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5" saveSubsetFonts="1">
  <p:sldMasterIdLst>
    <p:sldMasterId id="2147483672" r:id="rId4"/>
  </p:sldMasterIdLst>
  <p:notesMasterIdLst>
    <p:notesMasterId r:id="rId17"/>
  </p:notesMasterIdLst>
  <p:sldIdLst>
    <p:sldId id="350" r:id="rId5"/>
    <p:sldId id="333" r:id="rId6"/>
    <p:sldId id="368" r:id="rId7"/>
    <p:sldId id="370" r:id="rId8"/>
    <p:sldId id="371" r:id="rId9"/>
    <p:sldId id="372" r:id="rId10"/>
    <p:sldId id="373" r:id="rId11"/>
    <p:sldId id="369" r:id="rId12"/>
    <p:sldId id="374" r:id="rId13"/>
    <p:sldId id="316" r:id="rId14"/>
    <p:sldId id="375" r:id="rId15"/>
    <p:sldId id="359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Meremuuseum" id="{38BF282D-A0F4-4168-A86D-ABEB022366F0}">
          <p14:sldIdLst>
            <p14:sldId id="350"/>
            <p14:sldId id="333"/>
            <p14:sldId id="368"/>
            <p14:sldId id="370"/>
            <p14:sldId id="371"/>
            <p14:sldId id="372"/>
            <p14:sldId id="373"/>
            <p14:sldId id="369"/>
            <p14:sldId id="374"/>
            <p14:sldId id="316"/>
            <p14:sldId id="375"/>
            <p14:sldId id="35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57" userDrawn="1">
          <p15:clr>
            <a:srgbClr val="A4A3A4"/>
          </p15:clr>
        </p15:guide>
        <p15:guide id="4" orient="horz" pos="255" userDrawn="1">
          <p15:clr>
            <a:srgbClr val="A4A3A4"/>
          </p15:clr>
        </p15:guide>
        <p15:guide id="5" pos="7423" userDrawn="1">
          <p15:clr>
            <a:srgbClr val="A4A3A4"/>
          </p15:clr>
        </p15:guide>
        <p15:guide id="6" orient="horz" pos="40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6E5EB"/>
    <a:srgbClr val="014FA2"/>
    <a:srgbClr val="E8ECEB"/>
    <a:srgbClr val="CFDCEC"/>
    <a:srgbClr val="ECFF88"/>
    <a:srgbClr val="4CD2B1"/>
    <a:srgbClr val="00BCD4"/>
    <a:srgbClr val="429AE2"/>
    <a:srgbClr val="99A6AF"/>
    <a:srgbClr val="393D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inimized">
    <p:restoredLeft sz="0" autoAdjust="0"/>
    <p:restoredTop sz="0" autoAdjust="0"/>
  </p:normalViewPr>
  <p:slideViewPr>
    <p:cSldViewPr snapToGrid="0" showGuides="1">
      <p:cViewPr varScale="1">
        <p:scale>
          <a:sx n="20" d="100"/>
          <a:sy n="20" d="100"/>
        </p:scale>
        <p:origin x="1824" y="36"/>
      </p:cViewPr>
      <p:guideLst>
        <p:guide orient="horz" pos="2160"/>
        <p:guide pos="3840"/>
        <p:guide pos="257"/>
        <p:guide orient="horz" pos="255"/>
        <p:guide pos="7423"/>
        <p:guide orient="horz" pos="4065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-1398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FE35EB-E7D6-4872-BA90-A7D24EF35E5F}" type="datetimeFigureOut">
              <a:rPr lang="en-ID" smtClean="0"/>
              <a:t>19/03/2021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536D51-3C5C-4C96-8FF1-3034B68F1620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129631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536D51-3C5C-4C96-8FF1-3034B68F1620}" type="slidenum">
              <a:rPr lang="en-ID" smtClean="0"/>
              <a:t>14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082899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536D51-3C5C-4C96-8FF1-3034B68F1620}" type="slidenum">
              <a:rPr lang="en-ID" smtClean="0"/>
              <a:t>15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2297335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536D51-3C5C-4C96-8FF1-3034B68F1620}" type="slidenum">
              <a:rPr lang="en-ID" smtClean="0"/>
              <a:t>16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650069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5276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257" userDrawn="1">
          <p15:clr>
            <a:srgbClr val="FBAE40"/>
          </p15:clr>
        </p15:guide>
        <p15:guide id="4" orient="horz" pos="255" userDrawn="1">
          <p15:clr>
            <a:srgbClr val="FBAE40"/>
          </p15:clr>
        </p15:guide>
        <p15:guide id="5" orient="horz" pos="4065" userDrawn="1">
          <p15:clr>
            <a:srgbClr val="FBAE40"/>
          </p15:clr>
        </p15:guide>
        <p15:guide id="6" pos="7423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582D17E3-9CB3-478A-BBD9-30D897A06D6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5534840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 userDrawn="1">
          <p15:clr>
            <a:srgbClr val="FBAE40"/>
          </p15:clr>
        </p15:guide>
        <p15:guide id="4" orient="horz" pos="255" userDrawn="1">
          <p15:clr>
            <a:srgbClr val="FBAE40"/>
          </p15:clr>
        </p15:guide>
        <p15:guide id="5" orient="horz" pos="4065" userDrawn="1">
          <p15:clr>
            <a:srgbClr val="FBAE40"/>
          </p15:clr>
        </p15:guide>
        <p15:guide id="6" pos="7423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7702DB1-7B2B-4B69-A12B-F1EC4E7BB6F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74867" y="1148286"/>
            <a:ext cx="4562165" cy="4562163"/>
          </a:xfrm>
          <a:custGeom>
            <a:avLst/>
            <a:gdLst>
              <a:gd name="connsiteX0" fmla="*/ 0 w 4562165"/>
              <a:gd name="connsiteY0" fmla="*/ 0 h 4562163"/>
              <a:gd name="connsiteX1" fmla="*/ 4562165 w 4562165"/>
              <a:gd name="connsiteY1" fmla="*/ 0 h 4562163"/>
              <a:gd name="connsiteX2" fmla="*/ 4562165 w 4562165"/>
              <a:gd name="connsiteY2" fmla="*/ 4562163 h 4562163"/>
              <a:gd name="connsiteX3" fmla="*/ 0 w 4562165"/>
              <a:gd name="connsiteY3" fmla="*/ 4562163 h 45621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62165" h="4562163">
                <a:moveTo>
                  <a:pt x="0" y="0"/>
                </a:moveTo>
                <a:lnTo>
                  <a:pt x="4562165" y="0"/>
                </a:lnTo>
                <a:lnTo>
                  <a:pt x="4562165" y="4562163"/>
                </a:lnTo>
                <a:lnTo>
                  <a:pt x="0" y="4562163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3353735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32290B74-0CD6-48E6-8155-A3A8E277598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730220" y="0"/>
            <a:ext cx="5461780" cy="6858000"/>
          </a:xfrm>
          <a:custGeom>
            <a:avLst/>
            <a:gdLst>
              <a:gd name="connsiteX0" fmla="*/ 0 w 5461780"/>
              <a:gd name="connsiteY0" fmla="*/ 0 h 6858000"/>
              <a:gd name="connsiteX1" fmla="*/ 5461780 w 5461780"/>
              <a:gd name="connsiteY1" fmla="*/ 0 h 6858000"/>
              <a:gd name="connsiteX2" fmla="*/ 5461780 w 5461780"/>
              <a:gd name="connsiteY2" fmla="*/ 6858000 h 6858000"/>
              <a:gd name="connsiteX3" fmla="*/ 0 w 546178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61780" h="6858000">
                <a:moveTo>
                  <a:pt x="0" y="0"/>
                </a:moveTo>
                <a:lnTo>
                  <a:pt x="5461780" y="0"/>
                </a:lnTo>
                <a:lnTo>
                  <a:pt x="5461780" y="6858000"/>
                </a:lnTo>
                <a:lnTo>
                  <a:pt x="0" y="6858000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7777404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1D9F59D5-7B79-43F2-9CA3-BD1DAA30F2A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1015754" y="796412"/>
            <a:ext cx="3867520" cy="5265176"/>
          </a:xfrm>
          <a:custGeom>
            <a:avLst/>
            <a:gdLst>
              <a:gd name="connsiteX0" fmla="*/ 0 w 3867520"/>
              <a:gd name="connsiteY0" fmla="*/ 0 h 5265176"/>
              <a:gd name="connsiteX1" fmla="*/ 3867520 w 3867520"/>
              <a:gd name="connsiteY1" fmla="*/ 0 h 5265176"/>
              <a:gd name="connsiteX2" fmla="*/ 3867520 w 3867520"/>
              <a:gd name="connsiteY2" fmla="*/ 5265176 h 5265176"/>
              <a:gd name="connsiteX3" fmla="*/ 0 w 3867520"/>
              <a:gd name="connsiteY3" fmla="*/ 5265176 h 5265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67520" h="5265176">
                <a:moveTo>
                  <a:pt x="0" y="0"/>
                </a:moveTo>
                <a:lnTo>
                  <a:pt x="3867520" y="0"/>
                </a:lnTo>
                <a:lnTo>
                  <a:pt x="3867520" y="5265176"/>
                </a:lnTo>
                <a:lnTo>
                  <a:pt x="0" y="5265176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4F4140AB-137F-4B53-89C0-F7D8809216E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39546" y="796412"/>
            <a:ext cx="3867520" cy="5265176"/>
          </a:xfrm>
          <a:custGeom>
            <a:avLst/>
            <a:gdLst>
              <a:gd name="connsiteX0" fmla="*/ 0 w 3867520"/>
              <a:gd name="connsiteY0" fmla="*/ 0 h 5265176"/>
              <a:gd name="connsiteX1" fmla="*/ 3867520 w 3867520"/>
              <a:gd name="connsiteY1" fmla="*/ 0 h 5265176"/>
              <a:gd name="connsiteX2" fmla="*/ 3867520 w 3867520"/>
              <a:gd name="connsiteY2" fmla="*/ 5265176 h 5265176"/>
              <a:gd name="connsiteX3" fmla="*/ 0 w 3867520"/>
              <a:gd name="connsiteY3" fmla="*/ 5265176 h 5265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67520" h="5265176">
                <a:moveTo>
                  <a:pt x="0" y="0"/>
                </a:moveTo>
                <a:lnTo>
                  <a:pt x="3867520" y="0"/>
                </a:lnTo>
                <a:lnTo>
                  <a:pt x="3867520" y="5265176"/>
                </a:lnTo>
                <a:lnTo>
                  <a:pt x="0" y="5265176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0761933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8D44181B-F998-4239-9CE5-CD968C69804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498650" y="415324"/>
            <a:ext cx="3285363" cy="6037865"/>
          </a:xfrm>
          <a:custGeom>
            <a:avLst/>
            <a:gdLst>
              <a:gd name="connsiteX0" fmla="*/ 0 w 3285363"/>
              <a:gd name="connsiteY0" fmla="*/ 0 h 6037865"/>
              <a:gd name="connsiteX1" fmla="*/ 3285363 w 3285363"/>
              <a:gd name="connsiteY1" fmla="*/ 0 h 6037865"/>
              <a:gd name="connsiteX2" fmla="*/ 3285363 w 3285363"/>
              <a:gd name="connsiteY2" fmla="*/ 6037865 h 6037865"/>
              <a:gd name="connsiteX3" fmla="*/ 0 w 3285363"/>
              <a:gd name="connsiteY3" fmla="*/ 6037865 h 6037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85363" h="6037865">
                <a:moveTo>
                  <a:pt x="0" y="0"/>
                </a:moveTo>
                <a:lnTo>
                  <a:pt x="3285363" y="0"/>
                </a:lnTo>
                <a:lnTo>
                  <a:pt x="3285363" y="6037865"/>
                </a:lnTo>
                <a:lnTo>
                  <a:pt x="0" y="6037865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1713340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7A1D7954-4295-41F0-B75A-BEBD165ABAD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411857" y="419100"/>
            <a:ext cx="4123284" cy="6034090"/>
          </a:xfrm>
          <a:custGeom>
            <a:avLst/>
            <a:gdLst>
              <a:gd name="connsiteX0" fmla="*/ 0 w 4123284"/>
              <a:gd name="connsiteY0" fmla="*/ 0 h 6034090"/>
              <a:gd name="connsiteX1" fmla="*/ 4123284 w 4123284"/>
              <a:gd name="connsiteY1" fmla="*/ 0 h 6034090"/>
              <a:gd name="connsiteX2" fmla="*/ 4123284 w 4123284"/>
              <a:gd name="connsiteY2" fmla="*/ 6034090 h 6034090"/>
              <a:gd name="connsiteX3" fmla="*/ 0 w 4123284"/>
              <a:gd name="connsiteY3" fmla="*/ 6034090 h 6034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23284" h="6034090">
                <a:moveTo>
                  <a:pt x="0" y="0"/>
                </a:moveTo>
                <a:lnTo>
                  <a:pt x="4123284" y="0"/>
                </a:lnTo>
                <a:lnTo>
                  <a:pt x="4123284" y="6034090"/>
                </a:lnTo>
                <a:lnTo>
                  <a:pt x="0" y="6034090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6411809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28ADEDAC-C8F8-4484-B9E5-31E62405320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046482" y="415324"/>
            <a:ext cx="7736928" cy="5532144"/>
          </a:xfrm>
          <a:custGeom>
            <a:avLst/>
            <a:gdLst>
              <a:gd name="connsiteX0" fmla="*/ 0 w 7736928"/>
              <a:gd name="connsiteY0" fmla="*/ 0 h 5532144"/>
              <a:gd name="connsiteX1" fmla="*/ 7736928 w 7736928"/>
              <a:gd name="connsiteY1" fmla="*/ 0 h 5532144"/>
              <a:gd name="connsiteX2" fmla="*/ 7736928 w 7736928"/>
              <a:gd name="connsiteY2" fmla="*/ 5532144 h 5532144"/>
              <a:gd name="connsiteX3" fmla="*/ 0 w 7736928"/>
              <a:gd name="connsiteY3" fmla="*/ 5532144 h 5532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36928" h="5532144">
                <a:moveTo>
                  <a:pt x="0" y="0"/>
                </a:moveTo>
                <a:lnTo>
                  <a:pt x="7736928" y="0"/>
                </a:lnTo>
                <a:lnTo>
                  <a:pt x="7736928" y="5532144"/>
                </a:lnTo>
                <a:lnTo>
                  <a:pt x="0" y="5532144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901590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21BB6878-311A-46F5-9BC4-AB2D8B37E0D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45628" y="852756"/>
            <a:ext cx="10699072" cy="5110918"/>
          </a:xfrm>
          <a:custGeom>
            <a:avLst/>
            <a:gdLst>
              <a:gd name="connsiteX0" fmla="*/ 0 w 10699072"/>
              <a:gd name="connsiteY0" fmla="*/ 0 h 5110918"/>
              <a:gd name="connsiteX1" fmla="*/ 10699072 w 10699072"/>
              <a:gd name="connsiteY1" fmla="*/ 0 h 5110918"/>
              <a:gd name="connsiteX2" fmla="*/ 10699072 w 10699072"/>
              <a:gd name="connsiteY2" fmla="*/ 5110918 h 5110918"/>
              <a:gd name="connsiteX3" fmla="*/ 0 w 10699072"/>
              <a:gd name="connsiteY3" fmla="*/ 5110918 h 51109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699072" h="5110918">
                <a:moveTo>
                  <a:pt x="0" y="0"/>
                </a:moveTo>
                <a:lnTo>
                  <a:pt x="10699072" y="0"/>
                </a:lnTo>
                <a:lnTo>
                  <a:pt x="10699072" y="5110918"/>
                </a:lnTo>
                <a:lnTo>
                  <a:pt x="0" y="5110918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4591433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7B75C4A-36DC-437F-8235-0D05D757A18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406525" y="790575"/>
            <a:ext cx="9378950" cy="5276850"/>
          </a:xfrm>
          <a:custGeom>
            <a:avLst/>
            <a:gdLst>
              <a:gd name="connsiteX0" fmla="*/ 0 w 9378950"/>
              <a:gd name="connsiteY0" fmla="*/ 0 h 5276850"/>
              <a:gd name="connsiteX1" fmla="*/ 9378950 w 9378950"/>
              <a:gd name="connsiteY1" fmla="*/ 0 h 5276850"/>
              <a:gd name="connsiteX2" fmla="*/ 9378950 w 9378950"/>
              <a:gd name="connsiteY2" fmla="*/ 5276850 h 5276850"/>
              <a:gd name="connsiteX3" fmla="*/ 0 w 9378950"/>
              <a:gd name="connsiteY3" fmla="*/ 5276850 h 5276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378950" h="5276850">
                <a:moveTo>
                  <a:pt x="0" y="0"/>
                </a:moveTo>
                <a:lnTo>
                  <a:pt x="9378950" y="0"/>
                </a:lnTo>
                <a:lnTo>
                  <a:pt x="9378950" y="5276850"/>
                </a:lnTo>
                <a:lnTo>
                  <a:pt x="0" y="5276850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265893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E397814-C7E0-4039-80C5-CDC564E22A8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552701" y="1736725"/>
            <a:ext cx="7085013" cy="3384550"/>
          </a:xfrm>
          <a:custGeom>
            <a:avLst/>
            <a:gdLst>
              <a:gd name="connsiteX0" fmla="*/ 0 w 7085013"/>
              <a:gd name="connsiteY0" fmla="*/ 0 h 3384550"/>
              <a:gd name="connsiteX1" fmla="*/ 7085013 w 7085013"/>
              <a:gd name="connsiteY1" fmla="*/ 0 h 3384550"/>
              <a:gd name="connsiteX2" fmla="*/ 7085013 w 7085013"/>
              <a:gd name="connsiteY2" fmla="*/ 3384550 h 3384550"/>
              <a:gd name="connsiteX3" fmla="*/ 0 w 7085013"/>
              <a:gd name="connsiteY3" fmla="*/ 3384550 h 338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85013" h="3384550">
                <a:moveTo>
                  <a:pt x="0" y="0"/>
                </a:moveTo>
                <a:lnTo>
                  <a:pt x="7085013" y="0"/>
                </a:lnTo>
                <a:lnTo>
                  <a:pt x="7085013" y="3384550"/>
                </a:lnTo>
                <a:lnTo>
                  <a:pt x="0" y="3384550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2530290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BA6A2B64-5D06-4937-88A8-D89D6FA46A1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651006" y="1691815"/>
            <a:ext cx="5476126" cy="3420168"/>
          </a:xfrm>
          <a:custGeom>
            <a:avLst/>
            <a:gdLst>
              <a:gd name="connsiteX0" fmla="*/ 0 w 5476126"/>
              <a:gd name="connsiteY0" fmla="*/ 0 h 3420168"/>
              <a:gd name="connsiteX1" fmla="*/ 5476126 w 5476126"/>
              <a:gd name="connsiteY1" fmla="*/ 0 h 3420168"/>
              <a:gd name="connsiteX2" fmla="*/ 5476126 w 5476126"/>
              <a:gd name="connsiteY2" fmla="*/ 3420168 h 3420168"/>
              <a:gd name="connsiteX3" fmla="*/ 0 w 5476126"/>
              <a:gd name="connsiteY3" fmla="*/ 3420168 h 34201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476126" h="3420168">
                <a:moveTo>
                  <a:pt x="0" y="0"/>
                </a:moveTo>
                <a:lnTo>
                  <a:pt x="5476126" y="0"/>
                </a:lnTo>
                <a:lnTo>
                  <a:pt x="5476126" y="3420168"/>
                </a:lnTo>
                <a:lnTo>
                  <a:pt x="0" y="3420168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8640398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88D1BF55-2D76-4D6A-993D-C32908684B2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01972" y="963430"/>
            <a:ext cx="8171239" cy="4941184"/>
          </a:xfrm>
          <a:custGeom>
            <a:avLst/>
            <a:gdLst>
              <a:gd name="connsiteX0" fmla="*/ 0 w 8171239"/>
              <a:gd name="connsiteY0" fmla="*/ 0 h 4941184"/>
              <a:gd name="connsiteX1" fmla="*/ 8171239 w 8171239"/>
              <a:gd name="connsiteY1" fmla="*/ 0 h 4941184"/>
              <a:gd name="connsiteX2" fmla="*/ 8171239 w 8171239"/>
              <a:gd name="connsiteY2" fmla="*/ 4941184 h 4941184"/>
              <a:gd name="connsiteX3" fmla="*/ 0 w 8171239"/>
              <a:gd name="connsiteY3" fmla="*/ 4941184 h 4941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71239" h="4941184">
                <a:moveTo>
                  <a:pt x="0" y="0"/>
                </a:moveTo>
                <a:lnTo>
                  <a:pt x="8171239" y="0"/>
                </a:lnTo>
                <a:lnTo>
                  <a:pt x="8171239" y="4941184"/>
                </a:lnTo>
                <a:lnTo>
                  <a:pt x="0" y="4941184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962509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238AB1A-AE82-481C-9AB8-9F82CB4DB4E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1" y="404814"/>
            <a:ext cx="5688013" cy="6048374"/>
          </a:xfrm>
          <a:custGeom>
            <a:avLst/>
            <a:gdLst>
              <a:gd name="connsiteX0" fmla="*/ 0 w 5688013"/>
              <a:gd name="connsiteY0" fmla="*/ 0 h 6048374"/>
              <a:gd name="connsiteX1" fmla="*/ 5688013 w 5688013"/>
              <a:gd name="connsiteY1" fmla="*/ 0 h 6048374"/>
              <a:gd name="connsiteX2" fmla="*/ 5688013 w 5688013"/>
              <a:gd name="connsiteY2" fmla="*/ 6048374 h 6048374"/>
              <a:gd name="connsiteX3" fmla="*/ 0 w 5688013"/>
              <a:gd name="connsiteY3" fmla="*/ 6048374 h 6048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88013" h="6048374">
                <a:moveTo>
                  <a:pt x="0" y="0"/>
                </a:moveTo>
                <a:lnTo>
                  <a:pt x="5688013" y="0"/>
                </a:lnTo>
                <a:lnTo>
                  <a:pt x="5688013" y="6048374"/>
                </a:lnTo>
                <a:lnTo>
                  <a:pt x="0" y="6048374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C14ED47D-A2AD-4D3C-AA66-E3D2ABB4852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968484" y="1102509"/>
            <a:ext cx="4564622" cy="4652982"/>
          </a:xfrm>
          <a:custGeom>
            <a:avLst/>
            <a:gdLst>
              <a:gd name="connsiteX0" fmla="*/ 0 w 4564622"/>
              <a:gd name="connsiteY0" fmla="*/ 0 h 4652982"/>
              <a:gd name="connsiteX1" fmla="*/ 4564622 w 4564622"/>
              <a:gd name="connsiteY1" fmla="*/ 0 h 4652982"/>
              <a:gd name="connsiteX2" fmla="*/ 4564622 w 4564622"/>
              <a:gd name="connsiteY2" fmla="*/ 4652982 h 4652982"/>
              <a:gd name="connsiteX3" fmla="*/ 0 w 4564622"/>
              <a:gd name="connsiteY3" fmla="*/ 4652982 h 4652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64622" h="4652982">
                <a:moveTo>
                  <a:pt x="0" y="0"/>
                </a:moveTo>
                <a:lnTo>
                  <a:pt x="4564622" y="0"/>
                </a:lnTo>
                <a:lnTo>
                  <a:pt x="4564622" y="4652982"/>
                </a:lnTo>
                <a:lnTo>
                  <a:pt x="0" y="4652982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1011093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FF6E6320-B214-4A04-95ED-F70B15A44FC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3939" y="1285369"/>
            <a:ext cx="4227043" cy="4287262"/>
          </a:xfrm>
          <a:custGeom>
            <a:avLst/>
            <a:gdLst>
              <a:gd name="connsiteX0" fmla="*/ 0 w 4227043"/>
              <a:gd name="connsiteY0" fmla="*/ 0 h 4287262"/>
              <a:gd name="connsiteX1" fmla="*/ 4227043 w 4227043"/>
              <a:gd name="connsiteY1" fmla="*/ 0 h 4287262"/>
              <a:gd name="connsiteX2" fmla="*/ 4227043 w 4227043"/>
              <a:gd name="connsiteY2" fmla="*/ 4287262 h 4287262"/>
              <a:gd name="connsiteX3" fmla="*/ 0 w 4227043"/>
              <a:gd name="connsiteY3" fmla="*/ 4287262 h 4287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7043" h="4287262">
                <a:moveTo>
                  <a:pt x="0" y="0"/>
                </a:moveTo>
                <a:lnTo>
                  <a:pt x="4227043" y="0"/>
                </a:lnTo>
                <a:lnTo>
                  <a:pt x="4227043" y="4287262"/>
                </a:lnTo>
                <a:lnTo>
                  <a:pt x="0" y="4287262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9E9F9A4-280B-4D54-90FC-9A405A99A79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871018" y="1285369"/>
            <a:ext cx="4227043" cy="4287262"/>
          </a:xfrm>
          <a:custGeom>
            <a:avLst/>
            <a:gdLst>
              <a:gd name="connsiteX0" fmla="*/ 0 w 4227043"/>
              <a:gd name="connsiteY0" fmla="*/ 0 h 4287262"/>
              <a:gd name="connsiteX1" fmla="*/ 4227043 w 4227043"/>
              <a:gd name="connsiteY1" fmla="*/ 0 h 4287262"/>
              <a:gd name="connsiteX2" fmla="*/ 4227043 w 4227043"/>
              <a:gd name="connsiteY2" fmla="*/ 4287262 h 4287262"/>
              <a:gd name="connsiteX3" fmla="*/ 0 w 4227043"/>
              <a:gd name="connsiteY3" fmla="*/ 4287262 h 4287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7043" h="4287262">
                <a:moveTo>
                  <a:pt x="0" y="0"/>
                </a:moveTo>
                <a:lnTo>
                  <a:pt x="4227043" y="0"/>
                </a:lnTo>
                <a:lnTo>
                  <a:pt x="4227043" y="4287262"/>
                </a:lnTo>
                <a:lnTo>
                  <a:pt x="0" y="4287262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9079519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E6ADB905-935A-4041-82EE-965C973927C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9210125" y="3467826"/>
            <a:ext cx="2573889" cy="2573889"/>
          </a:xfrm>
          <a:custGeom>
            <a:avLst/>
            <a:gdLst>
              <a:gd name="connsiteX0" fmla="*/ 0 w 2573889"/>
              <a:gd name="connsiteY0" fmla="*/ 0 h 2573889"/>
              <a:gd name="connsiteX1" fmla="*/ 2573889 w 2573889"/>
              <a:gd name="connsiteY1" fmla="*/ 0 h 2573889"/>
              <a:gd name="connsiteX2" fmla="*/ 2573889 w 2573889"/>
              <a:gd name="connsiteY2" fmla="*/ 2573889 h 2573889"/>
              <a:gd name="connsiteX3" fmla="*/ 0 w 2573889"/>
              <a:gd name="connsiteY3" fmla="*/ 2573889 h 2573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73889" h="2573889">
                <a:moveTo>
                  <a:pt x="0" y="0"/>
                </a:moveTo>
                <a:lnTo>
                  <a:pt x="2573889" y="0"/>
                </a:lnTo>
                <a:lnTo>
                  <a:pt x="2573889" y="2573889"/>
                </a:lnTo>
                <a:lnTo>
                  <a:pt x="0" y="2573889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1DA6114-BF40-451C-AD97-030D4B7073E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9210125" y="813734"/>
            <a:ext cx="2573889" cy="2573889"/>
          </a:xfrm>
          <a:custGeom>
            <a:avLst/>
            <a:gdLst>
              <a:gd name="connsiteX0" fmla="*/ 0 w 2573889"/>
              <a:gd name="connsiteY0" fmla="*/ 0 h 2573889"/>
              <a:gd name="connsiteX1" fmla="*/ 2573889 w 2573889"/>
              <a:gd name="connsiteY1" fmla="*/ 0 h 2573889"/>
              <a:gd name="connsiteX2" fmla="*/ 2573889 w 2573889"/>
              <a:gd name="connsiteY2" fmla="*/ 2573889 h 2573889"/>
              <a:gd name="connsiteX3" fmla="*/ 0 w 2573889"/>
              <a:gd name="connsiteY3" fmla="*/ 2573889 h 2573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73889" h="2573889">
                <a:moveTo>
                  <a:pt x="0" y="0"/>
                </a:moveTo>
                <a:lnTo>
                  <a:pt x="2573889" y="0"/>
                </a:lnTo>
                <a:lnTo>
                  <a:pt x="2573889" y="2573889"/>
                </a:lnTo>
                <a:lnTo>
                  <a:pt x="0" y="2573889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56D0DBAC-4896-43E6-8DB7-A5A07399D8C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07988" y="815009"/>
            <a:ext cx="3568394" cy="5227982"/>
          </a:xfrm>
          <a:custGeom>
            <a:avLst/>
            <a:gdLst>
              <a:gd name="connsiteX0" fmla="*/ 0 w 3568394"/>
              <a:gd name="connsiteY0" fmla="*/ 0 h 5227982"/>
              <a:gd name="connsiteX1" fmla="*/ 3568394 w 3568394"/>
              <a:gd name="connsiteY1" fmla="*/ 0 h 5227982"/>
              <a:gd name="connsiteX2" fmla="*/ 3568394 w 3568394"/>
              <a:gd name="connsiteY2" fmla="*/ 5227982 h 5227982"/>
              <a:gd name="connsiteX3" fmla="*/ 0 w 3568394"/>
              <a:gd name="connsiteY3" fmla="*/ 5227982 h 5227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68394" h="5227982">
                <a:moveTo>
                  <a:pt x="0" y="0"/>
                </a:moveTo>
                <a:lnTo>
                  <a:pt x="3568394" y="0"/>
                </a:lnTo>
                <a:lnTo>
                  <a:pt x="3568394" y="5227982"/>
                </a:lnTo>
                <a:lnTo>
                  <a:pt x="0" y="5227982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3911384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4FD8188-6DAA-444A-A01C-DDBD2473FFB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123935" y="1449859"/>
            <a:ext cx="2376616" cy="3406346"/>
          </a:xfrm>
          <a:custGeom>
            <a:avLst/>
            <a:gdLst>
              <a:gd name="connsiteX0" fmla="*/ 40640 w 2376616"/>
              <a:gd name="connsiteY0" fmla="*/ 0 h 3406346"/>
              <a:gd name="connsiteX1" fmla="*/ 2335976 w 2376616"/>
              <a:gd name="connsiteY1" fmla="*/ 0 h 3406346"/>
              <a:gd name="connsiteX2" fmla="*/ 2376616 w 2376616"/>
              <a:gd name="connsiteY2" fmla="*/ 40640 h 3406346"/>
              <a:gd name="connsiteX3" fmla="*/ 2376616 w 2376616"/>
              <a:gd name="connsiteY3" fmla="*/ 3365706 h 3406346"/>
              <a:gd name="connsiteX4" fmla="*/ 2335976 w 2376616"/>
              <a:gd name="connsiteY4" fmla="*/ 3406346 h 3406346"/>
              <a:gd name="connsiteX5" fmla="*/ 40640 w 2376616"/>
              <a:gd name="connsiteY5" fmla="*/ 3406346 h 3406346"/>
              <a:gd name="connsiteX6" fmla="*/ 0 w 2376616"/>
              <a:gd name="connsiteY6" fmla="*/ 3365706 h 3406346"/>
              <a:gd name="connsiteX7" fmla="*/ 0 w 2376616"/>
              <a:gd name="connsiteY7" fmla="*/ 40640 h 3406346"/>
              <a:gd name="connsiteX8" fmla="*/ 40640 w 2376616"/>
              <a:gd name="connsiteY8" fmla="*/ 0 h 340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76616" h="3406346">
                <a:moveTo>
                  <a:pt x="40640" y="0"/>
                </a:moveTo>
                <a:lnTo>
                  <a:pt x="2335976" y="0"/>
                </a:lnTo>
                <a:cubicBezTo>
                  <a:pt x="2358421" y="0"/>
                  <a:pt x="2376616" y="18195"/>
                  <a:pt x="2376616" y="40640"/>
                </a:cubicBezTo>
                <a:lnTo>
                  <a:pt x="2376616" y="3365706"/>
                </a:lnTo>
                <a:cubicBezTo>
                  <a:pt x="2376616" y="3388151"/>
                  <a:pt x="2358421" y="3406346"/>
                  <a:pt x="2335976" y="3406346"/>
                </a:cubicBezTo>
                <a:lnTo>
                  <a:pt x="40640" y="3406346"/>
                </a:lnTo>
                <a:cubicBezTo>
                  <a:pt x="18195" y="3406346"/>
                  <a:pt x="0" y="3388151"/>
                  <a:pt x="0" y="3365706"/>
                </a:cubicBezTo>
                <a:lnTo>
                  <a:pt x="0" y="40640"/>
                </a:lnTo>
                <a:cubicBezTo>
                  <a:pt x="0" y="18195"/>
                  <a:pt x="18195" y="0"/>
                  <a:pt x="40640" y="0"/>
                </a:cubicBez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8011617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118AE937-3B80-4C6E-BE4B-F0AF2ED3143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394740" y="2683239"/>
            <a:ext cx="1332374" cy="1661355"/>
          </a:xfrm>
          <a:custGeom>
            <a:avLst/>
            <a:gdLst>
              <a:gd name="connsiteX0" fmla="*/ 26674 w 1332374"/>
              <a:gd name="connsiteY0" fmla="*/ 0 h 1661355"/>
              <a:gd name="connsiteX1" fmla="*/ 1305701 w 1332374"/>
              <a:gd name="connsiteY1" fmla="*/ 0 h 1661355"/>
              <a:gd name="connsiteX2" fmla="*/ 1332374 w 1332374"/>
              <a:gd name="connsiteY2" fmla="*/ 26674 h 1661355"/>
              <a:gd name="connsiteX3" fmla="*/ 1332374 w 1332374"/>
              <a:gd name="connsiteY3" fmla="*/ 1634682 h 1661355"/>
              <a:gd name="connsiteX4" fmla="*/ 1305701 w 1332374"/>
              <a:gd name="connsiteY4" fmla="*/ 1661355 h 1661355"/>
              <a:gd name="connsiteX5" fmla="*/ 26674 w 1332374"/>
              <a:gd name="connsiteY5" fmla="*/ 1661355 h 1661355"/>
              <a:gd name="connsiteX6" fmla="*/ 0 w 1332374"/>
              <a:gd name="connsiteY6" fmla="*/ 1634682 h 1661355"/>
              <a:gd name="connsiteX7" fmla="*/ 0 w 1332374"/>
              <a:gd name="connsiteY7" fmla="*/ 26674 h 1661355"/>
              <a:gd name="connsiteX8" fmla="*/ 26674 w 1332374"/>
              <a:gd name="connsiteY8" fmla="*/ 0 h 1661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32374" h="1661355">
                <a:moveTo>
                  <a:pt x="26674" y="0"/>
                </a:moveTo>
                <a:lnTo>
                  <a:pt x="1305701" y="0"/>
                </a:lnTo>
                <a:cubicBezTo>
                  <a:pt x="1320432" y="0"/>
                  <a:pt x="1332374" y="11943"/>
                  <a:pt x="1332374" y="26674"/>
                </a:cubicBezTo>
                <a:lnTo>
                  <a:pt x="1332374" y="1634682"/>
                </a:lnTo>
                <a:cubicBezTo>
                  <a:pt x="1332374" y="1649413"/>
                  <a:pt x="1320432" y="1661355"/>
                  <a:pt x="1305701" y="1661355"/>
                </a:cubicBezTo>
                <a:lnTo>
                  <a:pt x="26674" y="1661355"/>
                </a:lnTo>
                <a:cubicBezTo>
                  <a:pt x="11944" y="1661355"/>
                  <a:pt x="0" y="1649413"/>
                  <a:pt x="0" y="1634682"/>
                </a:cubicBezTo>
                <a:lnTo>
                  <a:pt x="0" y="26674"/>
                </a:lnTo>
                <a:cubicBezTo>
                  <a:pt x="0" y="11943"/>
                  <a:pt x="11944" y="0"/>
                  <a:pt x="26674" y="0"/>
                </a:cubicBez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59599878-6351-4222-B38E-DAD44A53EEA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999792" y="2683239"/>
            <a:ext cx="1332374" cy="1661355"/>
          </a:xfrm>
          <a:custGeom>
            <a:avLst/>
            <a:gdLst>
              <a:gd name="connsiteX0" fmla="*/ 26674 w 1332374"/>
              <a:gd name="connsiteY0" fmla="*/ 0 h 1661355"/>
              <a:gd name="connsiteX1" fmla="*/ 1305701 w 1332374"/>
              <a:gd name="connsiteY1" fmla="*/ 0 h 1661355"/>
              <a:gd name="connsiteX2" fmla="*/ 1332374 w 1332374"/>
              <a:gd name="connsiteY2" fmla="*/ 26674 h 1661355"/>
              <a:gd name="connsiteX3" fmla="*/ 1332374 w 1332374"/>
              <a:gd name="connsiteY3" fmla="*/ 1634682 h 1661355"/>
              <a:gd name="connsiteX4" fmla="*/ 1305701 w 1332374"/>
              <a:gd name="connsiteY4" fmla="*/ 1661355 h 1661355"/>
              <a:gd name="connsiteX5" fmla="*/ 26674 w 1332374"/>
              <a:gd name="connsiteY5" fmla="*/ 1661355 h 1661355"/>
              <a:gd name="connsiteX6" fmla="*/ 0 w 1332374"/>
              <a:gd name="connsiteY6" fmla="*/ 1634682 h 1661355"/>
              <a:gd name="connsiteX7" fmla="*/ 0 w 1332374"/>
              <a:gd name="connsiteY7" fmla="*/ 26674 h 1661355"/>
              <a:gd name="connsiteX8" fmla="*/ 26674 w 1332374"/>
              <a:gd name="connsiteY8" fmla="*/ 0 h 1661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32374" h="1661355">
                <a:moveTo>
                  <a:pt x="26674" y="0"/>
                </a:moveTo>
                <a:lnTo>
                  <a:pt x="1305701" y="0"/>
                </a:lnTo>
                <a:cubicBezTo>
                  <a:pt x="1320432" y="0"/>
                  <a:pt x="1332374" y="11943"/>
                  <a:pt x="1332374" y="26674"/>
                </a:cubicBezTo>
                <a:lnTo>
                  <a:pt x="1332374" y="1634682"/>
                </a:lnTo>
                <a:cubicBezTo>
                  <a:pt x="1332374" y="1649413"/>
                  <a:pt x="1320432" y="1661355"/>
                  <a:pt x="1305701" y="1661355"/>
                </a:cubicBezTo>
                <a:lnTo>
                  <a:pt x="26674" y="1661355"/>
                </a:lnTo>
                <a:cubicBezTo>
                  <a:pt x="11944" y="1661355"/>
                  <a:pt x="0" y="1649413"/>
                  <a:pt x="0" y="1634682"/>
                </a:cubicBezTo>
                <a:lnTo>
                  <a:pt x="0" y="26674"/>
                </a:lnTo>
                <a:cubicBezTo>
                  <a:pt x="0" y="11943"/>
                  <a:pt x="11944" y="0"/>
                  <a:pt x="26674" y="0"/>
                </a:cubicBez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A46E70C5-4A0B-4D37-9D0A-14D88A4F0EE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763964" y="2683239"/>
            <a:ext cx="1332374" cy="1661355"/>
          </a:xfrm>
          <a:custGeom>
            <a:avLst/>
            <a:gdLst>
              <a:gd name="connsiteX0" fmla="*/ 26674 w 1332374"/>
              <a:gd name="connsiteY0" fmla="*/ 0 h 1661355"/>
              <a:gd name="connsiteX1" fmla="*/ 1305701 w 1332374"/>
              <a:gd name="connsiteY1" fmla="*/ 0 h 1661355"/>
              <a:gd name="connsiteX2" fmla="*/ 1332374 w 1332374"/>
              <a:gd name="connsiteY2" fmla="*/ 26674 h 1661355"/>
              <a:gd name="connsiteX3" fmla="*/ 1332374 w 1332374"/>
              <a:gd name="connsiteY3" fmla="*/ 1634682 h 1661355"/>
              <a:gd name="connsiteX4" fmla="*/ 1305701 w 1332374"/>
              <a:gd name="connsiteY4" fmla="*/ 1661355 h 1661355"/>
              <a:gd name="connsiteX5" fmla="*/ 26674 w 1332374"/>
              <a:gd name="connsiteY5" fmla="*/ 1661355 h 1661355"/>
              <a:gd name="connsiteX6" fmla="*/ 0 w 1332374"/>
              <a:gd name="connsiteY6" fmla="*/ 1634682 h 1661355"/>
              <a:gd name="connsiteX7" fmla="*/ 0 w 1332374"/>
              <a:gd name="connsiteY7" fmla="*/ 26674 h 1661355"/>
              <a:gd name="connsiteX8" fmla="*/ 26674 w 1332374"/>
              <a:gd name="connsiteY8" fmla="*/ 0 h 1661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32374" h="1661355">
                <a:moveTo>
                  <a:pt x="26674" y="0"/>
                </a:moveTo>
                <a:lnTo>
                  <a:pt x="1305701" y="0"/>
                </a:lnTo>
                <a:cubicBezTo>
                  <a:pt x="1320432" y="0"/>
                  <a:pt x="1332374" y="11943"/>
                  <a:pt x="1332374" y="26674"/>
                </a:cubicBezTo>
                <a:lnTo>
                  <a:pt x="1332374" y="1634682"/>
                </a:lnTo>
                <a:cubicBezTo>
                  <a:pt x="1332374" y="1649413"/>
                  <a:pt x="1320432" y="1661355"/>
                  <a:pt x="1305701" y="1661355"/>
                </a:cubicBezTo>
                <a:lnTo>
                  <a:pt x="26674" y="1661355"/>
                </a:lnTo>
                <a:cubicBezTo>
                  <a:pt x="11944" y="1661355"/>
                  <a:pt x="0" y="1649413"/>
                  <a:pt x="0" y="1634682"/>
                </a:cubicBezTo>
                <a:lnTo>
                  <a:pt x="0" y="26674"/>
                </a:lnTo>
                <a:cubicBezTo>
                  <a:pt x="0" y="11943"/>
                  <a:pt x="11944" y="0"/>
                  <a:pt x="26674" y="0"/>
                </a:cubicBez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672570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E7913BA0-E3CF-4494-8968-1C6B7E7DCADA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093583" y="1262092"/>
            <a:ext cx="2001722" cy="4324462"/>
          </a:xfrm>
          <a:custGeom>
            <a:avLst/>
            <a:gdLst>
              <a:gd name="connsiteX0" fmla="*/ 240108 w 2001722"/>
              <a:gd name="connsiteY0" fmla="*/ 0 h 4324462"/>
              <a:gd name="connsiteX1" fmla="*/ 414150 w 2001722"/>
              <a:gd name="connsiteY1" fmla="*/ 0 h 4324462"/>
              <a:gd name="connsiteX2" fmla="*/ 449649 w 2001722"/>
              <a:gd name="connsiteY2" fmla="*/ 37347 h 4324462"/>
              <a:gd name="connsiteX3" fmla="*/ 577837 w 2001722"/>
              <a:gd name="connsiteY3" fmla="*/ 172212 h 4324462"/>
              <a:gd name="connsiteX4" fmla="*/ 1422900 w 2001722"/>
              <a:gd name="connsiteY4" fmla="*/ 172212 h 4324462"/>
              <a:gd name="connsiteX5" fmla="*/ 1551089 w 2001722"/>
              <a:gd name="connsiteY5" fmla="*/ 37347 h 4324462"/>
              <a:gd name="connsiteX6" fmla="*/ 1586587 w 2001722"/>
              <a:gd name="connsiteY6" fmla="*/ 0 h 4324462"/>
              <a:gd name="connsiteX7" fmla="*/ 1761122 w 2001722"/>
              <a:gd name="connsiteY7" fmla="*/ 0 h 4324462"/>
              <a:gd name="connsiteX8" fmla="*/ 2001722 w 2001722"/>
              <a:gd name="connsiteY8" fmla="*/ 252611 h 4324462"/>
              <a:gd name="connsiteX9" fmla="*/ 2001722 w 2001722"/>
              <a:gd name="connsiteY9" fmla="*/ 4071852 h 4324462"/>
              <a:gd name="connsiteX10" fmla="*/ 1761122 w 2001722"/>
              <a:gd name="connsiteY10" fmla="*/ 4324462 h 4324462"/>
              <a:gd name="connsiteX11" fmla="*/ 240108 w 2001722"/>
              <a:gd name="connsiteY11" fmla="*/ 4324462 h 4324462"/>
              <a:gd name="connsiteX12" fmla="*/ 0 w 2001722"/>
              <a:gd name="connsiteY12" fmla="*/ 4071852 h 4324462"/>
              <a:gd name="connsiteX13" fmla="*/ 0 w 2001722"/>
              <a:gd name="connsiteY13" fmla="*/ 252611 h 4324462"/>
              <a:gd name="connsiteX14" fmla="*/ 240108 w 2001722"/>
              <a:gd name="connsiteY14" fmla="*/ 0 h 4324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001722" h="4324462">
                <a:moveTo>
                  <a:pt x="240108" y="0"/>
                </a:moveTo>
                <a:cubicBezTo>
                  <a:pt x="240108" y="0"/>
                  <a:pt x="240108" y="0"/>
                  <a:pt x="414150" y="0"/>
                </a:cubicBezTo>
                <a:cubicBezTo>
                  <a:pt x="433872" y="0"/>
                  <a:pt x="449649" y="16600"/>
                  <a:pt x="449649" y="37347"/>
                </a:cubicBezTo>
                <a:cubicBezTo>
                  <a:pt x="449649" y="111524"/>
                  <a:pt x="506840" y="172212"/>
                  <a:pt x="577837" y="172212"/>
                </a:cubicBezTo>
                <a:cubicBezTo>
                  <a:pt x="577837" y="172212"/>
                  <a:pt x="577837" y="172212"/>
                  <a:pt x="1422900" y="172212"/>
                </a:cubicBezTo>
                <a:cubicBezTo>
                  <a:pt x="1493897" y="172212"/>
                  <a:pt x="1551089" y="111524"/>
                  <a:pt x="1551089" y="37347"/>
                </a:cubicBezTo>
                <a:cubicBezTo>
                  <a:pt x="1551089" y="16600"/>
                  <a:pt x="1567359" y="0"/>
                  <a:pt x="1586587" y="0"/>
                </a:cubicBezTo>
                <a:cubicBezTo>
                  <a:pt x="1586587" y="0"/>
                  <a:pt x="1586587" y="0"/>
                  <a:pt x="1761122" y="0"/>
                </a:cubicBezTo>
                <a:cubicBezTo>
                  <a:pt x="1893749" y="0"/>
                  <a:pt x="2001722" y="113079"/>
                  <a:pt x="2001722" y="252611"/>
                </a:cubicBezTo>
                <a:cubicBezTo>
                  <a:pt x="2001722" y="252611"/>
                  <a:pt x="2001722" y="252611"/>
                  <a:pt x="2001722" y="4071852"/>
                </a:cubicBezTo>
                <a:cubicBezTo>
                  <a:pt x="2001722" y="4211384"/>
                  <a:pt x="1893749" y="4324462"/>
                  <a:pt x="1761122" y="4324462"/>
                </a:cubicBezTo>
                <a:cubicBezTo>
                  <a:pt x="1761122" y="4324462"/>
                  <a:pt x="1761122" y="4324462"/>
                  <a:pt x="240108" y="4324462"/>
                </a:cubicBezTo>
                <a:cubicBezTo>
                  <a:pt x="107482" y="4324462"/>
                  <a:pt x="0" y="4211384"/>
                  <a:pt x="0" y="4071852"/>
                </a:cubicBezTo>
                <a:cubicBezTo>
                  <a:pt x="0" y="4071852"/>
                  <a:pt x="0" y="4071852"/>
                  <a:pt x="0" y="252611"/>
                </a:cubicBezTo>
                <a:cubicBezTo>
                  <a:pt x="0" y="113079"/>
                  <a:pt x="107482" y="0"/>
                  <a:pt x="240108" y="0"/>
                </a:cubicBez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E9BF564-E71C-4F20-8889-D2EA1C5177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093478" y="1262092"/>
            <a:ext cx="2001722" cy="4324462"/>
          </a:xfrm>
          <a:custGeom>
            <a:avLst/>
            <a:gdLst>
              <a:gd name="connsiteX0" fmla="*/ 240108 w 2001722"/>
              <a:gd name="connsiteY0" fmla="*/ 0 h 4324462"/>
              <a:gd name="connsiteX1" fmla="*/ 414150 w 2001722"/>
              <a:gd name="connsiteY1" fmla="*/ 0 h 4324462"/>
              <a:gd name="connsiteX2" fmla="*/ 449649 w 2001722"/>
              <a:gd name="connsiteY2" fmla="*/ 37347 h 4324462"/>
              <a:gd name="connsiteX3" fmla="*/ 577837 w 2001722"/>
              <a:gd name="connsiteY3" fmla="*/ 172212 h 4324462"/>
              <a:gd name="connsiteX4" fmla="*/ 1422900 w 2001722"/>
              <a:gd name="connsiteY4" fmla="*/ 172212 h 4324462"/>
              <a:gd name="connsiteX5" fmla="*/ 1551089 w 2001722"/>
              <a:gd name="connsiteY5" fmla="*/ 37347 h 4324462"/>
              <a:gd name="connsiteX6" fmla="*/ 1586587 w 2001722"/>
              <a:gd name="connsiteY6" fmla="*/ 0 h 4324462"/>
              <a:gd name="connsiteX7" fmla="*/ 1761122 w 2001722"/>
              <a:gd name="connsiteY7" fmla="*/ 0 h 4324462"/>
              <a:gd name="connsiteX8" fmla="*/ 2001722 w 2001722"/>
              <a:gd name="connsiteY8" fmla="*/ 252611 h 4324462"/>
              <a:gd name="connsiteX9" fmla="*/ 2001722 w 2001722"/>
              <a:gd name="connsiteY9" fmla="*/ 4071852 h 4324462"/>
              <a:gd name="connsiteX10" fmla="*/ 1761122 w 2001722"/>
              <a:gd name="connsiteY10" fmla="*/ 4324462 h 4324462"/>
              <a:gd name="connsiteX11" fmla="*/ 240108 w 2001722"/>
              <a:gd name="connsiteY11" fmla="*/ 4324462 h 4324462"/>
              <a:gd name="connsiteX12" fmla="*/ 0 w 2001722"/>
              <a:gd name="connsiteY12" fmla="*/ 4071852 h 4324462"/>
              <a:gd name="connsiteX13" fmla="*/ 0 w 2001722"/>
              <a:gd name="connsiteY13" fmla="*/ 252611 h 4324462"/>
              <a:gd name="connsiteX14" fmla="*/ 240108 w 2001722"/>
              <a:gd name="connsiteY14" fmla="*/ 0 h 4324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001722" h="4324462">
                <a:moveTo>
                  <a:pt x="240108" y="0"/>
                </a:moveTo>
                <a:cubicBezTo>
                  <a:pt x="240108" y="0"/>
                  <a:pt x="240108" y="0"/>
                  <a:pt x="414150" y="0"/>
                </a:cubicBezTo>
                <a:cubicBezTo>
                  <a:pt x="433872" y="0"/>
                  <a:pt x="449649" y="16600"/>
                  <a:pt x="449649" y="37347"/>
                </a:cubicBezTo>
                <a:cubicBezTo>
                  <a:pt x="449649" y="111524"/>
                  <a:pt x="506840" y="172212"/>
                  <a:pt x="577837" y="172212"/>
                </a:cubicBezTo>
                <a:cubicBezTo>
                  <a:pt x="577837" y="172212"/>
                  <a:pt x="577837" y="172212"/>
                  <a:pt x="1422900" y="172212"/>
                </a:cubicBezTo>
                <a:cubicBezTo>
                  <a:pt x="1493897" y="172212"/>
                  <a:pt x="1551089" y="111524"/>
                  <a:pt x="1551089" y="37347"/>
                </a:cubicBezTo>
                <a:cubicBezTo>
                  <a:pt x="1551089" y="16600"/>
                  <a:pt x="1567359" y="0"/>
                  <a:pt x="1586587" y="0"/>
                </a:cubicBezTo>
                <a:cubicBezTo>
                  <a:pt x="1586587" y="0"/>
                  <a:pt x="1586587" y="0"/>
                  <a:pt x="1761122" y="0"/>
                </a:cubicBezTo>
                <a:cubicBezTo>
                  <a:pt x="1893749" y="0"/>
                  <a:pt x="2001722" y="113079"/>
                  <a:pt x="2001722" y="252611"/>
                </a:cubicBezTo>
                <a:cubicBezTo>
                  <a:pt x="2001722" y="252611"/>
                  <a:pt x="2001722" y="252611"/>
                  <a:pt x="2001722" y="4071852"/>
                </a:cubicBezTo>
                <a:cubicBezTo>
                  <a:pt x="2001722" y="4211384"/>
                  <a:pt x="1893749" y="4324462"/>
                  <a:pt x="1761122" y="4324462"/>
                </a:cubicBezTo>
                <a:cubicBezTo>
                  <a:pt x="1761122" y="4324462"/>
                  <a:pt x="1761122" y="4324462"/>
                  <a:pt x="240108" y="4324462"/>
                </a:cubicBezTo>
                <a:cubicBezTo>
                  <a:pt x="107482" y="4324462"/>
                  <a:pt x="0" y="4211384"/>
                  <a:pt x="0" y="4071852"/>
                </a:cubicBezTo>
                <a:cubicBezTo>
                  <a:pt x="0" y="4071852"/>
                  <a:pt x="0" y="4071852"/>
                  <a:pt x="0" y="252611"/>
                </a:cubicBezTo>
                <a:cubicBezTo>
                  <a:pt x="0" y="113079"/>
                  <a:pt x="107482" y="0"/>
                  <a:pt x="240108" y="0"/>
                </a:cubicBez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5576932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FE685F4C-2825-4E7E-B60F-50DA20D4ECD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000126" y="1482736"/>
            <a:ext cx="1925475" cy="4107681"/>
          </a:xfrm>
          <a:custGeom>
            <a:avLst/>
            <a:gdLst>
              <a:gd name="connsiteX0" fmla="*/ 230963 w 1925475"/>
              <a:gd name="connsiteY0" fmla="*/ 0 h 4107681"/>
              <a:gd name="connsiteX1" fmla="*/ 398374 w 1925475"/>
              <a:gd name="connsiteY1" fmla="*/ 0 h 4107681"/>
              <a:gd name="connsiteX2" fmla="*/ 432522 w 1925475"/>
              <a:gd name="connsiteY2" fmla="*/ 35475 h 4107681"/>
              <a:gd name="connsiteX3" fmla="*/ 555827 w 1925475"/>
              <a:gd name="connsiteY3" fmla="*/ 163579 h 4107681"/>
              <a:gd name="connsiteX4" fmla="*/ 1368701 w 1925475"/>
              <a:gd name="connsiteY4" fmla="*/ 163579 h 4107681"/>
              <a:gd name="connsiteX5" fmla="*/ 1492007 w 1925475"/>
              <a:gd name="connsiteY5" fmla="*/ 35475 h 4107681"/>
              <a:gd name="connsiteX6" fmla="*/ 1526153 w 1925475"/>
              <a:gd name="connsiteY6" fmla="*/ 0 h 4107681"/>
              <a:gd name="connsiteX7" fmla="*/ 1694040 w 1925475"/>
              <a:gd name="connsiteY7" fmla="*/ 0 h 4107681"/>
              <a:gd name="connsiteX8" fmla="*/ 1925475 w 1925475"/>
              <a:gd name="connsiteY8" fmla="*/ 239948 h 4107681"/>
              <a:gd name="connsiteX9" fmla="*/ 1925475 w 1925475"/>
              <a:gd name="connsiteY9" fmla="*/ 3867735 h 4107681"/>
              <a:gd name="connsiteX10" fmla="*/ 1694040 w 1925475"/>
              <a:gd name="connsiteY10" fmla="*/ 4107681 h 4107681"/>
              <a:gd name="connsiteX11" fmla="*/ 230963 w 1925475"/>
              <a:gd name="connsiteY11" fmla="*/ 4107681 h 4107681"/>
              <a:gd name="connsiteX12" fmla="*/ 0 w 1925475"/>
              <a:gd name="connsiteY12" fmla="*/ 3867735 h 4107681"/>
              <a:gd name="connsiteX13" fmla="*/ 0 w 1925475"/>
              <a:gd name="connsiteY13" fmla="*/ 239948 h 4107681"/>
              <a:gd name="connsiteX14" fmla="*/ 230963 w 1925475"/>
              <a:gd name="connsiteY14" fmla="*/ 0 h 4107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925475" h="4107681">
                <a:moveTo>
                  <a:pt x="230963" y="0"/>
                </a:moveTo>
                <a:cubicBezTo>
                  <a:pt x="230963" y="0"/>
                  <a:pt x="230963" y="0"/>
                  <a:pt x="398374" y="0"/>
                </a:cubicBezTo>
                <a:cubicBezTo>
                  <a:pt x="417345" y="0"/>
                  <a:pt x="432522" y="15768"/>
                  <a:pt x="432522" y="35475"/>
                </a:cubicBezTo>
                <a:cubicBezTo>
                  <a:pt x="432522" y="105933"/>
                  <a:pt x="487535" y="163579"/>
                  <a:pt x="555827" y="163579"/>
                </a:cubicBezTo>
                <a:cubicBezTo>
                  <a:pt x="555827" y="163579"/>
                  <a:pt x="555827" y="163579"/>
                  <a:pt x="1368701" y="163579"/>
                </a:cubicBezTo>
                <a:cubicBezTo>
                  <a:pt x="1436994" y="163579"/>
                  <a:pt x="1492007" y="105933"/>
                  <a:pt x="1492007" y="35475"/>
                </a:cubicBezTo>
                <a:cubicBezTo>
                  <a:pt x="1492007" y="15768"/>
                  <a:pt x="1507658" y="0"/>
                  <a:pt x="1526153" y="0"/>
                </a:cubicBezTo>
                <a:cubicBezTo>
                  <a:pt x="1526153" y="0"/>
                  <a:pt x="1526153" y="0"/>
                  <a:pt x="1694040" y="0"/>
                </a:cubicBezTo>
                <a:cubicBezTo>
                  <a:pt x="1821614" y="0"/>
                  <a:pt x="1925475" y="107411"/>
                  <a:pt x="1925475" y="239948"/>
                </a:cubicBezTo>
                <a:cubicBezTo>
                  <a:pt x="1925475" y="239948"/>
                  <a:pt x="1925475" y="239948"/>
                  <a:pt x="1925475" y="3867735"/>
                </a:cubicBezTo>
                <a:cubicBezTo>
                  <a:pt x="1925475" y="4000272"/>
                  <a:pt x="1821614" y="4107681"/>
                  <a:pt x="1694040" y="4107681"/>
                </a:cubicBezTo>
                <a:cubicBezTo>
                  <a:pt x="1694040" y="4107681"/>
                  <a:pt x="1694040" y="4107681"/>
                  <a:pt x="230963" y="4107681"/>
                </a:cubicBezTo>
                <a:cubicBezTo>
                  <a:pt x="103388" y="4107681"/>
                  <a:pt x="0" y="4000272"/>
                  <a:pt x="0" y="3867735"/>
                </a:cubicBezTo>
                <a:cubicBezTo>
                  <a:pt x="0" y="3867735"/>
                  <a:pt x="0" y="3867735"/>
                  <a:pt x="0" y="239948"/>
                </a:cubicBezTo>
                <a:cubicBezTo>
                  <a:pt x="0" y="107411"/>
                  <a:pt x="103388" y="0"/>
                  <a:pt x="230963" y="0"/>
                </a:cubicBez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2F309294-6D90-45B3-8459-A534E058B20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259420" y="1482736"/>
            <a:ext cx="1925475" cy="4107681"/>
          </a:xfrm>
          <a:custGeom>
            <a:avLst/>
            <a:gdLst>
              <a:gd name="connsiteX0" fmla="*/ 230963 w 1925475"/>
              <a:gd name="connsiteY0" fmla="*/ 0 h 4107681"/>
              <a:gd name="connsiteX1" fmla="*/ 398374 w 1925475"/>
              <a:gd name="connsiteY1" fmla="*/ 0 h 4107681"/>
              <a:gd name="connsiteX2" fmla="*/ 432522 w 1925475"/>
              <a:gd name="connsiteY2" fmla="*/ 35475 h 4107681"/>
              <a:gd name="connsiteX3" fmla="*/ 555827 w 1925475"/>
              <a:gd name="connsiteY3" fmla="*/ 163579 h 4107681"/>
              <a:gd name="connsiteX4" fmla="*/ 1368701 w 1925475"/>
              <a:gd name="connsiteY4" fmla="*/ 163579 h 4107681"/>
              <a:gd name="connsiteX5" fmla="*/ 1492007 w 1925475"/>
              <a:gd name="connsiteY5" fmla="*/ 35475 h 4107681"/>
              <a:gd name="connsiteX6" fmla="*/ 1526153 w 1925475"/>
              <a:gd name="connsiteY6" fmla="*/ 0 h 4107681"/>
              <a:gd name="connsiteX7" fmla="*/ 1694040 w 1925475"/>
              <a:gd name="connsiteY7" fmla="*/ 0 h 4107681"/>
              <a:gd name="connsiteX8" fmla="*/ 1925475 w 1925475"/>
              <a:gd name="connsiteY8" fmla="*/ 239948 h 4107681"/>
              <a:gd name="connsiteX9" fmla="*/ 1925475 w 1925475"/>
              <a:gd name="connsiteY9" fmla="*/ 3867735 h 4107681"/>
              <a:gd name="connsiteX10" fmla="*/ 1694040 w 1925475"/>
              <a:gd name="connsiteY10" fmla="*/ 4107681 h 4107681"/>
              <a:gd name="connsiteX11" fmla="*/ 230963 w 1925475"/>
              <a:gd name="connsiteY11" fmla="*/ 4107681 h 4107681"/>
              <a:gd name="connsiteX12" fmla="*/ 0 w 1925475"/>
              <a:gd name="connsiteY12" fmla="*/ 3867735 h 4107681"/>
              <a:gd name="connsiteX13" fmla="*/ 0 w 1925475"/>
              <a:gd name="connsiteY13" fmla="*/ 239948 h 4107681"/>
              <a:gd name="connsiteX14" fmla="*/ 230963 w 1925475"/>
              <a:gd name="connsiteY14" fmla="*/ 0 h 4107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925475" h="4107681">
                <a:moveTo>
                  <a:pt x="230963" y="0"/>
                </a:moveTo>
                <a:cubicBezTo>
                  <a:pt x="230963" y="0"/>
                  <a:pt x="230963" y="0"/>
                  <a:pt x="398374" y="0"/>
                </a:cubicBezTo>
                <a:cubicBezTo>
                  <a:pt x="417345" y="0"/>
                  <a:pt x="432522" y="15768"/>
                  <a:pt x="432522" y="35475"/>
                </a:cubicBezTo>
                <a:cubicBezTo>
                  <a:pt x="432522" y="105933"/>
                  <a:pt x="487535" y="163579"/>
                  <a:pt x="555827" y="163579"/>
                </a:cubicBezTo>
                <a:cubicBezTo>
                  <a:pt x="555827" y="163579"/>
                  <a:pt x="555827" y="163579"/>
                  <a:pt x="1368701" y="163579"/>
                </a:cubicBezTo>
                <a:cubicBezTo>
                  <a:pt x="1436994" y="163579"/>
                  <a:pt x="1492007" y="105933"/>
                  <a:pt x="1492007" y="35475"/>
                </a:cubicBezTo>
                <a:cubicBezTo>
                  <a:pt x="1492007" y="15768"/>
                  <a:pt x="1507658" y="0"/>
                  <a:pt x="1526153" y="0"/>
                </a:cubicBezTo>
                <a:cubicBezTo>
                  <a:pt x="1526153" y="0"/>
                  <a:pt x="1526153" y="0"/>
                  <a:pt x="1694040" y="0"/>
                </a:cubicBezTo>
                <a:cubicBezTo>
                  <a:pt x="1821614" y="0"/>
                  <a:pt x="1925475" y="107411"/>
                  <a:pt x="1925475" y="239948"/>
                </a:cubicBezTo>
                <a:cubicBezTo>
                  <a:pt x="1925475" y="239948"/>
                  <a:pt x="1925475" y="239948"/>
                  <a:pt x="1925475" y="3867735"/>
                </a:cubicBezTo>
                <a:cubicBezTo>
                  <a:pt x="1925475" y="4000272"/>
                  <a:pt x="1821614" y="4107681"/>
                  <a:pt x="1694040" y="4107681"/>
                </a:cubicBezTo>
                <a:cubicBezTo>
                  <a:pt x="1694040" y="4107681"/>
                  <a:pt x="1694040" y="4107681"/>
                  <a:pt x="230963" y="4107681"/>
                </a:cubicBezTo>
                <a:cubicBezTo>
                  <a:pt x="103388" y="4107681"/>
                  <a:pt x="0" y="4000272"/>
                  <a:pt x="0" y="3867735"/>
                </a:cubicBezTo>
                <a:cubicBezTo>
                  <a:pt x="0" y="3867735"/>
                  <a:pt x="0" y="3867735"/>
                  <a:pt x="0" y="239948"/>
                </a:cubicBezTo>
                <a:cubicBezTo>
                  <a:pt x="0" y="107411"/>
                  <a:pt x="103388" y="0"/>
                  <a:pt x="230963" y="0"/>
                </a:cubicBez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0050DE5-8354-45A5-9014-1FF72FD63CE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034732" y="1273071"/>
            <a:ext cx="2122037" cy="4527013"/>
          </a:xfrm>
          <a:custGeom>
            <a:avLst/>
            <a:gdLst>
              <a:gd name="connsiteX0" fmla="*/ 254541 w 2122037"/>
              <a:gd name="connsiteY0" fmla="*/ 0 h 4527013"/>
              <a:gd name="connsiteX1" fmla="*/ 439043 w 2122037"/>
              <a:gd name="connsiteY1" fmla="*/ 0 h 4527013"/>
              <a:gd name="connsiteX2" fmla="*/ 476676 w 2122037"/>
              <a:gd name="connsiteY2" fmla="*/ 39096 h 4527013"/>
              <a:gd name="connsiteX3" fmla="*/ 612569 w 2122037"/>
              <a:gd name="connsiteY3" fmla="*/ 180278 h 4527013"/>
              <a:gd name="connsiteX4" fmla="*/ 1508424 w 2122037"/>
              <a:gd name="connsiteY4" fmla="*/ 180278 h 4527013"/>
              <a:gd name="connsiteX5" fmla="*/ 1644318 w 2122037"/>
              <a:gd name="connsiteY5" fmla="*/ 39096 h 4527013"/>
              <a:gd name="connsiteX6" fmla="*/ 1681950 w 2122037"/>
              <a:gd name="connsiteY6" fmla="*/ 0 h 4527013"/>
              <a:gd name="connsiteX7" fmla="*/ 1866976 w 2122037"/>
              <a:gd name="connsiteY7" fmla="*/ 0 h 4527013"/>
              <a:gd name="connsiteX8" fmla="*/ 2122037 w 2122037"/>
              <a:gd name="connsiteY8" fmla="*/ 264443 h 4527013"/>
              <a:gd name="connsiteX9" fmla="*/ 2122037 w 2122037"/>
              <a:gd name="connsiteY9" fmla="*/ 4262572 h 4527013"/>
              <a:gd name="connsiteX10" fmla="*/ 1866976 w 2122037"/>
              <a:gd name="connsiteY10" fmla="*/ 4527013 h 4527013"/>
              <a:gd name="connsiteX11" fmla="*/ 254541 w 2122037"/>
              <a:gd name="connsiteY11" fmla="*/ 4527013 h 4527013"/>
              <a:gd name="connsiteX12" fmla="*/ 0 w 2122037"/>
              <a:gd name="connsiteY12" fmla="*/ 4262572 h 4527013"/>
              <a:gd name="connsiteX13" fmla="*/ 0 w 2122037"/>
              <a:gd name="connsiteY13" fmla="*/ 264443 h 4527013"/>
              <a:gd name="connsiteX14" fmla="*/ 254541 w 2122037"/>
              <a:gd name="connsiteY14" fmla="*/ 0 h 4527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122037" h="4527013">
                <a:moveTo>
                  <a:pt x="254541" y="0"/>
                </a:moveTo>
                <a:cubicBezTo>
                  <a:pt x="254541" y="0"/>
                  <a:pt x="254541" y="0"/>
                  <a:pt x="439043" y="0"/>
                </a:cubicBezTo>
                <a:cubicBezTo>
                  <a:pt x="459949" y="0"/>
                  <a:pt x="476676" y="17378"/>
                  <a:pt x="476676" y="39096"/>
                </a:cubicBezTo>
                <a:cubicBezTo>
                  <a:pt x="476676" y="116748"/>
                  <a:pt x="537305" y="180278"/>
                  <a:pt x="612569" y="180278"/>
                </a:cubicBezTo>
                <a:cubicBezTo>
                  <a:pt x="612569" y="180278"/>
                  <a:pt x="612569" y="180278"/>
                  <a:pt x="1508424" y="180278"/>
                </a:cubicBezTo>
                <a:cubicBezTo>
                  <a:pt x="1583689" y="180278"/>
                  <a:pt x="1644318" y="116748"/>
                  <a:pt x="1644318" y="39096"/>
                </a:cubicBezTo>
                <a:cubicBezTo>
                  <a:pt x="1644318" y="17378"/>
                  <a:pt x="1661566" y="0"/>
                  <a:pt x="1681950" y="0"/>
                </a:cubicBezTo>
                <a:cubicBezTo>
                  <a:pt x="1681950" y="0"/>
                  <a:pt x="1681950" y="0"/>
                  <a:pt x="1866976" y="0"/>
                </a:cubicBezTo>
                <a:cubicBezTo>
                  <a:pt x="2007574" y="0"/>
                  <a:pt x="2122037" y="118376"/>
                  <a:pt x="2122037" y="264443"/>
                </a:cubicBezTo>
                <a:cubicBezTo>
                  <a:pt x="2122037" y="264443"/>
                  <a:pt x="2122037" y="264443"/>
                  <a:pt x="2122037" y="4262572"/>
                </a:cubicBezTo>
                <a:cubicBezTo>
                  <a:pt x="2122037" y="4408640"/>
                  <a:pt x="2007574" y="4527013"/>
                  <a:pt x="1866976" y="4527013"/>
                </a:cubicBezTo>
                <a:cubicBezTo>
                  <a:pt x="1866976" y="4527013"/>
                  <a:pt x="1866976" y="4527013"/>
                  <a:pt x="254541" y="4527013"/>
                </a:cubicBezTo>
                <a:cubicBezTo>
                  <a:pt x="113942" y="4527013"/>
                  <a:pt x="0" y="4408640"/>
                  <a:pt x="0" y="4262572"/>
                </a:cubicBezTo>
                <a:cubicBezTo>
                  <a:pt x="0" y="4262572"/>
                  <a:pt x="0" y="4262572"/>
                  <a:pt x="0" y="264443"/>
                </a:cubicBezTo>
                <a:cubicBezTo>
                  <a:pt x="0" y="118376"/>
                  <a:pt x="113942" y="0"/>
                  <a:pt x="254541" y="0"/>
                </a:cubicBez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951649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A821EC8C-4C13-4F11-BA13-5030F86FD2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935782" y="2997486"/>
            <a:ext cx="2320435" cy="5013000"/>
          </a:xfrm>
          <a:custGeom>
            <a:avLst/>
            <a:gdLst>
              <a:gd name="connsiteX0" fmla="*/ 278338 w 2320435"/>
              <a:gd name="connsiteY0" fmla="*/ 0 h 5013000"/>
              <a:gd name="connsiteX1" fmla="*/ 480090 w 2320435"/>
              <a:gd name="connsiteY1" fmla="*/ 0 h 5013000"/>
              <a:gd name="connsiteX2" fmla="*/ 521242 w 2320435"/>
              <a:gd name="connsiteY2" fmla="*/ 43293 h 5013000"/>
              <a:gd name="connsiteX3" fmla="*/ 669840 w 2320435"/>
              <a:gd name="connsiteY3" fmla="*/ 199631 h 5013000"/>
              <a:gd name="connsiteX4" fmla="*/ 1649453 w 2320435"/>
              <a:gd name="connsiteY4" fmla="*/ 199631 h 5013000"/>
              <a:gd name="connsiteX5" fmla="*/ 1798052 w 2320435"/>
              <a:gd name="connsiteY5" fmla="*/ 43293 h 5013000"/>
              <a:gd name="connsiteX6" fmla="*/ 1839202 w 2320435"/>
              <a:gd name="connsiteY6" fmla="*/ 0 h 5013000"/>
              <a:gd name="connsiteX7" fmla="*/ 2041527 w 2320435"/>
              <a:gd name="connsiteY7" fmla="*/ 0 h 5013000"/>
              <a:gd name="connsiteX8" fmla="*/ 2320435 w 2320435"/>
              <a:gd name="connsiteY8" fmla="*/ 292831 h 5013000"/>
              <a:gd name="connsiteX9" fmla="*/ 2320435 w 2320435"/>
              <a:gd name="connsiteY9" fmla="*/ 4720170 h 5013000"/>
              <a:gd name="connsiteX10" fmla="*/ 2041527 w 2320435"/>
              <a:gd name="connsiteY10" fmla="*/ 5013000 h 5013000"/>
              <a:gd name="connsiteX11" fmla="*/ 278338 w 2320435"/>
              <a:gd name="connsiteY11" fmla="*/ 5013000 h 5013000"/>
              <a:gd name="connsiteX12" fmla="*/ 0 w 2320435"/>
              <a:gd name="connsiteY12" fmla="*/ 4720170 h 5013000"/>
              <a:gd name="connsiteX13" fmla="*/ 0 w 2320435"/>
              <a:gd name="connsiteY13" fmla="*/ 292831 h 5013000"/>
              <a:gd name="connsiteX14" fmla="*/ 278338 w 2320435"/>
              <a:gd name="connsiteY14" fmla="*/ 0 h 501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320435" h="5013000">
                <a:moveTo>
                  <a:pt x="278338" y="0"/>
                </a:moveTo>
                <a:cubicBezTo>
                  <a:pt x="278338" y="0"/>
                  <a:pt x="278338" y="0"/>
                  <a:pt x="480090" y="0"/>
                </a:cubicBezTo>
                <a:cubicBezTo>
                  <a:pt x="502952" y="0"/>
                  <a:pt x="521242" y="19243"/>
                  <a:pt x="521242" y="43293"/>
                </a:cubicBezTo>
                <a:cubicBezTo>
                  <a:pt x="521242" y="129280"/>
                  <a:pt x="587539" y="199631"/>
                  <a:pt x="669840" y="199631"/>
                </a:cubicBezTo>
                <a:cubicBezTo>
                  <a:pt x="669840" y="199631"/>
                  <a:pt x="669840" y="199631"/>
                  <a:pt x="1649453" y="199631"/>
                </a:cubicBezTo>
                <a:cubicBezTo>
                  <a:pt x="1731754" y="199631"/>
                  <a:pt x="1798052" y="129280"/>
                  <a:pt x="1798052" y="43293"/>
                </a:cubicBezTo>
                <a:cubicBezTo>
                  <a:pt x="1798052" y="19243"/>
                  <a:pt x="1816913" y="0"/>
                  <a:pt x="1839202" y="0"/>
                </a:cubicBezTo>
                <a:cubicBezTo>
                  <a:pt x="1839202" y="0"/>
                  <a:pt x="1839202" y="0"/>
                  <a:pt x="2041527" y="0"/>
                </a:cubicBezTo>
                <a:cubicBezTo>
                  <a:pt x="2195270" y="0"/>
                  <a:pt x="2320435" y="131083"/>
                  <a:pt x="2320435" y="292831"/>
                </a:cubicBezTo>
                <a:cubicBezTo>
                  <a:pt x="2320435" y="292831"/>
                  <a:pt x="2320435" y="292831"/>
                  <a:pt x="2320435" y="4720170"/>
                </a:cubicBezTo>
                <a:cubicBezTo>
                  <a:pt x="2320435" y="4881918"/>
                  <a:pt x="2195270" y="5013000"/>
                  <a:pt x="2041527" y="5013000"/>
                </a:cubicBezTo>
                <a:cubicBezTo>
                  <a:pt x="2041527" y="5013000"/>
                  <a:pt x="2041527" y="5013000"/>
                  <a:pt x="278338" y="5013000"/>
                </a:cubicBezTo>
                <a:cubicBezTo>
                  <a:pt x="124595" y="5013000"/>
                  <a:pt x="0" y="4881918"/>
                  <a:pt x="0" y="4720170"/>
                </a:cubicBezTo>
                <a:cubicBezTo>
                  <a:pt x="0" y="4720170"/>
                  <a:pt x="0" y="4720170"/>
                  <a:pt x="0" y="292831"/>
                </a:cubicBezTo>
                <a:cubicBezTo>
                  <a:pt x="0" y="131083"/>
                  <a:pt x="124595" y="0"/>
                  <a:pt x="278338" y="0"/>
                </a:cubicBez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6E235906-E197-40A8-8050-1A5293AFCB9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365640" y="2997486"/>
            <a:ext cx="2320435" cy="5013000"/>
          </a:xfrm>
          <a:custGeom>
            <a:avLst/>
            <a:gdLst>
              <a:gd name="connsiteX0" fmla="*/ 278338 w 2320435"/>
              <a:gd name="connsiteY0" fmla="*/ 0 h 5013000"/>
              <a:gd name="connsiteX1" fmla="*/ 480090 w 2320435"/>
              <a:gd name="connsiteY1" fmla="*/ 0 h 5013000"/>
              <a:gd name="connsiteX2" fmla="*/ 521242 w 2320435"/>
              <a:gd name="connsiteY2" fmla="*/ 43293 h 5013000"/>
              <a:gd name="connsiteX3" fmla="*/ 669840 w 2320435"/>
              <a:gd name="connsiteY3" fmla="*/ 199631 h 5013000"/>
              <a:gd name="connsiteX4" fmla="*/ 1649453 w 2320435"/>
              <a:gd name="connsiteY4" fmla="*/ 199631 h 5013000"/>
              <a:gd name="connsiteX5" fmla="*/ 1798052 w 2320435"/>
              <a:gd name="connsiteY5" fmla="*/ 43293 h 5013000"/>
              <a:gd name="connsiteX6" fmla="*/ 1839202 w 2320435"/>
              <a:gd name="connsiteY6" fmla="*/ 0 h 5013000"/>
              <a:gd name="connsiteX7" fmla="*/ 2041527 w 2320435"/>
              <a:gd name="connsiteY7" fmla="*/ 0 h 5013000"/>
              <a:gd name="connsiteX8" fmla="*/ 2320435 w 2320435"/>
              <a:gd name="connsiteY8" fmla="*/ 292831 h 5013000"/>
              <a:gd name="connsiteX9" fmla="*/ 2320435 w 2320435"/>
              <a:gd name="connsiteY9" fmla="*/ 4720170 h 5013000"/>
              <a:gd name="connsiteX10" fmla="*/ 2041527 w 2320435"/>
              <a:gd name="connsiteY10" fmla="*/ 5013000 h 5013000"/>
              <a:gd name="connsiteX11" fmla="*/ 278338 w 2320435"/>
              <a:gd name="connsiteY11" fmla="*/ 5013000 h 5013000"/>
              <a:gd name="connsiteX12" fmla="*/ 0 w 2320435"/>
              <a:gd name="connsiteY12" fmla="*/ 4720170 h 5013000"/>
              <a:gd name="connsiteX13" fmla="*/ 0 w 2320435"/>
              <a:gd name="connsiteY13" fmla="*/ 292831 h 5013000"/>
              <a:gd name="connsiteX14" fmla="*/ 278338 w 2320435"/>
              <a:gd name="connsiteY14" fmla="*/ 0 h 501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320435" h="5013000">
                <a:moveTo>
                  <a:pt x="278338" y="0"/>
                </a:moveTo>
                <a:cubicBezTo>
                  <a:pt x="278338" y="0"/>
                  <a:pt x="278338" y="0"/>
                  <a:pt x="480090" y="0"/>
                </a:cubicBezTo>
                <a:cubicBezTo>
                  <a:pt x="502952" y="0"/>
                  <a:pt x="521242" y="19243"/>
                  <a:pt x="521242" y="43293"/>
                </a:cubicBezTo>
                <a:cubicBezTo>
                  <a:pt x="521242" y="129280"/>
                  <a:pt x="587539" y="199631"/>
                  <a:pt x="669840" y="199631"/>
                </a:cubicBezTo>
                <a:cubicBezTo>
                  <a:pt x="669840" y="199631"/>
                  <a:pt x="669840" y="199631"/>
                  <a:pt x="1649453" y="199631"/>
                </a:cubicBezTo>
                <a:cubicBezTo>
                  <a:pt x="1731754" y="199631"/>
                  <a:pt x="1798052" y="129280"/>
                  <a:pt x="1798052" y="43293"/>
                </a:cubicBezTo>
                <a:cubicBezTo>
                  <a:pt x="1798052" y="19243"/>
                  <a:pt x="1816913" y="0"/>
                  <a:pt x="1839202" y="0"/>
                </a:cubicBezTo>
                <a:cubicBezTo>
                  <a:pt x="1839202" y="0"/>
                  <a:pt x="1839202" y="0"/>
                  <a:pt x="2041527" y="0"/>
                </a:cubicBezTo>
                <a:cubicBezTo>
                  <a:pt x="2195270" y="0"/>
                  <a:pt x="2320435" y="131083"/>
                  <a:pt x="2320435" y="292831"/>
                </a:cubicBezTo>
                <a:cubicBezTo>
                  <a:pt x="2320435" y="292831"/>
                  <a:pt x="2320435" y="292831"/>
                  <a:pt x="2320435" y="4720170"/>
                </a:cubicBezTo>
                <a:cubicBezTo>
                  <a:pt x="2320435" y="4881918"/>
                  <a:pt x="2195270" y="5013000"/>
                  <a:pt x="2041527" y="5013000"/>
                </a:cubicBezTo>
                <a:cubicBezTo>
                  <a:pt x="2041527" y="5013000"/>
                  <a:pt x="2041527" y="5013000"/>
                  <a:pt x="278338" y="5013000"/>
                </a:cubicBezTo>
                <a:cubicBezTo>
                  <a:pt x="124595" y="5013000"/>
                  <a:pt x="0" y="4881918"/>
                  <a:pt x="0" y="4720170"/>
                </a:cubicBezTo>
                <a:cubicBezTo>
                  <a:pt x="0" y="4720170"/>
                  <a:pt x="0" y="4720170"/>
                  <a:pt x="0" y="292831"/>
                </a:cubicBezTo>
                <a:cubicBezTo>
                  <a:pt x="0" y="131083"/>
                  <a:pt x="124595" y="0"/>
                  <a:pt x="278338" y="0"/>
                </a:cubicBez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3C39D63A-0221-41A9-B829-283C002E4EE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502502" y="2997486"/>
            <a:ext cx="2320435" cy="5013000"/>
          </a:xfrm>
          <a:custGeom>
            <a:avLst/>
            <a:gdLst>
              <a:gd name="connsiteX0" fmla="*/ 278338 w 2320435"/>
              <a:gd name="connsiteY0" fmla="*/ 0 h 5013000"/>
              <a:gd name="connsiteX1" fmla="*/ 480090 w 2320435"/>
              <a:gd name="connsiteY1" fmla="*/ 0 h 5013000"/>
              <a:gd name="connsiteX2" fmla="*/ 521242 w 2320435"/>
              <a:gd name="connsiteY2" fmla="*/ 43293 h 5013000"/>
              <a:gd name="connsiteX3" fmla="*/ 669840 w 2320435"/>
              <a:gd name="connsiteY3" fmla="*/ 199631 h 5013000"/>
              <a:gd name="connsiteX4" fmla="*/ 1649453 w 2320435"/>
              <a:gd name="connsiteY4" fmla="*/ 199631 h 5013000"/>
              <a:gd name="connsiteX5" fmla="*/ 1798052 w 2320435"/>
              <a:gd name="connsiteY5" fmla="*/ 43293 h 5013000"/>
              <a:gd name="connsiteX6" fmla="*/ 1839202 w 2320435"/>
              <a:gd name="connsiteY6" fmla="*/ 0 h 5013000"/>
              <a:gd name="connsiteX7" fmla="*/ 2041527 w 2320435"/>
              <a:gd name="connsiteY7" fmla="*/ 0 h 5013000"/>
              <a:gd name="connsiteX8" fmla="*/ 2320435 w 2320435"/>
              <a:gd name="connsiteY8" fmla="*/ 292831 h 5013000"/>
              <a:gd name="connsiteX9" fmla="*/ 2320435 w 2320435"/>
              <a:gd name="connsiteY9" fmla="*/ 4720170 h 5013000"/>
              <a:gd name="connsiteX10" fmla="*/ 2041527 w 2320435"/>
              <a:gd name="connsiteY10" fmla="*/ 5013000 h 5013000"/>
              <a:gd name="connsiteX11" fmla="*/ 278338 w 2320435"/>
              <a:gd name="connsiteY11" fmla="*/ 5013000 h 5013000"/>
              <a:gd name="connsiteX12" fmla="*/ 0 w 2320435"/>
              <a:gd name="connsiteY12" fmla="*/ 4720170 h 5013000"/>
              <a:gd name="connsiteX13" fmla="*/ 0 w 2320435"/>
              <a:gd name="connsiteY13" fmla="*/ 292831 h 5013000"/>
              <a:gd name="connsiteX14" fmla="*/ 278338 w 2320435"/>
              <a:gd name="connsiteY14" fmla="*/ 0 h 501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320435" h="5013000">
                <a:moveTo>
                  <a:pt x="278338" y="0"/>
                </a:moveTo>
                <a:cubicBezTo>
                  <a:pt x="278338" y="0"/>
                  <a:pt x="278338" y="0"/>
                  <a:pt x="480090" y="0"/>
                </a:cubicBezTo>
                <a:cubicBezTo>
                  <a:pt x="502952" y="0"/>
                  <a:pt x="521242" y="19243"/>
                  <a:pt x="521242" y="43293"/>
                </a:cubicBezTo>
                <a:cubicBezTo>
                  <a:pt x="521242" y="129280"/>
                  <a:pt x="587539" y="199631"/>
                  <a:pt x="669840" y="199631"/>
                </a:cubicBezTo>
                <a:cubicBezTo>
                  <a:pt x="669840" y="199631"/>
                  <a:pt x="669840" y="199631"/>
                  <a:pt x="1649453" y="199631"/>
                </a:cubicBezTo>
                <a:cubicBezTo>
                  <a:pt x="1731754" y="199631"/>
                  <a:pt x="1798052" y="129280"/>
                  <a:pt x="1798052" y="43293"/>
                </a:cubicBezTo>
                <a:cubicBezTo>
                  <a:pt x="1798052" y="19243"/>
                  <a:pt x="1816913" y="0"/>
                  <a:pt x="1839202" y="0"/>
                </a:cubicBezTo>
                <a:cubicBezTo>
                  <a:pt x="1839202" y="0"/>
                  <a:pt x="1839202" y="0"/>
                  <a:pt x="2041527" y="0"/>
                </a:cubicBezTo>
                <a:cubicBezTo>
                  <a:pt x="2195270" y="0"/>
                  <a:pt x="2320435" y="131083"/>
                  <a:pt x="2320435" y="292831"/>
                </a:cubicBezTo>
                <a:cubicBezTo>
                  <a:pt x="2320435" y="292831"/>
                  <a:pt x="2320435" y="292831"/>
                  <a:pt x="2320435" y="4720170"/>
                </a:cubicBezTo>
                <a:cubicBezTo>
                  <a:pt x="2320435" y="4881918"/>
                  <a:pt x="2195270" y="5013000"/>
                  <a:pt x="2041527" y="5013000"/>
                </a:cubicBezTo>
                <a:cubicBezTo>
                  <a:pt x="2041527" y="5013000"/>
                  <a:pt x="2041527" y="5013000"/>
                  <a:pt x="278338" y="5013000"/>
                </a:cubicBezTo>
                <a:cubicBezTo>
                  <a:pt x="124595" y="5013000"/>
                  <a:pt x="0" y="4881918"/>
                  <a:pt x="0" y="4720170"/>
                </a:cubicBezTo>
                <a:cubicBezTo>
                  <a:pt x="0" y="4720170"/>
                  <a:pt x="0" y="4720170"/>
                  <a:pt x="0" y="292831"/>
                </a:cubicBezTo>
                <a:cubicBezTo>
                  <a:pt x="0" y="131083"/>
                  <a:pt x="124595" y="0"/>
                  <a:pt x="278338" y="0"/>
                </a:cubicBez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3619627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298E95A6-2400-4DAD-A4AC-85C00A3F2F7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697188" y="1100423"/>
            <a:ext cx="1936266" cy="4183053"/>
          </a:xfrm>
          <a:custGeom>
            <a:avLst/>
            <a:gdLst>
              <a:gd name="connsiteX0" fmla="*/ 232257 w 1936266"/>
              <a:gd name="connsiteY0" fmla="*/ 0 h 4183053"/>
              <a:gd name="connsiteX1" fmla="*/ 400607 w 1936266"/>
              <a:gd name="connsiteY1" fmla="*/ 0 h 4183053"/>
              <a:gd name="connsiteX2" fmla="*/ 434946 w 1936266"/>
              <a:gd name="connsiteY2" fmla="*/ 36126 h 4183053"/>
              <a:gd name="connsiteX3" fmla="*/ 558943 w 1936266"/>
              <a:gd name="connsiteY3" fmla="*/ 166580 h 4183053"/>
              <a:gd name="connsiteX4" fmla="*/ 1376372 w 1936266"/>
              <a:gd name="connsiteY4" fmla="*/ 166580 h 4183053"/>
              <a:gd name="connsiteX5" fmla="*/ 1500368 w 1936266"/>
              <a:gd name="connsiteY5" fmla="*/ 36126 h 4183053"/>
              <a:gd name="connsiteX6" fmla="*/ 1534706 w 1936266"/>
              <a:gd name="connsiteY6" fmla="*/ 0 h 4183053"/>
              <a:gd name="connsiteX7" fmla="*/ 1703534 w 1936266"/>
              <a:gd name="connsiteY7" fmla="*/ 0 h 4183053"/>
              <a:gd name="connsiteX8" fmla="*/ 1936266 w 1936266"/>
              <a:gd name="connsiteY8" fmla="*/ 244351 h 4183053"/>
              <a:gd name="connsiteX9" fmla="*/ 1936266 w 1936266"/>
              <a:gd name="connsiteY9" fmla="*/ 3938704 h 4183053"/>
              <a:gd name="connsiteX10" fmla="*/ 1703534 w 1936266"/>
              <a:gd name="connsiteY10" fmla="*/ 4183053 h 4183053"/>
              <a:gd name="connsiteX11" fmla="*/ 232257 w 1936266"/>
              <a:gd name="connsiteY11" fmla="*/ 4183053 h 4183053"/>
              <a:gd name="connsiteX12" fmla="*/ 0 w 1936266"/>
              <a:gd name="connsiteY12" fmla="*/ 3938704 h 4183053"/>
              <a:gd name="connsiteX13" fmla="*/ 0 w 1936266"/>
              <a:gd name="connsiteY13" fmla="*/ 244351 h 4183053"/>
              <a:gd name="connsiteX14" fmla="*/ 232257 w 1936266"/>
              <a:gd name="connsiteY14" fmla="*/ 0 h 41830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936266" h="4183053">
                <a:moveTo>
                  <a:pt x="232257" y="0"/>
                </a:moveTo>
                <a:cubicBezTo>
                  <a:pt x="232257" y="0"/>
                  <a:pt x="232257" y="0"/>
                  <a:pt x="400607" y="0"/>
                </a:cubicBezTo>
                <a:cubicBezTo>
                  <a:pt x="419685" y="0"/>
                  <a:pt x="434946" y="16057"/>
                  <a:pt x="434946" y="36126"/>
                </a:cubicBezTo>
                <a:cubicBezTo>
                  <a:pt x="434946" y="107877"/>
                  <a:pt x="490267" y="166580"/>
                  <a:pt x="558943" y="166580"/>
                </a:cubicBezTo>
                <a:cubicBezTo>
                  <a:pt x="558943" y="166580"/>
                  <a:pt x="558943" y="166580"/>
                  <a:pt x="1376372" y="166580"/>
                </a:cubicBezTo>
                <a:cubicBezTo>
                  <a:pt x="1445047" y="166580"/>
                  <a:pt x="1500368" y="107877"/>
                  <a:pt x="1500368" y="36126"/>
                </a:cubicBezTo>
                <a:cubicBezTo>
                  <a:pt x="1500368" y="16057"/>
                  <a:pt x="1516107" y="0"/>
                  <a:pt x="1534706" y="0"/>
                </a:cubicBezTo>
                <a:cubicBezTo>
                  <a:pt x="1534706" y="0"/>
                  <a:pt x="1534706" y="0"/>
                  <a:pt x="1703534" y="0"/>
                </a:cubicBezTo>
                <a:cubicBezTo>
                  <a:pt x="1831823" y="0"/>
                  <a:pt x="1936266" y="109382"/>
                  <a:pt x="1936266" y="244351"/>
                </a:cubicBezTo>
                <a:cubicBezTo>
                  <a:pt x="1936266" y="244351"/>
                  <a:pt x="1936266" y="244351"/>
                  <a:pt x="1936266" y="3938704"/>
                </a:cubicBezTo>
                <a:cubicBezTo>
                  <a:pt x="1936266" y="4073674"/>
                  <a:pt x="1831823" y="4183053"/>
                  <a:pt x="1703534" y="4183053"/>
                </a:cubicBezTo>
                <a:cubicBezTo>
                  <a:pt x="1703534" y="4183053"/>
                  <a:pt x="1703534" y="4183053"/>
                  <a:pt x="232257" y="4183053"/>
                </a:cubicBezTo>
                <a:cubicBezTo>
                  <a:pt x="103968" y="4183053"/>
                  <a:pt x="0" y="4073674"/>
                  <a:pt x="0" y="3938704"/>
                </a:cubicBezTo>
                <a:cubicBezTo>
                  <a:pt x="0" y="3938704"/>
                  <a:pt x="0" y="3938704"/>
                  <a:pt x="0" y="244351"/>
                </a:cubicBezTo>
                <a:cubicBezTo>
                  <a:pt x="0" y="109382"/>
                  <a:pt x="103968" y="0"/>
                  <a:pt x="232257" y="0"/>
                </a:cubicBez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1C713F7-CFDF-487A-B49E-26E0438ED79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558547" y="1100423"/>
            <a:ext cx="1936266" cy="4183053"/>
          </a:xfrm>
          <a:custGeom>
            <a:avLst/>
            <a:gdLst>
              <a:gd name="connsiteX0" fmla="*/ 232257 w 1936266"/>
              <a:gd name="connsiteY0" fmla="*/ 0 h 4183053"/>
              <a:gd name="connsiteX1" fmla="*/ 400607 w 1936266"/>
              <a:gd name="connsiteY1" fmla="*/ 0 h 4183053"/>
              <a:gd name="connsiteX2" fmla="*/ 434946 w 1936266"/>
              <a:gd name="connsiteY2" fmla="*/ 36126 h 4183053"/>
              <a:gd name="connsiteX3" fmla="*/ 558943 w 1936266"/>
              <a:gd name="connsiteY3" fmla="*/ 166580 h 4183053"/>
              <a:gd name="connsiteX4" fmla="*/ 1376372 w 1936266"/>
              <a:gd name="connsiteY4" fmla="*/ 166580 h 4183053"/>
              <a:gd name="connsiteX5" fmla="*/ 1500368 w 1936266"/>
              <a:gd name="connsiteY5" fmla="*/ 36126 h 4183053"/>
              <a:gd name="connsiteX6" fmla="*/ 1534706 w 1936266"/>
              <a:gd name="connsiteY6" fmla="*/ 0 h 4183053"/>
              <a:gd name="connsiteX7" fmla="*/ 1703534 w 1936266"/>
              <a:gd name="connsiteY7" fmla="*/ 0 h 4183053"/>
              <a:gd name="connsiteX8" fmla="*/ 1936266 w 1936266"/>
              <a:gd name="connsiteY8" fmla="*/ 244351 h 4183053"/>
              <a:gd name="connsiteX9" fmla="*/ 1936266 w 1936266"/>
              <a:gd name="connsiteY9" fmla="*/ 3938704 h 4183053"/>
              <a:gd name="connsiteX10" fmla="*/ 1703534 w 1936266"/>
              <a:gd name="connsiteY10" fmla="*/ 4183053 h 4183053"/>
              <a:gd name="connsiteX11" fmla="*/ 232257 w 1936266"/>
              <a:gd name="connsiteY11" fmla="*/ 4183053 h 4183053"/>
              <a:gd name="connsiteX12" fmla="*/ 0 w 1936266"/>
              <a:gd name="connsiteY12" fmla="*/ 3938704 h 4183053"/>
              <a:gd name="connsiteX13" fmla="*/ 0 w 1936266"/>
              <a:gd name="connsiteY13" fmla="*/ 244351 h 4183053"/>
              <a:gd name="connsiteX14" fmla="*/ 232257 w 1936266"/>
              <a:gd name="connsiteY14" fmla="*/ 0 h 41830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936266" h="4183053">
                <a:moveTo>
                  <a:pt x="232257" y="0"/>
                </a:moveTo>
                <a:cubicBezTo>
                  <a:pt x="232257" y="0"/>
                  <a:pt x="232257" y="0"/>
                  <a:pt x="400607" y="0"/>
                </a:cubicBezTo>
                <a:cubicBezTo>
                  <a:pt x="419685" y="0"/>
                  <a:pt x="434946" y="16057"/>
                  <a:pt x="434946" y="36126"/>
                </a:cubicBezTo>
                <a:cubicBezTo>
                  <a:pt x="434946" y="107877"/>
                  <a:pt x="490267" y="166580"/>
                  <a:pt x="558943" y="166580"/>
                </a:cubicBezTo>
                <a:cubicBezTo>
                  <a:pt x="558943" y="166580"/>
                  <a:pt x="558943" y="166580"/>
                  <a:pt x="1376372" y="166580"/>
                </a:cubicBezTo>
                <a:cubicBezTo>
                  <a:pt x="1445047" y="166580"/>
                  <a:pt x="1500368" y="107877"/>
                  <a:pt x="1500368" y="36126"/>
                </a:cubicBezTo>
                <a:cubicBezTo>
                  <a:pt x="1500368" y="16057"/>
                  <a:pt x="1516107" y="0"/>
                  <a:pt x="1534706" y="0"/>
                </a:cubicBezTo>
                <a:cubicBezTo>
                  <a:pt x="1534706" y="0"/>
                  <a:pt x="1534706" y="0"/>
                  <a:pt x="1703534" y="0"/>
                </a:cubicBezTo>
                <a:cubicBezTo>
                  <a:pt x="1831823" y="0"/>
                  <a:pt x="1936266" y="109382"/>
                  <a:pt x="1936266" y="244351"/>
                </a:cubicBezTo>
                <a:cubicBezTo>
                  <a:pt x="1936266" y="244351"/>
                  <a:pt x="1936266" y="244351"/>
                  <a:pt x="1936266" y="3938704"/>
                </a:cubicBezTo>
                <a:cubicBezTo>
                  <a:pt x="1936266" y="4073674"/>
                  <a:pt x="1831823" y="4183053"/>
                  <a:pt x="1703534" y="4183053"/>
                </a:cubicBezTo>
                <a:cubicBezTo>
                  <a:pt x="1703534" y="4183053"/>
                  <a:pt x="1703534" y="4183053"/>
                  <a:pt x="232257" y="4183053"/>
                </a:cubicBezTo>
                <a:cubicBezTo>
                  <a:pt x="103968" y="4183053"/>
                  <a:pt x="0" y="4073674"/>
                  <a:pt x="0" y="3938704"/>
                </a:cubicBezTo>
                <a:cubicBezTo>
                  <a:pt x="0" y="3938704"/>
                  <a:pt x="0" y="3938704"/>
                  <a:pt x="0" y="244351"/>
                </a:cubicBezTo>
                <a:cubicBezTo>
                  <a:pt x="0" y="109382"/>
                  <a:pt x="103968" y="0"/>
                  <a:pt x="232257" y="0"/>
                </a:cubicBez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7724939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6A1873AD-C24C-40BF-9F19-7DD793781EA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739950" y="1511559"/>
            <a:ext cx="2712100" cy="3834882"/>
          </a:xfrm>
          <a:custGeom>
            <a:avLst/>
            <a:gdLst>
              <a:gd name="connsiteX0" fmla="*/ 0 w 2712100"/>
              <a:gd name="connsiteY0" fmla="*/ 0 h 3834882"/>
              <a:gd name="connsiteX1" fmla="*/ 2712100 w 2712100"/>
              <a:gd name="connsiteY1" fmla="*/ 0 h 3834882"/>
              <a:gd name="connsiteX2" fmla="*/ 2712100 w 2712100"/>
              <a:gd name="connsiteY2" fmla="*/ 3834882 h 3834882"/>
              <a:gd name="connsiteX3" fmla="*/ 0 w 2712100"/>
              <a:gd name="connsiteY3" fmla="*/ 3834882 h 38348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12100" h="3834882">
                <a:moveTo>
                  <a:pt x="0" y="0"/>
                </a:moveTo>
                <a:lnTo>
                  <a:pt x="2712100" y="0"/>
                </a:lnTo>
                <a:lnTo>
                  <a:pt x="2712100" y="3834882"/>
                </a:lnTo>
                <a:lnTo>
                  <a:pt x="0" y="3834882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FF29308-83F1-4278-BADC-22E5EB58393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922105" y="1511559"/>
            <a:ext cx="2712100" cy="3834882"/>
          </a:xfrm>
          <a:custGeom>
            <a:avLst/>
            <a:gdLst>
              <a:gd name="connsiteX0" fmla="*/ 0 w 2712100"/>
              <a:gd name="connsiteY0" fmla="*/ 0 h 3834882"/>
              <a:gd name="connsiteX1" fmla="*/ 2712100 w 2712100"/>
              <a:gd name="connsiteY1" fmla="*/ 0 h 3834882"/>
              <a:gd name="connsiteX2" fmla="*/ 2712100 w 2712100"/>
              <a:gd name="connsiteY2" fmla="*/ 3834882 h 3834882"/>
              <a:gd name="connsiteX3" fmla="*/ 0 w 2712100"/>
              <a:gd name="connsiteY3" fmla="*/ 3834882 h 38348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12100" h="3834882">
                <a:moveTo>
                  <a:pt x="0" y="0"/>
                </a:moveTo>
                <a:lnTo>
                  <a:pt x="2712100" y="0"/>
                </a:lnTo>
                <a:lnTo>
                  <a:pt x="2712100" y="3834882"/>
                </a:lnTo>
                <a:lnTo>
                  <a:pt x="0" y="3834882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012248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58AC39E4-D230-4F27-8602-AE4E546FF5D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336431" y="1081019"/>
            <a:ext cx="7329268" cy="4726745"/>
          </a:xfrm>
          <a:custGeom>
            <a:avLst/>
            <a:gdLst>
              <a:gd name="connsiteX0" fmla="*/ 0 w 7329268"/>
              <a:gd name="connsiteY0" fmla="*/ 0 h 4726745"/>
              <a:gd name="connsiteX1" fmla="*/ 7329268 w 7329268"/>
              <a:gd name="connsiteY1" fmla="*/ 0 h 4726745"/>
              <a:gd name="connsiteX2" fmla="*/ 7329268 w 7329268"/>
              <a:gd name="connsiteY2" fmla="*/ 4726745 h 4726745"/>
              <a:gd name="connsiteX3" fmla="*/ 0 w 7329268"/>
              <a:gd name="connsiteY3" fmla="*/ 4726745 h 4726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9268" h="4726745">
                <a:moveTo>
                  <a:pt x="0" y="0"/>
                </a:moveTo>
                <a:lnTo>
                  <a:pt x="7329268" y="0"/>
                </a:lnTo>
                <a:lnTo>
                  <a:pt x="7329268" y="4726745"/>
                </a:lnTo>
                <a:lnTo>
                  <a:pt x="0" y="4726745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5894632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9D2F0B7-A73A-4805-B27B-406E6543D03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39546" y="695744"/>
            <a:ext cx="4015410" cy="5466512"/>
          </a:xfrm>
          <a:custGeom>
            <a:avLst/>
            <a:gdLst>
              <a:gd name="connsiteX0" fmla="*/ 0 w 4015410"/>
              <a:gd name="connsiteY0" fmla="*/ 0 h 5466512"/>
              <a:gd name="connsiteX1" fmla="*/ 4015410 w 4015410"/>
              <a:gd name="connsiteY1" fmla="*/ 0 h 5466512"/>
              <a:gd name="connsiteX2" fmla="*/ 4015410 w 4015410"/>
              <a:gd name="connsiteY2" fmla="*/ 5466512 h 5466512"/>
              <a:gd name="connsiteX3" fmla="*/ 0 w 4015410"/>
              <a:gd name="connsiteY3" fmla="*/ 5466512 h 5466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15410" h="5466512">
                <a:moveTo>
                  <a:pt x="0" y="0"/>
                </a:moveTo>
                <a:lnTo>
                  <a:pt x="4015410" y="0"/>
                </a:lnTo>
                <a:lnTo>
                  <a:pt x="4015410" y="5466512"/>
                </a:lnTo>
                <a:lnTo>
                  <a:pt x="0" y="5466512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697876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5F77C4F4-EA4F-4317-BD39-2453FFA86D1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976769" y="840787"/>
            <a:ext cx="2451975" cy="2451975"/>
          </a:xfrm>
          <a:custGeom>
            <a:avLst/>
            <a:gdLst>
              <a:gd name="connsiteX0" fmla="*/ 0 w 2451975"/>
              <a:gd name="connsiteY0" fmla="*/ 0 h 2451975"/>
              <a:gd name="connsiteX1" fmla="*/ 2451975 w 2451975"/>
              <a:gd name="connsiteY1" fmla="*/ 0 h 2451975"/>
              <a:gd name="connsiteX2" fmla="*/ 2451975 w 2451975"/>
              <a:gd name="connsiteY2" fmla="*/ 2451975 h 2451975"/>
              <a:gd name="connsiteX3" fmla="*/ 0 w 2451975"/>
              <a:gd name="connsiteY3" fmla="*/ 2451975 h 2451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51975" h="2451975">
                <a:moveTo>
                  <a:pt x="0" y="0"/>
                </a:moveTo>
                <a:lnTo>
                  <a:pt x="2451975" y="0"/>
                </a:lnTo>
                <a:lnTo>
                  <a:pt x="2451975" y="2451975"/>
                </a:lnTo>
                <a:lnTo>
                  <a:pt x="0" y="2451975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2E966B2-19DE-4D5E-8AE8-E823FDBAB09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204550" y="3620995"/>
            <a:ext cx="2451975" cy="2451975"/>
          </a:xfrm>
          <a:custGeom>
            <a:avLst/>
            <a:gdLst>
              <a:gd name="connsiteX0" fmla="*/ 0 w 2451975"/>
              <a:gd name="connsiteY0" fmla="*/ 0 h 2451975"/>
              <a:gd name="connsiteX1" fmla="*/ 2451975 w 2451975"/>
              <a:gd name="connsiteY1" fmla="*/ 0 h 2451975"/>
              <a:gd name="connsiteX2" fmla="*/ 2451975 w 2451975"/>
              <a:gd name="connsiteY2" fmla="*/ 2451975 h 2451975"/>
              <a:gd name="connsiteX3" fmla="*/ 0 w 2451975"/>
              <a:gd name="connsiteY3" fmla="*/ 2451975 h 2451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51975" h="2451975">
                <a:moveTo>
                  <a:pt x="0" y="0"/>
                </a:moveTo>
                <a:lnTo>
                  <a:pt x="2451975" y="0"/>
                </a:lnTo>
                <a:lnTo>
                  <a:pt x="2451975" y="2451975"/>
                </a:lnTo>
                <a:lnTo>
                  <a:pt x="0" y="2451975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856D1548-9875-4396-A948-807D8BFBC01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976769" y="3620995"/>
            <a:ext cx="2451975" cy="2451975"/>
          </a:xfrm>
          <a:custGeom>
            <a:avLst/>
            <a:gdLst>
              <a:gd name="connsiteX0" fmla="*/ 0 w 2451975"/>
              <a:gd name="connsiteY0" fmla="*/ 0 h 2451975"/>
              <a:gd name="connsiteX1" fmla="*/ 2451975 w 2451975"/>
              <a:gd name="connsiteY1" fmla="*/ 0 h 2451975"/>
              <a:gd name="connsiteX2" fmla="*/ 2451975 w 2451975"/>
              <a:gd name="connsiteY2" fmla="*/ 2451975 h 2451975"/>
              <a:gd name="connsiteX3" fmla="*/ 0 w 2451975"/>
              <a:gd name="connsiteY3" fmla="*/ 2451975 h 2451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51975" h="2451975">
                <a:moveTo>
                  <a:pt x="0" y="0"/>
                </a:moveTo>
                <a:lnTo>
                  <a:pt x="2451975" y="0"/>
                </a:lnTo>
                <a:lnTo>
                  <a:pt x="2451975" y="2451975"/>
                </a:lnTo>
                <a:lnTo>
                  <a:pt x="0" y="2451975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69EC4614-698C-41C6-9D49-C6EEBE121CC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204550" y="840787"/>
            <a:ext cx="2451975" cy="2451975"/>
          </a:xfrm>
          <a:custGeom>
            <a:avLst/>
            <a:gdLst>
              <a:gd name="connsiteX0" fmla="*/ 0 w 2451975"/>
              <a:gd name="connsiteY0" fmla="*/ 0 h 2451975"/>
              <a:gd name="connsiteX1" fmla="*/ 2451975 w 2451975"/>
              <a:gd name="connsiteY1" fmla="*/ 0 h 2451975"/>
              <a:gd name="connsiteX2" fmla="*/ 2451975 w 2451975"/>
              <a:gd name="connsiteY2" fmla="*/ 2451975 h 2451975"/>
              <a:gd name="connsiteX3" fmla="*/ 0 w 2451975"/>
              <a:gd name="connsiteY3" fmla="*/ 2451975 h 2451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51975" h="2451975">
                <a:moveTo>
                  <a:pt x="0" y="0"/>
                </a:moveTo>
                <a:lnTo>
                  <a:pt x="2451975" y="0"/>
                </a:lnTo>
                <a:lnTo>
                  <a:pt x="2451975" y="2451975"/>
                </a:lnTo>
                <a:lnTo>
                  <a:pt x="0" y="2451975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5665674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BF5CAC4-9903-4AA8-9730-3E70D01A387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612151" y="2382322"/>
            <a:ext cx="2967693" cy="2093359"/>
          </a:xfrm>
          <a:custGeom>
            <a:avLst/>
            <a:gdLst>
              <a:gd name="connsiteX0" fmla="*/ 0 w 2967693"/>
              <a:gd name="connsiteY0" fmla="*/ 0 h 2093359"/>
              <a:gd name="connsiteX1" fmla="*/ 2967693 w 2967693"/>
              <a:gd name="connsiteY1" fmla="*/ 0 h 2093359"/>
              <a:gd name="connsiteX2" fmla="*/ 2967693 w 2967693"/>
              <a:gd name="connsiteY2" fmla="*/ 2093359 h 2093359"/>
              <a:gd name="connsiteX3" fmla="*/ 0 w 2967693"/>
              <a:gd name="connsiteY3" fmla="*/ 2093359 h 2093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67693" h="2093359">
                <a:moveTo>
                  <a:pt x="0" y="0"/>
                </a:moveTo>
                <a:lnTo>
                  <a:pt x="2967693" y="0"/>
                </a:lnTo>
                <a:lnTo>
                  <a:pt x="2967693" y="2093359"/>
                </a:lnTo>
                <a:lnTo>
                  <a:pt x="0" y="2093359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13D3F240-8F57-4357-813C-1CCAFAFEE0D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187557" y="2382322"/>
            <a:ext cx="2967693" cy="2093359"/>
          </a:xfrm>
          <a:custGeom>
            <a:avLst/>
            <a:gdLst>
              <a:gd name="connsiteX0" fmla="*/ 0 w 2967693"/>
              <a:gd name="connsiteY0" fmla="*/ 0 h 2093359"/>
              <a:gd name="connsiteX1" fmla="*/ 2967693 w 2967693"/>
              <a:gd name="connsiteY1" fmla="*/ 0 h 2093359"/>
              <a:gd name="connsiteX2" fmla="*/ 2967693 w 2967693"/>
              <a:gd name="connsiteY2" fmla="*/ 2093359 h 2093359"/>
              <a:gd name="connsiteX3" fmla="*/ 0 w 2967693"/>
              <a:gd name="connsiteY3" fmla="*/ 2093359 h 2093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67693" h="2093359">
                <a:moveTo>
                  <a:pt x="0" y="0"/>
                </a:moveTo>
                <a:lnTo>
                  <a:pt x="2967693" y="0"/>
                </a:lnTo>
                <a:lnTo>
                  <a:pt x="2967693" y="2093359"/>
                </a:lnTo>
                <a:lnTo>
                  <a:pt x="0" y="2093359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FBC80BBE-306B-4B27-8E08-FECC83690F1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36748" y="2382322"/>
            <a:ext cx="2967693" cy="2093359"/>
          </a:xfrm>
          <a:custGeom>
            <a:avLst/>
            <a:gdLst>
              <a:gd name="connsiteX0" fmla="*/ 0 w 2967693"/>
              <a:gd name="connsiteY0" fmla="*/ 0 h 2093359"/>
              <a:gd name="connsiteX1" fmla="*/ 2967693 w 2967693"/>
              <a:gd name="connsiteY1" fmla="*/ 0 h 2093359"/>
              <a:gd name="connsiteX2" fmla="*/ 2967693 w 2967693"/>
              <a:gd name="connsiteY2" fmla="*/ 2093359 h 2093359"/>
              <a:gd name="connsiteX3" fmla="*/ 0 w 2967693"/>
              <a:gd name="connsiteY3" fmla="*/ 2093359 h 2093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67693" h="2093359">
                <a:moveTo>
                  <a:pt x="0" y="0"/>
                </a:moveTo>
                <a:lnTo>
                  <a:pt x="2967693" y="0"/>
                </a:lnTo>
                <a:lnTo>
                  <a:pt x="2967693" y="2093359"/>
                </a:lnTo>
                <a:lnTo>
                  <a:pt x="0" y="2093359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6682684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C12D60E0-3A92-40FA-9583-5EBD5E749C4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663011" y="815009"/>
            <a:ext cx="3121002" cy="5227982"/>
          </a:xfrm>
          <a:custGeom>
            <a:avLst/>
            <a:gdLst>
              <a:gd name="connsiteX0" fmla="*/ 0 w 3121002"/>
              <a:gd name="connsiteY0" fmla="*/ 0 h 5227982"/>
              <a:gd name="connsiteX1" fmla="*/ 3121002 w 3121002"/>
              <a:gd name="connsiteY1" fmla="*/ 0 h 5227982"/>
              <a:gd name="connsiteX2" fmla="*/ 3121002 w 3121002"/>
              <a:gd name="connsiteY2" fmla="*/ 5227982 h 5227982"/>
              <a:gd name="connsiteX3" fmla="*/ 0 w 3121002"/>
              <a:gd name="connsiteY3" fmla="*/ 5227982 h 5227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21002" h="5227982">
                <a:moveTo>
                  <a:pt x="0" y="0"/>
                </a:moveTo>
                <a:lnTo>
                  <a:pt x="3121002" y="0"/>
                </a:lnTo>
                <a:lnTo>
                  <a:pt x="3121002" y="5227982"/>
                </a:lnTo>
                <a:lnTo>
                  <a:pt x="0" y="5227982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A9D3F76A-2CEC-4BFD-83C6-7B692796A20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07988" y="815009"/>
            <a:ext cx="3121002" cy="5227982"/>
          </a:xfrm>
          <a:custGeom>
            <a:avLst/>
            <a:gdLst>
              <a:gd name="connsiteX0" fmla="*/ 0 w 3121002"/>
              <a:gd name="connsiteY0" fmla="*/ 0 h 5227982"/>
              <a:gd name="connsiteX1" fmla="*/ 3121002 w 3121002"/>
              <a:gd name="connsiteY1" fmla="*/ 0 h 5227982"/>
              <a:gd name="connsiteX2" fmla="*/ 3121002 w 3121002"/>
              <a:gd name="connsiteY2" fmla="*/ 5227982 h 5227982"/>
              <a:gd name="connsiteX3" fmla="*/ 0 w 3121002"/>
              <a:gd name="connsiteY3" fmla="*/ 5227982 h 5227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21002" h="5227982">
                <a:moveTo>
                  <a:pt x="0" y="0"/>
                </a:moveTo>
                <a:lnTo>
                  <a:pt x="3121002" y="0"/>
                </a:lnTo>
                <a:lnTo>
                  <a:pt x="3121002" y="5227982"/>
                </a:lnTo>
                <a:lnTo>
                  <a:pt x="0" y="5227982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4526603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6A897460-5F17-4FA4-AF42-AB4B0CD5768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56661" y="1411358"/>
            <a:ext cx="1952570" cy="1952570"/>
          </a:xfrm>
          <a:custGeom>
            <a:avLst/>
            <a:gdLst>
              <a:gd name="connsiteX0" fmla="*/ 0 w 1952570"/>
              <a:gd name="connsiteY0" fmla="*/ 0 h 1952570"/>
              <a:gd name="connsiteX1" fmla="*/ 1952570 w 1952570"/>
              <a:gd name="connsiteY1" fmla="*/ 0 h 1952570"/>
              <a:gd name="connsiteX2" fmla="*/ 1952570 w 1952570"/>
              <a:gd name="connsiteY2" fmla="*/ 1952570 h 1952570"/>
              <a:gd name="connsiteX3" fmla="*/ 0 w 1952570"/>
              <a:gd name="connsiteY3" fmla="*/ 1952570 h 19525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52570" h="1952570">
                <a:moveTo>
                  <a:pt x="0" y="0"/>
                </a:moveTo>
                <a:lnTo>
                  <a:pt x="1952570" y="0"/>
                </a:lnTo>
                <a:lnTo>
                  <a:pt x="1952570" y="1952570"/>
                </a:lnTo>
                <a:lnTo>
                  <a:pt x="0" y="1952570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B3617C59-4D0B-4BEE-AA42-976D8C2E94C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241728" y="1411358"/>
            <a:ext cx="1952570" cy="1952570"/>
          </a:xfrm>
          <a:custGeom>
            <a:avLst/>
            <a:gdLst>
              <a:gd name="connsiteX0" fmla="*/ 0 w 1952570"/>
              <a:gd name="connsiteY0" fmla="*/ 0 h 1952570"/>
              <a:gd name="connsiteX1" fmla="*/ 1952570 w 1952570"/>
              <a:gd name="connsiteY1" fmla="*/ 0 h 1952570"/>
              <a:gd name="connsiteX2" fmla="*/ 1952570 w 1952570"/>
              <a:gd name="connsiteY2" fmla="*/ 1952570 h 1952570"/>
              <a:gd name="connsiteX3" fmla="*/ 0 w 1952570"/>
              <a:gd name="connsiteY3" fmla="*/ 1952570 h 19525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52570" h="1952570">
                <a:moveTo>
                  <a:pt x="0" y="0"/>
                </a:moveTo>
                <a:lnTo>
                  <a:pt x="1952570" y="0"/>
                </a:lnTo>
                <a:lnTo>
                  <a:pt x="1952570" y="1952570"/>
                </a:lnTo>
                <a:lnTo>
                  <a:pt x="0" y="1952570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7E882DFC-2921-4FD5-B2D0-18C9DC9488A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56661" y="3494072"/>
            <a:ext cx="1952570" cy="1952570"/>
          </a:xfrm>
          <a:custGeom>
            <a:avLst/>
            <a:gdLst>
              <a:gd name="connsiteX0" fmla="*/ 0 w 1952570"/>
              <a:gd name="connsiteY0" fmla="*/ 0 h 1952570"/>
              <a:gd name="connsiteX1" fmla="*/ 1952570 w 1952570"/>
              <a:gd name="connsiteY1" fmla="*/ 0 h 1952570"/>
              <a:gd name="connsiteX2" fmla="*/ 1952570 w 1952570"/>
              <a:gd name="connsiteY2" fmla="*/ 1952570 h 1952570"/>
              <a:gd name="connsiteX3" fmla="*/ 0 w 1952570"/>
              <a:gd name="connsiteY3" fmla="*/ 1952570 h 19525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52570" h="1952570">
                <a:moveTo>
                  <a:pt x="0" y="0"/>
                </a:moveTo>
                <a:lnTo>
                  <a:pt x="1952570" y="0"/>
                </a:lnTo>
                <a:lnTo>
                  <a:pt x="1952570" y="1952570"/>
                </a:lnTo>
                <a:lnTo>
                  <a:pt x="0" y="1952570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CC8E922F-2F77-4E1C-A66E-3AEF6D8FEEC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241728" y="3494072"/>
            <a:ext cx="1952570" cy="1952570"/>
          </a:xfrm>
          <a:custGeom>
            <a:avLst/>
            <a:gdLst>
              <a:gd name="connsiteX0" fmla="*/ 0 w 1952570"/>
              <a:gd name="connsiteY0" fmla="*/ 0 h 1952570"/>
              <a:gd name="connsiteX1" fmla="*/ 1952570 w 1952570"/>
              <a:gd name="connsiteY1" fmla="*/ 0 h 1952570"/>
              <a:gd name="connsiteX2" fmla="*/ 1952570 w 1952570"/>
              <a:gd name="connsiteY2" fmla="*/ 1952570 h 1952570"/>
              <a:gd name="connsiteX3" fmla="*/ 0 w 1952570"/>
              <a:gd name="connsiteY3" fmla="*/ 1952570 h 19525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52570" h="1952570">
                <a:moveTo>
                  <a:pt x="0" y="0"/>
                </a:moveTo>
                <a:lnTo>
                  <a:pt x="1952570" y="0"/>
                </a:lnTo>
                <a:lnTo>
                  <a:pt x="1952570" y="1952570"/>
                </a:lnTo>
                <a:lnTo>
                  <a:pt x="0" y="1952570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A20B0F40-8199-4F99-BF84-EF042CDC651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988877" y="1411357"/>
            <a:ext cx="4035287" cy="4035286"/>
          </a:xfrm>
          <a:custGeom>
            <a:avLst/>
            <a:gdLst>
              <a:gd name="connsiteX0" fmla="*/ 0 w 4035287"/>
              <a:gd name="connsiteY0" fmla="*/ 0 h 4035286"/>
              <a:gd name="connsiteX1" fmla="*/ 4035287 w 4035287"/>
              <a:gd name="connsiteY1" fmla="*/ 0 h 4035286"/>
              <a:gd name="connsiteX2" fmla="*/ 4035287 w 4035287"/>
              <a:gd name="connsiteY2" fmla="*/ 4035286 h 4035286"/>
              <a:gd name="connsiteX3" fmla="*/ 0 w 4035287"/>
              <a:gd name="connsiteY3" fmla="*/ 4035286 h 4035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5287" h="4035286">
                <a:moveTo>
                  <a:pt x="0" y="0"/>
                </a:moveTo>
                <a:lnTo>
                  <a:pt x="4035287" y="0"/>
                </a:lnTo>
                <a:lnTo>
                  <a:pt x="4035287" y="4035286"/>
                </a:lnTo>
                <a:lnTo>
                  <a:pt x="0" y="4035286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1486091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A20B0F40-8199-4F99-BF84-EF042CDC651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159011" y="1411357"/>
            <a:ext cx="4035287" cy="4035286"/>
          </a:xfrm>
          <a:custGeom>
            <a:avLst/>
            <a:gdLst>
              <a:gd name="connsiteX0" fmla="*/ 0 w 4035287"/>
              <a:gd name="connsiteY0" fmla="*/ 0 h 4035286"/>
              <a:gd name="connsiteX1" fmla="*/ 4035287 w 4035287"/>
              <a:gd name="connsiteY1" fmla="*/ 0 h 4035286"/>
              <a:gd name="connsiteX2" fmla="*/ 4035287 w 4035287"/>
              <a:gd name="connsiteY2" fmla="*/ 4035286 h 4035286"/>
              <a:gd name="connsiteX3" fmla="*/ 0 w 4035287"/>
              <a:gd name="connsiteY3" fmla="*/ 4035286 h 40352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35287" h="4035286">
                <a:moveTo>
                  <a:pt x="0" y="0"/>
                </a:moveTo>
                <a:lnTo>
                  <a:pt x="4035287" y="0"/>
                </a:lnTo>
                <a:lnTo>
                  <a:pt x="4035287" y="4035286"/>
                </a:lnTo>
                <a:lnTo>
                  <a:pt x="0" y="4035286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6A897460-5F17-4FA4-AF42-AB4B0CD5768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988877" y="1411358"/>
            <a:ext cx="1952570" cy="1952570"/>
          </a:xfrm>
          <a:custGeom>
            <a:avLst/>
            <a:gdLst>
              <a:gd name="connsiteX0" fmla="*/ 0 w 1952570"/>
              <a:gd name="connsiteY0" fmla="*/ 0 h 1952570"/>
              <a:gd name="connsiteX1" fmla="*/ 1952570 w 1952570"/>
              <a:gd name="connsiteY1" fmla="*/ 0 h 1952570"/>
              <a:gd name="connsiteX2" fmla="*/ 1952570 w 1952570"/>
              <a:gd name="connsiteY2" fmla="*/ 1952570 h 1952570"/>
              <a:gd name="connsiteX3" fmla="*/ 0 w 1952570"/>
              <a:gd name="connsiteY3" fmla="*/ 1952570 h 19525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52570" h="1952570">
                <a:moveTo>
                  <a:pt x="0" y="0"/>
                </a:moveTo>
                <a:lnTo>
                  <a:pt x="1952570" y="0"/>
                </a:lnTo>
                <a:lnTo>
                  <a:pt x="1952570" y="1952570"/>
                </a:lnTo>
                <a:lnTo>
                  <a:pt x="0" y="1952570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B3617C59-4D0B-4BEE-AA42-976D8C2E94C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073944" y="1411358"/>
            <a:ext cx="1952570" cy="1952570"/>
          </a:xfrm>
          <a:custGeom>
            <a:avLst/>
            <a:gdLst>
              <a:gd name="connsiteX0" fmla="*/ 0 w 1952570"/>
              <a:gd name="connsiteY0" fmla="*/ 0 h 1952570"/>
              <a:gd name="connsiteX1" fmla="*/ 1952570 w 1952570"/>
              <a:gd name="connsiteY1" fmla="*/ 0 h 1952570"/>
              <a:gd name="connsiteX2" fmla="*/ 1952570 w 1952570"/>
              <a:gd name="connsiteY2" fmla="*/ 1952570 h 1952570"/>
              <a:gd name="connsiteX3" fmla="*/ 0 w 1952570"/>
              <a:gd name="connsiteY3" fmla="*/ 1952570 h 19525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52570" h="1952570">
                <a:moveTo>
                  <a:pt x="0" y="0"/>
                </a:moveTo>
                <a:lnTo>
                  <a:pt x="1952570" y="0"/>
                </a:lnTo>
                <a:lnTo>
                  <a:pt x="1952570" y="1952570"/>
                </a:lnTo>
                <a:lnTo>
                  <a:pt x="0" y="1952570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7E882DFC-2921-4FD5-B2D0-18C9DC9488A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988877" y="3494072"/>
            <a:ext cx="1952570" cy="1952570"/>
          </a:xfrm>
          <a:custGeom>
            <a:avLst/>
            <a:gdLst>
              <a:gd name="connsiteX0" fmla="*/ 0 w 1952570"/>
              <a:gd name="connsiteY0" fmla="*/ 0 h 1952570"/>
              <a:gd name="connsiteX1" fmla="*/ 1952570 w 1952570"/>
              <a:gd name="connsiteY1" fmla="*/ 0 h 1952570"/>
              <a:gd name="connsiteX2" fmla="*/ 1952570 w 1952570"/>
              <a:gd name="connsiteY2" fmla="*/ 1952570 h 1952570"/>
              <a:gd name="connsiteX3" fmla="*/ 0 w 1952570"/>
              <a:gd name="connsiteY3" fmla="*/ 1952570 h 19525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52570" h="1952570">
                <a:moveTo>
                  <a:pt x="0" y="0"/>
                </a:moveTo>
                <a:lnTo>
                  <a:pt x="1952570" y="0"/>
                </a:lnTo>
                <a:lnTo>
                  <a:pt x="1952570" y="1952570"/>
                </a:lnTo>
                <a:lnTo>
                  <a:pt x="0" y="1952570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CC8E922F-2F77-4E1C-A66E-3AEF6D8FEEC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073944" y="3494072"/>
            <a:ext cx="1952570" cy="1952570"/>
          </a:xfrm>
          <a:custGeom>
            <a:avLst/>
            <a:gdLst>
              <a:gd name="connsiteX0" fmla="*/ 0 w 1952570"/>
              <a:gd name="connsiteY0" fmla="*/ 0 h 1952570"/>
              <a:gd name="connsiteX1" fmla="*/ 1952570 w 1952570"/>
              <a:gd name="connsiteY1" fmla="*/ 0 h 1952570"/>
              <a:gd name="connsiteX2" fmla="*/ 1952570 w 1952570"/>
              <a:gd name="connsiteY2" fmla="*/ 1952570 h 1952570"/>
              <a:gd name="connsiteX3" fmla="*/ 0 w 1952570"/>
              <a:gd name="connsiteY3" fmla="*/ 1952570 h 19525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52570" h="1952570">
                <a:moveTo>
                  <a:pt x="0" y="0"/>
                </a:moveTo>
                <a:lnTo>
                  <a:pt x="1952570" y="0"/>
                </a:lnTo>
                <a:lnTo>
                  <a:pt x="1952570" y="1952570"/>
                </a:lnTo>
                <a:lnTo>
                  <a:pt x="0" y="1952570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0307871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73D40BD4-1B48-46E6-BE79-19AFEDE171B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609011" y="1942011"/>
            <a:ext cx="2973979" cy="2973978"/>
          </a:xfrm>
          <a:custGeom>
            <a:avLst/>
            <a:gdLst>
              <a:gd name="connsiteX0" fmla="*/ 0 w 2973979"/>
              <a:gd name="connsiteY0" fmla="*/ 0 h 2973978"/>
              <a:gd name="connsiteX1" fmla="*/ 2973979 w 2973979"/>
              <a:gd name="connsiteY1" fmla="*/ 0 h 2973978"/>
              <a:gd name="connsiteX2" fmla="*/ 2973979 w 2973979"/>
              <a:gd name="connsiteY2" fmla="*/ 2973978 h 2973978"/>
              <a:gd name="connsiteX3" fmla="*/ 0 w 2973979"/>
              <a:gd name="connsiteY3" fmla="*/ 2973978 h 2973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73979" h="2973978">
                <a:moveTo>
                  <a:pt x="0" y="0"/>
                </a:moveTo>
                <a:lnTo>
                  <a:pt x="2973979" y="0"/>
                </a:lnTo>
                <a:lnTo>
                  <a:pt x="2973979" y="2973978"/>
                </a:lnTo>
                <a:lnTo>
                  <a:pt x="0" y="2973978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27AA216-62C8-4AB9-ABD0-2F97F14B030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690083" y="1942011"/>
            <a:ext cx="2973979" cy="2973978"/>
          </a:xfrm>
          <a:custGeom>
            <a:avLst/>
            <a:gdLst>
              <a:gd name="connsiteX0" fmla="*/ 0 w 2973979"/>
              <a:gd name="connsiteY0" fmla="*/ 0 h 2973978"/>
              <a:gd name="connsiteX1" fmla="*/ 2973979 w 2973979"/>
              <a:gd name="connsiteY1" fmla="*/ 0 h 2973978"/>
              <a:gd name="connsiteX2" fmla="*/ 2973979 w 2973979"/>
              <a:gd name="connsiteY2" fmla="*/ 2973978 h 2973978"/>
              <a:gd name="connsiteX3" fmla="*/ 0 w 2973979"/>
              <a:gd name="connsiteY3" fmla="*/ 2973978 h 2973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73979" h="2973978">
                <a:moveTo>
                  <a:pt x="0" y="0"/>
                </a:moveTo>
                <a:lnTo>
                  <a:pt x="2973979" y="0"/>
                </a:lnTo>
                <a:lnTo>
                  <a:pt x="2973979" y="2973978"/>
                </a:lnTo>
                <a:lnTo>
                  <a:pt x="0" y="2973978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17E307CB-A5B7-4D1C-835B-C8FC07F1527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527938" y="1942011"/>
            <a:ext cx="2973979" cy="2973978"/>
          </a:xfrm>
          <a:custGeom>
            <a:avLst/>
            <a:gdLst>
              <a:gd name="connsiteX0" fmla="*/ 0 w 2973979"/>
              <a:gd name="connsiteY0" fmla="*/ 0 h 2973978"/>
              <a:gd name="connsiteX1" fmla="*/ 2973979 w 2973979"/>
              <a:gd name="connsiteY1" fmla="*/ 0 h 2973978"/>
              <a:gd name="connsiteX2" fmla="*/ 2973979 w 2973979"/>
              <a:gd name="connsiteY2" fmla="*/ 2973978 h 2973978"/>
              <a:gd name="connsiteX3" fmla="*/ 0 w 2973979"/>
              <a:gd name="connsiteY3" fmla="*/ 2973978 h 2973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73979" h="2973978">
                <a:moveTo>
                  <a:pt x="0" y="0"/>
                </a:moveTo>
                <a:lnTo>
                  <a:pt x="2973979" y="0"/>
                </a:lnTo>
                <a:lnTo>
                  <a:pt x="2973979" y="2973978"/>
                </a:lnTo>
                <a:lnTo>
                  <a:pt x="0" y="2973978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783696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3528D99E-026F-42D3-A783-36544E8AEEE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62741" y="1232451"/>
            <a:ext cx="4131360" cy="4393100"/>
          </a:xfrm>
          <a:custGeom>
            <a:avLst/>
            <a:gdLst>
              <a:gd name="connsiteX0" fmla="*/ 0 w 4131360"/>
              <a:gd name="connsiteY0" fmla="*/ 0 h 4393100"/>
              <a:gd name="connsiteX1" fmla="*/ 4131360 w 4131360"/>
              <a:gd name="connsiteY1" fmla="*/ 0 h 4393100"/>
              <a:gd name="connsiteX2" fmla="*/ 4131360 w 4131360"/>
              <a:gd name="connsiteY2" fmla="*/ 4393100 h 4393100"/>
              <a:gd name="connsiteX3" fmla="*/ 0 w 4131360"/>
              <a:gd name="connsiteY3" fmla="*/ 4393100 h 4393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31360" h="4393100">
                <a:moveTo>
                  <a:pt x="0" y="0"/>
                </a:moveTo>
                <a:lnTo>
                  <a:pt x="4131360" y="0"/>
                </a:lnTo>
                <a:lnTo>
                  <a:pt x="4131360" y="4393100"/>
                </a:lnTo>
                <a:lnTo>
                  <a:pt x="0" y="4393100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57788038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4ED74692-2D6B-4DB4-BE94-52CAC835CE7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057703" y="846853"/>
            <a:ext cx="4059714" cy="5164298"/>
          </a:xfrm>
          <a:custGeom>
            <a:avLst/>
            <a:gdLst>
              <a:gd name="connsiteX0" fmla="*/ 0 w 4059714"/>
              <a:gd name="connsiteY0" fmla="*/ 0 h 5164298"/>
              <a:gd name="connsiteX1" fmla="*/ 4059714 w 4059714"/>
              <a:gd name="connsiteY1" fmla="*/ 0 h 5164298"/>
              <a:gd name="connsiteX2" fmla="*/ 4059714 w 4059714"/>
              <a:gd name="connsiteY2" fmla="*/ 5164298 h 5164298"/>
              <a:gd name="connsiteX3" fmla="*/ 0 w 4059714"/>
              <a:gd name="connsiteY3" fmla="*/ 5164298 h 5164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59714" h="5164298">
                <a:moveTo>
                  <a:pt x="0" y="0"/>
                </a:moveTo>
                <a:lnTo>
                  <a:pt x="4059714" y="0"/>
                </a:lnTo>
                <a:lnTo>
                  <a:pt x="4059714" y="5164298"/>
                </a:lnTo>
                <a:lnTo>
                  <a:pt x="0" y="5164298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796323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D8A788DB-AF89-4AC6-BFFC-8AF8029CDF4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632101" y="3350297"/>
            <a:ext cx="2412329" cy="2412329"/>
          </a:xfrm>
          <a:custGeom>
            <a:avLst/>
            <a:gdLst>
              <a:gd name="connsiteX0" fmla="*/ 0 w 2412329"/>
              <a:gd name="connsiteY0" fmla="*/ 0 h 2412329"/>
              <a:gd name="connsiteX1" fmla="*/ 2412329 w 2412329"/>
              <a:gd name="connsiteY1" fmla="*/ 0 h 2412329"/>
              <a:gd name="connsiteX2" fmla="*/ 2412329 w 2412329"/>
              <a:gd name="connsiteY2" fmla="*/ 2412329 h 2412329"/>
              <a:gd name="connsiteX3" fmla="*/ 0 w 2412329"/>
              <a:gd name="connsiteY3" fmla="*/ 2412329 h 2412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12329" h="2412329">
                <a:moveTo>
                  <a:pt x="0" y="0"/>
                </a:moveTo>
                <a:lnTo>
                  <a:pt x="2412329" y="0"/>
                </a:lnTo>
                <a:lnTo>
                  <a:pt x="2412329" y="2412329"/>
                </a:lnTo>
                <a:lnTo>
                  <a:pt x="0" y="2412329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34F6B6C6-394A-46D7-B6E3-27A11BD1C8F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17298" y="3350297"/>
            <a:ext cx="2412329" cy="2412329"/>
          </a:xfrm>
          <a:custGeom>
            <a:avLst/>
            <a:gdLst>
              <a:gd name="connsiteX0" fmla="*/ 0 w 2412329"/>
              <a:gd name="connsiteY0" fmla="*/ 0 h 2412329"/>
              <a:gd name="connsiteX1" fmla="*/ 2412329 w 2412329"/>
              <a:gd name="connsiteY1" fmla="*/ 0 h 2412329"/>
              <a:gd name="connsiteX2" fmla="*/ 2412329 w 2412329"/>
              <a:gd name="connsiteY2" fmla="*/ 2412329 h 2412329"/>
              <a:gd name="connsiteX3" fmla="*/ 0 w 2412329"/>
              <a:gd name="connsiteY3" fmla="*/ 2412329 h 2412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12329" h="2412329">
                <a:moveTo>
                  <a:pt x="0" y="0"/>
                </a:moveTo>
                <a:lnTo>
                  <a:pt x="2412329" y="0"/>
                </a:lnTo>
                <a:lnTo>
                  <a:pt x="2412329" y="2412329"/>
                </a:lnTo>
                <a:lnTo>
                  <a:pt x="0" y="2412329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4C0557FC-1CCC-4A91-86C3-C1623909678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47570" y="1095375"/>
            <a:ext cx="4667250" cy="4667250"/>
          </a:xfrm>
          <a:custGeom>
            <a:avLst/>
            <a:gdLst>
              <a:gd name="connsiteX0" fmla="*/ 0 w 4667250"/>
              <a:gd name="connsiteY0" fmla="*/ 0 h 4667250"/>
              <a:gd name="connsiteX1" fmla="*/ 4667250 w 4667250"/>
              <a:gd name="connsiteY1" fmla="*/ 0 h 4667250"/>
              <a:gd name="connsiteX2" fmla="*/ 4667250 w 4667250"/>
              <a:gd name="connsiteY2" fmla="*/ 4667250 h 4667250"/>
              <a:gd name="connsiteX3" fmla="*/ 0 w 4667250"/>
              <a:gd name="connsiteY3" fmla="*/ 4667250 h 4667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67250" h="4667250">
                <a:moveTo>
                  <a:pt x="0" y="0"/>
                </a:moveTo>
                <a:lnTo>
                  <a:pt x="4667250" y="0"/>
                </a:lnTo>
                <a:lnTo>
                  <a:pt x="4667250" y="4667250"/>
                </a:lnTo>
                <a:lnTo>
                  <a:pt x="0" y="4667250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7765356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EEC3E4BC-D2BA-46B4-BA2A-3C2A3F7774B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578459" y="1095377"/>
            <a:ext cx="2258361" cy="2258361"/>
          </a:xfrm>
          <a:custGeom>
            <a:avLst/>
            <a:gdLst>
              <a:gd name="connsiteX0" fmla="*/ 0 w 2258361"/>
              <a:gd name="connsiteY0" fmla="*/ 0 h 2258361"/>
              <a:gd name="connsiteX1" fmla="*/ 2258361 w 2258361"/>
              <a:gd name="connsiteY1" fmla="*/ 0 h 2258361"/>
              <a:gd name="connsiteX2" fmla="*/ 2258361 w 2258361"/>
              <a:gd name="connsiteY2" fmla="*/ 2258361 h 2258361"/>
              <a:gd name="connsiteX3" fmla="*/ 0 w 2258361"/>
              <a:gd name="connsiteY3" fmla="*/ 2258361 h 2258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58361" h="2258361">
                <a:moveTo>
                  <a:pt x="0" y="0"/>
                </a:moveTo>
                <a:lnTo>
                  <a:pt x="2258361" y="0"/>
                </a:lnTo>
                <a:lnTo>
                  <a:pt x="2258361" y="2258361"/>
                </a:lnTo>
                <a:lnTo>
                  <a:pt x="0" y="2258361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8A4DBE86-1000-4127-96FC-596E3B9F81E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66853" y="3504262"/>
            <a:ext cx="2258361" cy="2258361"/>
          </a:xfrm>
          <a:custGeom>
            <a:avLst/>
            <a:gdLst>
              <a:gd name="connsiteX0" fmla="*/ 0 w 2258361"/>
              <a:gd name="connsiteY0" fmla="*/ 0 h 2258361"/>
              <a:gd name="connsiteX1" fmla="*/ 2258361 w 2258361"/>
              <a:gd name="connsiteY1" fmla="*/ 0 h 2258361"/>
              <a:gd name="connsiteX2" fmla="*/ 2258361 w 2258361"/>
              <a:gd name="connsiteY2" fmla="*/ 2258361 h 2258361"/>
              <a:gd name="connsiteX3" fmla="*/ 0 w 2258361"/>
              <a:gd name="connsiteY3" fmla="*/ 2258361 h 2258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58361" h="2258361">
                <a:moveTo>
                  <a:pt x="0" y="0"/>
                </a:moveTo>
                <a:lnTo>
                  <a:pt x="2258361" y="0"/>
                </a:lnTo>
                <a:lnTo>
                  <a:pt x="2258361" y="2258361"/>
                </a:lnTo>
                <a:lnTo>
                  <a:pt x="0" y="2258361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6F7F60DA-90B5-4ECF-AD77-A2AFC2422B7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578459" y="3504262"/>
            <a:ext cx="2258361" cy="2258361"/>
          </a:xfrm>
          <a:custGeom>
            <a:avLst/>
            <a:gdLst>
              <a:gd name="connsiteX0" fmla="*/ 0 w 2258361"/>
              <a:gd name="connsiteY0" fmla="*/ 0 h 2258361"/>
              <a:gd name="connsiteX1" fmla="*/ 2258361 w 2258361"/>
              <a:gd name="connsiteY1" fmla="*/ 0 h 2258361"/>
              <a:gd name="connsiteX2" fmla="*/ 2258361 w 2258361"/>
              <a:gd name="connsiteY2" fmla="*/ 2258361 h 2258361"/>
              <a:gd name="connsiteX3" fmla="*/ 0 w 2258361"/>
              <a:gd name="connsiteY3" fmla="*/ 2258361 h 2258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58361" h="2258361">
                <a:moveTo>
                  <a:pt x="0" y="0"/>
                </a:moveTo>
                <a:lnTo>
                  <a:pt x="2258361" y="0"/>
                </a:lnTo>
                <a:lnTo>
                  <a:pt x="2258361" y="2258361"/>
                </a:lnTo>
                <a:lnTo>
                  <a:pt x="0" y="2258361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346D36EF-7B2F-4769-B8DA-36962ED225E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166853" y="1095377"/>
            <a:ext cx="2258361" cy="2258361"/>
          </a:xfrm>
          <a:custGeom>
            <a:avLst/>
            <a:gdLst>
              <a:gd name="connsiteX0" fmla="*/ 0 w 2258361"/>
              <a:gd name="connsiteY0" fmla="*/ 0 h 2258361"/>
              <a:gd name="connsiteX1" fmla="*/ 2258361 w 2258361"/>
              <a:gd name="connsiteY1" fmla="*/ 0 h 2258361"/>
              <a:gd name="connsiteX2" fmla="*/ 2258361 w 2258361"/>
              <a:gd name="connsiteY2" fmla="*/ 2258361 h 2258361"/>
              <a:gd name="connsiteX3" fmla="*/ 0 w 2258361"/>
              <a:gd name="connsiteY3" fmla="*/ 2258361 h 2258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58361" h="2258361">
                <a:moveTo>
                  <a:pt x="0" y="0"/>
                </a:moveTo>
                <a:lnTo>
                  <a:pt x="2258361" y="0"/>
                </a:lnTo>
                <a:lnTo>
                  <a:pt x="2258361" y="2258361"/>
                </a:lnTo>
                <a:lnTo>
                  <a:pt x="0" y="2258361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E99390AA-517B-4832-8A9E-4F2666ABAA6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346353" y="1095375"/>
            <a:ext cx="4667250" cy="4667250"/>
          </a:xfrm>
          <a:custGeom>
            <a:avLst/>
            <a:gdLst>
              <a:gd name="connsiteX0" fmla="*/ 0 w 4667250"/>
              <a:gd name="connsiteY0" fmla="*/ 0 h 4667250"/>
              <a:gd name="connsiteX1" fmla="*/ 4667250 w 4667250"/>
              <a:gd name="connsiteY1" fmla="*/ 0 h 4667250"/>
              <a:gd name="connsiteX2" fmla="*/ 4667250 w 4667250"/>
              <a:gd name="connsiteY2" fmla="*/ 4667250 h 4667250"/>
              <a:gd name="connsiteX3" fmla="*/ 0 w 4667250"/>
              <a:gd name="connsiteY3" fmla="*/ 4667250 h 4667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67250" h="4667250">
                <a:moveTo>
                  <a:pt x="0" y="0"/>
                </a:moveTo>
                <a:lnTo>
                  <a:pt x="4667250" y="0"/>
                </a:lnTo>
                <a:lnTo>
                  <a:pt x="4667250" y="4667250"/>
                </a:lnTo>
                <a:lnTo>
                  <a:pt x="0" y="4667250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70955224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196BB9F-F1CD-4D6B-971C-36B6923012F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0"/>
            <a:ext cx="6096000" cy="6858000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84DDFDE7-EB1F-4061-A3E0-F07CEBC886E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324496" y="1289081"/>
            <a:ext cx="3447011" cy="3998532"/>
          </a:xfrm>
          <a:custGeom>
            <a:avLst/>
            <a:gdLst>
              <a:gd name="connsiteX0" fmla="*/ 0 w 3447011"/>
              <a:gd name="connsiteY0" fmla="*/ 0 h 3998532"/>
              <a:gd name="connsiteX1" fmla="*/ 3447011 w 3447011"/>
              <a:gd name="connsiteY1" fmla="*/ 0 h 3998532"/>
              <a:gd name="connsiteX2" fmla="*/ 3447011 w 3447011"/>
              <a:gd name="connsiteY2" fmla="*/ 3998532 h 3998532"/>
              <a:gd name="connsiteX3" fmla="*/ 0 w 3447011"/>
              <a:gd name="connsiteY3" fmla="*/ 3998532 h 3998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47011" h="3998532">
                <a:moveTo>
                  <a:pt x="0" y="0"/>
                </a:moveTo>
                <a:lnTo>
                  <a:pt x="3447011" y="0"/>
                </a:lnTo>
                <a:lnTo>
                  <a:pt x="3447011" y="3998532"/>
                </a:lnTo>
                <a:lnTo>
                  <a:pt x="0" y="3998532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6984207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25A1591-6671-4777-81ED-A7F8CBAD590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94803" y="1166711"/>
            <a:ext cx="3228292" cy="2036561"/>
          </a:xfrm>
          <a:custGeom>
            <a:avLst/>
            <a:gdLst>
              <a:gd name="connsiteX0" fmla="*/ 0 w 3228292"/>
              <a:gd name="connsiteY0" fmla="*/ 0 h 2036561"/>
              <a:gd name="connsiteX1" fmla="*/ 3228292 w 3228292"/>
              <a:gd name="connsiteY1" fmla="*/ 0 h 2036561"/>
              <a:gd name="connsiteX2" fmla="*/ 3228292 w 3228292"/>
              <a:gd name="connsiteY2" fmla="*/ 2036561 h 2036561"/>
              <a:gd name="connsiteX3" fmla="*/ 0 w 3228292"/>
              <a:gd name="connsiteY3" fmla="*/ 2036561 h 2036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8292" h="2036561">
                <a:moveTo>
                  <a:pt x="0" y="0"/>
                </a:moveTo>
                <a:lnTo>
                  <a:pt x="3228292" y="0"/>
                </a:lnTo>
                <a:lnTo>
                  <a:pt x="3228292" y="2036561"/>
                </a:lnTo>
                <a:lnTo>
                  <a:pt x="0" y="2036561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7E550656-A267-4C25-B781-F0C479931A1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868905" y="3654728"/>
            <a:ext cx="3228292" cy="2036561"/>
          </a:xfrm>
          <a:custGeom>
            <a:avLst/>
            <a:gdLst>
              <a:gd name="connsiteX0" fmla="*/ 0 w 3228292"/>
              <a:gd name="connsiteY0" fmla="*/ 0 h 2036561"/>
              <a:gd name="connsiteX1" fmla="*/ 3228292 w 3228292"/>
              <a:gd name="connsiteY1" fmla="*/ 0 h 2036561"/>
              <a:gd name="connsiteX2" fmla="*/ 3228292 w 3228292"/>
              <a:gd name="connsiteY2" fmla="*/ 2036561 h 2036561"/>
              <a:gd name="connsiteX3" fmla="*/ 0 w 3228292"/>
              <a:gd name="connsiteY3" fmla="*/ 2036561 h 2036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8292" h="2036561">
                <a:moveTo>
                  <a:pt x="0" y="0"/>
                </a:moveTo>
                <a:lnTo>
                  <a:pt x="3228292" y="0"/>
                </a:lnTo>
                <a:lnTo>
                  <a:pt x="3228292" y="2036561"/>
                </a:lnTo>
                <a:lnTo>
                  <a:pt x="0" y="2036561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129C0A2-02EE-436C-ACFB-BCDC189BC26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094803" y="3654728"/>
            <a:ext cx="3228292" cy="2036561"/>
          </a:xfrm>
          <a:custGeom>
            <a:avLst/>
            <a:gdLst>
              <a:gd name="connsiteX0" fmla="*/ 0 w 3228292"/>
              <a:gd name="connsiteY0" fmla="*/ 0 h 2036561"/>
              <a:gd name="connsiteX1" fmla="*/ 3228292 w 3228292"/>
              <a:gd name="connsiteY1" fmla="*/ 0 h 2036561"/>
              <a:gd name="connsiteX2" fmla="*/ 3228292 w 3228292"/>
              <a:gd name="connsiteY2" fmla="*/ 2036561 h 2036561"/>
              <a:gd name="connsiteX3" fmla="*/ 0 w 3228292"/>
              <a:gd name="connsiteY3" fmla="*/ 2036561 h 2036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8292" h="2036561">
                <a:moveTo>
                  <a:pt x="0" y="0"/>
                </a:moveTo>
                <a:lnTo>
                  <a:pt x="3228292" y="0"/>
                </a:lnTo>
                <a:lnTo>
                  <a:pt x="3228292" y="2036561"/>
                </a:lnTo>
                <a:lnTo>
                  <a:pt x="0" y="2036561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EB10D3F3-2EAC-4B7E-BD42-493E0EAD4F6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868905" y="1166711"/>
            <a:ext cx="3228292" cy="2036561"/>
          </a:xfrm>
          <a:custGeom>
            <a:avLst/>
            <a:gdLst>
              <a:gd name="connsiteX0" fmla="*/ 0 w 3228292"/>
              <a:gd name="connsiteY0" fmla="*/ 0 h 2036561"/>
              <a:gd name="connsiteX1" fmla="*/ 3228292 w 3228292"/>
              <a:gd name="connsiteY1" fmla="*/ 0 h 2036561"/>
              <a:gd name="connsiteX2" fmla="*/ 3228292 w 3228292"/>
              <a:gd name="connsiteY2" fmla="*/ 2036561 h 2036561"/>
              <a:gd name="connsiteX3" fmla="*/ 0 w 3228292"/>
              <a:gd name="connsiteY3" fmla="*/ 2036561 h 2036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8292" h="2036561">
                <a:moveTo>
                  <a:pt x="0" y="0"/>
                </a:moveTo>
                <a:lnTo>
                  <a:pt x="3228292" y="0"/>
                </a:lnTo>
                <a:lnTo>
                  <a:pt x="3228292" y="2036561"/>
                </a:lnTo>
                <a:lnTo>
                  <a:pt x="0" y="2036561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4204724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674DE75E-8DBF-4CE9-843B-BB4E21BD436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306781" y="698643"/>
            <a:ext cx="2872197" cy="2872196"/>
          </a:xfrm>
          <a:custGeom>
            <a:avLst/>
            <a:gdLst>
              <a:gd name="connsiteX0" fmla="*/ 0 w 2872197"/>
              <a:gd name="connsiteY0" fmla="*/ 0 h 2872196"/>
              <a:gd name="connsiteX1" fmla="*/ 2872197 w 2872197"/>
              <a:gd name="connsiteY1" fmla="*/ 0 h 2872196"/>
              <a:gd name="connsiteX2" fmla="*/ 2872197 w 2872197"/>
              <a:gd name="connsiteY2" fmla="*/ 2872196 h 2872196"/>
              <a:gd name="connsiteX3" fmla="*/ 0 w 2872197"/>
              <a:gd name="connsiteY3" fmla="*/ 2872196 h 2872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72197" h="2872196">
                <a:moveTo>
                  <a:pt x="0" y="0"/>
                </a:moveTo>
                <a:lnTo>
                  <a:pt x="2872197" y="0"/>
                </a:lnTo>
                <a:lnTo>
                  <a:pt x="2872197" y="2872196"/>
                </a:lnTo>
                <a:lnTo>
                  <a:pt x="0" y="2872196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520D616C-F0CD-43C8-BC55-DAD51940DF5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013022" y="1407560"/>
            <a:ext cx="2872197" cy="2872196"/>
          </a:xfrm>
          <a:custGeom>
            <a:avLst/>
            <a:gdLst>
              <a:gd name="connsiteX0" fmla="*/ 0 w 2872197"/>
              <a:gd name="connsiteY0" fmla="*/ 0 h 2872196"/>
              <a:gd name="connsiteX1" fmla="*/ 2872197 w 2872197"/>
              <a:gd name="connsiteY1" fmla="*/ 0 h 2872196"/>
              <a:gd name="connsiteX2" fmla="*/ 2872197 w 2872197"/>
              <a:gd name="connsiteY2" fmla="*/ 2872196 h 2872196"/>
              <a:gd name="connsiteX3" fmla="*/ 0 w 2872197"/>
              <a:gd name="connsiteY3" fmla="*/ 2872196 h 2872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72197" h="2872196">
                <a:moveTo>
                  <a:pt x="0" y="0"/>
                </a:moveTo>
                <a:lnTo>
                  <a:pt x="2872197" y="0"/>
                </a:lnTo>
                <a:lnTo>
                  <a:pt x="2872197" y="2872196"/>
                </a:lnTo>
                <a:lnTo>
                  <a:pt x="0" y="2872196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1329109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70D898C7-8542-4669-822E-24F096E778C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9175906" y="992948"/>
            <a:ext cx="2840819" cy="4902180"/>
          </a:xfrm>
          <a:custGeom>
            <a:avLst/>
            <a:gdLst>
              <a:gd name="connsiteX0" fmla="*/ 0 w 2840819"/>
              <a:gd name="connsiteY0" fmla="*/ 0 h 4902180"/>
              <a:gd name="connsiteX1" fmla="*/ 2840819 w 2840819"/>
              <a:gd name="connsiteY1" fmla="*/ 0 h 4902180"/>
              <a:gd name="connsiteX2" fmla="*/ 2840819 w 2840819"/>
              <a:gd name="connsiteY2" fmla="*/ 4902180 h 4902180"/>
              <a:gd name="connsiteX3" fmla="*/ 0 w 2840819"/>
              <a:gd name="connsiteY3" fmla="*/ 4902180 h 4902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40819" h="4902180">
                <a:moveTo>
                  <a:pt x="0" y="0"/>
                </a:moveTo>
                <a:lnTo>
                  <a:pt x="2840819" y="0"/>
                </a:lnTo>
                <a:lnTo>
                  <a:pt x="2840819" y="4902180"/>
                </a:lnTo>
                <a:lnTo>
                  <a:pt x="0" y="4902180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F3F21213-8EBA-4E9A-9205-02102C40728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992948"/>
            <a:ext cx="4338025" cy="4902180"/>
          </a:xfrm>
          <a:custGeom>
            <a:avLst/>
            <a:gdLst>
              <a:gd name="connsiteX0" fmla="*/ 0 w 4338025"/>
              <a:gd name="connsiteY0" fmla="*/ 0 h 4902180"/>
              <a:gd name="connsiteX1" fmla="*/ 4338025 w 4338025"/>
              <a:gd name="connsiteY1" fmla="*/ 0 h 4902180"/>
              <a:gd name="connsiteX2" fmla="*/ 4338025 w 4338025"/>
              <a:gd name="connsiteY2" fmla="*/ 4902180 h 4902180"/>
              <a:gd name="connsiteX3" fmla="*/ 0 w 4338025"/>
              <a:gd name="connsiteY3" fmla="*/ 4902180 h 4902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38025" h="4902180">
                <a:moveTo>
                  <a:pt x="0" y="0"/>
                </a:moveTo>
                <a:lnTo>
                  <a:pt x="4338025" y="0"/>
                </a:lnTo>
                <a:lnTo>
                  <a:pt x="4338025" y="4902180"/>
                </a:lnTo>
                <a:lnTo>
                  <a:pt x="0" y="4902180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58434194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3DBF2BE-CFAE-479D-B712-2ABD611FB28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728244" y="1834086"/>
            <a:ext cx="2338697" cy="3189828"/>
          </a:xfrm>
          <a:custGeom>
            <a:avLst/>
            <a:gdLst>
              <a:gd name="connsiteX0" fmla="*/ 0 w 2338697"/>
              <a:gd name="connsiteY0" fmla="*/ 0 h 3189828"/>
              <a:gd name="connsiteX1" fmla="*/ 2338697 w 2338697"/>
              <a:gd name="connsiteY1" fmla="*/ 0 h 3189828"/>
              <a:gd name="connsiteX2" fmla="*/ 2338697 w 2338697"/>
              <a:gd name="connsiteY2" fmla="*/ 3189828 h 3189828"/>
              <a:gd name="connsiteX3" fmla="*/ 0 w 2338697"/>
              <a:gd name="connsiteY3" fmla="*/ 3189828 h 3189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38697" h="3189828">
                <a:moveTo>
                  <a:pt x="0" y="0"/>
                </a:moveTo>
                <a:lnTo>
                  <a:pt x="2338697" y="0"/>
                </a:lnTo>
                <a:lnTo>
                  <a:pt x="2338697" y="3189828"/>
                </a:lnTo>
                <a:lnTo>
                  <a:pt x="0" y="3189828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ADF15131-FC17-46B7-91C4-81A9EC8CBA8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228526" y="1834086"/>
            <a:ext cx="2338697" cy="3189828"/>
          </a:xfrm>
          <a:custGeom>
            <a:avLst/>
            <a:gdLst>
              <a:gd name="connsiteX0" fmla="*/ 0 w 2338697"/>
              <a:gd name="connsiteY0" fmla="*/ 0 h 3189828"/>
              <a:gd name="connsiteX1" fmla="*/ 2338697 w 2338697"/>
              <a:gd name="connsiteY1" fmla="*/ 0 h 3189828"/>
              <a:gd name="connsiteX2" fmla="*/ 2338697 w 2338697"/>
              <a:gd name="connsiteY2" fmla="*/ 3189828 h 3189828"/>
              <a:gd name="connsiteX3" fmla="*/ 0 w 2338697"/>
              <a:gd name="connsiteY3" fmla="*/ 3189828 h 3189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38697" h="3189828">
                <a:moveTo>
                  <a:pt x="0" y="0"/>
                </a:moveTo>
                <a:lnTo>
                  <a:pt x="2338697" y="0"/>
                </a:lnTo>
                <a:lnTo>
                  <a:pt x="2338697" y="3189828"/>
                </a:lnTo>
                <a:lnTo>
                  <a:pt x="0" y="3189828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599B6D37-259E-4BC8-9061-4C4DD57C2CC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9256130" y="1834086"/>
            <a:ext cx="2338697" cy="3189828"/>
          </a:xfrm>
          <a:custGeom>
            <a:avLst/>
            <a:gdLst>
              <a:gd name="connsiteX0" fmla="*/ 0 w 2338697"/>
              <a:gd name="connsiteY0" fmla="*/ 0 h 3189828"/>
              <a:gd name="connsiteX1" fmla="*/ 2338697 w 2338697"/>
              <a:gd name="connsiteY1" fmla="*/ 0 h 3189828"/>
              <a:gd name="connsiteX2" fmla="*/ 2338697 w 2338697"/>
              <a:gd name="connsiteY2" fmla="*/ 3189828 h 3189828"/>
              <a:gd name="connsiteX3" fmla="*/ 0 w 2338697"/>
              <a:gd name="connsiteY3" fmla="*/ 3189828 h 31898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38697" h="3189828">
                <a:moveTo>
                  <a:pt x="0" y="0"/>
                </a:moveTo>
                <a:lnTo>
                  <a:pt x="2338697" y="0"/>
                </a:lnTo>
                <a:lnTo>
                  <a:pt x="2338697" y="3189828"/>
                </a:lnTo>
                <a:lnTo>
                  <a:pt x="0" y="3189828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4784932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53B52C53-E5C5-45AE-BD36-74F8B0D04CE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406525" y="790575"/>
            <a:ext cx="9378950" cy="5276850"/>
          </a:xfrm>
          <a:custGeom>
            <a:avLst/>
            <a:gdLst>
              <a:gd name="connsiteX0" fmla="*/ 0 w 9378950"/>
              <a:gd name="connsiteY0" fmla="*/ 0 h 5276850"/>
              <a:gd name="connsiteX1" fmla="*/ 9378950 w 9378950"/>
              <a:gd name="connsiteY1" fmla="*/ 0 h 5276850"/>
              <a:gd name="connsiteX2" fmla="*/ 9378950 w 9378950"/>
              <a:gd name="connsiteY2" fmla="*/ 5276850 h 5276850"/>
              <a:gd name="connsiteX3" fmla="*/ 0 w 9378950"/>
              <a:gd name="connsiteY3" fmla="*/ 5276850 h 5276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378950" h="5276850">
                <a:moveTo>
                  <a:pt x="0" y="0"/>
                </a:moveTo>
                <a:lnTo>
                  <a:pt x="9378950" y="0"/>
                </a:lnTo>
                <a:lnTo>
                  <a:pt x="9378950" y="5276850"/>
                </a:lnTo>
                <a:lnTo>
                  <a:pt x="0" y="5276850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9555019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7504C65-B930-427A-81CA-C06814B2A6D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079474" y="1200728"/>
            <a:ext cx="3411736" cy="4712288"/>
          </a:xfrm>
          <a:custGeom>
            <a:avLst/>
            <a:gdLst>
              <a:gd name="connsiteX0" fmla="*/ 0 w 3411736"/>
              <a:gd name="connsiteY0" fmla="*/ 0 h 4712288"/>
              <a:gd name="connsiteX1" fmla="*/ 3411736 w 3411736"/>
              <a:gd name="connsiteY1" fmla="*/ 0 h 4712288"/>
              <a:gd name="connsiteX2" fmla="*/ 3411736 w 3411736"/>
              <a:gd name="connsiteY2" fmla="*/ 4712288 h 4712288"/>
              <a:gd name="connsiteX3" fmla="*/ 0 w 3411736"/>
              <a:gd name="connsiteY3" fmla="*/ 4712288 h 4712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1736" h="4712288">
                <a:moveTo>
                  <a:pt x="0" y="0"/>
                </a:moveTo>
                <a:lnTo>
                  <a:pt x="3411736" y="0"/>
                </a:lnTo>
                <a:lnTo>
                  <a:pt x="3411736" y="4712288"/>
                </a:lnTo>
                <a:lnTo>
                  <a:pt x="0" y="4712288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7484996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15A26F64-B035-4F7B-8694-E921C343DB1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286376" y="3514723"/>
            <a:ext cx="2047875" cy="2047875"/>
          </a:xfrm>
          <a:custGeom>
            <a:avLst/>
            <a:gdLst>
              <a:gd name="connsiteX0" fmla="*/ 0 w 2047875"/>
              <a:gd name="connsiteY0" fmla="*/ 0 h 2047875"/>
              <a:gd name="connsiteX1" fmla="*/ 2047875 w 2047875"/>
              <a:gd name="connsiteY1" fmla="*/ 0 h 2047875"/>
              <a:gd name="connsiteX2" fmla="*/ 2047875 w 2047875"/>
              <a:gd name="connsiteY2" fmla="*/ 2047875 h 2047875"/>
              <a:gd name="connsiteX3" fmla="*/ 0 w 2047875"/>
              <a:gd name="connsiteY3" fmla="*/ 2047875 h 2047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7875" h="2047875">
                <a:moveTo>
                  <a:pt x="0" y="0"/>
                </a:moveTo>
                <a:lnTo>
                  <a:pt x="2047875" y="0"/>
                </a:lnTo>
                <a:lnTo>
                  <a:pt x="2047875" y="2047875"/>
                </a:lnTo>
                <a:lnTo>
                  <a:pt x="0" y="2047875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C58FFB80-3343-49C7-B00D-3997C71D460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505699" y="1295402"/>
            <a:ext cx="2047875" cy="2047875"/>
          </a:xfrm>
          <a:custGeom>
            <a:avLst/>
            <a:gdLst>
              <a:gd name="connsiteX0" fmla="*/ 0 w 2047875"/>
              <a:gd name="connsiteY0" fmla="*/ 0 h 2047875"/>
              <a:gd name="connsiteX1" fmla="*/ 2047875 w 2047875"/>
              <a:gd name="connsiteY1" fmla="*/ 0 h 2047875"/>
              <a:gd name="connsiteX2" fmla="*/ 2047875 w 2047875"/>
              <a:gd name="connsiteY2" fmla="*/ 2047875 h 2047875"/>
              <a:gd name="connsiteX3" fmla="*/ 0 w 2047875"/>
              <a:gd name="connsiteY3" fmla="*/ 2047875 h 2047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7875" h="2047875">
                <a:moveTo>
                  <a:pt x="0" y="0"/>
                </a:moveTo>
                <a:lnTo>
                  <a:pt x="2047875" y="0"/>
                </a:lnTo>
                <a:lnTo>
                  <a:pt x="2047875" y="2047875"/>
                </a:lnTo>
                <a:lnTo>
                  <a:pt x="0" y="2047875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AC928B2C-75C5-42D4-BF20-20CE02A35F8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05699" y="3514723"/>
            <a:ext cx="2047875" cy="2047875"/>
          </a:xfrm>
          <a:custGeom>
            <a:avLst/>
            <a:gdLst>
              <a:gd name="connsiteX0" fmla="*/ 0 w 2047875"/>
              <a:gd name="connsiteY0" fmla="*/ 0 h 2047875"/>
              <a:gd name="connsiteX1" fmla="*/ 2047875 w 2047875"/>
              <a:gd name="connsiteY1" fmla="*/ 0 h 2047875"/>
              <a:gd name="connsiteX2" fmla="*/ 2047875 w 2047875"/>
              <a:gd name="connsiteY2" fmla="*/ 2047875 h 2047875"/>
              <a:gd name="connsiteX3" fmla="*/ 0 w 2047875"/>
              <a:gd name="connsiteY3" fmla="*/ 2047875 h 2047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7875" h="2047875">
                <a:moveTo>
                  <a:pt x="0" y="0"/>
                </a:moveTo>
                <a:lnTo>
                  <a:pt x="2047875" y="0"/>
                </a:lnTo>
                <a:lnTo>
                  <a:pt x="2047875" y="2047875"/>
                </a:lnTo>
                <a:lnTo>
                  <a:pt x="0" y="2047875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77EC94F9-14FB-443A-A312-007715EB122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725025" y="1295402"/>
            <a:ext cx="2047875" cy="2047875"/>
          </a:xfrm>
          <a:custGeom>
            <a:avLst/>
            <a:gdLst>
              <a:gd name="connsiteX0" fmla="*/ 0 w 2047875"/>
              <a:gd name="connsiteY0" fmla="*/ 0 h 2047875"/>
              <a:gd name="connsiteX1" fmla="*/ 2047875 w 2047875"/>
              <a:gd name="connsiteY1" fmla="*/ 0 h 2047875"/>
              <a:gd name="connsiteX2" fmla="*/ 2047875 w 2047875"/>
              <a:gd name="connsiteY2" fmla="*/ 2047875 h 2047875"/>
              <a:gd name="connsiteX3" fmla="*/ 0 w 2047875"/>
              <a:gd name="connsiteY3" fmla="*/ 2047875 h 2047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7875" h="2047875">
                <a:moveTo>
                  <a:pt x="0" y="0"/>
                </a:moveTo>
                <a:lnTo>
                  <a:pt x="2047875" y="0"/>
                </a:lnTo>
                <a:lnTo>
                  <a:pt x="2047875" y="2047875"/>
                </a:lnTo>
                <a:lnTo>
                  <a:pt x="0" y="2047875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73273BF2-B47F-464A-9923-847D23468B7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725025" y="3514723"/>
            <a:ext cx="2047875" cy="2047875"/>
          </a:xfrm>
          <a:custGeom>
            <a:avLst/>
            <a:gdLst>
              <a:gd name="connsiteX0" fmla="*/ 0 w 2047875"/>
              <a:gd name="connsiteY0" fmla="*/ 0 h 2047875"/>
              <a:gd name="connsiteX1" fmla="*/ 2047875 w 2047875"/>
              <a:gd name="connsiteY1" fmla="*/ 0 h 2047875"/>
              <a:gd name="connsiteX2" fmla="*/ 2047875 w 2047875"/>
              <a:gd name="connsiteY2" fmla="*/ 2047875 h 2047875"/>
              <a:gd name="connsiteX3" fmla="*/ 0 w 2047875"/>
              <a:gd name="connsiteY3" fmla="*/ 2047875 h 2047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7875" h="2047875">
                <a:moveTo>
                  <a:pt x="0" y="0"/>
                </a:moveTo>
                <a:lnTo>
                  <a:pt x="2047875" y="0"/>
                </a:lnTo>
                <a:lnTo>
                  <a:pt x="2047875" y="2047875"/>
                </a:lnTo>
                <a:lnTo>
                  <a:pt x="0" y="2047875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C9B90E14-4BD7-46CA-9B4C-79AEAC7B63D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286376" y="1295402"/>
            <a:ext cx="2047875" cy="2047875"/>
          </a:xfrm>
          <a:custGeom>
            <a:avLst/>
            <a:gdLst>
              <a:gd name="connsiteX0" fmla="*/ 0 w 2047875"/>
              <a:gd name="connsiteY0" fmla="*/ 0 h 2047875"/>
              <a:gd name="connsiteX1" fmla="*/ 2047875 w 2047875"/>
              <a:gd name="connsiteY1" fmla="*/ 0 h 2047875"/>
              <a:gd name="connsiteX2" fmla="*/ 2047875 w 2047875"/>
              <a:gd name="connsiteY2" fmla="*/ 2047875 h 2047875"/>
              <a:gd name="connsiteX3" fmla="*/ 0 w 2047875"/>
              <a:gd name="connsiteY3" fmla="*/ 2047875 h 2047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7875" h="2047875">
                <a:moveTo>
                  <a:pt x="0" y="0"/>
                </a:moveTo>
                <a:lnTo>
                  <a:pt x="2047875" y="0"/>
                </a:lnTo>
                <a:lnTo>
                  <a:pt x="2047875" y="2047875"/>
                </a:lnTo>
                <a:lnTo>
                  <a:pt x="0" y="2047875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8380476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E64D54F9-2414-4533-ADA9-9166D72B4DE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3825071" y="866672"/>
            <a:ext cx="5124659" cy="5124659"/>
          </a:xfrm>
          <a:custGeom>
            <a:avLst/>
            <a:gdLst>
              <a:gd name="connsiteX0" fmla="*/ 0 w 5124659"/>
              <a:gd name="connsiteY0" fmla="*/ 0 h 5124659"/>
              <a:gd name="connsiteX1" fmla="*/ 5124659 w 5124659"/>
              <a:gd name="connsiteY1" fmla="*/ 0 h 5124659"/>
              <a:gd name="connsiteX2" fmla="*/ 5124659 w 5124659"/>
              <a:gd name="connsiteY2" fmla="*/ 5124659 h 5124659"/>
              <a:gd name="connsiteX3" fmla="*/ 0 w 5124659"/>
              <a:gd name="connsiteY3" fmla="*/ 5124659 h 5124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24659" h="5124659">
                <a:moveTo>
                  <a:pt x="0" y="0"/>
                </a:moveTo>
                <a:lnTo>
                  <a:pt x="5124659" y="0"/>
                </a:lnTo>
                <a:lnTo>
                  <a:pt x="5124659" y="5124659"/>
                </a:lnTo>
                <a:lnTo>
                  <a:pt x="0" y="5124659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E07256C-3D1A-4CED-8565-DEB27450672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791729" y="1481705"/>
            <a:ext cx="5699481" cy="3894590"/>
          </a:xfrm>
          <a:custGeom>
            <a:avLst/>
            <a:gdLst>
              <a:gd name="connsiteX0" fmla="*/ 0 w 5699481"/>
              <a:gd name="connsiteY0" fmla="*/ 0 h 3894590"/>
              <a:gd name="connsiteX1" fmla="*/ 5699481 w 5699481"/>
              <a:gd name="connsiteY1" fmla="*/ 0 h 3894590"/>
              <a:gd name="connsiteX2" fmla="*/ 5699481 w 5699481"/>
              <a:gd name="connsiteY2" fmla="*/ 3894590 h 3894590"/>
              <a:gd name="connsiteX3" fmla="*/ 0 w 5699481"/>
              <a:gd name="connsiteY3" fmla="*/ 3894590 h 3894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99481" h="3894590">
                <a:moveTo>
                  <a:pt x="0" y="0"/>
                </a:moveTo>
                <a:lnTo>
                  <a:pt x="5699481" y="0"/>
                </a:lnTo>
                <a:lnTo>
                  <a:pt x="5699481" y="3894590"/>
                </a:lnTo>
                <a:lnTo>
                  <a:pt x="0" y="3894590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4063944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5E6BDFBA-F9F0-499D-84DF-1A094D65877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374560" y="1481705"/>
            <a:ext cx="5699481" cy="3894590"/>
          </a:xfrm>
          <a:custGeom>
            <a:avLst/>
            <a:gdLst>
              <a:gd name="connsiteX0" fmla="*/ 0 w 5699481"/>
              <a:gd name="connsiteY0" fmla="*/ 0 h 3894590"/>
              <a:gd name="connsiteX1" fmla="*/ 5699481 w 5699481"/>
              <a:gd name="connsiteY1" fmla="*/ 0 h 3894590"/>
              <a:gd name="connsiteX2" fmla="*/ 5699481 w 5699481"/>
              <a:gd name="connsiteY2" fmla="*/ 3894590 h 3894590"/>
              <a:gd name="connsiteX3" fmla="*/ 0 w 5699481"/>
              <a:gd name="connsiteY3" fmla="*/ 3894590 h 3894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99481" h="3894590">
                <a:moveTo>
                  <a:pt x="0" y="0"/>
                </a:moveTo>
                <a:lnTo>
                  <a:pt x="5699481" y="0"/>
                </a:lnTo>
                <a:lnTo>
                  <a:pt x="5699481" y="3894590"/>
                </a:lnTo>
                <a:lnTo>
                  <a:pt x="0" y="3894590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4248887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>
            <a:extLst>
              <a:ext uri="{FF2B5EF4-FFF2-40B4-BE49-F238E27FC236}">
                <a16:creationId xmlns:a16="http://schemas.microsoft.com/office/drawing/2014/main" id="{6B5BCD8C-163E-46F5-81BD-271FA63CD65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0565289" y="-2954553"/>
            <a:ext cx="7855242" cy="3894590"/>
          </a:xfrm>
          <a:custGeom>
            <a:avLst/>
            <a:gdLst>
              <a:gd name="connsiteX0" fmla="*/ 0 w 7855242"/>
              <a:gd name="connsiteY0" fmla="*/ 0 h 3894590"/>
              <a:gd name="connsiteX1" fmla="*/ 7855242 w 7855242"/>
              <a:gd name="connsiteY1" fmla="*/ 0 h 3894590"/>
              <a:gd name="connsiteX2" fmla="*/ 7855242 w 7855242"/>
              <a:gd name="connsiteY2" fmla="*/ 3894590 h 3894590"/>
              <a:gd name="connsiteX3" fmla="*/ 0 w 7855242"/>
              <a:gd name="connsiteY3" fmla="*/ 3894590 h 3894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55242" h="3894590">
                <a:moveTo>
                  <a:pt x="0" y="0"/>
                </a:moveTo>
                <a:lnTo>
                  <a:pt x="7855242" y="0"/>
                </a:lnTo>
                <a:lnTo>
                  <a:pt x="7855242" y="3894590"/>
                </a:lnTo>
                <a:lnTo>
                  <a:pt x="0" y="3894590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C17F2ABC-75B0-4EC9-9F1A-7BCF0DBA12A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971342" y="866671"/>
            <a:ext cx="5124659" cy="5124659"/>
          </a:xfrm>
          <a:custGeom>
            <a:avLst/>
            <a:gdLst>
              <a:gd name="connsiteX0" fmla="*/ 0 w 5124659"/>
              <a:gd name="connsiteY0" fmla="*/ 0 h 5124659"/>
              <a:gd name="connsiteX1" fmla="*/ 5124659 w 5124659"/>
              <a:gd name="connsiteY1" fmla="*/ 0 h 5124659"/>
              <a:gd name="connsiteX2" fmla="*/ 5124659 w 5124659"/>
              <a:gd name="connsiteY2" fmla="*/ 5124659 h 5124659"/>
              <a:gd name="connsiteX3" fmla="*/ 0 w 5124659"/>
              <a:gd name="connsiteY3" fmla="*/ 5124659 h 51246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24659" h="5124659">
                <a:moveTo>
                  <a:pt x="0" y="0"/>
                </a:moveTo>
                <a:lnTo>
                  <a:pt x="5124659" y="0"/>
                </a:lnTo>
                <a:lnTo>
                  <a:pt x="5124659" y="5124659"/>
                </a:lnTo>
                <a:lnTo>
                  <a:pt x="0" y="5124659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4597674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00C67D0-5F84-4F0E-9121-733701B1460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168379" y="1481705"/>
            <a:ext cx="7855242" cy="3894590"/>
          </a:xfrm>
          <a:custGeom>
            <a:avLst/>
            <a:gdLst>
              <a:gd name="connsiteX0" fmla="*/ 0 w 7855242"/>
              <a:gd name="connsiteY0" fmla="*/ 0 h 3894590"/>
              <a:gd name="connsiteX1" fmla="*/ 7855242 w 7855242"/>
              <a:gd name="connsiteY1" fmla="*/ 0 h 3894590"/>
              <a:gd name="connsiteX2" fmla="*/ 7855242 w 7855242"/>
              <a:gd name="connsiteY2" fmla="*/ 3894590 h 3894590"/>
              <a:gd name="connsiteX3" fmla="*/ 0 w 7855242"/>
              <a:gd name="connsiteY3" fmla="*/ 3894590 h 3894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55242" h="3894590">
                <a:moveTo>
                  <a:pt x="0" y="0"/>
                </a:moveTo>
                <a:lnTo>
                  <a:pt x="7855242" y="0"/>
                </a:lnTo>
                <a:lnTo>
                  <a:pt x="7855242" y="3894590"/>
                </a:lnTo>
                <a:lnTo>
                  <a:pt x="0" y="3894590"/>
                </a:lnTo>
                <a:close/>
              </a:path>
            </a:pathLst>
          </a:custGeom>
          <a:pattFill prst="pct30">
            <a:fgClr>
              <a:schemeClr val="accent1"/>
            </a:fgClr>
            <a:bgClr>
              <a:schemeClr val="bg1"/>
            </a:bgClr>
          </a:pattFill>
        </p:spPr>
        <p:txBody>
          <a:bodyPr wrap="square">
            <a:noAutofit/>
          </a:bodyPr>
          <a:lstStyle>
            <a:lvl1pPr>
              <a:defRPr sz="1050"/>
            </a:lvl1pPr>
          </a:lstStyle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9536399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57">
          <p15:clr>
            <a:srgbClr val="FBAE40"/>
          </p15:clr>
        </p15:guide>
        <p15:guide id="4" orient="horz" pos="255">
          <p15:clr>
            <a:srgbClr val="FBAE40"/>
          </p15:clr>
        </p15:guide>
        <p15:guide id="5" orient="horz" pos="4065">
          <p15:clr>
            <a:srgbClr val="FBAE40"/>
          </p15:clr>
        </p15:guide>
        <p15:guide id="6" pos="7423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E5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06453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719" r:id="rId3"/>
    <p:sldLayoutId id="2147483718" r:id="rId4"/>
    <p:sldLayoutId id="2147483717" r:id="rId5"/>
    <p:sldLayoutId id="2147483716" r:id="rId6"/>
    <p:sldLayoutId id="2147483715" r:id="rId7"/>
    <p:sldLayoutId id="2147483714" r:id="rId8"/>
    <p:sldLayoutId id="2147483713" r:id="rId9"/>
    <p:sldLayoutId id="2147483712" r:id="rId10"/>
    <p:sldLayoutId id="2147483711" r:id="rId11"/>
    <p:sldLayoutId id="2147483710" r:id="rId12"/>
    <p:sldLayoutId id="2147483709" r:id="rId13"/>
    <p:sldLayoutId id="2147483708" r:id="rId14"/>
    <p:sldLayoutId id="2147483707" r:id="rId15"/>
    <p:sldLayoutId id="2147483706" r:id="rId16"/>
    <p:sldLayoutId id="2147483705" r:id="rId17"/>
    <p:sldLayoutId id="2147483704" r:id="rId18"/>
    <p:sldLayoutId id="2147483703" r:id="rId19"/>
    <p:sldLayoutId id="2147483702" r:id="rId20"/>
    <p:sldLayoutId id="2147483701" r:id="rId21"/>
    <p:sldLayoutId id="2147483700" r:id="rId22"/>
    <p:sldLayoutId id="2147483699" r:id="rId23"/>
    <p:sldLayoutId id="2147483698" r:id="rId24"/>
    <p:sldLayoutId id="2147483697" r:id="rId25"/>
    <p:sldLayoutId id="2147483696" r:id="rId26"/>
    <p:sldLayoutId id="2147483695" r:id="rId27"/>
    <p:sldLayoutId id="2147483694" r:id="rId28"/>
    <p:sldLayoutId id="2147483692" r:id="rId29"/>
    <p:sldLayoutId id="2147483693" r:id="rId30"/>
    <p:sldLayoutId id="2147483691" r:id="rId31"/>
    <p:sldLayoutId id="2147483690" r:id="rId32"/>
    <p:sldLayoutId id="2147483689" r:id="rId33"/>
    <p:sldLayoutId id="2147483688" r:id="rId34"/>
    <p:sldLayoutId id="2147483687" r:id="rId35"/>
    <p:sldLayoutId id="2147483686" r:id="rId36"/>
    <p:sldLayoutId id="2147483685" r:id="rId37"/>
    <p:sldLayoutId id="2147483684" r:id="rId38"/>
    <p:sldLayoutId id="2147483683" r:id="rId39"/>
    <p:sldLayoutId id="2147483682" r:id="rId40"/>
    <p:sldLayoutId id="2147483681" r:id="rId41"/>
    <p:sldLayoutId id="2147483680" r:id="rId42"/>
    <p:sldLayoutId id="2147483679" r:id="rId43"/>
    <p:sldLayoutId id="2147483678" r:id="rId44"/>
    <p:sldLayoutId id="2147483677" r:id="rId45"/>
    <p:sldLayoutId id="2147483676" r:id="rId46"/>
    <p:sldLayoutId id="2147483675" r:id="rId4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orient="horz" pos="255" userDrawn="1">
          <p15:clr>
            <a:srgbClr val="F26B43"/>
          </p15:clr>
        </p15:guide>
        <p15:guide id="4" pos="257" userDrawn="1">
          <p15:clr>
            <a:srgbClr val="F26B43"/>
          </p15:clr>
        </p15:guide>
        <p15:guide id="5" orient="horz" pos="4065" userDrawn="1">
          <p15:clr>
            <a:srgbClr val="F26B43"/>
          </p15:clr>
        </p15:guide>
        <p15:guide id="6" pos="7423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F182F449-BFCE-9741-A22B-E3923B514018}"/>
              </a:ext>
            </a:extLst>
          </p:cNvPr>
          <p:cNvSpPr txBox="1"/>
          <p:nvPr/>
        </p:nvSpPr>
        <p:spPr>
          <a:xfrm>
            <a:off x="3890816" y="4249511"/>
            <a:ext cx="43926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sz="2800" dirty="0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Õnne Mets, </a:t>
            </a:r>
            <a:r>
              <a:rPr lang="en-ID" sz="2800" dirty="0" err="1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kommunikatsioonijuht</a:t>
            </a:r>
            <a:r>
              <a:rPr lang="en-ID" sz="2800" dirty="0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ID" sz="2800" dirty="0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ID" sz="2800" dirty="0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onne@meremuuseum.ee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AF94521-37B4-954B-92B1-3258CED4734D}"/>
              </a:ext>
            </a:extLst>
          </p:cNvPr>
          <p:cNvSpPr txBox="1"/>
          <p:nvPr/>
        </p:nvSpPr>
        <p:spPr>
          <a:xfrm>
            <a:off x="1698982" y="1699784"/>
            <a:ext cx="87940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sz="6000" dirty="0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Eesti Meremuuseumi </a:t>
            </a:r>
            <a:r>
              <a:rPr lang="en-ID" sz="6000" dirty="0" err="1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aasta</a:t>
            </a:r>
            <a:r>
              <a:rPr lang="en-ID" sz="6000" dirty="0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6000" dirty="0" err="1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Ameerika</a:t>
            </a:r>
            <a:r>
              <a:rPr lang="en-ID" sz="6000" dirty="0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6000" dirty="0" err="1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mägedel</a:t>
            </a:r>
            <a:endParaRPr lang="en-ID" sz="6000" dirty="0">
              <a:solidFill>
                <a:srgbClr val="014F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00FA6EE-70F1-5048-9F04-CD6AAD05792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100"/>
          <a:stretch/>
        </p:blipFill>
        <p:spPr>
          <a:xfrm rot="10800000">
            <a:off x="0" y="0"/>
            <a:ext cx="64489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044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CA2A54C-CE36-4839-B87A-522792DAF9D6}"/>
              </a:ext>
            </a:extLst>
          </p:cNvPr>
          <p:cNvSpPr txBox="1"/>
          <p:nvPr/>
        </p:nvSpPr>
        <p:spPr>
          <a:xfrm>
            <a:off x="3131803" y="1893194"/>
            <a:ext cx="90601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Suured</a:t>
            </a:r>
            <a:r>
              <a:rPr lang="en-US" sz="3600" b="1" dirty="0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sündmused</a:t>
            </a:r>
            <a:r>
              <a:rPr lang="en-US" sz="3600" b="1" dirty="0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3600" b="1" dirty="0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err="1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leiavad</a:t>
            </a:r>
            <a:r>
              <a:rPr lang="en-US" sz="3600" b="1" dirty="0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aset</a:t>
            </a:r>
            <a:endParaRPr lang="en-ID" sz="6600" b="1" dirty="0">
              <a:solidFill>
                <a:srgbClr val="014FA2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5896B6-C012-4C08-91A4-9B3AE087F204}"/>
              </a:ext>
            </a:extLst>
          </p:cNvPr>
          <p:cNvSpPr txBox="1"/>
          <p:nvPr/>
        </p:nvSpPr>
        <p:spPr>
          <a:xfrm>
            <a:off x="3131803" y="3554539"/>
            <a:ext cx="3951477" cy="2632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28.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novembril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2019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taasavame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Paksu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Margareeta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Aasta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lõpuks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18 000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külastajat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Ees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ootas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Meremuuseumi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juubeliaasta</a:t>
            </a:r>
            <a:endParaRPr lang="en-ID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märtsil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avasime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Lennusadamas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näituse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Ajalend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sadamates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” ja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võõrustasime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Antarktika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projekti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osalisi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12C792D-FB98-9641-8BE3-DF1720AC72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366" y="6061588"/>
            <a:ext cx="1765300" cy="4572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AE15E66-5822-024B-95B4-D94C9AA687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1045" y="743401"/>
            <a:ext cx="1358846" cy="1149793"/>
          </a:xfrm>
          <a:prstGeom prst="rect">
            <a:avLst/>
          </a:prstGeom>
        </p:spPr>
      </p:pic>
      <p:sp>
        <p:nvSpPr>
          <p:cNvPr id="2" name="Arrow: Down 1">
            <a:extLst>
              <a:ext uri="{FF2B5EF4-FFF2-40B4-BE49-F238E27FC236}">
                <a16:creationId xmlns:a16="http://schemas.microsoft.com/office/drawing/2014/main" id="{6E393FF6-8B26-4BC6-A018-FD8D3D5ED025}"/>
              </a:ext>
            </a:extLst>
          </p:cNvPr>
          <p:cNvSpPr/>
          <p:nvPr/>
        </p:nvSpPr>
        <p:spPr>
          <a:xfrm flipV="1">
            <a:off x="1250539" y="743401"/>
            <a:ext cx="873457" cy="1149793"/>
          </a:xfrm>
          <a:prstGeom prst="downArrow">
            <a:avLst/>
          </a:prstGeom>
          <a:solidFill>
            <a:schemeClr val="bg1">
              <a:alpha val="5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3AB7FA3-5B3A-4AE0-A3ED-18E4A46180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9" b="25437"/>
          <a:stretch/>
        </p:blipFill>
        <p:spPr>
          <a:xfrm>
            <a:off x="7831921" y="2506634"/>
            <a:ext cx="3408973" cy="3679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096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CA2A54C-CE36-4839-B87A-522792DAF9D6}"/>
              </a:ext>
            </a:extLst>
          </p:cNvPr>
          <p:cNvSpPr txBox="1"/>
          <p:nvPr/>
        </p:nvSpPr>
        <p:spPr>
          <a:xfrm>
            <a:off x="3131803" y="2461365"/>
            <a:ext cx="90601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Ootamatu</a:t>
            </a:r>
            <a:r>
              <a:rPr lang="en-US" sz="3600" b="1" dirty="0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sulgemine</a:t>
            </a:r>
            <a:endParaRPr lang="en-ID" sz="6600" b="1" dirty="0">
              <a:solidFill>
                <a:srgbClr val="014FA2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5896B6-C012-4C08-91A4-9B3AE087F204}"/>
              </a:ext>
            </a:extLst>
          </p:cNvPr>
          <p:cNvSpPr txBox="1"/>
          <p:nvPr/>
        </p:nvSpPr>
        <p:spPr>
          <a:xfrm>
            <a:off x="3131803" y="3554539"/>
            <a:ext cx="3951477" cy="1154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13.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märtsil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sulgesime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uksed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15.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maini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Ümber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tuli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teha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muuseumi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2020.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aasta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eelarve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12C792D-FB98-9641-8BE3-DF1720AC72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366" y="6061588"/>
            <a:ext cx="1765300" cy="4572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AE15E66-5822-024B-95B4-D94C9AA687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1045" y="743401"/>
            <a:ext cx="1358846" cy="1149793"/>
          </a:xfrm>
          <a:prstGeom prst="rect">
            <a:avLst/>
          </a:prstGeom>
        </p:spPr>
      </p:pic>
      <p:sp>
        <p:nvSpPr>
          <p:cNvPr id="2" name="Arrow: Down 1">
            <a:extLst>
              <a:ext uri="{FF2B5EF4-FFF2-40B4-BE49-F238E27FC236}">
                <a16:creationId xmlns:a16="http://schemas.microsoft.com/office/drawing/2014/main" id="{6E393FF6-8B26-4BC6-A018-FD8D3D5ED025}"/>
              </a:ext>
            </a:extLst>
          </p:cNvPr>
          <p:cNvSpPr/>
          <p:nvPr/>
        </p:nvSpPr>
        <p:spPr>
          <a:xfrm flipH="1">
            <a:off x="1250539" y="743401"/>
            <a:ext cx="873457" cy="1149793"/>
          </a:xfrm>
          <a:prstGeom prst="downArrow">
            <a:avLst/>
          </a:prstGeom>
          <a:solidFill>
            <a:schemeClr val="bg1">
              <a:alpha val="5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931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CA2A54C-CE36-4839-B87A-522792DAF9D6}"/>
              </a:ext>
            </a:extLst>
          </p:cNvPr>
          <p:cNvSpPr txBox="1"/>
          <p:nvPr/>
        </p:nvSpPr>
        <p:spPr>
          <a:xfrm>
            <a:off x="3131803" y="1893194"/>
            <a:ext cx="90601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Positiivsed</a:t>
            </a:r>
            <a:r>
              <a:rPr lang="en-US" sz="3600" b="1" dirty="0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3600" b="1" dirty="0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err="1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võnked</a:t>
            </a:r>
            <a:endParaRPr lang="en-ID" sz="6600" b="1" dirty="0">
              <a:solidFill>
                <a:srgbClr val="014FA2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5896B6-C012-4C08-91A4-9B3AE087F204}"/>
              </a:ext>
            </a:extLst>
          </p:cNvPr>
          <p:cNvSpPr txBox="1"/>
          <p:nvPr/>
        </p:nvSpPr>
        <p:spPr>
          <a:xfrm>
            <a:off x="3131803" y="3554539"/>
            <a:ext cx="3951477" cy="1524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ärtsi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lõpus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toimunud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võidukas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Kuldmuna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finaal</a:t>
            </a:r>
            <a:endParaRPr lang="en-ID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Suvel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jõudsid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muuseumisse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mööda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maad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reisinud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turistid</a:t>
            </a:r>
            <a:endParaRPr lang="en-ID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12C792D-FB98-9641-8BE3-DF1720AC72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366" y="6061588"/>
            <a:ext cx="1765300" cy="4572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AE15E66-5822-024B-95B4-D94C9AA687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1045" y="743401"/>
            <a:ext cx="1358846" cy="1149793"/>
          </a:xfrm>
          <a:prstGeom prst="rect">
            <a:avLst/>
          </a:prstGeom>
        </p:spPr>
      </p:pic>
      <p:sp>
        <p:nvSpPr>
          <p:cNvPr id="2" name="Arrow: Down 1">
            <a:extLst>
              <a:ext uri="{FF2B5EF4-FFF2-40B4-BE49-F238E27FC236}">
                <a16:creationId xmlns:a16="http://schemas.microsoft.com/office/drawing/2014/main" id="{6E393FF6-8B26-4BC6-A018-FD8D3D5ED025}"/>
              </a:ext>
            </a:extLst>
          </p:cNvPr>
          <p:cNvSpPr/>
          <p:nvPr/>
        </p:nvSpPr>
        <p:spPr>
          <a:xfrm flipV="1">
            <a:off x="1250539" y="743401"/>
            <a:ext cx="873457" cy="1149793"/>
          </a:xfrm>
          <a:prstGeom prst="downArrow">
            <a:avLst/>
          </a:prstGeom>
          <a:solidFill>
            <a:schemeClr val="bg1">
              <a:alpha val="5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CA9798-7869-4B32-9478-C13612930E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3423" y="3050"/>
            <a:ext cx="45701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238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CA2A54C-CE36-4839-B87A-522792DAF9D6}"/>
              </a:ext>
            </a:extLst>
          </p:cNvPr>
          <p:cNvSpPr txBox="1"/>
          <p:nvPr/>
        </p:nvSpPr>
        <p:spPr>
          <a:xfrm>
            <a:off x="3131803" y="2461365"/>
            <a:ext cx="90601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Vaiksem</a:t>
            </a:r>
            <a:r>
              <a:rPr lang="en-US" sz="3600" b="1" dirty="0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hooaeg</a:t>
            </a:r>
            <a:endParaRPr lang="en-ID" sz="6600" b="1" dirty="0">
              <a:solidFill>
                <a:srgbClr val="014FA2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5896B6-C012-4C08-91A4-9B3AE087F204}"/>
              </a:ext>
            </a:extLst>
          </p:cNvPr>
          <p:cNvSpPr txBox="1"/>
          <p:nvPr/>
        </p:nvSpPr>
        <p:spPr>
          <a:xfrm>
            <a:off x="3131803" y="3554539"/>
            <a:ext cx="3951477" cy="416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Sügisel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taas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vähem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külastajaid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12C792D-FB98-9641-8BE3-DF1720AC72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366" y="6061588"/>
            <a:ext cx="1765300" cy="4572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AE15E66-5822-024B-95B4-D94C9AA687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1045" y="743401"/>
            <a:ext cx="1358846" cy="1149793"/>
          </a:xfrm>
          <a:prstGeom prst="rect">
            <a:avLst/>
          </a:prstGeom>
        </p:spPr>
      </p:pic>
      <p:sp>
        <p:nvSpPr>
          <p:cNvPr id="2" name="Arrow: Down 1">
            <a:extLst>
              <a:ext uri="{FF2B5EF4-FFF2-40B4-BE49-F238E27FC236}">
                <a16:creationId xmlns:a16="http://schemas.microsoft.com/office/drawing/2014/main" id="{6E393FF6-8B26-4BC6-A018-FD8D3D5ED025}"/>
              </a:ext>
            </a:extLst>
          </p:cNvPr>
          <p:cNvSpPr/>
          <p:nvPr/>
        </p:nvSpPr>
        <p:spPr>
          <a:xfrm flipH="1">
            <a:off x="1250539" y="743401"/>
            <a:ext cx="873457" cy="1149793"/>
          </a:xfrm>
          <a:prstGeom prst="downArrow">
            <a:avLst/>
          </a:prstGeom>
          <a:solidFill>
            <a:schemeClr val="bg1">
              <a:alpha val="5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icture containing outdoor, water, sky, building&#10;&#10;Description automatically generated">
            <a:extLst>
              <a:ext uri="{FF2B5EF4-FFF2-40B4-BE49-F238E27FC236}">
                <a16:creationId xmlns:a16="http://schemas.microsoft.com/office/drawing/2014/main" id="{0F577DE0-8ED2-4D37-AA6F-DEE13B17443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7620" y="3282384"/>
            <a:ext cx="4853615" cy="3236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855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CA2A54C-CE36-4839-B87A-522792DAF9D6}"/>
              </a:ext>
            </a:extLst>
          </p:cNvPr>
          <p:cNvSpPr txBox="1"/>
          <p:nvPr/>
        </p:nvSpPr>
        <p:spPr>
          <a:xfrm>
            <a:off x="3131803" y="1902430"/>
            <a:ext cx="90601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Sündmusterohke</a:t>
            </a:r>
            <a:r>
              <a:rPr lang="en-US" sz="3600" b="1" dirty="0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err="1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aastalõpp</a:t>
            </a:r>
            <a:endParaRPr lang="en-ID" sz="6600" b="1" dirty="0">
              <a:solidFill>
                <a:srgbClr val="014FA2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5896B6-C012-4C08-91A4-9B3AE087F204}"/>
              </a:ext>
            </a:extLst>
          </p:cNvPr>
          <p:cNvSpPr txBox="1"/>
          <p:nvPr/>
        </p:nvSpPr>
        <p:spPr>
          <a:xfrm>
            <a:off x="3131803" y="3554539"/>
            <a:ext cx="3951477" cy="30013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16.10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avasime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Lennusadamas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näituse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Tundmatu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ookean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Läänemeri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maailmameres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Auhinnad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Paksule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Margareetale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b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Tallinna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Turismitegu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Pimedate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Liidu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aasta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tegu</a:t>
            </a:r>
            <a:b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Heritage in Motion</a:t>
            </a:r>
            <a:b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Aasta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ehitusprojekt</a:t>
            </a:r>
            <a:endParaRPr lang="en-ID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12C792D-FB98-9641-8BE3-DF1720AC72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366" y="6061588"/>
            <a:ext cx="1765300" cy="4572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AE15E66-5822-024B-95B4-D94C9AA687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1045" y="743401"/>
            <a:ext cx="1358846" cy="1149793"/>
          </a:xfrm>
          <a:prstGeom prst="rect">
            <a:avLst/>
          </a:prstGeom>
        </p:spPr>
      </p:pic>
      <p:sp>
        <p:nvSpPr>
          <p:cNvPr id="2" name="Arrow: Down 1">
            <a:extLst>
              <a:ext uri="{FF2B5EF4-FFF2-40B4-BE49-F238E27FC236}">
                <a16:creationId xmlns:a16="http://schemas.microsoft.com/office/drawing/2014/main" id="{6E393FF6-8B26-4BC6-A018-FD8D3D5ED025}"/>
              </a:ext>
            </a:extLst>
          </p:cNvPr>
          <p:cNvSpPr/>
          <p:nvPr/>
        </p:nvSpPr>
        <p:spPr>
          <a:xfrm flipV="1">
            <a:off x="1250539" y="743401"/>
            <a:ext cx="873457" cy="1149793"/>
          </a:xfrm>
          <a:prstGeom prst="downArrow">
            <a:avLst/>
          </a:prstGeom>
          <a:solidFill>
            <a:schemeClr val="bg1">
              <a:alpha val="5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Map&#10;&#10;Description automatically generated">
            <a:extLst>
              <a:ext uri="{FF2B5EF4-FFF2-40B4-BE49-F238E27FC236}">
                <a16:creationId xmlns:a16="http://schemas.microsoft.com/office/drawing/2014/main" id="{6479FEAC-84B1-4EE3-A277-53AB1BD2C2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1901" y="615606"/>
            <a:ext cx="4197589" cy="5940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958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12C792D-FB98-9641-8BE3-DF1720AC72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366" y="6061588"/>
            <a:ext cx="1765300" cy="4572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AE15E66-5822-024B-95B4-D94C9AA687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1045" y="743401"/>
            <a:ext cx="1358846" cy="1149793"/>
          </a:xfrm>
          <a:prstGeom prst="rect">
            <a:avLst/>
          </a:prstGeom>
        </p:spPr>
      </p:pic>
      <p:sp>
        <p:nvSpPr>
          <p:cNvPr id="2" name="Arrow: Down 1">
            <a:extLst>
              <a:ext uri="{FF2B5EF4-FFF2-40B4-BE49-F238E27FC236}">
                <a16:creationId xmlns:a16="http://schemas.microsoft.com/office/drawing/2014/main" id="{6E393FF6-8B26-4BC6-A018-FD8D3D5ED025}"/>
              </a:ext>
            </a:extLst>
          </p:cNvPr>
          <p:cNvSpPr/>
          <p:nvPr/>
        </p:nvSpPr>
        <p:spPr>
          <a:xfrm flipH="1">
            <a:off x="1250539" y="743401"/>
            <a:ext cx="873457" cy="1149793"/>
          </a:xfrm>
          <a:prstGeom prst="downArrow">
            <a:avLst/>
          </a:prstGeom>
          <a:solidFill>
            <a:schemeClr val="bg1">
              <a:alpha val="5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39FA7F-A7F7-4C1C-9FB7-7E68D2BAAE6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8698"/>
          <a:stretch/>
        </p:blipFill>
        <p:spPr>
          <a:xfrm>
            <a:off x="0" y="2057638"/>
            <a:ext cx="12192000" cy="4768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79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CA2A54C-CE36-4839-B87A-522792DAF9D6}"/>
              </a:ext>
            </a:extLst>
          </p:cNvPr>
          <p:cNvSpPr txBox="1"/>
          <p:nvPr/>
        </p:nvSpPr>
        <p:spPr>
          <a:xfrm>
            <a:off x="3131803" y="1893194"/>
            <a:ext cx="90601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Positiivsed</a:t>
            </a:r>
            <a:r>
              <a:rPr lang="en-US" sz="3600" b="1" dirty="0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3600" b="1" dirty="0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err="1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uudised</a:t>
            </a:r>
            <a:endParaRPr lang="en-ID" sz="6600" b="1" dirty="0">
              <a:solidFill>
                <a:srgbClr val="014FA2"/>
              </a:solidFill>
              <a:latin typeface="Arial" panose="020B0604020202020204" pitchFamily="34" charset="0"/>
              <a:ea typeface="Roboto" pitchFamily="2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5896B6-C012-4C08-91A4-9B3AE087F204}"/>
              </a:ext>
            </a:extLst>
          </p:cNvPr>
          <p:cNvSpPr txBox="1"/>
          <p:nvPr/>
        </p:nvSpPr>
        <p:spPr>
          <a:xfrm>
            <a:off x="3131803" y="3429000"/>
            <a:ext cx="3951477" cy="2632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Kultuurkapital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tunnustas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Eesti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Meremuuseumit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rahvakultuuri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sihtkapitali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muuseumi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aastapreemiaga</a:t>
            </a:r>
            <a:endParaRPr lang="en-ID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Ilmumised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seoses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uue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näitusega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Bruno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Linnebergist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ja “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Tundmatu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ookean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Läänemeri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maailmameres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näituse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600" dirty="0" err="1">
                <a:latin typeface="Arial" panose="020B0604020202020204" pitchFamily="34" charset="0"/>
                <a:cs typeface="Arial" panose="020B0604020202020204" pitchFamily="34" charset="0"/>
              </a:rPr>
              <a:t>kogemuslood</a:t>
            </a:r>
            <a:r>
              <a:rPr lang="en-ID" sz="1600" dirty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12C792D-FB98-9641-8BE3-DF1720AC72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366" y="6061588"/>
            <a:ext cx="1765300" cy="4572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AE15E66-5822-024B-95B4-D94C9AA687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1045" y="743401"/>
            <a:ext cx="1358846" cy="1149793"/>
          </a:xfrm>
          <a:prstGeom prst="rect">
            <a:avLst/>
          </a:prstGeom>
        </p:spPr>
      </p:pic>
      <p:sp>
        <p:nvSpPr>
          <p:cNvPr id="2" name="Arrow: Down 1">
            <a:extLst>
              <a:ext uri="{FF2B5EF4-FFF2-40B4-BE49-F238E27FC236}">
                <a16:creationId xmlns:a16="http://schemas.microsoft.com/office/drawing/2014/main" id="{6E393FF6-8B26-4BC6-A018-FD8D3D5ED025}"/>
              </a:ext>
            </a:extLst>
          </p:cNvPr>
          <p:cNvSpPr/>
          <p:nvPr/>
        </p:nvSpPr>
        <p:spPr>
          <a:xfrm flipV="1">
            <a:off x="1250539" y="743401"/>
            <a:ext cx="873457" cy="1149793"/>
          </a:xfrm>
          <a:prstGeom prst="downArrow">
            <a:avLst/>
          </a:prstGeom>
          <a:solidFill>
            <a:schemeClr val="bg1">
              <a:alpha val="5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icture containing text, person, book, suit&#10;&#10;Description automatically generated">
            <a:extLst>
              <a:ext uri="{FF2B5EF4-FFF2-40B4-BE49-F238E27FC236}">
                <a16:creationId xmlns:a16="http://schemas.microsoft.com/office/drawing/2014/main" id="{FADBFD0E-0029-4048-84C2-77932A528F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136" y="0"/>
            <a:ext cx="47527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062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12C792D-FB98-9641-8BE3-DF1720AC72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366" y="6061588"/>
            <a:ext cx="1765300" cy="4572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AE15E66-5822-024B-95B4-D94C9AA687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1045" y="743401"/>
            <a:ext cx="1358846" cy="1149793"/>
          </a:xfrm>
          <a:prstGeom prst="rect">
            <a:avLst/>
          </a:prstGeom>
        </p:spPr>
      </p:pic>
      <p:sp>
        <p:nvSpPr>
          <p:cNvPr id="2" name="Arrow: Down 1">
            <a:extLst>
              <a:ext uri="{FF2B5EF4-FFF2-40B4-BE49-F238E27FC236}">
                <a16:creationId xmlns:a16="http://schemas.microsoft.com/office/drawing/2014/main" id="{6E393FF6-8B26-4BC6-A018-FD8D3D5ED025}"/>
              </a:ext>
            </a:extLst>
          </p:cNvPr>
          <p:cNvSpPr/>
          <p:nvPr/>
        </p:nvSpPr>
        <p:spPr>
          <a:xfrm flipH="1">
            <a:off x="1250539" y="743401"/>
            <a:ext cx="873457" cy="1149793"/>
          </a:xfrm>
          <a:prstGeom prst="downArrow">
            <a:avLst/>
          </a:prstGeom>
          <a:solidFill>
            <a:schemeClr val="bg1">
              <a:alpha val="5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39FA7F-A7F7-4C1C-9FB7-7E68D2BAAE6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8698"/>
          <a:stretch/>
        </p:blipFill>
        <p:spPr>
          <a:xfrm>
            <a:off x="0" y="2057638"/>
            <a:ext cx="12192000" cy="476802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E141120-70C5-4F49-A2EE-08AEB9B3B6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023175"/>
            <a:ext cx="12192000" cy="5883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37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6F7C35D4-E977-4F5B-A5C9-784E884BD620}"/>
              </a:ext>
            </a:extLst>
          </p:cNvPr>
          <p:cNvSpPr/>
          <p:nvPr/>
        </p:nvSpPr>
        <p:spPr>
          <a:xfrm>
            <a:off x="-8878" y="0"/>
            <a:ext cx="6096000" cy="6858000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014F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D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ABB51FB2-DA08-4377-BF51-BC6DB94FDD27}"/>
              </a:ext>
            </a:extLst>
          </p:cNvPr>
          <p:cNvGrpSpPr/>
          <p:nvPr/>
        </p:nvGrpSpPr>
        <p:grpSpPr>
          <a:xfrm>
            <a:off x="7247108" y="1112675"/>
            <a:ext cx="3201517" cy="725714"/>
            <a:chOff x="8680340" y="959234"/>
            <a:chExt cx="2985048" cy="725714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D09EDC1E-68C0-437A-ACFF-817FFFD206D5}"/>
                </a:ext>
              </a:extLst>
            </p:cNvPr>
            <p:cNvSpPr txBox="1"/>
            <p:nvPr/>
          </p:nvSpPr>
          <p:spPr>
            <a:xfrm>
              <a:off x="8680340" y="959234"/>
              <a:ext cx="298504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Väljatulemised</a:t>
              </a:r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 on </a:t>
              </a:r>
              <a:r>
                <a:rPr lang="en-US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olnud</a:t>
              </a:r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erinevad</a:t>
              </a:r>
              <a:endParaRPr lang="id-ID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1084369C-7620-47F5-BC02-293919B2EBE0}"/>
                </a:ext>
              </a:extLst>
            </p:cNvPr>
            <p:cNvSpPr/>
            <p:nvPr/>
          </p:nvSpPr>
          <p:spPr>
            <a:xfrm>
              <a:off x="8680340" y="1302856"/>
              <a:ext cx="2450047" cy="3820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Clr>
                  <a:schemeClr val="accent6"/>
                </a:buClr>
              </a:pPr>
              <a:r>
                <a:rPr lang="en-ID" sz="1400" dirty="0" err="1">
                  <a:ea typeface="Open Sans" panose="020B0606030504020204" pitchFamily="34" charset="0"/>
                  <a:cs typeface="Open Sans" panose="020B0606030504020204" pitchFamily="34" charset="0"/>
                </a:rPr>
                <a:t>Infomüra</a:t>
              </a:r>
              <a:r>
                <a:rPr lang="en-ID" sz="1400" dirty="0">
                  <a:ea typeface="Open Sans" panose="020B0606030504020204" pitchFamily="34" charset="0"/>
                  <a:cs typeface="Open Sans" panose="020B0606030504020204" pitchFamily="34" charset="0"/>
                </a:rPr>
                <a:t>, </a:t>
              </a:r>
              <a:r>
                <a:rPr lang="en-ID" sz="1400" dirty="0" err="1">
                  <a:ea typeface="Open Sans" panose="020B0606030504020204" pitchFamily="34" charset="0"/>
                  <a:cs typeface="Open Sans" panose="020B0606030504020204" pitchFamily="34" charset="0"/>
                </a:rPr>
                <a:t>teadmatus</a:t>
              </a:r>
              <a:r>
                <a:rPr lang="en-ID" sz="1400" dirty="0">
                  <a:ea typeface="Open Sans" panose="020B0606030504020204" pitchFamily="34" charset="0"/>
                  <a:cs typeface="Open Sans" panose="020B0606030504020204" pitchFamily="34" charset="0"/>
                </a:rPr>
                <a:t> ja </a:t>
              </a:r>
              <a:r>
                <a:rPr lang="en-ID" sz="1400" dirty="0" err="1">
                  <a:ea typeface="Open Sans" panose="020B0606030504020204" pitchFamily="34" charset="0"/>
                  <a:cs typeface="Open Sans" panose="020B0606030504020204" pitchFamily="34" charset="0"/>
                </a:rPr>
                <a:t>kartus</a:t>
              </a:r>
              <a:r>
                <a:rPr lang="en-ID" sz="1400" dirty="0">
                  <a:ea typeface="Open Sans" panose="020B0606030504020204" pitchFamily="34" charset="0"/>
                  <a:cs typeface="Open Sans" panose="020B0606030504020204" pitchFamily="34" charset="0"/>
                </a:rPr>
                <a:t>.</a:t>
              </a:r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DD30292D-75FB-440E-A07D-B34AFA365073}"/>
              </a:ext>
            </a:extLst>
          </p:cNvPr>
          <p:cNvSpPr txBox="1"/>
          <p:nvPr/>
        </p:nvSpPr>
        <p:spPr>
          <a:xfrm>
            <a:off x="419513" y="1978828"/>
            <a:ext cx="3992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>
                <a:solidFill>
                  <a:schemeClr val="bg1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Õppetunnid</a:t>
            </a:r>
            <a:r>
              <a:rPr lang="en-US" sz="4000" b="1" dirty="0">
                <a:solidFill>
                  <a:schemeClr val="bg1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 (1)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C167BC9-6D45-EC45-8916-37344A462A4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35" b="42273"/>
          <a:stretch/>
        </p:blipFill>
        <p:spPr>
          <a:xfrm rot="10800000">
            <a:off x="-1" y="7145"/>
            <a:ext cx="5314605" cy="6858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73AE181-8886-E14B-9AB6-54D7123828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4366" y="6061588"/>
            <a:ext cx="1765300" cy="457200"/>
          </a:xfrm>
          <a:prstGeom prst="rect">
            <a:avLst/>
          </a:pr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E51B6387-EC47-49D8-A0BC-D8F64751CB37}"/>
              </a:ext>
            </a:extLst>
          </p:cNvPr>
          <p:cNvGrpSpPr/>
          <p:nvPr/>
        </p:nvGrpSpPr>
        <p:grpSpPr>
          <a:xfrm>
            <a:off x="7247108" y="2710431"/>
            <a:ext cx="3841102" cy="1048880"/>
            <a:chOff x="8680340" y="959234"/>
            <a:chExt cx="2450047" cy="1048880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7058225A-938D-43C0-B7B5-F1065E163C0F}"/>
                </a:ext>
              </a:extLst>
            </p:cNvPr>
            <p:cNvSpPr txBox="1"/>
            <p:nvPr/>
          </p:nvSpPr>
          <p:spPr>
            <a:xfrm>
              <a:off x="8680340" y="959234"/>
              <a:ext cx="155021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Üleküllus</a:t>
              </a:r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veebis</a:t>
              </a:r>
              <a:endParaRPr lang="id-ID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85550A82-1E9D-402D-8F6B-00730E64B9D1}"/>
                </a:ext>
              </a:extLst>
            </p:cNvPr>
            <p:cNvSpPr/>
            <p:nvPr/>
          </p:nvSpPr>
          <p:spPr>
            <a:xfrm>
              <a:off x="8680340" y="1302856"/>
              <a:ext cx="2450047" cy="7052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Clr>
                  <a:schemeClr val="accent6"/>
                </a:buClr>
              </a:pPr>
              <a:r>
                <a:rPr lang="en-ID" sz="1400" dirty="0">
                  <a:ea typeface="Open Sans" panose="020B0606030504020204" pitchFamily="34" charset="0"/>
                  <a:cs typeface="Open Sans" panose="020B0606030504020204" pitchFamily="34" charset="0"/>
                </a:rPr>
                <a:t>Valitud </a:t>
              </a:r>
              <a:r>
                <a:rPr lang="en-ID" sz="1400" dirty="0" err="1">
                  <a:ea typeface="Open Sans" panose="020B0606030504020204" pitchFamily="34" charset="0"/>
                  <a:cs typeface="Open Sans" panose="020B0606030504020204" pitchFamily="34" charset="0"/>
                </a:rPr>
                <a:t>tegevused</a:t>
              </a:r>
              <a:r>
                <a:rPr lang="en-ID" sz="1400" dirty="0"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ID" sz="1400" dirty="0" err="1">
                  <a:ea typeface="Open Sans" panose="020B0606030504020204" pitchFamily="34" charset="0"/>
                  <a:cs typeface="Open Sans" panose="020B0606030504020204" pitchFamily="34" charset="0"/>
                </a:rPr>
                <a:t>koostöös</a:t>
              </a:r>
              <a:r>
                <a:rPr lang="en-ID" sz="1400" dirty="0"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ID" sz="1400" dirty="0" err="1">
                  <a:ea typeface="Open Sans" panose="020B0606030504020204" pitchFamily="34" charset="0"/>
                  <a:cs typeface="Open Sans" panose="020B0606030504020204" pitchFamily="34" charset="0"/>
                </a:rPr>
                <a:t>portaalidega</a:t>
              </a:r>
              <a:r>
                <a:rPr lang="en-ID" sz="1400" dirty="0">
                  <a:ea typeface="Open Sans" panose="020B0606030504020204" pitchFamily="34" charset="0"/>
                  <a:cs typeface="Open Sans" panose="020B0606030504020204" pitchFamily="34" charset="0"/>
                </a:rPr>
                <a:t> ja  </a:t>
              </a:r>
              <a:r>
                <a:rPr lang="en-ID" sz="1400" dirty="0" err="1">
                  <a:ea typeface="Open Sans" panose="020B0606030504020204" pitchFamily="34" charset="0"/>
                  <a:cs typeface="Open Sans" panose="020B0606030504020204" pitchFamily="34" charset="0"/>
                </a:rPr>
                <a:t>meisterdamisvideod</a:t>
              </a:r>
              <a:r>
                <a:rPr lang="en-ID" sz="1400" dirty="0"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  <a:r>
                <a:rPr lang="en-ID" sz="1400" dirty="0" err="1">
                  <a:ea typeface="Open Sans" panose="020B0606030504020204" pitchFamily="34" charset="0"/>
                  <a:cs typeface="Open Sans" panose="020B0606030504020204" pitchFamily="34" charset="0"/>
                </a:rPr>
                <a:t>Kasutajagrupp</a:t>
              </a:r>
              <a:r>
                <a:rPr lang="en-ID" sz="1400" dirty="0">
                  <a:ea typeface="Open Sans" panose="020B0606030504020204" pitchFamily="34" charset="0"/>
                  <a:cs typeface="Open Sans" panose="020B0606030504020204" pitchFamily="34" charset="0"/>
                </a:rPr>
                <a:t> on </a:t>
              </a:r>
              <a:r>
                <a:rPr lang="en-ID" sz="1400" dirty="0" err="1">
                  <a:ea typeface="Open Sans" panose="020B0606030504020204" pitchFamily="34" charset="0"/>
                  <a:cs typeface="Open Sans" panose="020B0606030504020204" pitchFamily="34" charset="0"/>
                </a:rPr>
                <a:t>erinev</a:t>
              </a:r>
              <a:r>
                <a:rPr lang="en-ID" sz="1400" dirty="0"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D9167B1E-BA7A-45D4-980C-12545ABCD629}"/>
              </a:ext>
            </a:extLst>
          </p:cNvPr>
          <p:cNvGrpSpPr/>
          <p:nvPr/>
        </p:nvGrpSpPr>
        <p:grpSpPr>
          <a:xfrm>
            <a:off x="7247108" y="4308187"/>
            <a:ext cx="2627719" cy="725714"/>
            <a:chOff x="8680340" y="959234"/>
            <a:chExt cx="2450047" cy="725714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073F3D14-FD4F-4EB5-B61C-EC58D90B71B1}"/>
                </a:ext>
              </a:extLst>
            </p:cNvPr>
            <p:cNvSpPr txBox="1"/>
            <p:nvPr/>
          </p:nvSpPr>
          <p:spPr>
            <a:xfrm>
              <a:off x="8680340" y="959234"/>
              <a:ext cx="207333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Uus</a:t>
              </a:r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olukord</a:t>
              </a:r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hariduses</a:t>
              </a:r>
              <a:endParaRPr lang="id-ID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8346198A-8F95-455C-B447-77A68BC2D7A1}"/>
                </a:ext>
              </a:extLst>
            </p:cNvPr>
            <p:cNvSpPr/>
            <p:nvPr/>
          </p:nvSpPr>
          <p:spPr>
            <a:xfrm>
              <a:off x="8680340" y="1302856"/>
              <a:ext cx="2450047" cy="3820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Clr>
                  <a:schemeClr val="accent6"/>
                </a:buClr>
              </a:pPr>
              <a:r>
                <a:rPr lang="en-ID" sz="1400" dirty="0" err="1">
                  <a:ea typeface="Open Sans" panose="020B0606030504020204" pitchFamily="34" charset="0"/>
                  <a:cs typeface="Open Sans" panose="020B0606030504020204" pitchFamily="34" charset="0"/>
                </a:rPr>
                <a:t>Digiüleküllus</a:t>
              </a:r>
              <a:r>
                <a:rPr lang="en-ID" sz="1400" dirty="0">
                  <a:ea typeface="Open Sans" panose="020B0606030504020204" pitchFamily="34" charset="0"/>
                  <a:cs typeface="Open Sans" panose="020B0606030504020204" pitchFamily="34" charset="0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84469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decel="6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decel="6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decel="6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6F7C35D4-E977-4F5B-A5C9-784E884BD620}"/>
              </a:ext>
            </a:extLst>
          </p:cNvPr>
          <p:cNvSpPr/>
          <p:nvPr/>
        </p:nvSpPr>
        <p:spPr>
          <a:xfrm>
            <a:off x="-8878" y="0"/>
            <a:ext cx="6096000" cy="6858000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6096000" y="0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014F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ID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ABB51FB2-DA08-4377-BF51-BC6DB94FDD27}"/>
              </a:ext>
            </a:extLst>
          </p:cNvPr>
          <p:cNvGrpSpPr/>
          <p:nvPr/>
        </p:nvGrpSpPr>
        <p:grpSpPr>
          <a:xfrm>
            <a:off x="7247108" y="1112675"/>
            <a:ext cx="3406096" cy="1048880"/>
            <a:chOff x="8680340" y="959234"/>
            <a:chExt cx="2450047" cy="1048880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D09EDC1E-68C0-437A-ACFF-817FFFD206D5}"/>
                </a:ext>
              </a:extLst>
            </p:cNvPr>
            <p:cNvSpPr txBox="1"/>
            <p:nvPr/>
          </p:nvSpPr>
          <p:spPr>
            <a:xfrm>
              <a:off x="8680340" y="959234"/>
              <a:ext cx="139428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Sisetööd</a:t>
              </a:r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edenevad</a:t>
              </a:r>
              <a:endParaRPr lang="id-ID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1084369C-7620-47F5-BC02-293919B2EBE0}"/>
                </a:ext>
              </a:extLst>
            </p:cNvPr>
            <p:cNvSpPr/>
            <p:nvPr/>
          </p:nvSpPr>
          <p:spPr>
            <a:xfrm>
              <a:off x="8680340" y="1302856"/>
              <a:ext cx="2450047" cy="7052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Clr>
                  <a:schemeClr val="accent6"/>
                </a:buClr>
              </a:pPr>
              <a:r>
                <a:rPr lang="en-ID" sz="1400" dirty="0" err="1">
                  <a:ea typeface="Open Sans" panose="020B0606030504020204" pitchFamily="34" charset="0"/>
                  <a:cs typeface="Open Sans" panose="020B0606030504020204" pitchFamily="34" charset="0"/>
                </a:rPr>
                <a:t>Asendustööd</a:t>
              </a:r>
              <a:r>
                <a:rPr lang="en-ID" sz="1400" dirty="0">
                  <a:ea typeface="Open Sans" panose="020B0606030504020204" pitchFamily="34" charset="0"/>
                  <a:cs typeface="Open Sans" panose="020B0606030504020204" pitchFamily="34" charset="0"/>
                </a:rPr>
                <a:t> ja </a:t>
              </a:r>
              <a:r>
                <a:rPr lang="en-ID" sz="1400" dirty="0" err="1">
                  <a:ea typeface="Open Sans" panose="020B0606030504020204" pitchFamily="34" charset="0"/>
                  <a:cs typeface="Open Sans" panose="020B0606030504020204" pitchFamily="34" charset="0"/>
                </a:rPr>
                <a:t>tegevuste</a:t>
              </a:r>
              <a:r>
                <a:rPr lang="en-ID" sz="1400" dirty="0"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ID" sz="1400" dirty="0" err="1">
                  <a:ea typeface="Open Sans" panose="020B0606030504020204" pitchFamily="34" charset="0"/>
                  <a:cs typeface="Open Sans" panose="020B0606030504020204" pitchFamily="34" charset="0"/>
                </a:rPr>
                <a:t>muutus</a:t>
              </a:r>
              <a:r>
                <a:rPr lang="en-ID" sz="1400" dirty="0">
                  <a:ea typeface="Open Sans" panose="020B0606030504020204" pitchFamily="34" charset="0"/>
                  <a:cs typeface="Open Sans" panose="020B0606030504020204" pitchFamily="34" charset="0"/>
                </a:rPr>
                <a:t>.</a:t>
              </a:r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DD30292D-75FB-440E-A07D-B34AFA365073}"/>
              </a:ext>
            </a:extLst>
          </p:cNvPr>
          <p:cNvSpPr txBox="1"/>
          <p:nvPr/>
        </p:nvSpPr>
        <p:spPr>
          <a:xfrm>
            <a:off x="410635" y="1978828"/>
            <a:ext cx="3992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>
                <a:solidFill>
                  <a:schemeClr val="bg1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Õppetunnid</a:t>
            </a:r>
            <a:r>
              <a:rPr lang="en-US" sz="4000" b="1" dirty="0">
                <a:solidFill>
                  <a:schemeClr val="bg1"/>
                </a:solidFill>
                <a:latin typeface="Arial" panose="020B0604020202020204" pitchFamily="34" charset="0"/>
                <a:ea typeface="Roboto" pitchFamily="2" charset="0"/>
                <a:cs typeface="Arial" panose="020B0604020202020204" pitchFamily="34" charset="0"/>
              </a:rPr>
              <a:t> (2)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C167BC9-6D45-EC45-8916-37344A462A4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35" b="42273"/>
          <a:stretch/>
        </p:blipFill>
        <p:spPr>
          <a:xfrm rot="10800000">
            <a:off x="-1" y="7145"/>
            <a:ext cx="5314605" cy="6858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73AE181-8886-E14B-9AB6-54D7123828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4366" y="6061588"/>
            <a:ext cx="1765300" cy="457200"/>
          </a:xfrm>
          <a:prstGeom prst="rect">
            <a:avLst/>
          </a:pr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E51B6387-EC47-49D8-A0BC-D8F64751CB37}"/>
              </a:ext>
            </a:extLst>
          </p:cNvPr>
          <p:cNvGrpSpPr/>
          <p:nvPr/>
        </p:nvGrpSpPr>
        <p:grpSpPr>
          <a:xfrm>
            <a:off x="7247108" y="2710431"/>
            <a:ext cx="3841102" cy="1695210"/>
            <a:chOff x="8680340" y="959234"/>
            <a:chExt cx="2450047" cy="1695210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7058225A-938D-43C0-B7B5-F1065E163C0F}"/>
                </a:ext>
              </a:extLst>
            </p:cNvPr>
            <p:cNvSpPr txBox="1"/>
            <p:nvPr/>
          </p:nvSpPr>
          <p:spPr>
            <a:xfrm>
              <a:off x="8680340" y="959234"/>
              <a:ext cx="18099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Oluline</a:t>
              </a:r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toetus</a:t>
              </a:r>
              <a:r>
                <a:rPr lang="en-US" sz="1600" dirty="0">
                  <a:latin typeface="Arial" panose="020B0604020202020204" pitchFamily="34" charset="0"/>
                  <a:cs typeface="Arial" panose="020B0604020202020204" pitchFamily="34" charset="0"/>
                </a:rPr>
                <a:t> ja </a:t>
              </a:r>
              <a:r>
                <a:rPr lang="en-US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infoliikumine</a:t>
              </a:r>
              <a:endParaRPr lang="id-ID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85550A82-1E9D-402D-8F6B-00730E64B9D1}"/>
                </a:ext>
              </a:extLst>
            </p:cNvPr>
            <p:cNvSpPr/>
            <p:nvPr/>
          </p:nvSpPr>
          <p:spPr>
            <a:xfrm>
              <a:off x="8680340" y="1302856"/>
              <a:ext cx="2450047" cy="13515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Clr>
                  <a:schemeClr val="accent6"/>
                </a:buClr>
              </a:pPr>
              <a:r>
                <a:rPr lang="fi-FI" sz="1400" dirty="0">
                  <a:ea typeface="Open Sans" panose="020B0606030504020204" pitchFamily="34" charset="0"/>
                  <a:cs typeface="Open Sans" panose="020B0606030504020204" pitchFamily="34" charset="0"/>
                </a:rPr>
                <a:t>Rakendasime Töötukassa hüvitist ja Kultuuriministeeriumi toetust;</a:t>
              </a:r>
              <a:br>
                <a:rPr lang="fi-FI" sz="1400" dirty="0">
                  <a:ea typeface="Open Sans" panose="020B0606030504020204" pitchFamily="34" charset="0"/>
                  <a:cs typeface="Open Sans" panose="020B0606030504020204" pitchFamily="34" charset="0"/>
                </a:rPr>
              </a:br>
              <a:r>
                <a:rPr lang="fi-FI" sz="1400" dirty="0">
                  <a:ea typeface="Open Sans" panose="020B0606030504020204" pitchFamily="34" charset="0"/>
                  <a:cs typeface="Open Sans" panose="020B0606030504020204" pitchFamily="34" charset="0"/>
                </a:rPr>
                <a:t>Töörahulolu uuring sisaldas küsimust eriolukorraaegse infoliikumise kohta. </a:t>
              </a:r>
              <a:endParaRPr lang="en-ID" sz="1400" dirty="0"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D9167B1E-BA7A-45D4-980C-12545ABCD629}"/>
              </a:ext>
            </a:extLst>
          </p:cNvPr>
          <p:cNvGrpSpPr/>
          <p:nvPr/>
        </p:nvGrpSpPr>
        <p:grpSpPr>
          <a:xfrm>
            <a:off x="7247108" y="5282214"/>
            <a:ext cx="3494873" cy="1053562"/>
            <a:chOff x="8680340" y="959234"/>
            <a:chExt cx="2450047" cy="1039399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073F3D14-FD4F-4EB5-B61C-EC58D90B71B1}"/>
                </a:ext>
              </a:extLst>
            </p:cNvPr>
            <p:cNvSpPr txBox="1"/>
            <p:nvPr/>
          </p:nvSpPr>
          <p:spPr>
            <a:xfrm>
              <a:off x="8680340" y="959234"/>
              <a:ext cx="1042047" cy="3340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 err="1">
                  <a:latin typeface="Arial" panose="020B0604020202020204" pitchFamily="34" charset="0"/>
                  <a:cs typeface="Arial" panose="020B0604020202020204" pitchFamily="34" charset="0"/>
                </a:rPr>
                <a:t>Edasiseks</a:t>
              </a:r>
              <a:endParaRPr lang="id-ID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8346198A-8F95-455C-B447-77A68BC2D7A1}"/>
                </a:ext>
              </a:extLst>
            </p:cNvPr>
            <p:cNvSpPr/>
            <p:nvPr/>
          </p:nvSpPr>
          <p:spPr>
            <a:xfrm>
              <a:off x="8680340" y="1302856"/>
              <a:ext cx="2450047" cy="695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Clr>
                  <a:schemeClr val="accent6"/>
                </a:buClr>
              </a:pPr>
              <a:r>
                <a:rPr lang="en-ID" sz="1400" dirty="0" err="1">
                  <a:ea typeface="Open Sans" panose="020B0606030504020204" pitchFamily="34" charset="0"/>
                  <a:cs typeface="Open Sans" panose="020B0606030504020204" pitchFamily="34" charset="0"/>
                </a:rPr>
                <a:t>Toimunud</a:t>
              </a:r>
              <a:r>
                <a:rPr lang="en-ID" sz="1400" dirty="0"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ID" sz="1400" dirty="0" err="1">
                  <a:ea typeface="Open Sans" panose="020B0606030504020204" pitchFamily="34" charset="0"/>
                  <a:cs typeface="Open Sans" panose="020B0606030504020204" pitchFamily="34" charset="0"/>
                </a:rPr>
                <a:t>näitusprojektide</a:t>
              </a:r>
              <a:r>
                <a:rPr lang="en-ID" sz="1400" dirty="0"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ID" sz="1400" dirty="0" err="1">
                  <a:ea typeface="Open Sans" panose="020B0606030504020204" pitchFamily="34" charset="0"/>
                  <a:cs typeface="Open Sans" panose="020B0606030504020204" pitchFamily="34" charset="0"/>
                </a:rPr>
                <a:t>atraktiivne</a:t>
              </a:r>
              <a:r>
                <a:rPr lang="en-ID" sz="1400" dirty="0"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ID" sz="1400" dirty="0" err="1">
                  <a:ea typeface="Open Sans" panose="020B0606030504020204" pitchFamily="34" charset="0"/>
                  <a:cs typeface="Open Sans" panose="020B0606030504020204" pitchFamily="34" charset="0"/>
                </a:rPr>
                <a:t>kuvamine</a:t>
              </a:r>
              <a:r>
                <a:rPr lang="en-ID" sz="1400" dirty="0"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ID" sz="1400" dirty="0" err="1">
                  <a:ea typeface="Open Sans" panose="020B0606030504020204" pitchFamily="34" charset="0"/>
                  <a:cs typeface="Open Sans" panose="020B0606030504020204" pitchFamily="34" charset="0"/>
                </a:rPr>
                <a:t>veebis</a:t>
              </a:r>
              <a:r>
                <a:rPr lang="en-ID" sz="1400" dirty="0">
                  <a:ea typeface="Open Sans" panose="020B0606030504020204" pitchFamily="34" charset="0"/>
                  <a:cs typeface="Open Sans" panose="020B0606030504020204" pitchFamily="34" charset="0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4897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decel="6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decel="6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decel="6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4E6F1038-8BB4-4A6A-8D62-527C2AE27B51}"/>
              </a:ext>
            </a:extLst>
          </p:cNvPr>
          <p:cNvSpPr txBox="1"/>
          <p:nvPr/>
        </p:nvSpPr>
        <p:spPr>
          <a:xfrm>
            <a:off x="3756552" y="2828835"/>
            <a:ext cx="4678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sz="7200" dirty="0" err="1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Tänan</a:t>
            </a:r>
            <a:r>
              <a:rPr lang="en-ID" sz="7200" dirty="0">
                <a:solidFill>
                  <a:srgbClr val="014F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9C1FEAE-5D70-6F49-9F53-F722E021ED09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</a:blip>
          <a:stretch>
            <a:fillRect/>
          </a:stretch>
        </p:blipFill>
        <p:spPr>
          <a:xfrm>
            <a:off x="0" y="763047"/>
            <a:ext cx="30539634" cy="75666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D5548A7-34CC-774D-9894-039FD5AB28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9932" y="444352"/>
            <a:ext cx="1640058" cy="1394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25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theme/theme1.xml><?xml version="1.0" encoding="utf-8"?>
<a:theme xmlns:a="http://schemas.openxmlformats.org/drawingml/2006/main" name="Office Theme">
  <a:themeElements>
    <a:clrScheme name="06 Light">
      <a:dk1>
        <a:srgbClr val="1A242E"/>
      </a:dk1>
      <a:lt1>
        <a:srgbClr val="F9F9F9"/>
      </a:lt1>
      <a:dk2>
        <a:srgbClr val="2C3E50"/>
      </a:dk2>
      <a:lt2>
        <a:srgbClr val="E7E6E6"/>
      </a:lt2>
      <a:accent1>
        <a:srgbClr val="ABC3CF"/>
      </a:accent1>
      <a:accent2>
        <a:srgbClr val="FB7B5B"/>
      </a:accent2>
      <a:accent3>
        <a:srgbClr val="85C6D4"/>
      </a:accent3>
      <a:accent4>
        <a:srgbClr val="8FCAA9"/>
      </a:accent4>
      <a:accent5>
        <a:srgbClr val="2C778A"/>
      </a:accent5>
      <a:accent6>
        <a:srgbClr val="4B5554"/>
      </a:accent6>
      <a:hlink>
        <a:srgbClr val="0563C1"/>
      </a:hlink>
      <a:folHlink>
        <a:srgbClr val="954F72"/>
      </a:folHlink>
    </a:clrScheme>
    <a:fontScheme name="Custom 21">
      <a:majorFont>
        <a:latin typeface="Libre Baskerville"/>
        <a:ea typeface=""/>
        <a:cs typeface=""/>
      </a:majorFont>
      <a:minorFont>
        <a:latin typeface="Poppins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16471D5867D424FBA319658C294CB84" ma:contentTypeVersion="11" ma:contentTypeDescription="Create a new document." ma:contentTypeScope="" ma:versionID="079c55d8a68ee592add436b98b1c98bf">
  <xsd:schema xmlns:xsd="http://www.w3.org/2001/XMLSchema" xmlns:xs="http://www.w3.org/2001/XMLSchema" xmlns:p="http://schemas.microsoft.com/office/2006/metadata/properties" xmlns:ns2="6761cb24-7c7a-4dec-a868-12f117c7452b" xmlns:ns3="078702f7-a135-4899-aa53-4211aa1581aa" targetNamespace="http://schemas.microsoft.com/office/2006/metadata/properties" ma:root="true" ma:fieldsID="d7a51f8f8b19a6bf4376eaf0a0ab17fd" ns2:_="" ns3:_="">
    <xsd:import namespace="6761cb24-7c7a-4dec-a868-12f117c7452b"/>
    <xsd:import namespace="078702f7-a135-4899-aa53-4211aa1581aa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61cb24-7c7a-4dec-a868-12f117c7452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78702f7-a135-4899-aa53-4211aa1581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265D28D-8158-4995-B340-DD003D3E027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8FA392C-73DA-418C-BF22-A2661395C71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761cb24-7c7a-4dec-a868-12f117c7452b"/>
    <ds:schemaRef ds:uri="078702f7-a135-4899-aa53-4211aa1581a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4910EB3-346A-4F30-A704-E01E56DE5A1C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078702f7-a135-4899-aa53-4211aa1581aa"/>
    <ds:schemaRef ds:uri="http://purl.org/dc/terms/"/>
    <ds:schemaRef ds:uri="http://schemas.microsoft.com/office/2006/documentManagement/types"/>
    <ds:schemaRef ds:uri="6761cb24-7c7a-4dec-a868-12f117c7452b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34543</TotalTime>
  <Words>194</Words>
  <Application>Microsoft Office PowerPoint</Application>
  <PresentationFormat>Widescreen</PresentationFormat>
  <Paragraphs>38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Open Sans</vt:lpstr>
      <vt:lpstr>Poppins</vt:lpstr>
      <vt:lpstr>Roboto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Dz</dc:creator>
  <cp:lastModifiedBy>Kuuelanik</cp:lastModifiedBy>
  <cp:revision>153</cp:revision>
  <dcterms:created xsi:type="dcterms:W3CDTF">2016-11-04T05:31:34Z</dcterms:created>
  <dcterms:modified xsi:type="dcterms:W3CDTF">2021-03-19T08:10:14Z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0x010100016471D5867D424FBA319658C294CB84</vt:lpwstr>
  </property>
</Properties>
</file>