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59" r:id="rId5"/>
    <p:sldId id="262" r:id="rId6"/>
    <p:sldId id="265" r:id="rId7"/>
    <p:sldId id="260" r:id="rId8"/>
    <p:sldId id="263" r:id="rId9"/>
    <p:sldId id="264" r:id="rId10"/>
    <p:sldId id="261" r:id="rId11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58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>
      <p:cViewPr varScale="1">
        <p:scale>
          <a:sx n="79" d="100"/>
          <a:sy n="79" d="100"/>
        </p:scale>
        <p:origin x="-90" y="-7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94146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88093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723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5752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48296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99260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19079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50162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2472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8539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34258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B18FE-FBAA-4E8B-B3C7-5CFCAE0CFAEA}" type="datetimeFigureOut">
              <a:rPr lang="et-EE" smtClean="0"/>
              <a:t>29.03.2016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EA6AD-DD0D-4EB4-9ABE-01BA04DDD20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94425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5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8052" y="-179940"/>
            <a:ext cx="12510052" cy="70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571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43200" y="848411"/>
            <a:ext cx="8610600" cy="385556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Teaduskeskus AHHAA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Baltikumi suurim teaduskeskus</a:t>
            </a:r>
            <a:b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Asutatud 1997, oma maja avati mais 2011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Asutajad: </a:t>
            </a: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Tartu Ülikool; Haridus ja Teadusministeerium 	      ja Tartu linn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Peamaja Tartus </a:t>
            </a: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(Sadama 1)</a:t>
            </a: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 ja 4D elamiskino Lõunakeskuses</a:t>
            </a:r>
            <a:b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/>
            </a:r>
            <a:br>
              <a:rPr lang="et-EE" altLang="et-EE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2015. aastal külastajaid 213 </a:t>
            </a: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000</a:t>
            </a:r>
            <a:b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/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 Kokku</a:t>
            </a:r>
            <a:r>
              <a:rPr kumimoji="0" lang="et-EE" altLang="et-EE" sz="27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 üle 2 miljoni külastaja! </a:t>
            </a:r>
            <a:br>
              <a:rPr kumimoji="0" lang="et-EE" altLang="et-EE" sz="27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lang="et-EE" altLang="et-EE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49% külastajatest välismaalt 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30573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848411"/>
            <a:ext cx="8686800" cy="385556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Käed külge! 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Üle 100 interaktiivse püsieksponaadi</a:t>
            </a:r>
            <a:b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lang="et-EE" altLang="et-EE" sz="3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3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+ ajutised näitused</a:t>
            </a: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> </a:t>
            </a:r>
            <a:r>
              <a:rPr kumimoji="0" lang="et-EE" altLang="et-EE" sz="3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3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„Ahhaa, ülisalajane“ – 	avatud veel kuni 	17.04.2016</a:t>
            </a: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  <a:t/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94972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43200" y="848411"/>
            <a:ext cx="7607431" cy="5361889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Mis on tulemas? 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sz="3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18.03 		Elusaali taasavamine</a:t>
            </a:r>
            <a:b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06.05 		Ahhaa, annab mängida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18.11 			Ahhaa, filmiefektid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Kevad 2017 	Ahhaa, laibad</a:t>
            </a:r>
            <a: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/>
            </a:r>
            <a:b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> </a:t>
            </a:r>
            <a:r>
              <a:rPr kumimoji="0" lang="et-EE" altLang="et-EE" sz="27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27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  <a:t/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76396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43200" y="848411"/>
            <a:ext cx="7607431" cy="385556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Mis </a:t>
            </a:r>
            <a:r>
              <a:rPr lang="et-EE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Ahhaas</a:t>
            </a: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 teha saab? 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Planetaarium</a:t>
            </a:r>
            <a:b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Töötoad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Teadusteatrid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Ahhaa-õpe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25437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819400" y="1501218"/>
            <a:ext cx="8629650" cy="385556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Teadusteatri etendused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Kokku 18</a:t>
            </a:r>
            <a: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 erinevat teadusteatri etendust!</a:t>
            </a: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/>
            </a:r>
            <a:b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> </a:t>
            </a:r>
            <a:r>
              <a:rPr kumimoji="0" lang="et-EE" altLang="et-EE" sz="27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27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„Vee võlud“	        „Imeline õhk“      	„Appi, matemaatika!“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 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	„Põlemise keemia“		„Avasta valgus“ 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/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„Koogist kakas“	„Aju paljaks“		„Ettevaatust, auto!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/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	</a:t>
            </a: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„Vinge muna“ 		„Särisev elekter“ </a:t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/>
            </a:r>
            <a:b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2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„18+“		„Eksklusiivne teadusshow“</a:t>
            </a: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  <a:t/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08439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2250" y="1501218"/>
            <a:ext cx="7607431" cy="385556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Ahhaa-õpe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AHHAA –</a:t>
            </a:r>
            <a: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 ilmaruum?!</a:t>
            </a:r>
            <a:b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Geoloogia ; Elekter; Astronoomia</a:t>
            </a:r>
            <a: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/>
            </a:r>
            <a:b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AHHAA – elupaik?!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Koduõu; Vesi; Mets</a:t>
            </a: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AHHAA – inimene?! 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Anatoomia; Meeled ja taju; Tervis ja toitumine</a:t>
            </a: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AHHAA – matemaatika?!</a:t>
            </a:r>
            <a: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/>
            </a:r>
            <a:b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kumimoji="0" lang="et-EE" altLang="et-EE" sz="2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> </a:t>
            </a:r>
            <a:r>
              <a:rPr kumimoji="0" lang="et-EE" altLang="et-EE" sz="27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27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  <a:t/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rebuchet MS" panose="020B0603020202020204" pitchFamily="34" charset="0"/>
              </a:rPr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40470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43200" y="848411"/>
            <a:ext cx="7607431" cy="385556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/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linePro-ExtraBold" panose="02000503070000020004" pitchFamily="50" charset="0"/>
              </a:rPr>
              <a:t>Eriüritused</a:t>
            </a:r>
            <a: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/>
            </a:r>
            <a:br>
              <a:rPr kumimoji="0" lang="et-EE" altLang="et-EE" sz="9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  <a:t>                         </a:t>
            </a:r>
            <a:br>
              <a:rPr kumimoji="0" lang="et-EE" altLang="et-EE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DaxlinePro-Regular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Teadlaste</a:t>
            </a:r>
            <a: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> Öö Festival 2016</a:t>
            </a: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  <a:t/>
            </a:r>
            <a:b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Bold" panose="02000503060000020004" pitchFamily="50" charset="0"/>
              </a:rPr>
            </a:br>
            <a:r>
              <a:rPr kumimoji="0" lang="et-EE" altLang="et-EE" sz="31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> 26.09</a:t>
            </a:r>
            <a:r>
              <a:rPr kumimoji="0" lang="et-EE" altLang="et-EE" sz="3100" b="1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Regular" panose="02000503060000020004" pitchFamily="50" charset="0"/>
              </a:rPr>
              <a:t> – 30.09.2016 </a:t>
            </a:r>
            <a:r>
              <a:rPr kumimoji="0" lang="et-EE" altLang="et-EE" sz="3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Thin" panose="02000503040000020004" pitchFamily="50" charset="0"/>
              </a:rPr>
              <a:t>Teadus ja</a:t>
            </a:r>
            <a:r>
              <a:rPr kumimoji="0" lang="et-EE" altLang="et-EE" sz="3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Thin" panose="02000503040000020004" pitchFamily="50" charset="0"/>
              </a:rPr>
              <a:t> Ulme</a:t>
            </a:r>
            <a:br>
              <a:rPr kumimoji="0" lang="et-EE" altLang="et-EE" sz="3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Thin" panose="02000503040000020004" pitchFamily="50" charset="0"/>
              </a:rPr>
            </a:br>
            <a:r>
              <a:rPr lang="et-EE" altLang="et-EE" sz="3100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/>
            </a:r>
            <a:br>
              <a:rPr lang="et-EE" altLang="et-EE" sz="3100" dirty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Teemapäevad:</a:t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 - Päästepäevad </a:t>
            </a: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(järgmine 20.04.2016)</a:t>
            </a: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/>
            </a:r>
            <a:b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</a:br>
            <a:r>
              <a:rPr lang="et-EE" altLang="et-EE" sz="3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- Teadusteatrite laupäev </a:t>
            </a: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  <a:t>(19.03.2016)</a:t>
            </a:r>
            <a:b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Thin" panose="02000503040000020004" pitchFamily="50" charset="0"/>
              </a:rPr>
            </a:br>
            <a:r>
              <a:rPr lang="et-EE" altLang="et-EE" sz="3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linePro-Bold" panose="02000503060000020004" pitchFamily="50" charset="0"/>
              </a:rPr>
              <a:t>+ palju muud</a:t>
            </a:r>
            <a:r>
              <a:rPr kumimoji="0" lang="et-EE" altLang="et-EE" sz="27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Thin" panose="02000503040000020004" pitchFamily="50" charset="0"/>
              </a:rPr>
              <a:t/>
            </a:r>
            <a:br>
              <a:rPr kumimoji="0" lang="et-EE" altLang="et-EE" sz="27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DaxlinePro-Thin" panose="02000503040000020004" pitchFamily="50" charset="0"/>
              </a:rPr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45062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2199" y="2306936"/>
            <a:ext cx="6294581" cy="2244127"/>
          </a:xfrm>
        </p:spPr>
        <p:txBody>
          <a:bodyPr>
            <a:normAutofit/>
          </a:bodyPr>
          <a:lstStyle/>
          <a:p>
            <a:pPr algn="ctr"/>
            <a:r>
              <a:rPr lang="et-EE" sz="6000" b="1" dirty="0" smtClean="0">
                <a:solidFill>
                  <a:schemeClr val="bg1"/>
                </a:solidFill>
                <a:latin typeface="DaxlinePro-ExtraBold" panose="02000503070000020004" pitchFamily="50" charset="0"/>
              </a:rPr>
              <a:t>Aitäh!</a:t>
            </a:r>
            <a:endParaRPr lang="et-EE" sz="6000" b="1" dirty="0">
              <a:solidFill>
                <a:schemeClr val="bg1"/>
              </a:solidFill>
              <a:latin typeface="DaxlinePro-ExtraBold" panose="0200050307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55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</Words>
  <Application>Microsoft Office PowerPoint</Application>
  <PresentationFormat>Kohandatud</PresentationFormat>
  <Paragraphs>8</Paragraphs>
  <Slides>10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10</vt:i4>
      </vt:variant>
    </vt:vector>
  </HeadingPairs>
  <TitlesOfParts>
    <vt:vector size="11" baseType="lpstr">
      <vt:lpstr>Office Theme</vt:lpstr>
      <vt:lpstr>PowerPointi esitlus</vt:lpstr>
      <vt:lpstr>PowerPointi esitlus</vt:lpstr>
      <vt:lpstr>   Teaduskeskus AHHAA                           Baltikumi suurim teaduskeskus Asutatud 1997, oma maja avati mais 2011  Asutajad: Tartu Ülikool; Haridus ja Teadusministeerium        ja Tartu linn  Peamaja Tartus (Sadama 1) ja 4D elamiskino Lõunakeskuses  2015. aastal külastajaid 213 000   Kokku üle 2 miljoni külastaja!   49% külastajatest välismaalt   </vt:lpstr>
      <vt:lpstr>   Käed külge!                            Üle 100 interaktiivse püsieksponaadi  + ajutised näitused  „Ahhaa, ülisalajane“ –  avatud veel kuni  17.04.2016   </vt:lpstr>
      <vt:lpstr>   Mis on tulemas?                            18.03   Elusaali taasavamine 06.05   Ahhaa, annab mängida 18.11    Ahhaa, filmiefektid Kevad 2017  Ahhaa, laibad      </vt:lpstr>
      <vt:lpstr>   Mis Ahhaas teha saab?                            Planetaarium Töötoad Teadusteatrid Ahhaa-õpe   </vt:lpstr>
      <vt:lpstr>   Teadusteatri etendused                           Kokku 18 erinevat teadusteatri etendust!   „Vee võlud“         „Imeline õhk“       „Appi, matemaatika!“    „Põlemise keemia“  „Avasta valgus“   „Koogist kakas“ „Aju paljaks“  „Ettevaatust, auto!   „Vinge muna“   „Särisev elekter“   „18+“  „Eksklusiivne teadusshow“   </vt:lpstr>
      <vt:lpstr>   Ahhaa-õpe                           AHHAA – ilmaruum?! Geoloogia ; Elekter; Astronoomia AHHAA – elupaik?! Koduõu; Vesi; Mets AHHAA – inimene?!  Anatoomia; Meeled ja taju; Tervis ja toitumine AHHAA – matemaatika?!      </vt:lpstr>
      <vt:lpstr>   Eriüritused                           Teadlaste Öö Festival 2016  26.09 – 30.09.2016 Teadus ja Ulme  Teemapäevad:  - Päästepäevad (järgmine 20.04.2016) - Teadusteatrite laupäev (19.03.2016) + palju muud   </vt:lpstr>
      <vt:lpstr>Aitäh!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Pärt Ojamaa</dc:creator>
  <cp:lastModifiedBy>Anneli Sepp</cp:lastModifiedBy>
  <cp:revision>17</cp:revision>
  <dcterms:created xsi:type="dcterms:W3CDTF">2015-11-25T12:56:50Z</dcterms:created>
  <dcterms:modified xsi:type="dcterms:W3CDTF">2016-03-29T07:15:43Z</dcterms:modified>
</cp:coreProperties>
</file>