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8" r:id="rId4"/>
  </p:sldMasterIdLst>
  <p:notesMasterIdLst>
    <p:notesMasterId r:id="rId17"/>
  </p:notesMasterIdLst>
  <p:handoutMasterIdLst>
    <p:handoutMasterId r:id="rId18"/>
  </p:handoutMasterIdLst>
  <p:sldIdLst>
    <p:sldId id="256" r:id="rId5"/>
    <p:sldId id="260" r:id="rId6"/>
    <p:sldId id="259" r:id="rId7"/>
    <p:sldId id="261" r:id="rId8"/>
    <p:sldId id="264" r:id="rId9"/>
    <p:sldId id="268" r:id="rId10"/>
    <p:sldId id="267" r:id="rId11"/>
    <p:sldId id="266" r:id="rId12"/>
    <p:sldId id="262" r:id="rId13"/>
    <p:sldId id="263" r:id="rId14"/>
    <p:sldId id="265" r:id="rId15"/>
    <p:sldId id="269" r:id="rId16"/>
  </p:sldIdLst>
  <p:sldSz cx="9144000" cy="4827588"/>
  <p:notesSz cx="6858000" cy="9144000"/>
  <p:defaultTextStyle>
    <a:defPPr>
      <a:defRPr lang="en-US"/>
    </a:defPPr>
    <a:lvl1pPr algn="l" defTabSz="455613" rtl="0" fontAlgn="base">
      <a:spcBef>
        <a:spcPct val="0"/>
      </a:spcBef>
      <a:spcAft>
        <a:spcPct val="0"/>
      </a:spcAft>
      <a:defRPr kern="1200">
        <a:solidFill>
          <a:schemeClr val="tx1"/>
        </a:solidFill>
        <a:latin typeface="Candara" charset="0"/>
        <a:ea typeface="ＭＳ Ｐゴシック" charset="0"/>
        <a:cs typeface="ＭＳ Ｐゴシック" charset="0"/>
      </a:defRPr>
    </a:lvl1pPr>
    <a:lvl2pPr marL="455613" indent="1588" algn="l" defTabSz="455613" rtl="0" fontAlgn="base">
      <a:spcBef>
        <a:spcPct val="0"/>
      </a:spcBef>
      <a:spcAft>
        <a:spcPct val="0"/>
      </a:spcAft>
      <a:defRPr kern="1200">
        <a:solidFill>
          <a:schemeClr val="tx1"/>
        </a:solidFill>
        <a:latin typeface="Candara" charset="0"/>
        <a:ea typeface="ＭＳ Ｐゴシック" charset="0"/>
        <a:cs typeface="ＭＳ Ｐゴシック" charset="0"/>
      </a:defRPr>
    </a:lvl2pPr>
    <a:lvl3pPr marL="912813" indent="1588" algn="l" defTabSz="455613" rtl="0" fontAlgn="base">
      <a:spcBef>
        <a:spcPct val="0"/>
      </a:spcBef>
      <a:spcAft>
        <a:spcPct val="0"/>
      </a:spcAft>
      <a:defRPr kern="1200">
        <a:solidFill>
          <a:schemeClr val="tx1"/>
        </a:solidFill>
        <a:latin typeface="Candara" charset="0"/>
        <a:ea typeface="ＭＳ Ｐゴシック" charset="0"/>
        <a:cs typeface="ＭＳ Ｐゴシック" charset="0"/>
      </a:defRPr>
    </a:lvl3pPr>
    <a:lvl4pPr marL="1370013" indent="1588" algn="l" defTabSz="455613" rtl="0" fontAlgn="base">
      <a:spcBef>
        <a:spcPct val="0"/>
      </a:spcBef>
      <a:spcAft>
        <a:spcPct val="0"/>
      </a:spcAft>
      <a:defRPr kern="1200">
        <a:solidFill>
          <a:schemeClr val="tx1"/>
        </a:solidFill>
        <a:latin typeface="Candara" charset="0"/>
        <a:ea typeface="ＭＳ Ｐゴシック" charset="0"/>
        <a:cs typeface="ＭＳ Ｐゴシック" charset="0"/>
      </a:defRPr>
    </a:lvl4pPr>
    <a:lvl5pPr marL="1827213" indent="1588" algn="l" defTabSz="455613" rtl="0" fontAlgn="base">
      <a:spcBef>
        <a:spcPct val="0"/>
      </a:spcBef>
      <a:spcAft>
        <a:spcPct val="0"/>
      </a:spcAft>
      <a:defRPr kern="1200">
        <a:solidFill>
          <a:schemeClr val="tx1"/>
        </a:solidFill>
        <a:latin typeface="Candara" charset="0"/>
        <a:ea typeface="ＭＳ Ｐゴシック" charset="0"/>
        <a:cs typeface="ＭＳ Ｐゴシック" charset="0"/>
      </a:defRPr>
    </a:lvl5pPr>
    <a:lvl6pPr marL="2286000" algn="l" defTabSz="457200" rtl="0" eaLnBrk="1" latinLnBrk="0" hangingPunct="1">
      <a:defRPr kern="1200">
        <a:solidFill>
          <a:schemeClr val="tx1"/>
        </a:solidFill>
        <a:latin typeface="Candara" charset="0"/>
        <a:ea typeface="ＭＳ Ｐゴシック" charset="0"/>
        <a:cs typeface="ＭＳ Ｐゴシック" charset="0"/>
      </a:defRPr>
    </a:lvl6pPr>
    <a:lvl7pPr marL="2743200" algn="l" defTabSz="457200" rtl="0" eaLnBrk="1" latinLnBrk="0" hangingPunct="1">
      <a:defRPr kern="1200">
        <a:solidFill>
          <a:schemeClr val="tx1"/>
        </a:solidFill>
        <a:latin typeface="Candara" charset="0"/>
        <a:ea typeface="ＭＳ Ｐゴシック" charset="0"/>
        <a:cs typeface="ＭＳ Ｐゴシック" charset="0"/>
      </a:defRPr>
    </a:lvl7pPr>
    <a:lvl8pPr marL="3200400" algn="l" defTabSz="457200" rtl="0" eaLnBrk="1" latinLnBrk="0" hangingPunct="1">
      <a:defRPr kern="1200">
        <a:solidFill>
          <a:schemeClr val="tx1"/>
        </a:solidFill>
        <a:latin typeface="Candara" charset="0"/>
        <a:ea typeface="ＭＳ Ｐゴシック" charset="0"/>
        <a:cs typeface="ＭＳ Ｐゴシック" charset="0"/>
      </a:defRPr>
    </a:lvl8pPr>
    <a:lvl9pPr marL="3657600" algn="l" defTabSz="457200" rtl="0" eaLnBrk="1" latinLnBrk="0" hangingPunct="1">
      <a:defRPr kern="1200">
        <a:solidFill>
          <a:schemeClr val="tx1"/>
        </a:solidFill>
        <a:latin typeface="Candara"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15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AA6"/>
    <a:srgbClr val="EA1D77"/>
    <a:srgbClr val="D0DCED"/>
    <a:srgbClr val="006B99"/>
    <a:srgbClr val="002F5F"/>
    <a:srgbClr val="006778"/>
    <a:srgbClr val="475056"/>
    <a:srgbClr val="F05422"/>
    <a:srgbClr val="025C96"/>
    <a:srgbClr val="E2EFD4"/>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826" autoAdjust="0"/>
  </p:normalViewPr>
  <p:slideViewPr>
    <p:cSldViewPr snapToGrid="0" snapToObjects="1">
      <p:cViewPr varScale="1">
        <p:scale>
          <a:sx n="107" d="100"/>
          <a:sy n="107" d="100"/>
        </p:scale>
        <p:origin x="84" y="60"/>
      </p:cViewPr>
      <p:guideLst>
        <p:guide orient="horz" pos="152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defTabSz="457012" fontAlgn="auto">
              <a:spcBef>
                <a:spcPts val="0"/>
              </a:spcBef>
              <a:spcAft>
                <a:spcPts val="0"/>
              </a:spcAft>
              <a:defRPr sz="1200">
                <a:latin typeface="+mn-lt"/>
                <a:ea typeface="+mn-ea"/>
                <a:cs typeface="+mn-cs"/>
              </a:defRPr>
            </a:lvl1pPr>
          </a:lstStyle>
          <a:p>
            <a:pPr>
              <a:defRPr/>
            </a:pPr>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defTabSz="457012" fontAlgn="auto">
              <a:spcBef>
                <a:spcPts val="0"/>
              </a:spcBef>
              <a:spcAft>
                <a:spcPts val="0"/>
              </a:spcAft>
              <a:defRPr sz="1200">
                <a:latin typeface="+mn-lt"/>
                <a:ea typeface="+mn-ea"/>
                <a:cs typeface="+mn-cs"/>
              </a:defRPr>
            </a:lvl1pPr>
          </a:lstStyle>
          <a:p>
            <a:pPr>
              <a:defRPr/>
            </a:pPr>
            <a:fld id="{5823ED28-5A5F-0941-B89F-F4AF178830ED}" type="datetimeFigureOut">
              <a:rPr lang="en-US"/>
              <a:pPr>
                <a:defRPr/>
              </a:pPr>
              <a:t>4/5/2020</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defTabSz="457012" fontAlgn="auto">
              <a:spcBef>
                <a:spcPts val="0"/>
              </a:spcBef>
              <a:spcAft>
                <a:spcPts val="0"/>
              </a:spcAft>
              <a:defRPr sz="1200">
                <a:latin typeface="+mn-lt"/>
                <a:ea typeface="+mn-ea"/>
                <a:cs typeface="+mn-cs"/>
              </a:defRPr>
            </a:lvl1pPr>
          </a:lstStyle>
          <a:p>
            <a:pPr>
              <a:defRPr/>
            </a:pP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defTabSz="457012" fontAlgn="auto">
              <a:spcBef>
                <a:spcPts val="0"/>
              </a:spcBef>
              <a:spcAft>
                <a:spcPts val="0"/>
              </a:spcAft>
              <a:defRPr sz="1200">
                <a:latin typeface="+mn-lt"/>
                <a:ea typeface="+mn-ea"/>
                <a:cs typeface="+mn-cs"/>
              </a:defRPr>
            </a:lvl1pPr>
          </a:lstStyle>
          <a:p>
            <a:pPr>
              <a:defRPr/>
            </a:pPr>
            <a:fld id="{1A72242C-D862-4449-9C84-1E36A6DECBF7}" type="slidenum">
              <a:rPr lang="en-US"/>
              <a:pPr>
                <a:defRPr/>
              </a:pPr>
              <a:t>‹#›</a:t>
            </a:fld>
            <a:endParaRPr lang="en-US"/>
          </a:p>
        </p:txBody>
      </p:sp>
    </p:spTree>
    <p:extLst>
      <p:ext uri="{BB962C8B-B14F-4D97-AF65-F5344CB8AC3E}">
        <p14:creationId xmlns:p14="http://schemas.microsoft.com/office/powerpoint/2010/main" val="289958033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defTabSz="457012" fontAlgn="auto">
              <a:spcBef>
                <a:spcPts val="0"/>
              </a:spcBef>
              <a:spcAft>
                <a:spcPts val="0"/>
              </a:spcAft>
              <a:defRPr sz="1200">
                <a:latin typeface="+mn-lt"/>
                <a:ea typeface="+mn-ea"/>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defTabSz="457012" fontAlgn="auto">
              <a:spcBef>
                <a:spcPts val="0"/>
              </a:spcBef>
              <a:spcAft>
                <a:spcPts val="0"/>
              </a:spcAft>
              <a:defRPr sz="1200">
                <a:latin typeface="+mn-lt"/>
                <a:ea typeface="+mn-ea"/>
                <a:cs typeface="+mn-cs"/>
              </a:defRPr>
            </a:lvl1pPr>
          </a:lstStyle>
          <a:p>
            <a:pPr>
              <a:defRPr/>
            </a:pPr>
            <a:fld id="{230F748F-9A13-4D4A-B1D7-80D08782129D}" type="datetimeFigureOut">
              <a:rPr lang="en-US"/>
              <a:pPr>
                <a:defRPr/>
              </a:pPr>
              <a:t>4/5/2020</a:t>
            </a:fld>
            <a:endParaRPr lang="en-US"/>
          </a:p>
        </p:txBody>
      </p:sp>
      <p:sp>
        <p:nvSpPr>
          <p:cNvPr id="4" name="Slide Image Placeholder 3"/>
          <p:cNvSpPr>
            <a:spLocks noGrp="1" noRot="1" noChangeAspect="1"/>
          </p:cNvSpPr>
          <p:nvPr>
            <p:ph type="sldImg" idx="2"/>
          </p:nvPr>
        </p:nvSpPr>
        <p:spPr>
          <a:xfrm>
            <a:off x="182563" y="685800"/>
            <a:ext cx="6492875"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i-FI" noProof="0"/>
              <a:t>Click to edit Master text styles</a:t>
            </a:r>
          </a:p>
          <a:p>
            <a:pPr lvl="1"/>
            <a:r>
              <a:rPr lang="fi-FI" noProof="0"/>
              <a:t>Second level</a:t>
            </a:r>
          </a:p>
          <a:p>
            <a:pPr lvl="2"/>
            <a:r>
              <a:rPr lang="fi-FI" noProof="0"/>
              <a:t>Third level</a:t>
            </a:r>
          </a:p>
          <a:p>
            <a:pPr lvl="3"/>
            <a:r>
              <a:rPr lang="fi-FI" noProof="0"/>
              <a:t>Fourth level</a:t>
            </a:r>
          </a:p>
          <a:p>
            <a:pPr lvl="4"/>
            <a:r>
              <a:rPr lang="fi-FI" noProof="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457012" fontAlgn="auto">
              <a:spcBef>
                <a:spcPts val="0"/>
              </a:spcBef>
              <a:spcAft>
                <a:spcPts val="0"/>
              </a:spcAft>
              <a:defRPr sz="1200">
                <a:latin typeface="+mn-lt"/>
                <a:ea typeface="+mn-ea"/>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defTabSz="457012" fontAlgn="auto">
              <a:spcBef>
                <a:spcPts val="0"/>
              </a:spcBef>
              <a:spcAft>
                <a:spcPts val="0"/>
              </a:spcAft>
              <a:defRPr sz="1200">
                <a:latin typeface="+mn-lt"/>
                <a:ea typeface="+mn-ea"/>
                <a:cs typeface="+mn-cs"/>
              </a:defRPr>
            </a:lvl1pPr>
          </a:lstStyle>
          <a:p>
            <a:pPr>
              <a:defRPr/>
            </a:pPr>
            <a:fld id="{41EE56C2-9F01-D046-B9C3-ECC31849EFE2}" type="slidenum">
              <a:rPr lang="en-US"/>
              <a:pPr>
                <a:defRPr/>
              </a:pPr>
              <a:t>‹#›</a:t>
            </a:fld>
            <a:endParaRPr lang="en-US"/>
          </a:p>
        </p:txBody>
      </p:sp>
    </p:spTree>
    <p:extLst>
      <p:ext uri="{BB962C8B-B14F-4D97-AF65-F5344CB8AC3E}">
        <p14:creationId xmlns:p14="http://schemas.microsoft.com/office/powerpoint/2010/main" val="1830703007"/>
      </p:ext>
    </p:extLst>
  </p:cSld>
  <p:clrMap bg1="lt1" tx1="dk1" bg2="lt2" tx2="dk2" accent1="accent1" accent2="accent2" accent3="accent3" accent4="accent4" accent5="accent5" accent6="accent6" hlink="hlink" folHlink="folHlink"/>
  <p:hf hdr="0" ftr="0" dt="0"/>
  <p:notesStyle>
    <a:lvl1pPr algn="l" defTabSz="455613" rtl="0" eaLnBrk="0" fontAlgn="base" hangingPunct="0">
      <a:spcBef>
        <a:spcPct val="30000"/>
      </a:spcBef>
      <a:spcAft>
        <a:spcPct val="0"/>
      </a:spcAft>
      <a:defRPr sz="1200" kern="1200">
        <a:solidFill>
          <a:schemeClr val="tx1"/>
        </a:solidFill>
        <a:latin typeface="+mn-lt"/>
        <a:ea typeface="ＭＳ Ｐゴシック" charset="0"/>
        <a:cs typeface="ＭＳ Ｐゴシック" charset="0"/>
      </a:defRPr>
    </a:lvl1pPr>
    <a:lvl2pPr marL="455613" algn="l" defTabSz="455613" rtl="0" eaLnBrk="0" fontAlgn="base" hangingPunct="0">
      <a:spcBef>
        <a:spcPct val="30000"/>
      </a:spcBef>
      <a:spcAft>
        <a:spcPct val="0"/>
      </a:spcAft>
      <a:defRPr sz="1200" kern="1200">
        <a:solidFill>
          <a:schemeClr val="tx1"/>
        </a:solidFill>
        <a:latin typeface="+mn-lt"/>
        <a:ea typeface="ＭＳ Ｐゴシック" charset="0"/>
        <a:cs typeface="+mn-cs"/>
      </a:defRPr>
    </a:lvl2pPr>
    <a:lvl3pPr marL="912813" algn="l" defTabSz="455613" rtl="0" eaLnBrk="0" fontAlgn="base" hangingPunct="0">
      <a:spcBef>
        <a:spcPct val="30000"/>
      </a:spcBef>
      <a:spcAft>
        <a:spcPct val="0"/>
      </a:spcAft>
      <a:defRPr sz="1200" kern="1200">
        <a:solidFill>
          <a:schemeClr val="tx1"/>
        </a:solidFill>
        <a:latin typeface="+mn-lt"/>
        <a:ea typeface="ＭＳ Ｐゴシック" charset="0"/>
        <a:cs typeface="+mn-cs"/>
      </a:defRPr>
    </a:lvl3pPr>
    <a:lvl4pPr marL="1370013" algn="l" defTabSz="455613" rtl="0" eaLnBrk="0" fontAlgn="base" hangingPunct="0">
      <a:spcBef>
        <a:spcPct val="30000"/>
      </a:spcBef>
      <a:spcAft>
        <a:spcPct val="0"/>
      </a:spcAft>
      <a:defRPr sz="1200" kern="1200">
        <a:solidFill>
          <a:schemeClr val="tx1"/>
        </a:solidFill>
        <a:latin typeface="+mn-lt"/>
        <a:ea typeface="ＭＳ Ｐゴシック" charset="0"/>
        <a:cs typeface="+mn-cs"/>
      </a:defRPr>
    </a:lvl4pPr>
    <a:lvl5pPr marL="1827213" algn="l" defTabSz="455613" rtl="0" eaLnBrk="0" fontAlgn="base" hangingPunct="0">
      <a:spcBef>
        <a:spcPct val="30000"/>
      </a:spcBef>
      <a:spcAft>
        <a:spcPct val="0"/>
      </a:spcAft>
      <a:defRPr sz="1200" kern="1200">
        <a:solidFill>
          <a:schemeClr val="tx1"/>
        </a:solidFill>
        <a:latin typeface="+mn-lt"/>
        <a:ea typeface="ＭＳ Ｐゴシック" charset="0"/>
        <a:cs typeface="+mn-cs"/>
      </a:defRPr>
    </a:lvl5pPr>
    <a:lvl6pPr marL="2285057" algn="l" defTabSz="457012" rtl="0" eaLnBrk="1" latinLnBrk="0" hangingPunct="1">
      <a:defRPr sz="1200" kern="1200">
        <a:solidFill>
          <a:schemeClr val="tx1"/>
        </a:solidFill>
        <a:latin typeface="+mn-lt"/>
        <a:ea typeface="+mn-ea"/>
        <a:cs typeface="+mn-cs"/>
      </a:defRPr>
    </a:lvl6pPr>
    <a:lvl7pPr marL="2742070" algn="l" defTabSz="457012" rtl="0" eaLnBrk="1" latinLnBrk="0" hangingPunct="1">
      <a:defRPr sz="1200" kern="1200">
        <a:solidFill>
          <a:schemeClr val="tx1"/>
        </a:solidFill>
        <a:latin typeface="+mn-lt"/>
        <a:ea typeface="+mn-ea"/>
        <a:cs typeface="+mn-cs"/>
      </a:defRPr>
    </a:lvl7pPr>
    <a:lvl8pPr marL="3199081" algn="l" defTabSz="457012" rtl="0" eaLnBrk="1" latinLnBrk="0" hangingPunct="1">
      <a:defRPr sz="1200" kern="1200">
        <a:solidFill>
          <a:schemeClr val="tx1"/>
        </a:solidFill>
        <a:latin typeface="+mn-lt"/>
        <a:ea typeface="+mn-ea"/>
        <a:cs typeface="+mn-cs"/>
      </a:defRPr>
    </a:lvl8pPr>
    <a:lvl9pPr marL="3656093" algn="l" defTabSz="45701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20000"/>
              </a:lnSpc>
            </a:pPr>
            <a:r>
              <a:rPr lang="fi-FI" sz="1100" dirty="0"/>
              <a:t>CSC tuottaa kansainvälisesti korkeatasoisia asiantuntijapalveluita tutkimukselle, koulutukselle, kulttuurille, julkishallinnolle ja yrityksille, niin että ne voivat menestyä ja tuottaa etua koko yhteiskunnalle. </a:t>
            </a:r>
            <a:br>
              <a:rPr lang="fi-FI" sz="1100" dirty="0"/>
            </a:br>
            <a:r>
              <a:rPr lang="fi-FI" sz="1100" dirty="0"/>
              <a:t> </a:t>
            </a:r>
            <a:br>
              <a:rPr lang="fi-FI" sz="1100" dirty="0"/>
            </a:br>
            <a:r>
              <a:rPr lang="fi-FI" sz="1100" dirty="0"/>
              <a:t>Olemme edelläkävijä tiedonhallinnassa ja tietojärjestelmien </a:t>
            </a:r>
            <a:r>
              <a:rPr lang="fi-FI" sz="1100" dirty="0" err="1"/>
              <a:t>yhteentoimivuuden</a:t>
            </a:r>
            <a:r>
              <a:rPr lang="fi-FI" sz="1100" dirty="0"/>
              <a:t> tekijänä. Tarjoamme tiedeyhteisön käyttöön myös Suomen tehokkaimman laskentaympäristön, huippunopeat ja luotettavat tietoliikenneyhteydet sekä tieteen tietotekniikan asiantuntijat ja palvelut. </a:t>
            </a:r>
            <a:br>
              <a:rPr lang="fi-FI" sz="1100" dirty="0"/>
            </a:br>
            <a:r>
              <a:rPr lang="fi-FI" sz="1100" dirty="0"/>
              <a:t> </a:t>
            </a:r>
            <a:br>
              <a:rPr lang="fi-FI" sz="1100" dirty="0"/>
            </a:br>
            <a:r>
              <a:rPr lang="fi-FI" sz="1100" dirty="0"/>
              <a:t>CSC on erityistehtäväyhtiö, josta asiakas saa tarpeisiinsa täsmälleen oikein mitoitetut ratkaisut. Maailmanluokan palvelut ja ainutlaatuiset verkostot auttavat asiakkaitamme menestymään kansainvälisessä kilpailussa ja keskittymään huoletta omaan ydintoimintaansa. </a:t>
            </a:r>
            <a:br>
              <a:rPr lang="fi-FI" sz="1100" dirty="0"/>
            </a:br>
            <a:r>
              <a:rPr lang="fi-FI" sz="1100" dirty="0"/>
              <a:t> </a:t>
            </a:r>
            <a:br>
              <a:rPr lang="fi-FI" sz="1100" dirty="0"/>
            </a:br>
            <a:r>
              <a:rPr lang="fi-FI" sz="1100" dirty="0"/>
              <a:t>Teemme työmme tiiviissä yhteistyössä asiakkaidemme kanssa, voittoa tavoittelematta. Kannamme vastuuta Suomen pysymisestä kehityksen kärjessä! </a:t>
            </a:r>
          </a:p>
        </p:txBody>
      </p:sp>
      <p:sp>
        <p:nvSpPr>
          <p:cNvPr id="4" name="Slide Number Placeholder 3"/>
          <p:cNvSpPr>
            <a:spLocks noGrp="1"/>
          </p:cNvSpPr>
          <p:nvPr>
            <p:ph type="sldNum" sz="quarter" idx="10"/>
          </p:nvPr>
        </p:nvSpPr>
        <p:spPr/>
        <p:txBody>
          <a:bodyPr/>
          <a:lstStyle/>
          <a:p>
            <a:pPr marL="0" marR="0" lvl="0" indent="0" algn="r" defTabSz="457012" rtl="0" eaLnBrk="1" fontAlgn="auto" latinLnBrk="0" hangingPunct="1">
              <a:lnSpc>
                <a:spcPct val="100000"/>
              </a:lnSpc>
              <a:spcBef>
                <a:spcPts val="0"/>
              </a:spcBef>
              <a:spcAft>
                <a:spcPts val="0"/>
              </a:spcAft>
              <a:buClrTx/>
              <a:buSzTx/>
              <a:buFontTx/>
              <a:buNone/>
              <a:tabLst/>
              <a:defRPr/>
            </a:pPr>
            <a:fld id="{BE4ECE71-DADD-A94D-928E-31D778B1F7A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012"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681921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10"/>
          </p:nvPr>
        </p:nvSpPr>
        <p:spPr/>
        <p:txBody>
          <a:bodyPr/>
          <a:lstStyle/>
          <a:p>
            <a:pPr>
              <a:defRPr/>
            </a:pPr>
            <a:fld id="{41EE56C2-9F01-D046-B9C3-ECC31849EFE2}" type="slidenum">
              <a:rPr lang="en-US" smtClean="0"/>
              <a:pPr>
                <a:defRPr/>
              </a:pPr>
              <a:t>3</a:t>
            </a:fld>
            <a:endParaRPr lang="en-US"/>
          </a:p>
        </p:txBody>
      </p:sp>
    </p:spTree>
    <p:extLst>
      <p:ext uri="{BB962C8B-B14F-4D97-AF65-F5344CB8AC3E}">
        <p14:creationId xmlns:p14="http://schemas.microsoft.com/office/powerpoint/2010/main" val="26071746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
        <p:cNvGrpSpPr/>
        <p:nvPr/>
      </p:nvGrpSpPr>
      <p:grpSpPr>
        <a:xfrm>
          <a:off x="0" y="0"/>
          <a:ext cx="0" cy="0"/>
          <a:chOff x="0" y="0"/>
          <a:chExt cx="0" cy="0"/>
        </a:xfrm>
      </p:grpSpPr>
      <p:sp>
        <p:nvSpPr>
          <p:cNvPr id="52" name="Google Shape;52;p1:notes"/>
          <p:cNvSpPr>
            <a:spLocks noGrp="1" noRot="1" noChangeAspect="1"/>
          </p:cNvSpPr>
          <p:nvPr>
            <p:ph type="sldImg" idx="2"/>
          </p:nvPr>
        </p:nvSpPr>
        <p:spPr>
          <a:xfrm>
            <a:off x="-125413" y="744538"/>
            <a:ext cx="7048501"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3" name="Google Shape;53;p1: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4" name="Google Shape;54;p1:notes"/>
          <p:cNvSpPr txBox="1">
            <a:spLocks noGrp="1"/>
          </p:cNvSpPr>
          <p:nvPr>
            <p:ph type="ftr" idx="11"/>
          </p:nvPr>
        </p:nvSpPr>
        <p:spPr>
          <a:xfrm>
            <a:off x="0" y="9428583"/>
            <a:ext cx="2945659" cy="496332"/>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fi-FI"/>
              <a:t>Teknologiateollisuus</a:t>
            </a:r>
            <a:endParaRPr/>
          </a:p>
        </p:txBody>
      </p:sp>
      <p:sp>
        <p:nvSpPr>
          <p:cNvPr id="55" name="Google Shape;55;p1: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9</a:t>
            </a:fld>
            <a:endParaRPr/>
          </a:p>
        </p:txBody>
      </p:sp>
    </p:spTree>
    <p:extLst>
      <p:ext uri="{BB962C8B-B14F-4D97-AF65-F5344CB8AC3E}">
        <p14:creationId xmlns:p14="http://schemas.microsoft.com/office/powerpoint/2010/main" val="21274133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g55e6392e73_0_22:notes"/>
          <p:cNvSpPr>
            <a:spLocks noGrp="1" noRot="1" noChangeAspect="1"/>
          </p:cNvSpPr>
          <p:nvPr>
            <p:ph type="sldImg" idx="2"/>
          </p:nvPr>
        </p:nvSpPr>
        <p:spPr>
          <a:xfrm>
            <a:off x="-125413" y="744538"/>
            <a:ext cx="7048501"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 name="Google Shape;85;g55e6392e73_0_22:notes"/>
          <p:cNvSpPr txBox="1">
            <a:spLocks noGrp="1"/>
          </p:cNvSpPr>
          <p:nvPr>
            <p:ph type="body" idx="1"/>
          </p:nvPr>
        </p:nvSpPr>
        <p:spPr>
          <a:xfrm>
            <a:off x="679768" y="4715153"/>
            <a:ext cx="5438100" cy="4467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6" name="Google Shape;86;g55e6392e73_0_22:notes"/>
          <p:cNvSpPr txBox="1">
            <a:spLocks noGrp="1"/>
          </p:cNvSpPr>
          <p:nvPr>
            <p:ph type="sldNum" idx="12"/>
          </p:nvPr>
        </p:nvSpPr>
        <p:spPr>
          <a:xfrm>
            <a:off x="3850443" y="9428583"/>
            <a:ext cx="2945700" cy="4962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050"/>
              <a:buFont typeface="Arial"/>
              <a:buNone/>
            </a:pPr>
            <a:fld id="{00000000-1234-1234-1234-123412341234}" type="slidenum">
              <a:rPr lang="fi-FI"/>
              <a:t>10</a:t>
            </a:fld>
            <a:endParaRPr/>
          </a:p>
        </p:txBody>
      </p:sp>
    </p:spTree>
    <p:extLst>
      <p:ext uri="{BB962C8B-B14F-4D97-AF65-F5344CB8AC3E}">
        <p14:creationId xmlns:p14="http://schemas.microsoft.com/office/powerpoint/2010/main" val="369041321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hyperlink" Target="https://www.facebook.com/CSCfi" TargetMode="External"/><Relationship Id="rId1" Type="http://schemas.openxmlformats.org/officeDocument/2006/relationships/slideMaster" Target="../slideMasters/slideMaster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2_Title Slide_FIN">
    <p:spTree>
      <p:nvGrpSpPr>
        <p:cNvPr id="1" name=""/>
        <p:cNvGrpSpPr/>
        <p:nvPr/>
      </p:nvGrpSpPr>
      <p:grpSpPr>
        <a:xfrm>
          <a:off x="0" y="0"/>
          <a:ext cx="0" cy="0"/>
          <a:chOff x="0" y="0"/>
          <a:chExt cx="0" cy="0"/>
        </a:xfrm>
      </p:grpSpPr>
      <p:sp>
        <p:nvSpPr>
          <p:cNvPr id="55" name="Rectangle 54"/>
          <p:cNvSpPr/>
          <p:nvPr userDrawn="1"/>
        </p:nvSpPr>
        <p:spPr>
          <a:xfrm>
            <a:off x="-1" y="3625054"/>
            <a:ext cx="2159988" cy="1202533"/>
          </a:xfrm>
          <a:prstGeom prst="rect">
            <a:avLst/>
          </a:prstGeom>
          <a:solidFill>
            <a:srgbClr val="002F5F"/>
          </a:solidFill>
          <a:ln>
            <a:noFill/>
            <a:prstDash val="sysDash"/>
          </a:ln>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593423"/>
            <a:ext cx="2164256" cy="2048493"/>
          </a:xfrm>
          <a:prstGeom prst="rect">
            <a:avLst/>
          </a:prstGeom>
        </p:spPr>
      </p:pic>
      <p:pic>
        <p:nvPicPr>
          <p:cNvPr id="5" name="Picture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157602" y="3629811"/>
            <a:ext cx="5293821" cy="1199264"/>
          </a:xfrm>
          <a:prstGeom prst="rect">
            <a:avLst/>
          </a:prstGeom>
        </p:spPr>
      </p:pic>
      <p:pic>
        <p:nvPicPr>
          <p:cNvPr id="44" name="Picture 43"/>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155259" y="-1433"/>
            <a:ext cx="6988741" cy="1614328"/>
          </a:xfrm>
          <a:prstGeom prst="rect">
            <a:avLst/>
          </a:prstGeom>
        </p:spPr>
      </p:pic>
      <p:sp>
        <p:nvSpPr>
          <p:cNvPr id="15" name="Rectangle 14"/>
          <p:cNvSpPr/>
          <p:nvPr userDrawn="1"/>
        </p:nvSpPr>
        <p:spPr>
          <a:xfrm>
            <a:off x="2159987" y="1608138"/>
            <a:ext cx="6984013" cy="2030818"/>
          </a:xfrm>
          <a:prstGeom prst="rect">
            <a:avLst/>
          </a:prstGeom>
          <a:solidFill>
            <a:srgbClr val="D0DCED"/>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2" name="Title 1"/>
          <p:cNvSpPr>
            <a:spLocks noGrp="1"/>
          </p:cNvSpPr>
          <p:nvPr>
            <p:ph type="ctrTitle"/>
          </p:nvPr>
        </p:nvSpPr>
        <p:spPr>
          <a:xfrm>
            <a:off x="2938088" y="1996886"/>
            <a:ext cx="5338467" cy="983400"/>
          </a:xfrm>
        </p:spPr>
        <p:txBody>
          <a:bodyPr anchor="t">
            <a:normAutofit/>
          </a:bodyPr>
          <a:lstStyle>
            <a:lvl1pPr algn="l">
              <a:lnSpc>
                <a:spcPct val="90000"/>
              </a:lnSpc>
              <a:defRPr sz="2300" baseline="0">
                <a:solidFill>
                  <a:srgbClr val="025C96"/>
                </a:solidFill>
                <a:latin typeface="Corbel"/>
                <a:cs typeface="Corbel"/>
              </a:defRPr>
            </a:lvl1pPr>
          </a:lstStyle>
          <a:p>
            <a:r>
              <a:rPr lang="en-US" smtClean="0"/>
              <a:t>Click to edit Master title style</a:t>
            </a:r>
            <a:endParaRPr lang="en-US" dirty="0"/>
          </a:p>
        </p:txBody>
      </p:sp>
      <p:sp>
        <p:nvSpPr>
          <p:cNvPr id="3" name="Subtitle 2"/>
          <p:cNvSpPr>
            <a:spLocks noGrp="1"/>
          </p:cNvSpPr>
          <p:nvPr>
            <p:ph type="subTitle" idx="1"/>
          </p:nvPr>
        </p:nvSpPr>
        <p:spPr>
          <a:xfrm>
            <a:off x="2938088" y="3025630"/>
            <a:ext cx="5338467" cy="352134"/>
          </a:xfrm>
        </p:spPr>
        <p:txBody>
          <a:bodyPr>
            <a:normAutofit/>
          </a:bodyPr>
          <a:lstStyle>
            <a:lvl1pPr marL="0" indent="0" algn="l">
              <a:buNone/>
              <a:defRPr sz="1000">
                <a:solidFill>
                  <a:srgbClr val="025C96"/>
                </a:solidFill>
                <a:latin typeface="Corbel"/>
                <a:cs typeface="Corbel"/>
              </a:defRPr>
            </a:lvl1pPr>
            <a:lvl2pPr marL="335173" indent="0" algn="ctr">
              <a:buNone/>
              <a:defRPr>
                <a:solidFill>
                  <a:schemeClr val="tx1">
                    <a:tint val="75000"/>
                  </a:schemeClr>
                </a:solidFill>
              </a:defRPr>
            </a:lvl2pPr>
            <a:lvl3pPr marL="670346" indent="0" algn="ctr">
              <a:buNone/>
              <a:defRPr>
                <a:solidFill>
                  <a:schemeClr val="tx1">
                    <a:tint val="75000"/>
                  </a:schemeClr>
                </a:solidFill>
              </a:defRPr>
            </a:lvl3pPr>
            <a:lvl4pPr marL="1005516" indent="0" algn="ctr">
              <a:buNone/>
              <a:defRPr>
                <a:solidFill>
                  <a:schemeClr val="tx1">
                    <a:tint val="75000"/>
                  </a:schemeClr>
                </a:solidFill>
              </a:defRPr>
            </a:lvl4pPr>
            <a:lvl5pPr marL="1340690" indent="0" algn="ctr">
              <a:buNone/>
              <a:defRPr>
                <a:solidFill>
                  <a:schemeClr val="tx1">
                    <a:tint val="75000"/>
                  </a:schemeClr>
                </a:solidFill>
              </a:defRPr>
            </a:lvl5pPr>
            <a:lvl6pPr marL="1675862" indent="0" algn="ctr">
              <a:buNone/>
              <a:defRPr>
                <a:solidFill>
                  <a:schemeClr val="tx1">
                    <a:tint val="75000"/>
                  </a:schemeClr>
                </a:solidFill>
              </a:defRPr>
            </a:lvl6pPr>
            <a:lvl7pPr marL="2011033" indent="0" algn="ctr">
              <a:buNone/>
              <a:defRPr>
                <a:solidFill>
                  <a:schemeClr val="tx1">
                    <a:tint val="75000"/>
                  </a:schemeClr>
                </a:solidFill>
              </a:defRPr>
            </a:lvl7pPr>
            <a:lvl8pPr marL="2346207" indent="0" algn="ctr">
              <a:buNone/>
              <a:defRPr>
                <a:solidFill>
                  <a:schemeClr val="tx1">
                    <a:tint val="75000"/>
                  </a:schemeClr>
                </a:solidFill>
              </a:defRPr>
            </a:lvl8pPr>
            <a:lvl9pPr marL="2681379" indent="0" algn="ctr">
              <a:buNone/>
              <a:defRPr>
                <a:solidFill>
                  <a:schemeClr val="tx1">
                    <a:tint val="75000"/>
                  </a:schemeClr>
                </a:solidFill>
              </a:defRPr>
            </a:lvl9pPr>
          </a:lstStyle>
          <a:p>
            <a:r>
              <a:rPr lang="en-US" smtClean="0"/>
              <a:t>Click to edit Master subtitle style</a:t>
            </a:r>
            <a:endParaRPr lang="en-US" dirty="0"/>
          </a:p>
        </p:txBody>
      </p:sp>
      <p:sp>
        <p:nvSpPr>
          <p:cNvPr id="42" name="Rectangle 41"/>
          <p:cNvSpPr/>
          <p:nvPr userDrawn="1"/>
        </p:nvSpPr>
        <p:spPr>
          <a:xfrm>
            <a:off x="0" y="0"/>
            <a:ext cx="2159987" cy="1608138"/>
          </a:xfrm>
          <a:prstGeom prst="rect">
            <a:avLst/>
          </a:prstGeom>
          <a:solidFill>
            <a:srgbClr val="025C96"/>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50" name="Rectangle 49"/>
          <p:cNvSpPr/>
          <p:nvPr userDrawn="1"/>
        </p:nvSpPr>
        <p:spPr>
          <a:xfrm>
            <a:off x="0" y="3301640"/>
            <a:ext cx="338628" cy="337316"/>
          </a:xfrm>
          <a:prstGeom prst="rect">
            <a:avLst/>
          </a:prstGeom>
          <a:solidFill>
            <a:srgbClr val="002F5F">
              <a:alpha val="50000"/>
            </a:srgbClr>
          </a:solidFill>
          <a:ln>
            <a:noFill/>
            <a:prstDash val="sysDash"/>
          </a:ln>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53" name="Rectangle 52"/>
          <p:cNvSpPr/>
          <p:nvPr userDrawn="1"/>
        </p:nvSpPr>
        <p:spPr>
          <a:xfrm>
            <a:off x="7444966" y="3638956"/>
            <a:ext cx="1705384" cy="1188634"/>
          </a:xfrm>
          <a:prstGeom prst="rect">
            <a:avLst/>
          </a:prstGeom>
          <a:solidFill>
            <a:srgbClr val="002F5F"/>
          </a:solidFill>
          <a:ln>
            <a:noFill/>
            <a:prstDash val="sysDash"/>
          </a:ln>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60" name="Rectangle 59"/>
          <p:cNvSpPr/>
          <p:nvPr userDrawn="1"/>
        </p:nvSpPr>
        <p:spPr>
          <a:xfrm>
            <a:off x="8791566" y="3287258"/>
            <a:ext cx="356400" cy="356195"/>
          </a:xfrm>
          <a:prstGeom prst="rect">
            <a:avLst/>
          </a:prstGeom>
          <a:solidFill>
            <a:srgbClr val="025C96">
              <a:alpha val="44000"/>
            </a:srgbClr>
          </a:solidFill>
          <a:ln>
            <a:noFill/>
            <a:prstDash val="sysDash"/>
          </a:ln>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20" name="Rectangle 19"/>
          <p:cNvSpPr/>
          <p:nvPr userDrawn="1"/>
        </p:nvSpPr>
        <p:spPr>
          <a:xfrm>
            <a:off x="7075508" y="3646488"/>
            <a:ext cx="372146" cy="356195"/>
          </a:xfrm>
          <a:prstGeom prst="rect">
            <a:avLst/>
          </a:prstGeom>
          <a:solidFill>
            <a:srgbClr val="025C96">
              <a:alpha val="44000"/>
            </a:srgbClr>
          </a:solidFill>
          <a:ln>
            <a:noFill/>
            <a:prstDash val="sysDash"/>
          </a:ln>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21" name="Rectangle 20"/>
          <p:cNvSpPr/>
          <p:nvPr userDrawn="1"/>
        </p:nvSpPr>
        <p:spPr>
          <a:xfrm>
            <a:off x="8550366" y="3638956"/>
            <a:ext cx="241200" cy="239432"/>
          </a:xfrm>
          <a:prstGeom prst="rect">
            <a:avLst/>
          </a:prstGeom>
          <a:solidFill>
            <a:srgbClr val="92D050">
              <a:alpha val="80000"/>
            </a:srgbClr>
          </a:solidFill>
          <a:ln>
            <a:noFill/>
            <a:prstDash val="sysDash"/>
          </a:ln>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56" name="Rectangle 55"/>
          <p:cNvSpPr/>
          <p:nvPr userDrawn="1"/>
        </p:nvSpPr>
        <p:spPr>
          <a:xfrm rot="10800000">
            <a:off x="1906443" y="3628907"/>
            <a:ext cx="251356" cy="671152"/>
          </a:xfrm>
          <a:prstGeom prst="rect">
            <a:avLst/>
          </a:prstGeom>
          <a:solidFill>
            <a:srgbClr val="025C96">
              <a:alpha val="42000"/>
            </a:srgbClr>
          </a:solidFill>
          <a:ln>
            <a:noFill/>
            <a:prstDash val="sysDash"/>
          </a:ln>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pic>
        <p:nvPicPr>
          <p:cNvPr id="6" name="Picture 5"/>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554213" y="297843"/>
            <a:ext cx="1051560" cy="1012453"/>
          </a:xfrm>
          <a:prstGeom prst="rect">
            <a:avLst/>
          </a:prstGeom>
        </p:spPr>
      </p:pic>
    </p:spTree>
    <p:extLst>
      <p:ext uri="{BB962C8B-B14F-4D97-AF65-F5344CB8AC3E}">
        <p14:creationId xmlns:p14="http://schemas.microsoft.com/office/powerpoint/2010/main" val="4057945195"/>
      </p:ext>
    </p:extLst>
  </p:cSld>
  <p:clrMapOvr>
    <a:masterClrMapping/>
  </p:clrMapOvr>
  <p:timing>
    <p:tnLst>
      <p:par>
        <p:cTn id="1" dur="indefinite" restart="never" nodeType="tmRoot"/>
      </p:par>
    </p:tnLst>
  </p:timing>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2pPr marL="385316" marR="0" indent="-129317" algn="l" defTabSz="335173" rtl="0" eaLnBrk="1" fontAlgn="auto" latinLnBrk="0" hangingPunct="1">
              <a:lnSpc>
                <a:spcPct val="100000"/>
              </a:lnSpc>
              <a:spcBef>
                <a:spcPct val="20000"/>
              </a:spcBef>
              <a:spcAft>
                <a:spcPts val="0"/>
              </a:spcAft>
              <a:buClrTx/>
              <a:buSzTx/>
              <a:buFont typeface="Courier New"/>
              <a:buChar char="o"/>
              <a:tabLst/>
              <a:defRPr/>
            </a:lvl2pPr>
            <a:lvl3pPr marL="967248" marR="0" indent="-129317" algn="l" defTabSz="335173" rtl="0" eaLnBrk="1" fontAlgn="auto" latinLnBrk="0" hangingPunct="1">
              <a:lnSpc>
                <a:spcPct val="100000"/>
              </a:lnSpc>
              <a:spcBef>
                <a:spcPct val="20000"/>
              </a:spcBef>
              <a:spcAft>
                <a:spcPts val="0"/>
              </a:spcAft>
              <a:buClrTx/>
              <a:buSzTx/>
              <a:buFont typeface="Courier New"/>
              <a:buChar char="o"/>
              <a:tabLst/>
              <a:defRPr/>
            </a:lvl3pPr>
            <a:lvl4pPr marL="1302422" marR="0" indent="-129317" algn="l" defTabSz="335173" rtl="0" eaLnBrk="1" fontAlgn="auto" latinLnBrk="0" hangingPunct="1">
              <a:lnSpc>
                <a:spcPct val="100000"/>
              </a:lnSpc>
              <a:spcBef>
                <a:spcPct val="20000"/>
              </a:spcBef>
              <a:spcAft>
                <a:spcPts val="0"/>
              </a:spcAft>
              <a:buClrTx/>
              <a:buSzTx/>
              <a:buFont typeface="Courier New"/>
              <a:buChar char="o"/>
              <a:tabLst/>
              <a:defRPr/>
            </a:lvl4pPr>
            <a:lvl5pPr>
              <a:defRPr>
                <a:solidFill>
                  <a:srgbClr val="000000"/>
                </a:solidFill>
                <a:latin typeface="Corbel"/>
                <a:cs typeface="Corbe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i-FI" dirty="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41975A3-2E4D-4F46-A85A-D5B41899487D}" type="slidenum">
              <a:rPr lang="en-US"/>
              <a:pPr>
                <a:defRPr/>
              </a:pPr>
              <a:t>‹#›</a:t>
            </a:fld>
            <a:endParaRPr lang="en-US" dirty="0"/>
          </a:p>
        </p:txBody>
      </p:sp>
    </p:spTree>
    <p:extLst>
      <p:ext uri="{BB962C8B-B14F-4D97-AF65-F5344CB8AC3E}">
        <p14:creationId xmlns:p14="http://schemas.microsoft.com/office/powerpoint/2010/main" val="2114442080"/>
      </p:ext>
    </p:extLst>
  </p:cSld>
  <p:clrMapOvr>
    <a:masterClrMapping/>
  </p:clrMapOvr>
  <p:timing>
    <p:tnLst>
      <p:par>
        <p:cTn id="1" dur="indefinite" restart="never" nodeType="tmRoot"/>
      </p:par>
    </p:tnLst>
  </p:timing>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pic>
        <p:nvPicPr>
          <p:cNvPr id="4" name="Picture 25" descr="pohja_1.jp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79829" y="-49141"/>
            <a:ext cx="9223829" cy="47608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5" name="Group 26"/>
          <p:cNvGrpSpPr>
            <a:grpSpLocks/>
          </p:cNvGrpSpPr>
          <p:nvPr/>
        </p:nvGrpSpPr>
        <p:grpSpPr bwMode="auto">
          <a:xfrm>
            <a:off x="8359775" y="261938"/>
            <a:ext cx="473075" cy="280987"/>
            <a:chOff x="3018474" y="609992"/>
            <a:chExt cx="2171462" cy="1379264"/>
          </a:xfrm>
        </p:grpSpPr>
        <p:sp>
          <p:nvSpPr>
            <p:cNvPr id="6" name="Freeform 1"/>
            <p:cNvSpPr>
              <a:spLocks noChangeArrowheads="1"/>
            </p:cNvSpPr>
            <p:nvPr/>
          </p:nvSpPr>
          <p:spPr bwMode="auto">
            <a:xfrm>
              <a:off x="3018474" y="1154623"/>
              <a:ext cx="1089266" cy="544636"/>
            </a:xfrm>
            <a:custGeom>
              <a:avLst/>
              <a:gdLst>
                <a:gd name="T0" fmla="*/ 2147483647 w 680"/>
                <a:gd name="T1" fmla="*/ 2147483647 h 341"/>
                <a:gd name="T2" fmla="*/ 2147483647 w 680"/>
                <a:gd name="T3" fmla="*/ 2147483647 h 341"/>
                <a:gd name="T4" fmla="*/ 2147483647 w 680"/>
                <a:gd name="T5" fmla="*/ 2147483647 h 341"/>
                <a:gd name="T6" fmla="*/ 0 w 680"/>
                <a:gd name="T7" fmla="*/ 0 h 341"/>
                <a:gd name="T8" fmla="*/ 2147483647 w 680"/>
                <a:gd name="T9" fmla="*/ 0 h 341"/>
                <a:gd name="T10" fmla="*/ 2147483647 w 680"/>
                <a:gd name="T11" fmla="*/ 2147483647 h 34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80" h="341">
                  <a:moveTo>
                    <a:pt x="679" y="340"/>
                  </a:moveTo>
                  <a:cubicBezTo>
                    <a:pt x="679" y="340"/>
                    <a:pt x="664" y="337"/>
                    <a:pt x="663" y="330"/>
                  </a:cubicBezTo>
                  <a:cubicBezTo>
                    <a:pt x="649" y="17"/>
                    <a:pt x="620" y="29"/>
                    <a:pt x="16" y="17"/>
                  </a:cubicBezTo>
                  <a:cubicBezTo>
                    <a:pt x="4" y="16"/>
                    <a:pt x="0" y="0"/>
                    <a:pt x="0" y="0"/>
                  </a:cubicBezTo>
                  <a:lnTo>
                    <a:pt x="679" y="0"/>
                  </a:lnTo>
                  <a:lnTo>
                    <a:pt x="679" y="340"/>
                  </a:ln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US"/>
            </a:p>
          </p:txBody>
        </p:sp>
        <p:sp>
          <p:nvSpPr>
            <p:cNvPr id="7" name="Freeform 2"/>
            <p:cNvSpPr>
              <a:spLocks noChangeArrowheads="1"/>
            </p:cNvSpPr>
            <p:nvPr/>
          </p:nvSpPr>
          <p:spPr bwMode="auto">
            <a:xfrm>
              <a:off x="4100670" y="609992"/>
              <a:ext cx="1089266" cy="551706"/>
            </a:xfrm>
            <a:custGeom>
              <a:avLst/>
              <a:gdLst>
                <a:gd name="T0" fmla="*/ 0 w 679"/>
                <a:gd name="T1" fmla="*/ 0 h 342"/>
                <a:gd name="T2" fmla="*/ 2147483647 w 679"/>
                <a:gd name="T3" fmla="*/ 2147483647 h 342"/>
                <a:gd name="T4" fmla="*/ 2147483647 w 679"/>
                <a:gd name="T5" fmla="*/ 2147483647 h 342"/>
                <a:gd name="T6" fmla="*/ 2147483647 w 679"/>
                <a:gd name="T7" fmla="*/ 2147483647 h 342"/>
                <a:gd name="T8" fmla="*/ 0 w 679"/>
                <a:gd name="T9" fmla="*/ 2147483647 h 342"/>
                <a:gd name="T10" fmla="*/ 0 w 679"/>
                <a:gd name="T11" fmla="*/ 0 h 34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79" h="342">
                  <a:moveTo>
                    <a:pt x="0" y="0"/>
                  </a:moveTo>
                  <a:cubicBezTo>
                    <a:pt x="0" y="0"/>
                    <a:pt x="15" y="3"/>
                    <a:pt x="15" y="10"/>
                  </a:cubicBezTo>
                  <a:cubicBezTo>
                    <a:pt x="28" y="324"/>
                    <a:pt x="57" y="312"/>
                    <a:pt x="662" y="324"/>
                  </a:cubicBezTo>
                  <a:cubicBezTo>
                    <a:pt x="673" y="325"/>
                    <a:pt x="678" y="341"/>
                    <a:pt x="678" y="341"/>
                  </a:cubicBezTo>
                  <a:lnTo>
                    <a:pt x="0" y="341"/>
                  </a:lnTo>
                  <a:lnTo>
                    <a:pt x="0" y="0"/>
                  </a:lnTo>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US"/>
            </a:p>
          </p:txBody>
        </p:sp>
        <p:sp>
          <p:nvSpPr>
            <p:cNvPr id="8" name="Freeform 3"/>
            <p:cNvSpPr>
              <a:spLocks noChangeArrowheads="1"/>
            </p:cNvSpPr>
            <p:nvPr/>
          </p:nvSpPr>
          <p:spPr bwMode="auto">
            <a:xfrm>
              <a:off x="3769015" y="1794447"/>
              <a:ext cx="648522" cy="194809"/>
            </a:xfrm>
            <a:custGeom>
              <a:avLst/>
              <a:gdLst>
                <a:gd name="T0" fmla="*/ 402 w 405"/>
                <a:gd name="T1" fmla="*/ 13 h 120"/>
                <a:gd name="T2" fmla="*/ 400 w 405"/>
                <a:gd name="T3" fmla="*/ 12 h 120"/>
                <a:gd name="T4" fmla="*/ 397 w 405"/>
                <a:gd name="T5" fmla="*/ 13 h 120"/>
                <a:gd name="T6" fmla="*/ 387 w 405"/>
                <a:gd name="T7" fmla="*/ 7 h 120"/>
                <a:gd name="T8" fmla="*/ 361 w 405"/>
                <a:gd name="T9" fmla="*/ 0 h 120"/>
                <a:gd name="T10" fmla="*/ 307 w 405"/>
                <a:gd name="T11" fmla="*/ 60 h 120"/>
                <a:gd name="T12" fmla="*/ 360 w 405"/>
                <a:gd name="T13" fmla="*/ 119 h 120"/>
                <a:gd name="T14" fmla="*/ 401 w 405"/>
                <a:gd name="T15" fmla="*/ 104 h 120"/>
                <a:gd name="T16" fmla="*/ 402 w 405"/>
                <a:gd name="T17" fmla="*/ 104 h 120"/>
                <a:gd name="T18" fmla="*/ 404 w 405"/>
                <a:gd name="T19" fmla="*/ 104 h 120"/>
                <a:gd name="T20" fmla="*/ 389 w 405"/>
                <a:gd name="T21" fmla="*/ 85 h 120"/>
                <a:gd name="T22" fmla="*/ 388 w 405"/>
                <a:gd name="T23" fmla="*/ 85 h 120"/>
                <a:gd name="T24" fmla="*/ 388 w 405"/>
                <a:gd name="T25" fmla="*/ 88 h 120"/>
                <a:gd name="T26" fmla="*/ 361 w 405"/>
                <a:gd name="T27" fmla="*/ 103 h 120"/>
                <a:gd name="T28" fmla="*/ 326 w 405"/>
                <a:gd name="T29" fmla="*/ 59 h 120"/>
                <a:gd name="T30" fmla="*/ 361 w 405"/>
                <a:gd name="T31" fmla="*/ 16 h 120"/>
                <a:gd name="T32" fmla="*/ 387 w 405"/>
                <a:gd name="T33" fmla="*/ 29 h 120"/>
                <a:gd name="T34" fmla="*/ 387 w 405"/>
                <a:gd name="T35" fmla="*/ 32 h 120"/>
                <a:gd name="T36" fmla="*/ 389 w 405"/>
                <a:gd name="T37" fmla="*/ 33 h 120"/>
                <a:gd name="T38" fmla="*/ 402 w 405"/>
                <a:gd name="T39" fmla="*/ 13 h 120"/>
                <a:gd name="T40" fmla="*/ 156 w 405"/>
                <a:gd name="T41" fmla="*/ 106 h 120"/>
                <a:gd name="T42" fmla="*/ 158 w 405"/>
                <a:gd name="T43" fmla="*/ 106 h 120"/>
                <a:gd name="T44" fmla="*/ 160 w 405"/>
                <a:gd name="T45" fmla="*/ 105 h 120"/>
                <a:gd name="T46" fmla="*/ 204 w 405"/>
                <a:gd name="T47" fmla="*/ 119 h 120"/>
                <a:gd name="T48" fmla="*/ 246 w 405"/>
                <a:gd name="T49" fmla="*/ 83 h 120"/>
                <a:gd name="T50" fmla="*/ 178 w 405"/>
                <a:gd name="T51" fmla="*/ 33 h 120"/>
                <a:gd name="T52" fmla="*/ 202 w 405"/>
                <a:gd name="T53" fmla="*/ 16 h 120"/>
                <a:gd name="T54" fmla="*/ 231 w 405"/>
                <a:gd name="T55" fmla="*/ 31 h 120"/>
                <a:gd name="T56" fmla="*/ 231 w 405"/>
                <a:gd name="T57" fmla="*/ 32 h 120"/>
                <a:gd name="T58" fmla="*/ 233 w 405"/>
                <a:gd name="T59" fmla="*/ 33 h 120"/>
                <a:gd name="T60" fmla="*/ 244 w 405"/>
                <a:gd name="T61" fmla="*/ 9 h 120"/>
                <a:gd name="T62" fmla="*/ 243 w 405"/>
                <a:gd name="T63" fmla="*/ 9 h 120"/>
                <a:gd name="T64" fmla="*/ 239 w 405"/>
                <a:gd name="T65" fmla="*/ 11 h 120"/>
                <a:gd name="T66" fmla="*/ 228 w 405"/>
                <a:gd name="T67" fmla="*/ 5 h 120"/>
                <a:gd name="T68" fmla="*/ 203 w 405"/>
                <a:gd name="T69" fmla="*/ 0 h 120"/>
                <a:gd name="T70" fmla="*/ 160 w 405"/>
                <a:gd name="T71" fmla="*/ 34 h 120"/>
                <a:gd name="T72" fmla="*/ 227 w 405"/>
                <a:gd name="T73" fmla="*/ 84 h 120"/>
                <a:gd name="T74" fmla="*/ 205 w 405"/>
                <a:gd name="T75" fmla="*/ 103 h 120"/>
                <a:gd name="T76" fmla="*/ 169 w 405"/>
                <a:gd name="T77" fmla="*/ 86 h 120"/>
                <a:gd name="T78" fmla="*/ 169 w 405"/>
                <a:gd name="T79" fmla="*/ 84 h 120"/>
                <a:gd name="T80" fmla="*/ 168 w 405"/>
                <a:gd name="T81" fmla="*/ 83 h 120"/>
                <a:gd name="T82" fmla="*/ 156 w 405"/>
                <a:gd name="T83" fmla="*/ 106 h 120"/>
                <a:gd name="T84" fmla="*/ 94 w 405"/>
                <a:gd name="T85" fmla="*/ 13 h 120"/>
                <a:gd name="T86" fmla="*/ 92 w 405"/>
                <a:gd name="T87" fmla="*/ 12 h 120"/>
                <a:gd name="T88" fmla="*/ 90 w 405"/>
                <a:gd name="T89" fmla="*/ 13 h 120"/>
                <a:gd name="T90" fmla="*/ 79 w 405"/>
                <a:gd name="T91" fmla="*/ 7 h 120"/>
                <a:gd name="T92" fmla="*/ 53 w 405"/>
                <a:gd name="T93" fmla="*/ 0 h 120"/>
                <a:gd name="T94" fmla="*/ 0 w 405"/>
                <a:gd name="T95" fmla="*/ 60 h 120"/>
                <a:gd name="T96" fmla="*/ 53 w 405"/>
                <a:gd name="T97" fmla="*/ 119 h 120"/>
                <a:gd name="T98" fmla="*/ 93 w 405"/>
                <a:gd name="T99" fmla="*/ 104 h 120"/>
                <a:gd name="T100" fmla="*/ 95 w 405"/>
                <a:gd name="T101" fmla="*/ 104 h 120"/>
                <a:gd name="T102" fmla="*/ 96 w 405"/>
                <a:gd name="T103" fmla="*/ 104 h 120"/>
                <a:gd name="T104" fmla="*/ 82 w 405"/>
                <a:gd name="T105" fmla="*/ 85 h 120"/>
                <a:gd name="T106" fmla="*/ 80 w 405"/>
                <a:gd name="T107" fmla="*/ 85 h 120"/>
                <a:gd name="T108" fmla="*/ 81 w 405"/>
                <a:gd name="T109" fmla="*/ 88 h 120"/>
                <a:gd name="T110" fmla="*/ 54 w 405"/>
                <a:gd name="T111" fmla="*/ 103 h 120"/>
                <a:gd name="T112" fmla="*/ 19 w 405"/>
                <a:gd name="T113" fmla="*/ 59 h 120"/>
                <a:gd name="T114" fmla="*/ 53 w 405"/>
                <a:gd name="T115" fmla="*/ 16 h 120"/>
                <a:gd name="T116" fmla="*/ 79 w 405"/>
                <a:gd name="T117" fmla="*/ 29 h 120"/>
                <a:gd name="T118" fmla="*/ 79 w 405"/>
                <a:gd name="T119" fmla="*/ 32 h 120"/>
                <a:gd name="T120" fmla="*/ 81 w 405"/>
                <a:gd name="T121" fmla="*/ 33 h 120"/>
                <a:gd name="T122" fmla="*/ 94 w 405"/>
                <a:gd name="T123" fmla="*/ 13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05" h="120">
                  <a:moveTo>
                    <a:pt x="402" y="13"/>
                  </a:moveTo>
                  <a:lnTo>
                    <a:pt x="400" y="12"/>
                  </a:lnTo>
                  <a:cubicBezTo>
                    <a:pt x="399" y="12"/>
                    <a:pt x="399" y="13"/>
                    <a:pt x="397" y="13"/>
                  </a:cubicBezTo>
                  <a:cubicBezTo>
                    <a:pt x="396" y="13"/>
                    <a:pt x="392" y="10"/>
                    <a:pt x="387" y="7"/>
                  </a:cubicBezTo>
                  <a:cubicBezTo>
                    <a:pt x="381" y="3"/>
                    <a:pt x="372" y="0"/>
                    <a:pt x="361" y="0"/>
                  </a:cubicBezTo>
                  <a:cubicBezTo>
                    <a:pt x="326" y="0"/>
                    <a:pt x="307" y="29"/>
                    <a:pt x="307" y="60"/>
                  </a:cubicBezTo>
                  <a:cubicBezTo>
                    <a:pt x="307" y="91"/>
                    <a:pt x="326" y="119"/>
                    <a:pt x="360" y="119"/>
                  </a:cubicBezTo>
                  <a:cubicBezTo>
                    <a:pt x="387" y="119"/>
                    <a:pt x="394" y="104"/>
                    <a:pt x="401" y="104"/>
                  </a:cubicBezTo>
                  <a:cubicBezTo>
                    <a:pt x="402" y="104"/>
                    <a:pt x="402" y="104"/>
                    <a:pt x="402" y="104"/>
                  </a:cubicBezTo>
                  <a:lnTo>
                    <a:pt x="404" y="104"/>
                  </a:lnTo>
                  <a:lnTo>
                    <a:pt x="389" y="85"/>
                  </a:lnTo>
                  <a:lnTo>
                    <a:pt x="388" y="85"/>
                  </a:lnTo>
                  <a:cubicBezTo>
                    <a:pt x="388" y="86"/>
                    <a:pt x="388" y="87"/>
                    <a:pt x="388" y="88"/>
                  </a:cubicBezTo>
                  <a:cubicBezTo>
                    <a:pt x="388" y="96"/>
                    <a:pt x="375" y="104"/>
                    <a:pt x="361" y="103"/>
                  </a:cubicBezTo>
                  <a:cubicBezTo>
                    <a:pt x="336" y="103"/>
                    <a:pt x="326" y="82"/>
                    <a:pt x="326" y="59"/>
                  </a:cubicBezTo>
                  <a:cubicBezTo>
                    <a:pt x="326" y="38"/>
                    <a:pt x="337" y="16"/>
                    <a:pt x="361" y="16"/>
                  </a:cubicBezTo>
                  <a:cubicBezTo>
                    <a:pt x="374" y="16"/>
                    <a:pt x="387" y="23"/>
                    <a:pt x="387" y="29"/>
                  </a:cubicBezTo>
                  <a:cubicBezTo>
                    <a:pt x="387" y="31"/>
                    <a:pt x="387" y="32"/>
                    <a:pt x="387" y="32"/>
                  </a:cubicBezTo>
                  <a:lnTo>
                    <a:pt x="389" y="33"/>
                  </a:lnTo>
                  <a:lnTo>
                    <a:pt x="402" y="13"/>
                  </a:lnTo>
                  <a:close/>
                  <a:moveTo>
                    <a:pt x="156" y="106"/>
                  </a:moveTo>
                  <a:lnTo>
                    <a:pt x="158" y="106"/>
                  </a:lnTo>
                  <a:cubicBezTo>
                    <a:pt x="159" y="106"/>
                    <a:pt x="160" y="105"/>
                    <a:pt x="160" y="105"/>
                  </a:cubicBezTo>
                  <a:cubicBezTo>
                    <a:pt x="162" y="105"/>
                    <a:pt x="175" y="119"/>
                    <a:pt x="204" y="119"/>
                  </a:cubicBezTo>
                  <a:cubicBezTo>
                    <a:pt x="229" y="119"/>
                    <a:pt x="246" y="105"/>
                    <a:pt x="246" y="83"/>
                  </a:cubicBezTo>
                  <a:cubicBezTo>
                    <a:pt x="246" y="36"/>
                    <a:pt x="178" y="59"/>
                    <a:pt x="178" y="33"/>
                  </a:cubicBezTo>
                  <a:cubicBezTo>
                    <a:pt x="178" y="24"/>
                    <a:pt x="184" y="16"/>
                    <a:pt x="202" y="16"/>
                  </a:cubicBezTo>
                  <a:cubicBezTo>
                    <a:pt x="216" y="16"/>
                    <a:pt x="231" y="22"/>
                    <a:pt x="231" y="31"/>
                  </a:cubicBezTo>
                  <a:lnTo>
                    <a:pt x="231" y="32"/>
                  </a:lnTo>
                  <a:lnTo>
                    <a:pt x="233" y="33"/>
                  </a:lnTo>
                  <a:lnTo>
                    <a:pt x="244" y="9"/>
                  </a:lnTo>
                  <a:lnTo>
                    <a:pt x="243" y="9"/>
                  </a:lnTo>
                  <a:cubicBezTo>
                    <a:pt x="241" y="10"/>
                    <a:pt x="240" y="11"/>
                    <a:pt x="239" y="11"/>
                  </a:cubicBezTo>
                  <a:cubicBezTo>
                    <a:pt x="237" y="11"/>
                    <a:pt x="234" y="8"/>
                    <a:pt x="228" y="5"/>
                  </a:cubicBezTo>
                  <a:cubicBezTo>
                    <a:pt x="222" y="3"/>
                    <a:pt x="215" y="0"/>
                    <a:pt x="203" y="0"/>
                  </a:cubicBezTo>
                  <a:cubicBezTo>
                    <a:pt x="178" y="0"/>
                    <a:pt x="160" y="12"/>
                    <a:pt x="160" y="34"/>
                  </a:cubicBezTo>
                  <a:cubicBezTo>
                    <a:pt x="160" y="79"/>
                    <a:pt x="227" y="55"/>
                    <a:pt x="227" y="84"/>
                  </a:cubicBezTo>
                  <a:cubicBezTo>
                    <a:pt x="227" y="97"/>
                    <a:pt x="218" y="103"/>
                    <a:pt x="205" y="103"/>
                  </a:cubicBezTo>
                  <a:cubicBezTo>
                    <a:pt x="189" y="103"/>
                    <a:pt x="169" y="94"/>
                    <a:pt x="169" y="86"/>
                  </a:cubicBezTo>
                  <a:cubicBezTo>
                    <a:pt x="169" y="85"/>
                    <a:pt x="169" y="84"/>
                    <a:pt x="169" y="84"/>
                  </a:cubicBezTo>
                  <a:lnTo>
                    <a:pt x="168" y="83"/>
                  </a:lnTo>
                  <a:lnTo>
                    <a:pt x="156" y="106"/>
                  </a:lnTo>
                  <a:close/>
                  <a:moveTo>
                    <a:pt x="94" y="13"/>
                  </a:moveTo>
                  <a:lnTo>
                    <a:pt x="92" y="12"/>
                  </a:lnTo>
                  <a:cubicBezTo>
                    <a:pt x="92" y="12"/>
                    <a:pt x="91" y="13"/>
                    <a:pt x="90" y="13"/>
                  </a:cubicBezTo>
                  <a:cubicBezTo>
                    <a:pt x="88" y="13"/>
                    <a:pt x="85" y="10"/>
                    <a:pt x="79" y="7"/>
                  </a:cubicBezTo>
                  <a:cubicBezTo>
                    <a:pt x="73" y="3"/>
                    <a:pt x="65" y="0"/>
                    <a:pt x="53" y="0"/>
                  </a:cubicBezTo>
                  <a:cubicBezTo>
                    <a:pt x="19" y="0"/>
                    <a:pt x="0" y="29"/>
                    <a:pt x="0" y="60"/>
                  </a:cubicBezTo>
                  <a:cubicBezTo>
                    <a:pt x="0" y="91"/>
                    <a:pt x="19" y="119"/>
                    <a:pt x="53" y="119"/>
                  </a:cubicBezTo>
                  <a:cubicBezTo>
                    <a:pt x="79" y="119"/>
                    <a:pt x="87" y="104"/>
                    <a:pt x="93" y="104"/>
                  </a:cubicBezTo>
                  <a:cubicBezTo>
                    <a:pt x="94" y="104"/>
                    <a:pt x="95" y="104"/>
                    <a:pt x="95" y="104"/>
                  </a:cubicBezTo>
                  <a:lnTo>
                    <a:pt x="96" y="104"/>
                  </a:lnTo>
                  <a:lnTo>
                    <a:pt x="82" y="85"/>
                  </a:lnTo>
                  <a:lnTo>
                    <a:pt x="80" y="85"/>
                  </a:lnTo>
                  <a:cubicBezTo>
                    <a:pt x="81" y="86"/>
                    <a:pt x="81" y="87"/>
                    <a:pt x="81" y="88"/>
                  </a:cubicBezTo>
                  <a:cubicBezTo>
                    <a:pt x="81" y="96"/>
                    <a:pt x="67" y="104"/>
                    <a:pt x="54" y="103"/>
                  </a:cubicBezTo>
                  <a:cubicBezTo>
                    <a:pt x="29" y="103"/>
                    <a:pt x="19" y="82"/>
                    <a:pt x="19" y="59"/>
                  </a:cubicBezTo>
                  <a:cubicBezTo>
                    <a:pt x="19" y="38"/>
                    <a:pt x="29" y="16"/>
                    <a:pt x="53" y="16"/>
                  </a:cubicBezTo>
                  <a:cubicBezTo>
                    <a:pt x="66" y="16"/>
                    <a:pt x="79" y="23"/>
                    <a:pt x="79" y="29"/>
                  </a:cubicBezTo>
                  <a:cubicBezTo>
                    <a:pt x="79" y="31"/>
                    <a:pt x="79" y="32"/>
                    <a:pt x="79" y="32"/>
                  </a:cubicBezTo>
                  <a:lnTo>
                    <a:pt x="81" y="33"/>
                  </a:lnTo>
                  <a:lnTo>
                    <a:pt x="94" y="13"/>
                  </a:lnTo>
                  <a:close/>
                </a:path>
              </a:pathLst>
            </a:custGeom>
            <a:solidFill>
              <a:schemeClr val="accent3"/>
            </a:solidFill>
            <a:ln>
              <a:noFill/>
            </a:ln>
            <a:effectLst/>
          </p:spPr>
          <p:txBody>
            <a:bodyPr wrap="none" anchor="ctr"/>
            <a:lstStyle/>
            <a:p>
              <a:pPr defTabSz="457012" fontAlgn="auto">
                <a:spcBef>
                  <a:spcPts val="0"/>
                </a:spcBef>
                <a:spcAft>
                  <a:spcPts val="0"/>
                </a:spcAft>
                <a:defRPr/>
              </a:pPr>
              <a:endParaRPr lang="en-US">
                <a:latin typeface="+mn-lt"/>
                <a:ea typeface="+mn-ea"/>
                <a:cs typeface="+mn-cs"/>
              </a:endParaRPr>
            </a:p>
          </p:txBody>
        </p:sp>
      </p:grpSp>
      <p:grpSp>
        <p:nvGrpSpPr>
          <p:cNvPr id="9" name="Group 30"/>
          <p:cNvGrpSpPr>
            <a:grpSpLocks/>
          </p:cNvGrpSpPr>
          <p:nvPr/>
        </p:nvGrpSpPr>
        <p:grpSpPr bwMode="auto">
          <a:xfrm>
            <a:off x="8359775" y="261938"/>
            <a:ext cx="473075" cy="280987"/>
            <a:chOff x="3018474" y="609992"/>
            <a:chExt cx="2171462" cy="1379264"/>
          </a:xfrm>
        </p:grpSpPr>
        <p:sp>
          <p:nvSpPr>
            <p:cNvPr id="10" name="Freeform 1"/>
            <p:cNvSpPr>
              <a:spLocks noChangeArrowheads="1"/>
            </p:cNvSpPr>
            <p:nvPr/>
          </p:nvSpPr>
          <p:spPr bwMode="auto">
            <a:xfrm>
              <a:off x="3018474" y="1154623"/>
              <a:ext cx="1089266" cy="544636"/>
            </a:xfrm>
            <a:custGeom>
              <a:avLst/>
              <a:gdLst>
                <a:gd name="T0" fmla="*/ 2147483647 w 680"/>
                <a:gd name="T1" fmla="*/ 2147483647 h 341"/>
                <a:gd name="T2" fmla="*/ 2147483647 w 680"/>
                <a:gd name="T3" fmla="*/ 2147483647 h 341"/>
                <a:gd name="T4" fmla="*/ 2147483647 w 680"/>
                <a:gd name="T5" fmla="*/ 2147483647 h 341"/>
                <a:gd name="T6" fmla="*/ 0 w 680"/>
                <a:gd name="T7" fmla="*/ 0 h 341"/>
                <a:gd name="T8" fmla="*/ 2147483647 w 680"/>
                <a:gd name="T9" fmla="*/ 0 h 341"/>
                <a:gd name="T10" fmla="*/ 2147483647 w 680"/>
                <a:gd name="T11" fmla="*/ 2147483647 h 34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80" h="341">
                  <a:moveTo>
                    <a:pt x="679" y="340"/>
                  </a:moveTo>
                  <a:cubicBezTo>
                    <a:pt x="679" y="340"/>
                    <a:pt x="664" y="337"/>
                    <a:pt x="663" y="330"/>
                  </a:cubicBezTo>
                  <a:cubicBezTo>
                    <a:pt x="649" y="17"/>
                    <a:pt x="620" y="29"/>
                    <a:pt x="16" y="17"/>
                  </a:cubicBezTo>
                  <a:cubicBezTo>
                    <a:pt x="4" y="16"/>
                    <a:pt x="0" y="0"/>
                    <a:pt x="0" y="0"/>
                  </a:cubicBezTo>
                  <a:lnTo>
                    <a:pt x="679" y="0"/>
                  </a:lnTo>
                  <a:lnTo>
                    <a:pt x="679" y="340"/>
                  </a:ln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US"/>
            </a:p>
          </p:txBody>
        </p:sp>
        <p:sp>
          <p:nvSpPr>
            <p:cNvPr id="11" name="Freeform 2"/>
            <p:cNvSpPr>
              <a:spLocks noChangeArrowheads="1"/>
            </p:cNvSpPr>
            <p:nvPr/>
          </p:nvSpPr>
          <p:spPr bwMode="auto">
            <a:xfrm>
              <a:off x="4100670" y="609992"/>
              <a:ext cx="1089266" cy="551706"/>
            </a:xfrm>
            <a:custGeom>
              <a:avLst/>
              <a:gdLst>
                <a:gd name="T0" fmla="*/ 0 w 679"/>
                <a:gd name="T1" fmla="*/ 0 h 342"/>
                <a:gd name="T2" fmla="*/ 2147483647 w 679"/>
                <a:gd name="T3" fmla="*/ 2147483647 h 342"/>
                <a:gd name="T4" fmla="*/ 2147483647 w 679"/>
                <a:gd name="T5" fmla="*/ 2147483647 h 342"/>
                <a:gd name="T6" fmla="*/ 2147483647 w 679"/>
                <a:gd name="T7" fmla="*/ 2147483647 h 342"/>
                <a:gd name="T8" fmla="*/ 0 w 679"/>
                <a:gd name="T9" fmla="*/ 2147483647 h 342"/>
                <a:gd name="T10" fmla="*/ 0 w 679"/>
                <a:gd name="T11" fmla="*/ 0 h 34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79" h="342">
                  <a:moveTo>
                    <a:pt x="0" y="0"/>
                  </a:moveTo>
                  <a:cubicBezTo>
                    <a:pt x="0" y="0"/>
                    <a:pt x="15" y="3"/>
                    <a:pt x="15" y="10"/>
                  </a:cubicBezTo>
                  <a:cubicBezTo>
                    <a:pt x="28" y="324"/>
                    <a:pt x="57" y="312"/>
                    <a:pt x="662" y="324"/>
                  </a:cubicBezTo>
                  <a:cubicBezTo>
                    <a:pt x="673" y="325"/>
                    <a:pt x="678" y="341"/>
                    <a:pt x="678" y="341"/>
                  </a:cubicBezTo>
                  <a:lnTo>
                    <a:pt x="0" y="341"/>
                  </a:lnTo>
                  <a:lnTo>
                    <a:pt x="0" y="0"/>
                  </a:lnTo>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US"/>
            </a:p>
          </p:txBody>
        </p:sp>
        <p:sp>
          <p:nvSpPr>
            <p:cNvPr id="12" name="Freeform 3"/>
            <p:cNvSpPr>
              <a:spLocks noChangeArrowheads="1"/>
            </p:cNvSpPr>
            <p:nvPr/>
          </p:nvSpPr>
          <p:spPr bwMode="auto">
            <a:xfrm>
              <a:off x="3769015" y="1794447"/>
              <a:ext cx="648522" cy="194809"/>
            </a:xfrm>
            <a:custGeom>
              <a:avLst/>
              <a:gdLst>
                <a:gd name="T0" fmla="*/ 402 w 405"/>
                <a:gd name="T1" fmla="*/ 13 h 120"/>
                <a:gd name="T2" fmla="*/ 400 w 405"/>
                <a:gd name="T3" fmla="*/ 12 h 120"/>
                <a:gd name="T4" fmla="*/ 397 w 405"/>
                <a:gd name="T5" fmla="*/ 13 h 120"/>
                <a:gd name="T6" fmla="*/ 387 w 405"/>
                <a:gd name="T7" fmla="*/ 7 h 120"/>
                <a:gd name="T8" fmla="*/ 361 w 405"/>
                <a:gd name="T9" fmla="*/ 0 h 120"/>
                <a:gd name="T10" fmla="*/ 307 w 405"/>
                <a:gd name="T11" fmla="*/ 60 h 120"/>
                <a:gd name="T12" fmla="*/ 360 w 405"/>
                <a:gd name="T13" fmla="*/ 119 h 120"/>
                <a:gd name="T14" fmla="*/ 401 w 405"/>
                <a:gd name="T15" fmla="*/ 104 h 120"/>
                <a:gd name="T16" fmla="*/ 402 w 405"/>
                <a:gd name="T17" fmla="*/ 104 h 120"/>
                <a:gd name="T18" fmla="*/ 404 w 405"/>
                <a:gd name="T19" fmla="*/ 104 h 120"/>
                <a:gd name="T20" fmla="*/ 389 w 405"/>
                <a:gd name="T21" fmla="*/ 85 h 120"/>
                <a:gd name="T22" fmla="*/ 388 w 405"/>
                <a:gd name="T23" fmla="*/ 85 h 120"/>
                <a:gd name="T24" fmla="*/ 388 w 405"/>
                <a:gd name="T25" fmla="*/ 88 h 120"/>
                <a:gd name="T26" fmla="*/ 361 w 405"/>
                <a:gd name="T27" fmla="*/ 103 h 120"/>
                <a:gd name="T28" fmla="*/ 326 w 405"/>
                <a:gd name="T29" fmla="*/ 59 h 120"/>
                <a:gd name="T30" fmla="*/ 361 w 405"/>
                <a:gd name="T31" fmla="*/ 16 h 120"/>
                <a:gd name="T32" fmla="*/ 387 w 405"/>
                <a:gd name="T33" fmla="*/ 29 h 120"/>
                <a:gd name="T34" fmla="*/ 387 w 405"/>
                <a:gd name="T35" fmla="*/ 32 h 120"/>
                <a:gd name="T36" fmla="*/ 389 w 405"/>
                <a:gd name="T37" fmla="*/ 33 h 120"/>
                <a:gd name="T38" fmla="*/ 402 w 405"/>
                <a:gd name="T39" fmla="*/ 13 h 120"/>
                <a:gd name="T40" fmla="*/ 156 w 405"/>
                <a:gd name="T41" fmla="*/ 106 h 120"/>
                <a:gd name="T42" fmla="*/ 158 w 405"/>
                <a:gd name="T43" fmla="*/ 106 h 120"/>
                <a:gd name="T44" fmla="*/ 160 w 405"/>
                <a:gd name="T45" fmla="*/ 105 h 120"/>
                <a:gd name="T46" fmla="*/ 204 w 405"/>
                <a:gd name="T47" fmla="*/ 119 h 120"/>
                <a:gd name="T48" fmla="*/ 246 w 405"/>
                <a:gd name="T49" fmla="*/ 83 h 120"/>
                <a:gd name="T50" fmla="*/ 178 w 405"/>
                <a:gd name="T51" fmla="*/ 33 h 120"/>
                <a:gd name="T52" fmla="*/ 202 w 405"/>
                <a:gd name="T53" fmla="*/ 16 h 120"/>
                <a:gd name="T54" fmla="*/ 231 w 405"/>
                <a:gd name="T55" fmla="*/ 31 h 120"/>
                <a:gd name="T56" fmla="*/ 231 w 405"/>
                <a:gd name="T57" fmla="*/ 32 h 120"/>
                <a:gd name="T58" fmla="*/ 233 w 405"/>
                <a:gd name="T59" fmla="*/ 33 h 120"/>
                <a:gd name="T60" fmla="*/ 244 w 405"/>
                <a:gd name="T61" fmla="*/ 9 h 120"/>
                <a:gd name="T62" fmla="*/ 243 w 405"/>
                <a:gd name="T63" fmla="*/ 9 h 120"/>
                <a:gd name="T64" fmla="*/ 239 w 405"/>
                <a:gd name="T65" fmla="*/ 11 h 120"/>
                <a:gd name="T66" fmla="*/ 228 w 405"/>
                <a:gd name="T67" fmla="*/ 5 h 120"/>
                <a:gd name="T68" fmla="*/ 203 w 405"/>
                <a:gd name="T69" fmla="*/ 0 h 120"/>
                <a:gd name="T70" fmla="*/ 160 w 405"/>
                <a:gd name="T71" fmla="*/ 34 h 120"/>
                <a:gd name="T72" fmla="*/ 227 w 405"/>
                <a:gd name="T73" fmla="*/ 84 h 120"/>
                <a:gd name="T74" fmla="*/ 205 w 405"/>
                <a:gd name="T75" fmla="*/ 103 h 120"/>
                <a:gd name="T76" fmla="*/ 169 w 405"/>
                <a:gd name="T77" fmla="*/ 86 h 120"/>
                <a:gd name="T78" fmla="*/ 169 w 405"/>
                <a:gd name="T79" fmla="*/ 84 h 120"/>
                <a:gd name="T80" fmla="*/ 168 w 405"/>
                <a:gd name="T81" fmla="*/ 83 h 120"/>
                <a:gd name="T82" fmla="*/ 156 w 405"/>
                <a:gd name="T83" fmla="*/ 106 h 120"/>
                <a:gd name="T84" fmla="*/ 94 w 405"/>
                <a:gd name="T85" fmla="*/ 13 h 120"/>
                <a:gd name="T86" fmla="*/ 92 w 405"/>
                <a:gd name="T87" fmla="*/ 12 h 120"/>
                <a:gd name="T88" fmla="*/ 90 w 405"/>
                <a:gd name="T89" fmla="*/ 13 h 120"/>
                <a:gd name="T90" fmla="*/ 79 w 405"/>
                <a:gd name="T91" fmla="*/ 7 h 120"/>
                <a:gd name="T92" fmla="*/ 53 w 405"/>
                <a:gd name="T93" fmla="*/ 0 h 120"/>
                <a:gd name="T94" fmla="*/ 0 w 405"/>
                <a:gd name="T95" fmla="*/ 60 h 120"/>
                <a:gd name="T96" fmla="*/ 53 w 405"/>
                <a:gd name="T97" fmla="*/ 119 h 120"/>
                <a:gd name="T98" fmla="*/ 93 w 405"/>
                <a:gd name="T99" fmla="*/ 104 h 120"/>
                <a:gd name="T100" fmla="*/ 95 w 405"/>
                <a:gd name="T101" fmla="*/ 104 h 120"/>
                <a:gd name="T102" fmla="*/ 96 w 405"/>
                <a:gd name="T103" fmla="*/ 104 h 120"/>
                <a:gd name="T104" fmla="*/ 82 w 405"/>
                <a:gd name="T105" fmla="*/ 85 h 120"/>
                <a:gd name="T106" fmla="*/ 80 w 405"/>
                <a:gd name="T107" fmla="*/ 85 h 120"/>
                <a:gd name="T108" fmla="*/ 81 w 405"/>
                <a:gd name="T109" fmla="*/ 88 h 120"/>
                <a:gd name="T110" fmla="*/ 54 w 405"/>
                <a:gd name="T111" fmla="*/ 103 h 120"/>
                <a:gd name="T112" fmla="*/ 19 w 405"/>
                <a:gd name="T113" fmla="*/ 59 h 120"/>
                <a:gd name="T114" fmla="*/ 53 w 405"/>
                <a:gd name="T115" fmla="*/ 16 h 120"/>
                <a:gd name="T116" fmla="*/ 79 w 405"/>
                <a:gd name="T117" fmla="*/ 29 h 120"/>
                <a:gd name="T118" fmla="*/ 79 w 405"/>
                <a:gd name="T119" fmla="*/ 32 h 120"/>
                <a:gd name="T120" fmla="*/ 81 w 405"/>
                <a:gd name="T121" fmla="*/ 33 h 120"/>
                <a:gd name="T122" fmla="*/ 94 w 405"/>
                <a:gd name="T123" fmla="*/ 13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05" h="120">
                  <a:moveTo>
                    <a:pt x="402" y="13"/>
                  </a:moveTo>
                  <a:lnTo>
                    <a:pt x="400" y="12"/>
                  </a:lnTo>
                  <a:cubicBezTo>
                    <a:pt x="399" y="12"/>
                    <a:pt x="399" y="13"/>
                    <a:pt x="397" y="13"/>
                  </a:cubicBezTo>
                  <a:cubicBezTo>
                    <a:pt x="396" y="13"/>
                    <a:pt x="392" y="10"/>
                    <a:pt x="387" y="7"/>
                  </a:cubicBezTo>
                  <a:cubicBezTo>
                    <a:pt x="381" y="3"/>
                    <a:pt x="372" y="0"/>
                    <a:pt x="361" y="0"/>
                  </a:cubicBezTo>
                  <a:cubicBezTo>
                    <a:pt x="326" y="0"/>
                    <a:pt x="307" y="29"/>
                    <a:pt x="307" y="60"/>
                  </a:cubicBezTo>
                  <a:cubicBezTo>
                    <a:pt x="307" y="91"/>
                    <a:pt x="326" y="119"/>
                    <a:pt x="360" y="119"/>
                  </a:cubicBezTo>
                  <a:cubicBezTo>
                    <a:pt x="387" y="119"/>
                    <a:pt x="394" y="104"/>
                    <a:pt x="401" y="104"/>
                  </a:cubicBezTo>
                  <a:cubicBezTo>
                    <a:pt x="402" y="104"/>
                    <a:pt x="402" y="104"/>
                    <a:pt x="402" y="104"/>
                  </a:cubicBezTo>
                  <a:lnTo>
                    <a:pt x="404" y="104"/>
                  </a:lnTo>
                  <a:lnTo>
                    <a:pt x="389" y="85"/>
                  </a:lnTo>
                  <a:lnTo>
                    <a:pt x="388" y="85"/>
                  </a:lnTo>
                  <a:cubicBezTo>
                    <a:pt x="388" y="86"/>
                    <a:pt x="388" y="87"/>
                    <a:pt x="388" y="88"/>
                  </a:cubicBezTo>
                  <a:cubicBezTo>
                    <a:pt x="388" y="96"/>
                    <a:pt x="375" y="104"/>
                    <a:pt x="361" y="103"/>
                  </a:cubicBezTo>
                  <a:cubicBezTo>
                    <a:pt x="336" y="103"/>
                    <a:pt x="326" y="82"/>
                    <a:pt x="326" y="59"/>
                  </a:cubicBezTo>
                  <a:cubicBezTo>
                    <a:pt x="326" y="38"/>
                    <a:pt x="337" y="16"/>
                    <a:pt x="361" y="16"/>
                  </a:cubicBezTo>
                  <a:cubicBezTo>
                    <a:pt x="374" y="16"/>
                    <a:pt x="387" y="23"/>
                    <a:pt x="387" y="29"/>
                  </a:cubicBezTo>
                  <a:cubicBezTo>
                    <a:pt x="387" y="31"/>
                    <a:pt x="387" y="32"/>
                    <a:pt x="387" y="32"/>
                  </a:cubicBezTo>
                  <a:lnTo>
                    <a:pt x="389" y="33"/>
                  </a:lnTo>
                  <a:lnTo>
                    <a:pt x="402" y="13"/>
                  </a:lnTo>
                  <a:close/>
                  <a:moveTo>
                    <a:pt x="156" y="106"/>
                  </a:moveTo>
                  <a:lnTo>
                    <a:pt x="158" y="106"/>
                  </a:lnTo>
                  <a:cubicBezTo>
                    <a:pt x="159" y="106"/>
                    <a:pt x="160" y="105"/>
                    <a:pt x="160" y="105"/>
                  </a:cubicBezTo>
                  <a:cubicBezTo>
                    <a:pt x="162" y="105"/>
                    <a:pt x="175" y="119"/>
                    <a:pt x="204" y="119"/>
                  </a:cubicBezTo>
                  <a:cubicBezTo>
                    <a:pt x="229" y="119"/>
                    <a:pt x="246" y="105"/>
                    <a:pt x="246" y="83"/>
                  </a:cubicBezTo>
                  <a:cubicBezTo>
                    <a:pt x="246" y="36"/>
                    <a:pt x="178" y="59"/>
                    <a:pt x="178" y="33"/>
                  </a:cubicBezTo>
                  <a:cubicBezTo>
                    <a:pt x="178" y="24"/>
                    <a:pt x="184" y="16"/>
                    <a:pt x="202" y="16"/>
                  </a:cubicBezTo>
                  <a:cubicBezTo>
                    <a:pt x="216" y="16"/>
                    <a:pt x="231" y="22"/>
                    <a:pt x="231" y="31"/>
                  </a:cubicBezTo>
                  <a:lnTo>
                    <a:pt x="231" y="32"/>
                  </a:lnTo>
                  <a:lnTo>
                    <a:pt x="233" y="33"/>
                  </a:lnTo>
                  <a:lnTo>
                    <a:pt x="244" y="9"/>
                  </a:lnTo>
                  <a:lnTo>
                    <a:pt x="243" y="9"/>
                  </a:lnTo>
                  <a:cubicBezTo>
                    <a:pt x="241" y="10"/>
                    <a:pt x="240" y="11"/>
                    <a:pt x="239" y="11"/>
                  </a:cubicBezTo>
                  <a:cubicBezTo>
                    <a:pt x="237" y="11"/>
                    <a:pt x="234" y="8"/>
                    <a:pt x="228" y="5"/>
                  </a:cubicBezTo>
                  <a:cubicBezTo>
                    <a:pt x="222" y="3"/>
                    <a:pt x="215" y="0"/>
                    <a:pt x="203" y="0"/>
                  </a:cubicBezTo>
                  <a:cubicBezTo>
                    <a:pt x="178" y="0"/>
                    <a:pt x="160" y="12"/>
                    <a:pt x="160" y="34"/>
                  </a:cubicBezTo>
                  <a:cubicBezTo>
                    <a:pt x="160" y="79"/>
                    <a:pt x="227" y="55"/>
                    <a:pt x="227" y="84"/>
                  </a:cubicBezTo>
                  <a:cubicBezTo>
                    <a:pt x="227" y="97"/>
                    <a:pt x="218" y="103"/>
                    <a:pt x="205" y="103"/>
                  </a:cubicBezTo>
                  <a:cubicBezTo>
                    <a:pt x="189" y="103"/>
                    <a:pt x="169" y="94"/>
                    <a:pt x="169" y="86"/>
                  </a:cubicBezTo>
                  <a:cubicBezTo>
                    <a:pt x="169" y="85"/>
                    <a:pt x="169" y="84"/>
                    <a:pt x="169" y="84"/>
                  </a:cubicBezTo>
                  <a:lnTo>
                    <a:pt x="168" y="83"/>
                  </a:lnTo>
                  <a:lnTo>
                    <a:pt x="156" y="106"/>
                  </a:lnTo>
                  <a:close/>
                  <a:moveTo>
                    <a:pt x="94" y="13"/>
                  </a:moveTo>
                  <a:lnTo>
                    <a:pt x="92" y="12"/>
                  </a:lnTo>
                  <a:cubicBezTo>
                    <a:pt x="92" y="12"/>
                    <a:pt x="91" y="13"/>
                    <a:pt x="90" y="13"/>
                  </a:cubicBezTo>
                  <a:cubicBezTo>
                    <a:pt x="88" y="13"/>
                    <a:pt x="85" y="10"/>
                    <a:pt x="79" y="7"/>
                  </a:cubicBezTo>
                  <a:cubicBezTo>
                    <a:pt x="73" y="3"/>
                    <a:pt x="65" y="0"/>
                    <a:pt x="53" y="0"/>
                  </a:cubicBezTo>
                  <a:cubicBezTo>
                    <a:pt x="19" y="0"/>
                    <a:pt x="0" y="29"/>
                    <a:pt x="0" y="60"/>
                  </a:cubicBezTo>
                  <a:cubicBezTo>
                    <a:pt x="0" y="91"/>
                    <a:pt x="19" y="119"/>
                    <a:pt x="53" y="119"/>
                  </a:cubicBezTo>
                  <a:cubicBezTo>
                    <a:pt x="79" y="119"/>
                    <a:pt x="87" y="104"/>
                    <a:pt x="93" y="104"/>
                  </a:cubicBezTo>
                  <a:cubicBezTo>
                    <a:pt x="94" y="104"/>
                    <a:pt x="95" y="104"/>
                    <a:pt x="95" y="104"/>
                  </a:cubicBezTo>
                  <a:lnTo>
                    <a:pt x="96" y="104"/>
                  </a:lnTo>
                  <a:lnTo>
                    <a:pt x="82" y="85"/>
                  </a:lnTo>
                  <a:lnTo>
                    <a:pt x="80" y="85"/>
                  </a:lnTo>
                  <a:cubicBezTo>
                    <a:pt x="81" y="86"/>
                    <a:pt x="81" y="87"/>
                    <a:pt x="81" y="88"/>
                  </a:cubicBezTo>
                  <a:cubicBezTo>
                    <a:pt x="81" y="96"/>
                    <a:pt x="67" y="104"/>
                    <a:pt x="54" y="103"/>
                  </a:cubicBezTo>
                  <a:cubicBezTo>
                    <a:pt x="29" y="103"/>
                    <a:pt x="19" y="82"/>
                    <a:pt x="19" y="59"/>
                  </a:cubicBezTo>
                  <a:cubicBezTo>
                    <a:pt x="19" y="38"/>
                    <a:pt x="29" y="16"/>
                    <a:pt x="53" y="16"/>
                  </a:cubicBezTo>
                  <a:cubicBezTo>
                    <a:pt x="66" y="16"/>
                    <a:pt x="79" y="23"/>
                    <a:pt x="79" y="29"/>
                  </a:cubicBezTo>
                  <a:cubicBezTo>
                    <a:pt x="79" y="31"/>
                    <a:pt x="79" y="32"/>
                    <a:pt x="79" y="32"/>
                  </a:cubicBezTo>
                  <a:lnTo>
                    <a:pt x="81" y="33"/>
                  </a:lnTo>
                  <a:lnTo>
                    <a:pt x="94" y="13"/>
                  </a:lnTo>
                  <a:close/>
                </a:path>
              </a:pathLst>
            </a:custGeom>
            <a:solidFill>
              <a:schemeClr val="accent3"/>
            </a:solidFill>
            <a:ln>
              <a:noFill/>
            </a:ln>
            <a:effectLst/>
          </p:spPr>
          <p:txBody>
            <a:bodyPr wrap="none" anchor="ctr"/>
            <a:lstStyle/>
            <a:p>
              <a:pPr defTabSz="457012" fontAlgn="auto">
                <a:spcBef>
                  <a:spcPts val="0"/>
                </a:spcBef>
                <a:spcAft>
                  <a:spcPts val="0"/>
                </a:spcAft>
                <a:defRPr/>
              </a:pPr>
              <a:endParaRPr lang="en-US">
                <a:latin typeface="+mn-lt"/>
                <a:ea typeface="+mn-ea"/>
                <a:cs typeface="+mn-cs"/>
              </a:endParaRPr>
            </a:p>
          </p:txBody>
        </p:sp>
      </p:gr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2pPr marL="385316" marR="0" indent="-129317" algn="l" defTabSz="335173" rtl="0" eaLnBrk="1" fontAlgn="auto" latinLnBrk="0" hangingPunct="1">
              <a:lnSpc>
                <a:spcPct val="100000"/>
              </a:lnSpc>
              <a:spcBef>
                <a:spcPct val="20000"/>
              </a:spcBef>
              <a:spcAft>
                <a:spcPts val="0"/>
              </a:spcAft>
              <a:buClrTx/>
              <a:buSzTx/>
              <a:buFont typeface="Courier New"/>
              <a:buChar char="o"/>
              <a:tabLst/>
              <a:defRPr/>
            </a:lvl2pPr>
            <a:lvl3pPr marL="967248" marR="0" indent="-129317" algn="l" defTabSz="335173" rtl="0" eaLnBrk="1" fontAlgn="auto" latinLnBrk="0" hangingPunct="1">
              <a:lnSpc>
                <a:spcPct val="100000"/>
              </a:lnSpc>
              <a:spcBef>
                <a:spcPct val="20000"/>
              </a:spcBef>
              <a:spcAft>
                <a:spcPts val="0"/>
              </a:spcAft>
              <a:buClrTx/>
              <a:buSzTx/>
              <a:buFont typeface="Courier New"/>
              <a:buChar char="o"/>
              <a:tabLst/>
              <a:defRPr/>
            </a:lvl3pPr>
            <a:lvl4pPr marL="1302422" marR="0" indent="-129317" algn="l" defTabSz="335173" rtl="0" eaLnBrk="1" fontAlgn="auto" latinLnBrk="0" hangingPunct="1">
              <a:lnSpc>
                <a:spcPct val="100000"/>
              </a:lnSpc>
              <a:spcBef>
                <a:spcPct val="20000"/>
              </a:spcBef>
              <a:spcAft>
                <a:spcPts val="0"/>
              </a:spcAft>
              <a:buClrTx/>
              <a:buSzTx/>
              <a:buFont typeface="Courier New"/>
              <a:buChar char="o"/>
              <a:tabLst/>
              <a:defRPr/>
            </a:lvl4pPr>
            <a:lvl5pPr>
              <a:defRPr>
                <a:latin typeface="Corbel"/>
                <a:cs typeface="Corbe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i-FI" dirty="0"/>
          </a:p>
        </p:txBody>
      </p:sp>
      <p:sp>
        <p:nvSpPr>
          <p:cNvPr id="13" name="Date Placeholder 3"/>
          <p:cNvSpPr>
            <a:spLocks noGrp="1"/>
          </p:cNvSpPr>
          <p:nvPr>
            <p:ph type="dt" sz="half" idx="10"/>
          </p:nvPr>
        </p:nvSpPr>
        <p:spPr/>
        <p:txBody>
          <a:bodyPr/>
          <a:lstStyle>
            <a:lvl1pPr>
              <a:defRPr/>
            </a:lvl1pPr>
          </a:lstStyle>
          <a:p>
            <a:pPr>
              <a:defRPr/>
            </a:pPr>
            <a:endParaRPr lang="en-US"/>
          </a:p>
        </p:txBody>
      </p:sp>
      <p:sp>
        <p:nvSpPr>
          <p:cNvPr id="14" name="Footer Placeholder 4"/>
          <p:cNvSpPr>
            <a:spLocks noGrp="1"/>
          </p:cNvSpPr>
          <p:nvPr>
            <p:ph type="ftr" sz="quarter" idx="11"/>
          </p:nvPr>
        </p:nvSpPr>
        <p:spPr/>
        <p:txBody>
          <a:bodyPr/>
          <a:lstStyle>
            <a:lvl1pPr>
              <a:defRPr/>
            </a:lvl1pPr>
          </a:lstStyle>
          <a:p>
            <a:pPr>
              <a:defRPr/>
            </a:pPr>
            <a:endParaRPr lang="en-US"/>
          </a:p>
        </p:txBody>
      </p:sp>
      <p:sp>
        <p:nvSpPr>
          <p:cNvPr id="15" name="Slide Number Placeholder 5"/>
          <p:cNvSpPr>
            <a:spLocks noGrp="1"/>
          </p:cNvSpPr>
          <p:nvPr>
            <p:ph type="sldNum" sz="quarter" idx="12"/>
          </p:nvPr>
        </p:nvSpPr>
        <p:spPr/>
        <p:txBody>
          <a:bodyPr/>
          <a:lstStyle>
            <a:lvl1pPr>
              <a:defRPr/>
            </a:lvl1pPr>
          </a:lstStyle>
          <a:p>
            <a:pPr>
              <a:defRPr/>
            </a:pPr>
            <a:fld id="{EAF2BF65-B844-A84A-93B0-7324BF97B9CC}" type="slidenum">
              <a:rPr lang="en-US"/>
              <a:pPr>
                <a:defRPr/>
              </a:pPr>
              <a:t>‹#›</a:t>
            </a:fld>
            <a:endParaRPr lang="en-US" dirty="0"/>
          </a:p>
        </p:txBody>
      </p:sp>
    </p:spTree>
    <p:extLst>
      <p:ext uri="{BB962C8B-B14F-4D97-AF65-F5344CB8AC3E}">
        <p14:creationId xmlns:p14="http://schemas.microsoft.com/office/powerpoint/2010/main" val="663079958"/>
      </p:ext>
    </p:extLst>
  </p:cSld>
  <p:clrMapOvr>
    <a:masterClrMapping/>
  </p:clrMapOvr>
  <p:timing>
    <p:tnLst>
      <p:par>
        <p:cTn id="1" dur="indefinite" restart="never" nodeType="tmRoot"/>
      </p:par>
    </p:tnLst>
  </p:timing>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3_Title and Content">
    <p:spTree>
      <p:nvGrpSpPr>
        <p:cNvPr id="1" name=""/>
        <p:cNvGrpSpPr/>
        <p:nvPr/>
      </p:nvGrpSpPr>
      <p:grpSpPr>
        <a:xfrm>
          <a:off x="0" y="0"/>
          <a:ext cx="0" cy="0"/>
          <a:chOff x="0" y="0"/>
          <a:chExt cx="0" cy="0"/>
        </a:xfrm>
      </p:grpSpPr>
      <p:pic>
        <p:nvPicPr>
          <p:cNvPr id="4" name="Picture 25" descr="pohja_2.jp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7257" y="-23150"/>
            <a:ext cx="9151257" cy="47233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5" name="Group 26"/>
          <p:cNvGrpSpPr>
            <a:grpSpLocks/>
          </p:cNvGrpSpPr>
          <p:nvPr/>
        </p:nvGrpSpPr>
        <p:grpSpPr bwMode="auto">
          <a:xfrm>
            <a:off x="8359775" y="261938"/>
            <a:ext cx="473075" cy="280987"/>
            <a:chOff x="3018474" y="609992"/>
            <a:chExt cx="2171462" cy="1379264"/>
          </a:xfrm>
        </p:grpSpPr>
        <p:sp>
          <p:nvSpPr>
            <p:cNvPr id="6" name="Freeform 1"/>
            <p:cNvSpPr>
              <a:spLocks noChangeArrowheads="1"/>
            </p:cNvSpPr>
            <p:nvPr/>
          </p:nvSpPr>
          <p:spPr bwMode="auto">
            <a:xfrm>
              <a:off x="3018474" y="1154623"/>
              <a:ext cx="1089266" cy="544636"/>
            </a:xfrm>
            <a:custGeom>
              <a:avLst/>
              <a:gdLst>
                <a:gd name="T0" fmla="*/ 2147483647 w 680"/>
                <a:gd name="T1" fmla="*/ 2147483647 h 341"/>
                <a:gd name="T2" fmla="*/ 2147483647 w 680"/>
                <a:gd name="T3" fmla="*/ 2147483647 h 341"/>
                <a:gd name="T4" fmla="*/ 2147483647 w 680"/>
                <a:gd name="T5" fmla="*/ 2147483647 h 341"/>
                <a:gd name="T6" fmla="*/ 0 w 680"/>
                <a:gd name="T7" fmla="*/ 0 h 341"/>
                <a:gd name="T8" fmla="*/ 2147483647 w 680"/>
                <a:gd name="T9" fmla="*/ 0 h 341"/>
                <a:gd name="T10" fmla="*/ 2147483647 w 680"/>
                <a:gd name="T11" fmla="*/ 2147483647 h 34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80" h="341">
                  <a:moveTo>
                    <a:pt x="679" y="340"/>
                  </a:moveTo>
                  <a:cubicBezTo>
                    <a:pt x="679" y="340"/>
                    <a:pt x="664" y="337"/>
                    <a:pt x="663" y="330"/>
                  </a:cubicBezTo>
                  <a:cubicBezTo>
                    <a:pt x="649" y="17"/>
                    <a:pt x="620" y="29"/>
                    <a:pt x="16" y="17"/>
                  </a:cubicBezTo>
                  <a:cubicBezTo>
                    <a:pt x="4" y="16"/>
                    <a:pt x="0" y="0"/>
                    <a:pt x="0" y="0"/>
                  </a:cubicBezTo>
                  <a:lnTo>
                    <a:pt x="679" y="0"/>
                  </a:lnTo>
                  <a:lnTo>
                    <a:pt x="679" y="340"/>
                  </a:ln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US"/>
            </a:p>
          </p:txBody>
        </p:sp>
        <p:sp>
          <p:nvSpPr>
            <p:cNvPr id="7" name="Freeform 2"/>
            <p:cNvSpPr>
              <a:spLocks noChangeArrowheads="1"/>
            </p:cNvSpPr>
            <p:nvPr/>
          </p:nvSpPr>
          <p:spPr bwMode="auto">
            <a:xfrm>
              <a:off x="4100670" y="609992"/>
              <a:ext cx="1089266" cy="551706"/>
            </a:xfrm>
            <a:custGeom>
              <a:avLst/>
              <a:gdLst>
                <a:gd name="T0" fmla="*/ 0 w 679"/>
                <a:gd name="T1" fmla="*/ 0 h 342"/>
                <a:gd name="T2" fmla="*/ 2147483647 w 679"/>
                <a:gd name="T3" fmla="*/ 2147483647 h 342"/>
                <a:gd name="T4" fmla="*/ 2147483647 w 679"/>
                <a:gd name="T5" fmla="*/ 2147483647 h 342"/>
                <a:gd name="T6" fmla="*/ 2147483647 w 679"/>
                <a:gd name="T7" fmla="*/ 2147483647 h 342"/>
                <a:gd name="T8" fmla="*/ 0 w 679"/>
                <a:gd name="T9" fmla="*/ 2147483647 h 342"/>
                <a:gd name="T10" fmla="*/ 0 w 679"/>
                <a:gd name="T11" fmla="*/ 0 h 34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79" h="342">
                  <a:moveTo>
                    <a:pt x="0" y="0"/>
                  </a:moveTo>
                  <a:cubicBezTo>
                    <a:pt x="0" y="0"/>
                    <a:pt x="15" y="3"/>
                    <a:pt x="15" y="10"/>
                  </a:cubicBezTo>
                  <a:cubicBezTo>
                    <a:pt x="28" y="324"/>
                    <a:pt x="57" y="312"/>
                    <a:pt x="662" y="324"/>
                  </a:cubicBezTo>
                  <a:cubicBezTo>
                    <a:pt x="673" y="325"/>
                    <a:pt x="678" y="341"/>
                    <a:pt x="678" y="341"/>
                  </a:cubicBezTo>
                  <a:lnTo>
                    <a:pt x="0" y="341"/>
                  </a:lnTo>
                  <a:lnTo>
                    <a:pt x="0" y="0"/>
                  </a:lnTo>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US"/>
            </a:p>
          </p:txBody>
        </p:sp>
        <p:sp>
          <p:nvSpPr>
            <p:cNvPr id="8" name="Freeform 3"/>
            <p:cNvSpPr>
              <a:spLocks noChangeArrowheads="1"/>
            </p:cNvSpPr>
            <p:nvPr/>
          </p:nvSpPr>
          <p:spPr bwMode="auto">
            <a:xfrm>
              <a:off x="3769015" y="1794447"/>
              <a:ext cx="648522" cy="194809"/>
            </a:xfrm>
            <a:custGeom>
              <a:avLst/>
              <a:gdLst>
                <a:gd name="T0" fmla="*/ 402 w 405"/>
                <a:gd name="T1" fmla="*/ 13 h 120"/>
                <a:gd name="T2" fmla="*/ 400 w 405"/>
                <a:gd name="T3" fmla="*/ 12 h 120"/>
                <a:gd name="T4" fmla="*/ 397 w 405"/>
                <a:gd name="T5" fmla="*/ 13 h 120"/>
                <a:gd name="T6" fmla="*/ 387 w 405"/>
                <a:gd name="T7" fmla="*/ 7 h 120"/>
                <a:gd name="T8" fmla="*/ 361 w 405"/>
                <a:gd name="T9" fmla="*/ 0 h 120"/>
                <a:gd name="T10" fmla="*/ 307 w 405"/>
                <a:gd name="T11" fmla="*/ 60 h 120"/>
                <a:gd name="T12" fmla="*/ 360 w 405"/>
                <a:gd name="T13" fmla="*/ 119 h 120"/>
                <a:gd name="T14" fmla="*/ 401 w 405"/>
                <a:gd name="T15" fmla="*/ 104 h 120"/>
                <a:gd name="T16" fmla="*/ 402 w 405"/>
                <a:gd name="T17" fmla="*/ 104 h 120"/>
                <a:gd name="T18" fmla="*/ 404 w 405"/>
                <a:gd name="T19" fmla="*/ 104 h 120"/>
                <a:gd name="T20" fmla="*/ 389 w 405"/>
                <a:gd name="T21" fmla="*/ 85 h 120"/>
                <a:gd name="T22" fmla="*/ 388 w 405"/>
                <a:gd name="T23" fmla="*/ 85 h 120"/>
                <a:gd name="T24" fmla="*/ 388 w 405"/>
                <a:gd name="T25" fmla="*/ 88 h 120"/>
                <a:gd name="T26" fmla="*/ 361 w 405"/>
                <a:gd name="T27" fmla="*/ 103 h 120"/>
                <a:gd name="T28" fmla="*/ 326 w 405"/>
                <a:gd name="T29" fmla="*/ 59 h 120"/>
                <a:gd name="T30" fmla="*/ 361 w 405"/>
                <a:gd name="T31" fmla="*/ 16 h 120"/>
                <a:gd name="T32" fmla="*/ 387 w 405"/>
                <a:gd name="T33" fmla="*/ 29 h 120"/>
                <a:gd name="T34" fmla="*/ 387 w 405"/>
                <a:gd name="T35" fmla="*/ 32 h 120"/>
                <a:gd name="T36" fmla="*/ 389 w 405"/>
                <a:gd name="T37" fmla="*/ 33 h 120"/>
                <a:gd name="T38" fmla="*/ 402 w 405"/>
                <a:gd name="T39" fmla="*/ 13 h 120"/>
                <a:gd name="T40" fmla="*/ 156 w 405"/>
                <a:gd name="T41" fmla="*/ 106 h 120"/>
                <a:gd name="T42" fmla="*/ 158 w 405"/>
                <a:gd name="T43" fmla="*/ 106 h 120"/>
                <a:gd name="T44" fmla="*/ 160 w 405"/>
                <a:gd name="T45" fmla="*/ 105 h 120"/>
                <a:gd name="T46" fmla="*/ 204 w 405"/>
                <a:gd name="T47" fmla="*/ 119 h 120"/>
                <a:gd name="T48" fmla="*/ 246 w 405"/>
                <a:gd name="T49" fmla="*/ 83 h 120"/>
                <a:gd name="T50" fmla="*/ 178 w 405"/>
                <a:gd name="T51" fmla="*/ 33 h 120"/>
                <a:gd name="T52" fmla="*/ 202 w 405"/>
                <a:gd name="T53" fmla="*/ 16 h 120"/>
                <a:gd name="T54" fmla="*/ 231 w 405"/>
                <a:gd name="T55" fmla="*/ 31 h 120"/>
                <a:gd name="T56" fmla="*/ 231 w 405"/>
                <a:gd name="T57" fmla="*/ 32 h 120"/>
                <a:gd name="T58" fmla="*/ 233 w 405"/>
                <a:gd name="T59" fmla="*/ 33 h 120"/>
                <a:gd name="T60" fmla="*/ 244 w 405"/>
                <a:gd name="T61" fmla="*/ 9 h 120"/>
                <a:gd name="T62" fmla="*/ 243 w 405"/>
                <a:gd name="T63" fmla="*/ 9 h 120"/>
                <a:gd name="T64" fmla="*/ 239 w 405"/>
                <a:gd name="T65" fmla="*/ 11 h 120"/>
                <a:gd name="T66" fmla="*/ 228 w 405"/>
                <a:gd name="T67" fmla="*/ 5 h 120"/>
                <a:gd name="T68" fmla="*/ 203 w 405"/>
                <a:gd name="T69" fmla="*/ 0 h 120"/>
                <a:gd name="T70" fmla="*/ 160 w 405"/>
                <a:gd name="T71" fmla="*/ 34 h 120"/>
                <a:gd name="T72" fmla="*/ 227 w 405"/>
                <a:gd name="T73" fmla="*/ 84 h 120"/>
                <a:gd name="T74" fmla="*/ 205 w 405"/>
                <a:gd name="T75" fmla="*/ 103 h 120"/>
                <a:gd name="T76" fmla="*/ 169 w 405"/>
                <a:gd name="T77" fmla="*/ 86 h 120"/>
                <a:gd name="T78" fmla="*/ 169 w 405"/>
                <a:gd name="T79" fmla="*/ 84 h 120"/>
                <a:gd name="T80" fmla="*/ 168 w 405"/>
                <a:gd name="T81" fmla="*/ 83 h 120"/>
                <a:gd name="T82" fmla="*/ 156 w 405"/>
                <a:gd name="T83" fmla="*/ 106 h 120"/>
                <a:gd name="T84" fmla="*/ 94 w 405"/>
                <a:gd name="T85" fmla="*/ 13 h 120"/>
                <a:gd name="T86" fmla="*/ 92 w 405"/>
                <a:gd name="T87" fmla="*/ 12 h 120"/>
                <a:gd name="T88" fmla="*/ 90 w 405"/>
                <a:gd name="T89" fmla="*/ 13 h 120"/>
                <a:gd name="T90" fmla="*/ 79 w 405"/>
                <a:gd name="T91" fmla="*/ 7 h 120"/>
                <a:gd name="T92" fmla="*/ 53 w 405"/>
                <a:gd name="T93" fmla="*/ 0 h 120"/>
                <a:gd name="T94" fmla="*/ 0 w 405"/>
                <a:gd name="T95" fmla="*/ 60 h 120"/>
                <a:gd name="T96" fmla="*/ 53 w 405"/>
                <a:gd name="T97" fmla="*/ 119 h 120"/>
                <a:gd name="T98" fmla="*/ 93 w 405"/>
                <a:gd name="T99" fmla="*/ 104 h 120"/>
                <a:gd name="T100" fmla="*/ 95 w 405"/>
                <a:gd name="T101" fmla="*/ 104 h 120"/>
                <a:gd name="T102" fmla="*/ 96 w 405"/>
                <a:gd name="T103" fmla="*/ 104 h 120"/>
                <a:gd name="T104" fmla="*/ 82 w 405"/>
                <a:gd name="T105" fmla="*/ 85 h 120"/>
                <a:gd name="T106" fmla="*/ 80 w 405"/>
                <a:gd name="T107" fmla="*/ 85 h 120"/>
                <a:gd name="T108" fmla="*/ 81 w 405"/>
                <a:gd name="T109" fmla="*/ 88 h 120"/>
                <a:gd name="T110" fmla="*/ 54 w 405"/>
                <a:gd name="T111" fmla="*/ 103 h 120"/>
                <a:gd name="T112" fmla="*/ 19 w 405"/>
                <a:gd name="T113" fmla="*/ 59 h 120"/>
                <a:gd name="T114" fmla="*/ 53 w 405"/>
                <a:gd name="T115" fmla="*/ 16 h 120"/>
                <a:gd name="T116" fmla="*/ 79 w 405"/>
                <a:gd name="T117" fmla="*/ 29 h 120"/>
                <a:gd name="T118" fmla="*/ 79 w 405"/>
                <a:gd name="T119" fmla="*/ 32 h 120"/>
                <a:gd name="T120" fmla="*/ 81 w 405"/>
                <a:gd name="T121" fmla="*/ 33 h 120"/>
                <a:gd name="T122" fmla="*/ 94 w 405"/>
                <a:gd name="T123" fmla="*/ 13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05" h="120">
                  <a:moveTo>
                    <a:pt x="402" y="13"/>
                  </a:moveTo>
                  <a:lnTo>
                    <a:pt x="400" y="12"/>
                  </a:lnTo>
                  <a:cubicBezTo>
                    <a:pt x="399" y="12"/>
                    <a:pt x="399" y="13"/>
                    <a:pt x="397" y="13"/>
                  </a:cubicBezTo>
                  <a:cubicBezTo>
                    <a:pt x="396" y="13"/>
                    <a:pt x="392" y="10"/>
                    <a:pt x="387" y="7"/>
                  </a:cubicBezTo>
                  <a:cubicBezTo>
                    <a:pt x="381" y="3"/>
                    <a:pt x="372" y="0"/>
                    <a:pt x="361" y="0"/>
                  </a:cubicBezTo>
                  <a:cubicBezTo>
                    <a:pt x="326" y="0"/>
                    <a:pt x="307" y="29"/>
                    <a:pt x="307" y="60"/>
                  </a:cubicBezTo>
                  <a:cubicBezTo>
                    <a:pt x="307" y="91"/>
                    <a:pt x="326" y="119"/>
                    <a:pt x="360" y="119"/>
                  </a:cubicBezTo>
                  <a:cubicBezTo>
                    <a:pt x="387" y="119"/>
                    <a:pt x="394" y="104"/>
                    <a:pt x="401" y="104"/>
                  </a:cubicBezTo>
                  <a:cubicBezTo>
                    <a:pt x="402" y="104"/>
                    <a:pt x="402" y="104"/>
                    <a:pt x="402" y="104"/>
                  </a:cubicBezTo>
                  <a:lnTo>
                    <a:pt x="404" y="104"/>
                  </a:lnTo>
                  <a:lnTo>
                    <a:pt x="389" y="85"/>
                  </a:lnTo>
                  <a:lnTo>
                    <a:pt x="388" y="85"/>
                  </a:lnTo>
                  <a:cubicBezTo>
                    <a:pt x="388" y="86"/>
                    <a:pt x="388" y="87"/>
                    <a:pt x="388" y="88"/>
                  </a:cubicBezTo>
                  <a:cubicBezTo>
                    <a:pt x="388" y="96"/>
                    <a:pt x="375" y="104"/>
                    <a:pt x="361" y="103"/>
                  </a:cubicBezTo>
                  <a:cubicBezTo>
                    <a:pt x="336" y="103"/>
                    <a:pt x="326" y="82"/>
                    <a:pt x="326" y="59"/>
                  </a:cubicBezTo>
                  <a:cubicBezTo>
                    <a:pt x="326" y="38"/>
                    <a:pt x="337" y="16"/>
                    <a:pt x="361" y="16"/>
                  </a:cubicBezTo>
                  <a:cubicBezTo>
                    <a:pt x="374" y="16"/>
                    <a:pt x="387" y="23"/>
                    <a:pt x="387" y="29"/>
                  </a:cubicBezTo>
                  <a:cubicBezTo>
                    <a:pt x="387" y="31"/>
                    <a:pt x="387" y="32"/>
                    <a:pt x="387" y="32"/>
                  </a:cubicBezTo>
                  <a:lnTo>
                    <a:pt x="389" y="33"/>
                  </a:lnTo>
                  <a:lnTo>
                    <a:pt x="402" y="13"/>
                  </a:lnTo>
                  <a:close/>
                  <a:moveTo>
                    <a:pt x="156" y="106"/>
                  </a:moveTo>
                  <a:lnTo>
                    <a:pt x="158" y="106"/>
                  </a:lnTo>
                  <a:cubicBezTo>
                    <a:pt x="159" y="106"/>
                    <a:pt x="160" y="105"/>
                    <a:pt x="160" y="105"/>
                  </a:cubicBezTo>
                  <a:cubicBezTo>
                    <a:pt x="162" y="105"/>
                    <a:pt x="175" y="119"/>
                    <a:pt x="204" y="119"/>
                  </a:cubicBezTo>
                  <a:cubicBezTo>
                    <a:pt x="229" y="119"/>
                    <a:pt x="246" y="105"/>
                    <a:pt x="246" y="83"/>
                  </a:cubicBezTo>
                  <a:cubicBezTo>
                    <a:pt x="246" y="36"/>
                    <a:pt x="178" y="59"/>
                    <a:pt x="178" y="33"/>
                  </a:cubicBezTo>
                  <a:cubicBezTo>
                    <a:pt x="178" y="24"/>
                    <a:pt x="184" y="16"/>
                    <a:pt x="202" y="16"/>
                  </a:cubicBezTo>
                  <a:cubicBezTo>
                    <a:pt x="216" y="16"/>
                    <a:pt x="231" y="22"/>
                    <a:pt x="231" y="31"/>
                  </a:cubicBezTo>
                  <a:lnTo>
                    <a:pt x="231" y="32"/>
                  </a:lnTo>
                  <a:lnTo>
                    <a:pt x="233" y="33"/>
                  </a:lnTo>
                  <a:lnTo>
                    <a:pt x="244" y="9"/>
                  </a:lnTo>
                  <a:lnTo>
                    <a:pt x="243" y="9"/>
                  </a:lnTo>
                  <a:cubicBezTo>
                    <a:pt x="241" y="10"/>
                    <a:pt x="240" y="11"/>
                    <a:pt x="239" y="11"/>
                  </a:cubicBezTo>
                  <a:cubicBezTo>
                    <a:pt x="237" y="11"/>
                    <a:pt x="234" y="8"/>
                    <a:pt x="228" y="5"/>
                  </a:cubicBezTo>
                  <a:cubicBezTo>
                    <a:pt x="222" y="3"/>
                    <a:pt x="215" y="0"/>
                    <a:pt x="203" y="0"/>
                  </a:cubicBezTo>
                  <a:cubicBezTo>
                    <a:pt x="178" y="0"/>
                    <a:pt x="160" y="12"/>
                    <a:pt x="160" y="34"/>
                  </a:cubicBezTo>
                  <a:cubicBezTo>
                    <a:pt x="160" y="79"/>
                    <a:pt x="227" y="55"/>
                    <a:pt x="227" y="84"/>
                  </a:cubicBezTo>
                  <a:cubicBezTo>
                    <a:pt x="227" y="97"/>
                    <a:pt x="218" y="103"/>
                    <a:pt x="205" y="103"/>
                  </a:cubicBezTo>
                  <a:cubicBezTo>
                    <a:pt x="189" y="103"/>
                    <a:pt x="169" y="94"/>
                    <a:pt x="169" y="86"/>
                  </a:cubicBezTo>
                  <a:cubicBezTo>
                    <a:pt x="169" y="85"/>
                    <a:pt x="169" y="84"/>
                    <a:pt x="169" y="84"/>
                  </a:cubicBezTo>
                  <a:lnTo>
                    <a:pt x="168" y="83"/>
                  </a:lnTo>
                  <a:lnTo>
                    <a:pt x="156" y="106"/>
                  </a:lnTo>
                  <a:close/>
                  <a:moveTo>
                    <a:pt x="94" y="13"/>
                  </a:moveTo>
                  <a:lnTo>
                    <a:pt x="92" y="12"/>
                  </a:lnTo>
                  <a:cubicBezTo>
                    <a:pt x="92" y="12"/>
                    <a:pt x="91" y="13"/>
                    <a:pt x="90" y="13"/>
                  </a:cubicBezTo>
                  <a:cubicBezTo>
                    <a:pt x="88" y="13"/>
                    <a:pt x="85" y="10"/>
                    <a:pt x="79" y="7"/>
                  </a:cubicBezTo>
                  <a:cubicBezTo>
                    <a:pt x="73" y="3"/>
                    <a:pt x="65" y="0"/>
                    <a:pt x="53" y="0"/>
                  </a:cubicBezTo>
                  <a:cubicBezTo>
                    <a:pt x="19" y="0"/>
                    <a:pt x="0" y="29"/>
                    <a:pt x="0" y="60"/>
                  </a:cubicBezTo>
                  <a:cubicBezTo>
                    <a:pt x="0" y="91"/>
                    <a:pt x="19" y="119"/>
                    <a:pt x="53" y="119"/>
                  </a:cubicBezTo>
                  <a:cubicBezTo>
                    <a:pt x="79" y="119"/>
                    <a:pt x="87" y="104"/>
                    <a:pt x="93" y="104"/>
                  </a:cubicBezTo>
                  <a:cubicBezTo>
                    <a:pt x="94" y="104"/>
                    <a:pt x="95" y="104"/>
                    <a:pt x="95" y="104"/>
                  </a:cubicBezTo>
                  <a:lnTo>
                    <a:pt x="96" y="104"/>
                  </a:lnTo>
                  <a:lnTo>
                    <a:pt x="82" y="85"/>
                  </a:lnTo>
                  <a:lnTo>
                    <a:pt x="80" y="85"/>
                  </a:lnTo>
                  <a:cubicBezTo>
                    <a:pt x="81" y="86"/>
                    <a:pt x="81" y="87"/>
                    <a:pt x="81" y="88"/>
                  </a:cubicBezTo>
                  <a:cubicBezTo>
                    <a:pt x="81" y="96"/>
                    <a:pt x="67" y="104"/>
                    <a:pt x="54" y="103"/>
                  </a:cubicBezTo>
                  <a:cubicBezTo>
                    <a:pt x="29" y="103"/>
                    <a:pt x="19" y="82"/>
                    <a:pt x="19" y="59"/>
                  </a:cubicBezTo>
                  <a:cubicBezTo>
                    <a:pt x="19" y="38"/>
                    <a:pt x="29" y="16"/>
                    <a:pt x="53" y="16"/>
                  </a:cubicBezTo>
                  <a:cubicBezTo>
                    <a:pt x="66" y="16"/>
                    <a:pt x="79" y="23"/>
                    <a:pt x="79" y="29"/>
                  </a:cubicBezTo>
                  <a:cubicBezTo>
                    <a:pt x="79" y="31"/>
                    <a:pt x="79" y="32"/>
                    <a:pt x="79" y="32"/>
                  </a:cubicBezTo>
                  <a:lnTo>
                    <a:pt x="81" y="33"/>
                  </a:lnTo>
                  <a:lnTo>
                    <a:pt x="94" y="13"/>
                  </a:lnTo>
                  <a:close/>
                </a:path>
              </a:pathLst>
            </a:custGeom>
            <a:solidFill>
              <a:schemeClr val="accent3"/>
            </a:solidFill>
            <a:ln>
              <a:noFill/>
            </a:ln>
            <a:effectLst/>
          </p:spPr>
          <p:txBody>
            <a:bodyPr wrap="none" anchor="ctr"/>
            <a:lstStyle/>
            <a:p>
              <a:pPr defTabSz="457012" fontAlgn="auto">
                <a:spcBef>
                  <a:spcPts val="0"/>
                </a:spcBef>
                <a:spcAft>
                  <a:spcPts val="0"/>
                </a:spcAft>
                <a:defRPr/>
              </a:pPr>
              <a:endParaRPr lang="en-US">
                <a:latin typeface="+mn-lt"/>
                <a:ea typeface="+mn-ea"/>
                <a:cs typeface="+mn-cs"/>
              </a:endParaRPr>
            </a:p>
          </p:txBody>
        </p:sp>
      </p:grpSp>
      <p:grpSp>
        <p:nvGrpSpPr>
          <p:cNvPr id="9" name="Group 30"/>
          <p:cNvGrpSpPr>
            <a:grpSpLocks/>
          </p:cNvGrpSpPr>
          <p:nvPr/>
        </p:nvGrpSpPr>
        <p:grpSpPr bwMode="auto">
          <a:xfrm>
            <a:off x="8523288" y="261938"/>
            <a:ext cx="309562" cy="280987"/>
            <a:chOff x="3768229" y="609992"/>
            <a:chExt cx="1421707" cy="1379264"/>
          </a:xfrm>
        </p:grpSpPr>
        <p:sp>
          <p:nvSpPr>
            <p:cNvPr id="10" name="Freeform 2"/>
            <p:cNvSpPr>
              <a:spLocks noChangeArrowheads="1"/>
            </p:cNvSpPr>
            <p:nvPr/>
          </p:nvSpPr>
          <p:spPr bwMode="auto">
            <a:xfrm>
              <a:off x="4100670" y="609992"/>
              <a:ext cx="1089266" cy="551706"/>
            </a:xfrm>
            <a:custGeom>
              <a:avLst/>
              <a:gdLst>
                <a:gd name="T0" fmla="*/ 0 w 679"/>
                <a:gd name="T1" fmla="*/ 0 h 342"/>
                <a:gd name="T2" fmla="*/ 2147483647 w 679"/>
                <a:gd name="T3" fmla="*/ 2147483647 h 342"/>
                <a:gd name="T4" fmla="*/ 2147483647 w 679"/>
                <a:gd name="T5" fmla="*/ 2147483647 h 342"/>
                <a:gd name="T6" fmla="*/ 2147483647 w 679"/>
                <a:gd name="T7" fmla="*/ 2147483647 h 342"/>
                <a:gd name="T8" fmla="*/ 0 w 679"/>
                <a:gd name="T9" fmla="*/ 2147483647 h 342"/>
                <a:gd name="T10" fmla="*/ 0 w 679"/>
                <a:gd name="T11" fmla="*/ 0 h 34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79" h="342">
                  <a:moveTo>
                    <a:pt x="0" y="0"/>
                  </a:moveTo>
                  <a:cubicBezTo>
                    <a:pt x="0" y="0"/>
                    <a:pt x="15" y="3"/>
                    <a:pt x="15" y="10"/>
                  </a:cubicBezTo>
                  <a:cubicBezTo>
                    <a:pt x="28" y="324"/>
                    <a:pt x="57" y="312"/>
                    <a:pt x="662" y="324"/>
                  </a:cubicBezTo>
                  <a:cubicBezTo>
                    <a:pt x="673" y="325"/>
                    <a:pt x="678" y="341"/>
                    <a:pt x="678" y="341"/>
                  </a:cubicBezTo>
                  <a:lnTo>
                    <a:pt x="0" y="341"/>
                  </a:lnTo>
                  <a:lnTo>
                    <a:pt x="0" y="0"/>
                  </a:lnTo>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US"/>
            </a:p>
          </p:txBody>
        </p:sp>
        <p:sp>
          <p:nvSpPr>
            <p:cNvPr id="11" name="Freeform 3"/>
            <p:cNvSpPr>
              <a:spLocks noChangeArrowheads="1"/>
            </p:cNvSpPr>
            <p:nvPr/>
          </p:nvSpPr>
          <p:spPr bwMode="auto">
            <a:xfrm>
              <a:off x="3768229" y="1794447"/>
              <a:ext cx="648880" cy="194809"/>
            </a:xfrm>
            <a:custGeom>
              <a:avLst/>
              <a:gdLst>
                <a:gd name="T0" fmla="*/ 402 w 405"/>
                <a:gd name="T1" fmla="*/ 13 h 120"/>
                <a:gd name="T2" fmla="*/ 400 w 405"/>
                <a:gd name="T3" fmla="*/ 12 h 120"/>
                <a:gd name="T4" fmla="*/ 397 w 405"/>
                <a:gd name="T5" fmla="*/ 13 h 120"/>
                <a:gd name="T6" fmla="*/ 387 w 405"/>
                <a:gd name="T7" fmla="*/ 7 h 120"/>
                <a:gd name="T8" fmla="*/ 361 w 405"/>
                <a:gd name="T9" fmla="*/ 0 h 120"/>
                <a:gd name="T10" fmla="*/ 307 w 405"/>
                <a:gd name="T11" fmla="*/ 60 h 120"/>
                <a:gd name="T12" fmla="*/ 360 w 405"/>
                <a:gd name="T13" fmla="*/ 119 h 120"/>
                <a:gd name="T14" fmla="*/ 401 w 405"/>
                <a:gd name="T15" fmla="*/ 104 h 120"/>
                <a:gd name="T16" fmla="*/ 402 w 405"/>
                <a:gd name="T17" fmla="*/ 104 h 120"/>
                <a:gd name="T18" fmla="*/ 404 w 405"/>
                <a:gd name="T19" fmla="*/ 104 h 120"/>
                <a:gd name="T20" fmla="*/ 389 w 405"/>
                <a:gd name="T21" fmla="*/ 85 h 120"/>
                <a:gd name="T22" fmla="*/ 388 w 405"/>
                <a:gd name="T23" fmla="*/ 85 h 120"/>
                <a:gd name="T24" fmla="*/ 388 w 405"/>
                <a:gd name="T25" fmla="*/ 88 h 120"/>
                <a:gd name="T26" fmla="*/ 361 w 405"/>
                <a:gd name="T27" fmla="*/ 103 h 120"/>
                <a:gd name="T28" fmla="*/ 326 w 405"/>
                <a:gd name="T29" fmla="*/ 59 h 120"/>
                <a:gd name="T30" fmla="*/ 361 w 405"/>
                <a:gd name="T31" fmla="*/ 16 h 120"/>
                <a:gd name="T32" fmla="*/ 387 w 405"/>
                <a:gd name="T33" fmla="*/ 29 h 120"/>
                <a:gd name="T34" fmla="*/ 387 w 405"/>
                <a:gd name="T35" fmla="*/ 32 h 120"/>
                <a:gd name="T36" fmla="*/ 389 w 405"/>
                <a:gd name="T37" fmla="*/ 33 h 120"/>
                <a:gd name="T38" fmla="*/ 402 w 405"/>
                <a:gd name="T39" fmla="*/ 13 h 120"/>
                <a:gd name="T40" fmla="*/ 156 w 405"/>
                <a:gd name="T41" fmla="*/ 106 h 120"/>
                <a:gd name="T42" fmla="*/ 158 w 405"/>
                <a:gd name="T43" fmla="*/ 106 h 120"/>
                <a:gd name="T44" fmla="*/ 160 w 405"/>
                <a:gd name="T45" fmla="*/ 105 h 120"/>
                <a:gd name="T46" fmla="*/ 204 w 405"/>
                <a:gd name="T47" fmla="*/ 119 h 120"/>
                <a:gd name="T48" fmla="*/ 246 w 405"/>
                <a:gd name="T49" fmla="*/ 83 h 120"/>
                <a:gd name="T50" fmla="*/ 178 w 405"/>
                <a:gd name="T51" fmla="*/ 33 h 120"/>
                <a:gd name="T52" fmla="*/ 202 w 405"/>
                <a:gd name="T53" fmla="*/ 16 h 120"/>
                <a:gd name="T54" fmla="*/ 231 w 405"/>
                <a:gd name="T55" fmla="*/ 31 h 120"/>
                <a:gd name="T56" fmla="*/ 231 w 405"/>
                <a:gd name="T57" fmla="*/ 32 h 120"/>
                <a:gd name="T58" fmla="*/ 233 w 405"/>
                <a:gd name="T59" fmla="*/ 33 h 120"/>
                <a:gd name="T60" fmla="*/ 244 w 405"/>
                <a:gd name="T61" fmla="*/ 9 h 120"/>
                <a:gd name="T62" fmla="*/ 243 w 405"/>
                <a:gd name="T63" fmla="*/ 9 h 120"/>
                <a:gd name="T64" fmla="*/ 239 w 405"/>
                <a:gd name="T65" fmla="*/ 11 h 120"/>
                <a:gd name="T66" fmla="*/ 228 w 405"/>
                <a:gd name="T67" fmla="*/ 5 h 120"/>
                <a:gd name="T68" fmla="*/ 203 w 405"/>
                <a:gd name="T69" fmla="*/ 0 h 120"/>
                <a:gd name="T70" fmla="*/ 160 w 405"/>
                <a:gd name="T71" fmla="*/ 34 h 120"/>
                <a:gd name="T72" fmla="*/ 227 w 405"/>
                <a:gd name="T73" fmla="*/ 84 h 120"/>
                <a:gd name="T74" fmla="*/ 205 w 405"/>
                <a:gd name="T75" fmla="*/ 103 h 120"/>
                <a:gd name="T76" fmla="*/ 169 w 405"/>
                <a:gd name="T77" fmla="*/ 86 h 120"/>
                <a:gd name="T78" fmla="*/ 169 w 405"/>
                <a:gd name="T79" fmla="*/ 84 h 120"/>
                <a:gd name="T80" fmla="*/ 168 w 405"/>
                <a:gd name="T81" fmla="*/ 83 h 120"/>
                <a:gd name="T82" fmla="*/ 156 w 405"/>
                <a:gd name="T83" fmla="*/ 106 h 120"/>
                <a:gd name="T84" fmla="*/ 94 w 405"/>
                <a:gd name="T85" fmla="*/ 13 h 120"/>
                <a:gd name="T86" fmla="*/ 92 w 405"/>
                <a:gd name="T87" fmla="*/ 12 h 120"/>
                <a:gd name="T88" fmla="*/ 90 w 405"/>
                <a:gd name="T89" fmla="*/ 13 h 120"/>
                <a:gd name="T90" fmla="*/ 79 w 405"/>
                <a:gd name="T91" fmla="*/ 7 h 120"/>
                <a:gd name="T92" fmla="*/ 53 w 405"/>
                <a:gd name="T93" fmla="*/ 0 h 120"/>
                <a:gd name="T94" fmla="*/ 0 w 405"/>
                <a:gd name="T95" fmla="*/ 60 h 120"/>
                <a:gd name="T96" fmla="*/ 53 w 405"/>
                <a:gd name="T97" fmla="*/ 119 h 120"/>
                <a:gd name="T98" fmla="*/ 93 w 405"/>
                <a:gd name="T99" fmla="*/ 104 h 120"/>
                <a:gd name="T100" fmla="*/ 95 w 405"/>
                <a:gd name="T101" fmla="*/ 104 h 120"/>
                <a:gd name="T102" fmla="*/ 96 w 405"/>
                <a:gd name="T103" fmla="*/ 104 h 120"/>
                <a:gd name="T104" fmla="*/ 82 w 405"/>
                <a:gd name="T105" fmla="*/ 85 h 120"/>
                <a:gd name="T106" fmla="*/ 80 w 405"/>
                <a:gd name="T107" fmla="*/ 85 h 120"/>
                <a:gd name="T108" fmla="*/ 81 w 405"/>
                <a:gd name="T109" fmla="*/ 88 h 120"/>
                <a:gd name="T110" fmla="*/ 54 w 405"/>
                <a:gd name="T111" fmla="*/ 103 h 120"/>
                <a:gd name="T112" fmla="*/ 19 w 405"/>
                <a:gd name="T113" fmla="*/ 59 h 120"/>
                <a:gd name="T114" fmla="*/ 53 w 405"/>
                <a:gd name="T115" fmla="*/ 16 h 120"/>
                <a:gd name="T116" fmla="*/ 79 w 405"/>
                <a:gd name="T117" fmla="*/ 29 h 120"/>
                <a:gd name="T118" fmla="*/ 79 w 405"/>
                <a:gd name="T119" fmla="*/ 32 h 120"/>
                <a:gd name="T120" fmla="*/ 81 w 405"/>
                <a:gd name="T121" fmla="*/ 33 h 120"/>
                <a:gd name="T122" fmla="*/ 94 w 405"/>
                <a:gd name="T123" fmla="*/ 13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05" h="120">
                  <a:moveTo>
                    <a:pt x="402" y="13"/>
                  </a:moveTo>
                  <a:lnTo>
                    <a:pt x="400" y="12"/>
                  </a:lnTo>
                  <a:cubicBezTo>
                    <a:pt x="399" y="12"/>
                    <a:pt x="399" y="13"/>
                    <a:pt x="397" y="13"/>
                  </a:cubicBezTo>
                  <a:cubicBezTo>
                    <a:pt x="396" y="13"/>
                    <a:pt x="392" y="10"/>
                    <a:pt x="387" y="7"/>
                  </a:cubicBezTo>
                  <a:cubicBezTo>
                    <a:pt x="381" y="3"/>
                    <a:pt x="372" y="0"/>
                    <a:pt x="361" y="0"/>
                  </a:cubicBezTo>
                  <a:cubicBezTo>
                    <a:pt x="326" y="0"/>
                    <a:pt x="307" y="29"/>
                    <a:pt x="307" y="60"/>
                  </a:cubicBezTo>
                  <a:cubicBezTo>
                    <a:pt x="307" y="91"/>
                    <a:pt x="326" y="119"/>
                    <a:pt x="360" y="119"/>
                  </a:cubicBezTo>
                  <a:cubicBezTo>
                    <a:pt x="387" y="119"/>
                    <a:pt x="394" y="104"/>
                    <a:pt x="401" y="104"/>
                  </a:cubicBezTo>
                  <a:cubicBezTo>
                    <a:pt x="402" y="104"/>
                    <a:pt x="402" y="104"/>
                    <a:pt x="402" y="104"/>
                  </a:cubicBezTo>
                  <a:lnTo>
                    <a:pt x="404" y="104"/>
                  </a:lnTo>
                  <a:lnTo>
                    <a:pt x="389" y="85"/>
                  </a:lnTo>
                  <a:lnTo>
                    <a:pt x="388" y="85"/>
                  </a:lnTo>
                  <a:cubicBezTo>
                    <a:pt x="388" y="86"/>
                    <a:pt x="388" y="87"/>
                    <a:pt x="388" y="88"/>
                  </a:cubicBezTo>
                  <a:cubicBezTo>
                    <a:pt x="388" y="96"/>
                    <a:pt x="375" y="104"/>
                    <a:pt x="361" y="103"/>
                  </a:cubicBezTo>
                  <a:cubicBezTo>
                    <a:pt x="336" y="103"/>
                    <a:pt x="326" y="82"/>
                    <a:pt x="326" y="59"/>
                  </a:cubicBezTo>
                  <a:cubicBezTo>
                    <a:pt x="326" y="38"/>
                    <a:pt x="337" y="16"/>
                    <a:pt x="361" y="16"/>
                  </a:cubicBezTo>
                  <a:cubicBezTo>
                    <a:pt x="374" y="16"/>
                    <a:pt x="387" y="23"/>
                    <a:pt x="387" y="29"/>
                  </a:cubicBezTo>
                  <a:cubicBezTo>
                    <a:pt x="387" y="31"/>
                    <a:pt x="387" y="32"/>
                    <a:pt x="387" y="32"/>
                  </a:cubicBezTo>
                  <a:lnTo>
                    <a:pt x="389" y="33"/>
                  </a:lnTo>
                  <a:lnTo>
                    <a:pt x="402" y="13"/>
                  </a:lnTo>
                  <a:close/>
                  <a:moveTo>
                    <a:pt x="156" y="106"/>
                  </a:moveTo>
                  <a:lnTo>
                    <a:pt x="158" y="106"/>
                  </a:lnTo>
                  <a:cubicBezTo>
                    <a:pt x="159" y="106"/>
                    <a:pt x="160" y="105"/>
                    <a:pt x="160" y="105"/>
                  </a:cubicBezTo>
                  <a:cubicBezTo>
                    <a:pt x="162" y="105"/>
                    <a:pt x="175" y="119"/>
                    <a:pt x="204" y="119"/>
                  </a:cubicBezTo>
                  <a:cubicBezTo>
                    <a:pt x="229" y="119"/>
                    <a:pt x="246" y="105"/>
                    <a:pt x="246" y="83"/>
                  </a:cubicBezTo>
                  <a:cubicBezTo>
                    <a:pt x="246" y="36"/>
                    <a:pt x="178" y="59"/>
                    <a:pt x="178" y="33"/>
                  </a:cubicBezTo>
                  <a:cubicBezTo>
                    <a:pt x="178" y="24"/>
                    <a:pt x="184" y="16"/>
                    <a:pt x="202" y="16"/>
                  </a:cubicBezTo>
                  <a:cubicBezTo>
                    <a:pt x="216" y="16"/>
                    <a:pt x="231" y="22"/>
                    <a:pt x="231" y="31"/>
                  </a:cubicBezTo>
                  <a:lnTo>
                    <a:pt x="231" y="32"/>
                  </a:lnTo>
                  <a:lnTo>
                    <a:pt x="233" y="33"/>
                  </a:lnTo>
                  <a:lnTo>
                    <a:pt x="244" y="9"/>
                  </a:lnTo>
                  <a:lnTo>
                    <a:pt x="243" y="9"/>
                  </a:lnTo>
                  <a:cubicBezTo>
                    <a:pt x="241" y="10"/>
                    <a:pt x="240" y="11"/>
                    <a:pt x="239" y="11"/>
                  </a:cubicBezTo>
                  <a:cubicBezTo>
                    <a:pt x="237" y="11"/>
                    <a:pt x="234" y="8"/>
                    <a:pt x="228" y="5"/>
                  </a:cubicBezTo>
                  <a:cubicBezTo>
                    <a:pt x="222" y="3"/>
                    <a:pt x="215" y="0"/>
                    <a:pt x="203" y="0"/>
                  </a:cubicBezTo>
                  <a:cubicBezTo>
                    <a:pt x="178" y="0"/>
                    <a:pt x="160" y="12"/>
                    <a:pt x="160" y="34"/>
                  </a:cubicBezTo>
                  <a:cubicBezTo>
                    <a:pt x="160" y="79"/>
                    <a:pt x="227" y="55"/>
                    <a:pt x="227" y="84"/>
                  </a:cubicBezTo>
                  <a:cubicBezTo>
                    <a:pt x="227" y="97"/>
                    <a:pt x="218" y="103"/>
                    <a:pt x="205" y="103"/>
                  </a:cubicBezTo>
                  <a:cubicBezTo>
                    <a:pt x="189" y="103"/>
                    <a:pt x="169" y="94"/>
                    <a:pt x="169" y="86"/>
                  </a:cubicBezTo>
                  <a:cubicBezTo>
                    <a:pt x="169" y="85"/>
                    <a:pt x="169" y="84"/>
                    <a:pt x="169" y="84"/>
                  </a:cubicBezTo>
                  <a:lnTo>
                    <a:pt x="168" y="83"/>
                  </a:lnTo>
                  <a:lnTo>
                    <a:pt x="156" y="106"/>
                  </a:lnTo>
                  <a:close/>
                  <a:moveTo>
                    <a:pt x="94" y="13"/>
                  </a:moveTo>
                  <a:lnTo>
                    <a:pt x="92" y="12"/>
                  </a:lnTo>
                  <a:cubicBezTo>
                    <a:pt x="92" y="12"/>
                    <a:pt x="91" y="13"/>
                    <a:pt x="90" y="13"/>
                  </a:cubicBezTo>
                  <a:cubicBezTo>
                    <a:pt x="88" y="13"/>
                    <a:pt x="85" y="10"/>
                    <a:pt x="79" y="7"/>
                  </a:cubicBezTo>
                  <a:cubicBezTo>
                    <a:pt x="73" y="3"/>
                    <a:pt x="65" y="0"/>
                    <a:pt x="53" y="0"/>
                  </a:cubicBezTo>
                  <a:cubicBezTo>
                    <a:pt x="19" y="0"/>
                    <a:pt x="0" y="29"/>
                    <a:pt x="0" y="60"/>
                  </a:cubicBezTo>
                  <a:cubicBezTo>
                    <a:pt x="0" y="91"/>
                    <a:pt x="19" y="119"/>
                    <a:pt x="53" y="119"/>
                  </a:cubicBezTo>
                  <a:cubicBezTo>
                    <a:pt x="79" y="119"/>
                    <a:pt x="87" y="104"/>
                    <a:pt x="93" y="104"/>
                  </a:cubicBezTo>
                  <a:cubicBezTo>
                    <a:pt x="94" y="104"/>
                    <a:pt x="95" y="104"/>
                    <a:pt x="95" y="104"/>
                  </a:cubicBezTo>
                  <a:lnTo>
                    <a:pt x="96" y="104"/>
                  </a:lnTo>
                  <a:lnTo>
                    <a:pt x="82" y="85"/>
                  </a:lnTo>
                  <a:lnTo>
                    <a:pt x="80" y="85"/>
                  </a:lnTo>
                  <a:cubicBezTo>
                    <a:pt x="81" y="86"/>
                    <a:pt x="81" y="87"/>
                    <a:pt x="81" y="88"/>
                  </a:cubicBezTo>
                  <a:cubicBezTo>
                    <a:pt x="81" y="96"/>
                    <a:pt x="67" y="104"/>
                    <a:pt x="54" y="103"/>
                  </a:cubicBezTo>
                  <a:cubicBezTo>
                    <a:pt x="29" y="103"/>
                    <a:pt x="19" y="82"/>
                    <a:pt x="19" y="59"/>
                  </a:cubicBezTo>
                  <a:cubicBezTo>
                    <a:pt x="19" y="38"/>
                    <a:pt x="29" y="16"/>
                    <a:pt x="53" y="16"/>
                  </a:cubicBezTo>
                  <a:cubicBezTo>
                    <a:pt x="66" y="16"/>
                    <a:pt x="79" y="23"/>
                    <a:pt x="79" y="29"/>
                  </a:cubicBezTo>
                  <a:cubicBezTo>
                    <a:pt x="79" y="31"/>
                    <a:pt x="79" y="32"/>
                    <a:pt x="79" y="32"/>
                  </a:cubicBezTo>
                  <a:lnTo>
                    <a:pt x="81" y="33"/>
                  </a:lnTo>
                  <a:lnTo>
                    <a:pt x="94" y="13"/>
                  </a:lnTo>
                  <a:close/>
                </a:path>
              </a:pathLst>
            </a:custGeom>
            <a:solidFill>
              <a:schemeClr val="accent3"/>
            </a:solidFill>
            <a:ln>
              <a:noFill/>
            </a:ln>
            <a:effectLst/>
          </p:spPr>
          <p:txBody>
            <a:bodyPr wrap="none" anchor="ctr"/>
            <a:lstStyle/>
            <a:p>
              <a:pPr defTabSz="457012" fontAlgn="auto">
                <a:spcBef>
                  <a:spcPts val="0"/>
                </a:spcBef>
                <a:spcAft>
                  <a:spcPts val="0"/>
                </a:spcAft>
                <a:defRPr/>
              </a:pPr>
              <a:endParaRPr lang="en-US">
                <a:latin typeface="+mn-lt"/>
                <a:ea typeface="+mn-ea"/>
                <a:cs typeface="+mn-cs"/>
              </a:endParaRPr>
            </a:p>
          </p:txBody>
        </p:sp>
      </p:gr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2pPr marL="385316" marR="0" indent="-129317" algn="l" defTabSz="335173" rtl="0" eaLnBrk="1" fontAlgn="auto" latinLnBrk="0" hangingPunct="1">
              <a:lnSpc>
                <a:spcPct val="100000"/>
              </a:lnSpc>
              <a:spcBef>
                <a:spcPct val="20000"/>
              </a:spcBef>
              <a:spcAft>
                <a:spcPts val="0"/>
              </a:spcAft>
              <a:buClrTx/>
              <a:buSzTx/>
              <a:buFont typeface="Courier New"/>
              <a:buChar char="o"/>
              <a:tabLst/>
              <a:defRPr/>
            </a:lvl2pPr>
            <a:lvl3pPr marL="967248" marR="0" indent="-129317" algn="l" defTabSz="335173" rtl="0" eaLnBrk="1" fontAlgn="auto" latinLnBrk="0" hangingPunct="1">
              <a:lnSpc>
                <a:spcPct val="100000"/>
              </a:lnSpc>
              <a:spcBef>
                <a:spcPct val="20000"/>
              </a:spcBef>
              <a:spcAft>
                <a:spcPts val="0"/>
              </a:spcAft>
              <a:buClrTx/>
              <a:buSzTx/>
              <a:buFont typeface="Courier New"/>
              <a:buChar char="o"/>
              <a:tabLst/>
              <a:defRPr/>
            </a:lvl3pPr>
            <a:lvl4pPr marL="1302422" marR="0" indent="-129317" algn="l" defTabSz="335173" rtl="0" eaLnBrk="1" fontAlgn="auto" latinLnBrk="0" hangingPunct="1">
              <a:lnSpc>
                <a:spcPct val="100000"/>
              </a:lnSpc>
              <a:spcBef>
                <a:spcPct val="20000"/>
              </a:spcBef>
              <a:spcAft>
                <a:spcPts val="0"/>
              </a:spcAft>
              <a:buClrTx/>
              <a:buSzTx/>
              <a:buFont typeface="Courier New"/>
              <a:buChar char="o"/>
              <a:tabLst/>
              <a:defRPr/>
            </a:lvl4pPr>
            <a:lvl5pPr>
              <a:defRPr>
                <a:latin typeface="Corbel"/>
                <a:cs typeface="Corbe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i-FI" dirty="0"/>
          </a:p>
        </p:txBody>
      </p:sp>
      <p:sp>
        <p:nvSpPr>
          <p:cNvPr id="12" name="Date Placeholder 3"/>
          <p:cNvSpPr>
            <a:spLocks noGrp="1"/>
          </p:cNvSpPr>
          <p:nvPr>
            <p:ph type="dt" sz="half" idx="10"/>
          </p:nvPr>
        </p:nvSpPr>
        <p:spPr/>
        <p:txBody>
          <a:bodyPr/>
          <a:lstStyle>
            <a:lvl1pPr>
              <a:defRPr/>
            </a:lvl1pPr>
          </a:lstStyle>
          <a:p>
            <a:pPr>
              <a:defRPr/>
            </a:pPr>
            <a:endParaRPr lang="en-US"/>
          </a:p>
        </p:txBody>
      </p:sp>
      <p:sp>
        <p:nvSpPr>
          <p:cNvPr id="13" name="Footer Placeholder 4"/>
          <p:cNvSpPr>
            <a:spLocks noGrp="1"/>
          </p:cNvSpPr>
          <p:nvPr>
            <p:ph type="ftr" sz="quarter" idx="11"/>
          </p:nvPr>
        </p:nvSpPr>
        <p:spPr/>
        <p:txBody>
          <a:bodyPr/>
          <a:lstStyle>
            <a:lvl1pPr>
              <a:defRPr/>
            </a:lvl1pPr>
          </a:lstStyle>
          <a:p>
            <a:pPr>
              <a:defRPr/>
            </a:pPr>
            <a:endParaRPr lang="en-US"/>
          </a:p>
        </p:txBody>
      </p:sp>
      <p:sp>
        <p:nvSpPr>
          <p:cNvPr id="14" name="Slide Number Placeholder 5"/>
          <p:cNvSpPr>
            <a:spLocks noGrp="1"/>
          </p:cNvSpPr>
          <p:nvPr>
            <p:ph type="sldNum" sz="quarter" idx="12"/>
          </p:nvPr>
        </p:nvSpPr>
        <p:spPr/>
        <p:txBody>
          <a:bodyPr/>
          <a:lstStyle>
            <a:lvl1pPr>
              <a:defRPr/>
            </a:lvl1pPr>
          </a:lstStyle>
          <a:p>
            <a:pPr>
              <a:defRPr/>
            </a:pPr>
            <a:fld id="{05B8D4AF-0665-7B44-B9A5-492E7E49DE6C}" type="slidenum">
              <a:rPr lang="en-US"/>
              <a:pPr>
                <a:defRPr/>
              </a:pPr>
              <a:t>‹#›</a:t>
            </a:fld>
            <a:endParaRPr lang="en-US" dirty="0"/>
          </a:p>
        </p:txBody>
      </p:sp>
    </p:spTree>
    <p:extLst>
      <p:ext uri="{BB962C8B-B14F-4D97-AF65-F5344CB8AC3E}">
        <p14:creationId xmlns:p14="http://schemas.microsoft.com/office/powerpoint/2010/main" val="249404506"/>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2_Content_Picture_Right">
    <p:spTree>
      <p:nvGrpSpPr>
        <p:cNvPr id="1" name=""/>
        <p:cNvGrpSpPr/>
        <p:nvPr/>
      </p:nvGrpSpPr>
      <p:grpSpPr>
        <a:xfrm>
          <a:off x="0" y="0"/>
          <a:ext cx="0" cy="0"/>
          <a:chOff x="0" y="0"/>
          <a:chExt cx="0" cy="0"/>
        </a:xfrm>
      </p:grpSpPr>
      <p:sp>
        <p:nvSpPr>
          <p:cNvPr id="3" name="Picture Placeholder 2"/>
          <p:cNvSpPr>
            <a:spLocks noGrp="1"/>
          </p:cNvSpPr>
          <p:nvPr>
            <p:ph type="pic" sz="quarter" idx="13"/>
          </p:nvPr>
        </p:nvSpPr>
        <p:spPr>
          <a:xfrm>
            <a:off x="6051528" y="6"/>
            <a:ext cx="3092477" cy="4712059"/>
          </a:xfrm>
        </p:spPr>
        <p:txBody>
          <a:bodyPr rtlCol="0">
            <a:normAutofit/>
          </a:bodyPr>
          <a:lstStyle/>
          <a:p>
            <a:pPr lvl="0"/>
            <a:r>
              <a:rPr lang="en-US" noProof="0" smtClean="0"/>
              <a:t>Click icon to add picture</a:t>
            </a:r>
            <a:endParaRPr lang="en-US" noProof="0"/>
          </a:p>
        </p:txBody>
      </p:sp>
      <p:sp>
        <p:nvSpPr>
          <p:cNvPr id="11" name="Content Placeholder 2"/>
          <p:cNvSpPr>
            <a:spLocks noGrp="1"/>
          </p:cNvSpPr>
          <p:nvPr>
            <p:ph idx="1"/>
          </p:nvPr>
        </p:nvSpPr>
        <p:spPr>
          <a:xfrm>
            <a:off x="457205" y="1126445"/>
            <a:ext cx="5183717" cy="3185985"/>
          </a:xfrm>
        </p:spPr>
        <p:txBody>
          <a:bodyPr/>
          <a:lstStyle>
            <a:lvl2pPr marL="385316" marR="0" indent="-129317" algn="l" defTabSz="335173" rtl="0" eaLnBrk="1" fontAlgn="auto" latinLnBrk="0" hangingPunct="1">
              <a:lnSpc>
                <a:spcPct val="100000"/>
              </a:lnSpc>
              <a:spcBef>
                <a:spcPct val="20000"/>
              </a:spcBef>
              <a:spcAft>
                <a:spcPts val="0"/>
              </a:spcAft>
              <a:buClrTx/>
              <a:buSzTx/>
              <a:buFont typeface="Courier New"/>
              <a:buChar char="o"/>
              <a:tabLst/>
              <a:defRPr/>
            </a:lvl2pPr>
            <a:lvl3pPr marL="967248" marR="0" indent="-129317" algn="l" defTabSz="335173" rtl="0" eaLnBrk="1" fontAlgn="auto" latinLnBrk="0" hangingPunct="1">
              <a:lnSpc>
                <a:spcPct val="100000"/>
              </a:lnSpc>
              <a:spcBef>
                <a:spcPct val="20000"/>
              </a:spcBef>
              <a:spcAft>
                <a:spcPts val="0"/>
              </a:spcAft>
              <a:buClrTx/>
              <a:buSzTx/>
              <a:buFont typeface="Courier New"/>
              <a:buChar char="o"/>
              <a:tabLst/>
              <a:defRPr/>
            </a:lvl3pPr>
            <a:lvl4pPr marL="1302422" marR="0" indent="-129317" algn="l" defTabSz="335173" rtl="0" eaLnBrk="1" fontAlgn="auto" latinLnBrk="0" hangingPunct="1">
              <a:lnSpc>
                <a:spcPct val="100000"/>
              </a:lnSpc>
              <a:spcBef>
                <a:spcPct val="20000"/>
              </a:spcBef>
              <a:spcAft>
                <a:spcPts val="0"/>
              </a:spcAft>
              <a:buClrTx/>
              <a:buSzTx/>
              <a:buFont typeface="Courier New"/>
              <a:buChar char="o"/>
              <a:tabLst/>
              <a:defRPr/>
            </a:lvl4pPr>
          </a:lstStyle>
          <a:p>
            <a:pPr lvl="0"/>
            <a:r>
              <a:rPr lang="en-US" smtClean="0"/>
              <a:t>Edit Master text styles</a:t>
            </a:r>
          </a:p>
          <a:p>
            <a:pPr lvl="1"/>
            <a:r>
              <a:rPr lang="en-US" smtClean="0"/>
              <a:t>Second level</a:t>
            </a:r>
          </a:p>
          <a:p>
            <a:pPr lvl="2"/>
            <a:r>
              <a:rPr lang="en-US" smtClean="0"/>
              <a:t>Third level</a:t>
            </a:r>
          </a:p>
          <a:p>
            <a:pPr lvl="3"/>
            <a:r>
              <a:rPr lang="en-US" smtClean="0"/>
              <a:t>Fourth level</a:t>
            </a:r>
          </a:p>
        </p:txBody>
      </p:sp>
      <p:sp>
        <p:nvSpPr>
          <p:cNvPr id="13" name="Title 1"/>
          <p:cNvSpPr>
            <a:spLocks noGrp="1"/>
          </p:cNvSpPr>
          <p:nvPr>
            <p:ph type="title"/>
          </p:nvPr>
        </p:nvSpPr>
        <p:spPr>
          <a:xfrm>
            <a:off x="457202" y="193327"/>
            <a:ext cx="5183715" cy="804598"/>
          </a:xfrm>
        </p:spPr>
        <p:txBody>
          <a:bodyPr/>
          <a:lstStyle/>
          <a:p>
            <a:r>
              <a:rPr lang="en-US" smtClean="0"/>
              <a:t>Click to edit Master title style</a:t>
            </a:r>
            <a:endParaRPr lang="en-US"/>
          </a:p>
        </p:txBody>
      </p:sp>
      <p:sp>
        <p:nvSpPr>
          <p:cNvPr id="5" name="Date Placeholder 4"/>
          <p:cNvSpPr>
            <a:spLocks noGrp="1"/>
          </p:cNvSpPr>
          <p:nvPr>
            <p:ph type="dt" sz="half" idx="14"/>
          </p:nvPr>
        </p:nvSpPr>
        <p:spPr/>
        <p:txBody>
          <a:bodyPr/>
          <a:lstStyle>
            <a:lvl1pPr>
              <a:defRPr/>
            </a:lvl1pPr>
          </a:lstStyle>
          <a:p>
            <a:pPr>
              <a:defRPr/>
            </a:pPr>
            <a:endParaRPr lang="en-US"/>
          </a:p>
        </p:txBody>
      </p:sp>
      <p:sp>
        <p:nvSpPr>
          <p:cNvPr id="6" name="Footer Placeholder 5"/>
          <p:cNvSpPr>
            <a:spLocks noGrp="1"/>
          </p:cNvSpPr>
          <p:nvPr>
            <p:ph type="ftr" sz="quarter" idx="15"/>
          </p:nvPr>
        </p:nvSpPr>
        <p:spPr>
          <a:xfrm>
            <a:off x="2314575" y="4489450"/>
            <a:ext cx="3736975" cy="222250"/>
          </a:xfrm>
        </p:spPr>
        <p:txBody>
          <a:bodyPr/>
          <a:lstStyle>
            <a:lvl1pPr>
              <a:defRPr/>
            </a:lvl1pPr>
          </a:lstStyle>
          <a:p>
            <a:pPr>
              <a:defRPr/>
            </a:pPr>
            <a:endParaRPr lang="en-US"/>
          </a:p>
        </p:txBody>
      </p:sp>
      <p:sp>
        <p:nvSpPr>
          <p:cNvPr id="7" name="Slide Number Placeholder 6"/>
          <p:cNvSpPr>
            <a:spLocks noGrp="1"/>
          </p:cNvSpPr>
          <p:nvPr>
            <p:ph type="sldNum" sz="quarter" idx="16"/>
          </p:nvPr>
        </p:nvSpPr>
        <p:spPr/>
        <p:txBody>
          <a:bodyPr/>
          <a:lstStyle>
            <a:lvl1pPr>
              <a:defRPr/>
            </a:lvl1pPr>
          </a:lstStyle>
          <a:p>
            <a:pPr>
              <a:defRPr/>
            </a:pPr>
            <a:fld id="{7703D0D6-6900-F14F-BBC6-775F449734B8}" type="slidenum">
              <a:rPr lang="en-US"/>
              <a:pPr>
                <a:defRPr/>
              </a:pPr>
              <a:t>‹#›</a:t>
            </a:fld>
            <a:endParaRPr lang="en-US" dirty="0"/>
          </a:p>
        </p:txBody>
      </p:sp>
    </p:spTree>
    <p:extLst>
      <p:ext uri="{BB962C8B-B14F-4D97-AF65-F5344CB8AC3E}">
        <p14:creationId xmlns:p14="http://schemas.microsoft.com/office/powerpoint/2010/main" val="972542443"/>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1_Content_Picture_Right">
    <p:spTree>
      <p:nvGrpSpPr>
        <p:cNvPr id="1" name=""/>
        <p:cNvGrpSpPr/>
        <p:nvPr/>
      </p:nvGrpSpPr>
      <p:grpSpPr>
        <a:xfrm>
          <a:off x="0" y="0"/>
          <a:ext cx="0" cy="0"/>
          <a:chOff x="0" y="0"/>
          <a:chExt cx="0" cy="0"/>
        </a:xfrm>
      </p:grpSpPr>
      <p:sp>
        <p:nvSpPr>
          <p:cNvPr id="11" name="Content Placeholder 2"/>
          <p:cNvSpPr>
            <a:spLocks noGrp="1"/>
          </p:cNvSpPr>
          <p:nvPr>
            <p:ph idx="1"/>
          </p:nvPr>
        </p:nvSpPr>
        <p:spPr>
          <a:xfrm>
            <a:off x="457202" y="1126445"/>
            <a:ext cx="2357967" cy="3185985"/>
          </a:xfrm>
        </p:spPr>
        <p:txBody>
          <a:bodyPr/>
          <a:lstStyle>
            <a:lvl2pPr marL="385316" marR="0" indent="-129317" algn="l" defTabSz="335173" rtl="0" eaLnBrk="1" fontAlgn="auto" latinLnBrk="0" hangingPunct="1">
              <a:lnSpc>
                <a:spcPct val="100000"/>
              </a:lnSpc>
              <a:spcBef>
                <a:spcPct val="20000"/>
              </a:spcBef>
              <a:spcAft>
                <a:spcPts val="0"/>
              </a:spcAft>
              <a:buClrTx/>
              <a:buSzTx/>
              <a:buFont typeface="Courier New"/>
              <a:buChar char="o"/>
              <a:tabLst/>
              <a:defRPr/>
            </a:lvl2pPr>
            <a:lvl3pPr marL="967248" marR="0" indent="-129317" algn="l" defTabSz="335173" rtl="0" eaLnBrk="1" fontAlgn="auto" latinLnBrk="0" hangingPunct="1">
              <a:lnSpc>
                <a:spcPct val="100000"/>
              </a:lnSpc>
              <a:spcBef>
                <a:spcPct val="20000"/>
              </a:spcBef>
              <a:spcAft>
                <a:spcPts val="0"/>
              </a:spcAft>
              <a:buClrTx/>
              <a:buSzTx/>
              <a:buFont typeface="Courier New"/>
              <a:buChar char="o"/>
              <a:tabLst/>
              <a:defRPr/>
            </a:lvl3pPr>
            <a:lvl4pPr marL="1302422" marR="0" indent="-129317" algn="l" defTabSz="335173" rtl="0" eaLnBrk="1" fontAlgn="auto" latinLnBrk="0" hangingPunct="1">
              <a:lnSpc>
                <a:spcPct val="100000"/>
              </a:lnSpc>
              <a:spcBef>
                <a:spcPct val="20000"/>
              </a:spcBef>
              <a:spcAft>
                <a:spcPts val="0"/>
              </a:spcAft>
              <a:buClrTx/>
              <a:buSzTx/>
              <a:buFont typeface="Courier New"/>
              <a:buChar char="o"/>
              <a:tabLst/>
              <a:defRPr/>
            </a:lvl4pPr>
          </a:lstStyle>
          <a:p>
            <a:pPr lvl="0"/>
            <a:r>
              <a:rPr lang="en-US" smtClean="0"/>
              <a:t>Edit Master text styles</a:t>
            </a:r>
          </a:p>
          <a:p>
            <a:pPr lvl="1"/>
            <a:r>
              <a:rPr lang="en-US" smtClean="0"/>
              <a:t>Second level</a:t>
            </a:r>
          </a:p>
          <a:p>
            <a:pPr lvl="2"/>
            <a:r>
              <a:rPr lang="en-US" smtClean="0"/>
              <a:t>Third level</a:t>
            </a:r>
          </a:p>
          <a:p>
            <a:pPr lvl="3"/>
            <a:r>
              <a:rPr lang="en-US" smtClean="0"/>
              <a:t>Fourth level</a:t>
            </a:r>
          </a:p>
        </p:txBody>
      </p:sp>
      <p:sp>
        <p:nvSpPr>
          <p:cNvPr id="13" name="Title 1"/>
          <p:cNvSpPr>
            <a:spLocks noGrp="1"/>
          </p:cNvSpPr>
          <p:nvPr>
            <p:ph type="title"/>
          </p:nvPr>
        </p:nvSpPr>
        <p:spPr>
          <a:xfrm>
            <a:off x="457207" y="193327"/>
            <a:ext cx="7746059" cy="804598"/>
          </a:xfrm>
        </p:spPr>
        <p:txBody>
          <a:bodyPr/>
          <a:lstStyle/>
          <a:p>
            <a:r>
              <a:rPr lang="en-US" smtClean="0"/>
              <a:t>Click to edit Master title style</a:t>
            </a:r>
            <a:endParaRPr lang="en-US"/>
          </a:p>
        </p:txBody>
      </p:sp>
      <p:sp>
        <p:nvSpPr>
          <p:cNvPr id="3" name="Picture Placeholder 2"/>
          <p:cNvSpPr>
            <a:spLocks noGrp="1"/>
          </p:cNvSpPr>
          <p:nvPr>
            <p:ph type="pic" sz="quarter" idx="13"/>
          </p:nvPr>
        </p:nvSpPr>
        <p:spPr>
          <a:xfrm>
            <a:off x="3119189" y="1127128"/>
            <a:ext cx="2521061" cy="1498428"/>
          </a:xfrm>
        </p:spPr>
        <p:txBody>
          <a:bodyPr rtlCol="0">
            <a:normAutofit/>
          </a:bodyPr>
          <a:lstStyle/>
          <a:p>
            <a:pPr lvl="0"/>
            <a:r>
              <a:rPr lang="en-US" noProof="0" smtClean="0"/>
              <a:t>Click icon to add picture</a:t>
            </a:r>
            <a:endParaRPr lang="en-US" noProof="0"/>
          </a:p>
        </p:txBody>
      </p:sp>
      <p:sp>
        <p:nvSpPr>
          <p:cNvPr id="9" name="Picture Placeholder 2"/>
          <p:cNvSpPr>
            <a:spLocks noGrp="1"/>
          </p:cNvSpPr>
          <p:nvPr>
            <p:ph type="pic" sz="quarter" idx="14"/>
          </p:nvPr>
        </p:nvSpPr>
        <p:spPr>
          <a:xfrm>
            <a:off x="5810996" y="1126439"/>
            <a:ext cx="2392271" cy="1498428"/>
          </a:xfrm>
        </p:spPr>
        <p:txBody>
          <a:bodyPr rtlCol="0">
            <a:normAutofit/>
          </a:bodyPr>
          <a:lstStyle/>
          <a:p>
            <a:pPr lvl="0"/>
            <a:r>
              <a:rPr lang="en-US" noProof="0" smtClean="0"/>
              <a:t>Click icon to add picture</a:t>
            </a:r>
            <a:endParaRPr lang="en-US" noProof="0" dirty="0"/>
          </a:p>
        </p:txBody>
      </p:sp>
      <p:sp>
        <p:nvSpPr>
          <p:cNvPr id="12" name="Picture Placeholder 2"/>
          <p:cNvSpPr>
            <a:spLocks noGrp="1"/>
          </p:cNvSpPr>
          <p:nvPr>
            <p:ph type="pic" sz="quarter" idx="15"/>
          </p:nvPr>
        </p:nvSpPr>
        <p:spPr>
          <a:xfrm>
            <a:off x="3119189" y="2814684"/>
            <a:ext cx="2521061" cy="1498428"/>
          </a:xfrm>
        </p:spPr>
        <p:txBody>
          <a:bodyPr rtlCol="0">
            <a:normAutofit/>
          </a:bodyPr>
          <a:lstStyle/>
          <a:p>
            <a:pPr lvl="0"/>
            <a:r>
              <a:rPr lang="en-US" noProof="0" smtClean="0"/>
              <a:t>Click icon to add picture</a:t>
            </a:r>
            <a:endParaRPr lang="en-US" noProof="0"/>
          </a:p>
        </p:txBody>
      </p:sp>
      <p:sp>
        <p:nvSpPr>
          <p:cNvPr id="14" name="Picture Placeholder 2"/>
          <p:cNvSpPr>
            <a:spLocks noGrp="1"/>
          </p:cNvSpPr>
          <p:nvPr>
            <p:ph type="pic" sz="quarter" idx="16"/>
          </p:nvPr>
        </p:nvSpPr>
        <p:spPr>
          <a:xfrm>
            <a:off x="5810996" y="2813996"/>
            <a:ext cx="2392271" cy="1498428"/>
          </a:xfrm>
        </p:spPr>
        <p:txBody>
          <a:bodyPr rtlCol="0">
            <a:normAutofit/>
          </a:bodyPr>
          <a:lstStyle/>
          <a:p>
            <a:pPr lvl="0"/>
            <a:r>
              <a:rPr lang="en-US" noProof="0" smtClean="0"/>
              <a:t>Click icon to add picture</a:t>
            </a:r>
            <a:endParaRPr lang="en-US" noProof="0"/>
          </a:p>
        </p:txBody>
      </p:sp>
      <p:sp>
        <p:nvSpPr>
          <p:cNvPr id="8" name="Date Placeholder 3"/>
          <p:cNvSpPr>
            <a:spLocks noGrp="1"/>
          </p:cNvSpPr>
          <p:nvPr>
            <p:ph type="dt" sz="half" idx="17"/>
          </p:nvPr>
        </p:nvSpPr>
        <p:spPr/>
        <p:txBody>
          <a:bodyPr/>
          <a:lstStyle>
            <a:lvl1pPr>
              <a:defRPr/>
            </a:lvl1pPr>
          </a:lstStyle>
          <a:p>
            <a:pPr>
              <a:defRPr/>
            </a:pPr>
            <a:endParaRPr lang="en-US"/>
          </a:p>
        </p:txBody>
      </p:sp>
      <p:sp>
        <p:nvSpPr>
          <p:cNvPr id="10" name="Footer Placeholder 4"/>
          <p:cNvSpPr>
            <a:spLocks noGrp="1"/>
          </p:cNvSpPr>
          <p:nvPr>
            <p:ph type="ftr" sz="quarter" idx="18"/>
          </p:nvPr>
        </p:nvSpPr>
        <p:spPr/>
        <p:txBody>
          <a:bodyPr/>
          <a:lstStyle>
            <a:lvl1pPr>
              <a:defRPr/>
            </a:lvl1pPr>
          </a:lstStyle>
          <a:p>
            <a:pPr>
              <a:defRPr/>
            </a:pPr>
            <a:endParaRPr lang="en-US"/>
          </a:p>
        </p:txBody>
      </p:sp>
      <p:sp>
        <p:nvSpPr>
          <p:cNvPr id="15" name="Slide Number Placeholder 5"/>
          <p:cNvSpPr>
            <a:spLocks noGrp="1"/>
          </p:cNvSpPr>
          <p:nvPr>
            <p:ph type="sldNum" sz="quarter" idx="19"/>
          </p:nvPr>
        </p:nvSpPr>
        <p:spPr/>
        <p:txBody>
          <a:bodyPr/>
          <a:lstStyle>
            <a:lvl1pPr>
              <a:defRPr/>
            </a:lvl1pPr>
          </a:lstStyle>
          <a:p>
            <a:pPr>
              <a:defRPr/>
            </a:pPr>
            <a:fld id="{11811EFB-31E0-D040-8131-3FD1561EF5AB}" type="slidenum">
              <a:rPr lang="en-US"/>
              <a:pPr>
                <a:defRPr/>
              </a:pPr>
              <a:t>‹#›</a:t>
            </a:fld>
            <a:endParaRPr lang="en-US" dirty="0"/>
          </a:p>
        </p:txBody>
      </p:sp>
    </p:spTree>
    <p:extLst>
      <p:ext uri="{BB962C8B-B14F-4D97-AF65-F5344CB8AC3E}">
        <p14:creationId xmlns:p14="http://schemas.microsoft.com/office/powerpoint/2010/main" val="317659663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Content Placeholder 2"/>
          <p:cNvSpPr>
            <a:spLocks noGrp="1"/>
          </p:cNvSpPr>
          <p:nvPr>
            <p:ph idx="1"/>
          </p:nvPr>
        </p:nvSpPr>
        <p:spPr>
          <a:xfrm>
            <a:off x="4754333" y="1124985"/>
            <a:ext cx="3448933" cy="3185985"/>
          </a:xfrm>
        </p:spPr>
        <p:txBody>
          <a:bodyPr/>
          <a:lstStyle>
            <a:lvl2pPr marL="385316" marR="0" indent="-129317" algn="l" defTabSz="335173" rtl="0" eaLnBrk="1" fontAlgn="auto" latinLnBrk="0" hangingPunct="1">
              <a:lnSpc>
                <a:spcPct val="100000"/>
              </a:lnSpc>
              <a:spcBef>
                <a:spcPct val="20000"/>
              </a:spcBef>
              <a:spcAft>
                <a:spcPts val="0"/>
              </a:spcAft>
              <a:buClrTx/>
              <a:buSzTx/>
              <a:buFont typeface="Courier New"/>
              <a:buChar char="o"/>
              <a:tabLst/>
              <a:defRPr/>
            </a:lvl2pPr>
            <a:lvl3pPr marL="967248" marR="0" indent="-129317" algn="l" defTabSz="335173" rtl="0" eaLnBrk="1" fontAlgn="auto" latinLnBrk="0" hangingPunct="1">
              <a:lnSpc>
                <a:spcPct val="100000"/>
              </a:lnSpc>
              <a:spcBef>
                <a:spcPct val="20000"/>
              </a:spcBef>
              <a:spcAft>
                <a:spcPts val="0"/>
              </a:spcAft>
              <a:buClrTx/>
              <a:buSzTx/>
              <a:buFont typeface="Courier New"/>
              <a:buChar char="o"/>
              <a:tabLst/>
              <a:defRPr/>
            </a:lvl3pPr>
            <a:lvl4pPr marL="1302422" marR="0" indent="-129317" algn="l" defTabSz="335173" rtl="0" eaLnBrk="1" fontAlgn="auto" latinLnBrk="0" hangingPunct="1">
              <a:lnSpc>
                <a:spcPct val="100000"/>
              </a:lnSpc>
              <a:spcBef>
                <a:spcPct val="20000"/>
              </a:spcBef>
              <a:spcAft>
                <a:spcPts val="0"/>
              </a:spcAft>
              <a:buClrTx/>
              <a:buSzTx/>
              <a:buFont typeface="Courier New"/>
              <a:buChar char="o"/>
              <a:tabLst/>
              <a:defRPr/>
            </a:lvl4pPr>
          </a:lstStyle>
          <a:p>
            <a:pPr lvl="0"/>
            <a:r>
              <a:rPr lang="en-US" smtClean="0"/>
              <a:t>Edit Master text styles</a:t>
            </a:r>
          </a:p>
          <a:p>
            <a:pPr lvl="1"/>
            <a:r>
              <a:rPr lang="en-US" smtClean="0"/>
              <a:t>Second level</a:t>
            </a:r>
          </a:p>
          <a:p>
            <a:pPr lvl="2"/>
            <a:r>
              <a:rPr lang="en-US" smtClean="0"/>
              <a:t>Third level</a:t>
            </a:r>
          </a:p>
          <a:p>
            <a:pPr lvl="3"/>
            <a:r>
              <a:rPr lang="en-US" smtClean="0"/>
              <a:t>Fourth level</a:t>
            </a:r>
          </a:p>
        </p:txBody>
      </p:sp>
      <p:sp>
        <p:nvSpPr>
          <p:cNvPr id="7" name="Picture Placeholder 2"/>
          <p:cNvSpPr>
            <a:spLocks noGrp="1"/>
          </p:cNvSpPr>
          <p:nvPr>
            <p:ph type="pic" sz="quarter" idx="13"/>
          </p:nvPr>
        </p:nvSpPr>
        <p:spPr>
          <a:xfrm>
            <a:off x="457202" y="1126445"/>
            <a:ext cx="3945465" cy="3184525"/>
          </a:xfrm>
        </p:spPr>
        <p:txBody>
          <a:bodyPr rtlCol="0">
            <a:normAutofit/>
          </a:bodyPr>
          <a:lstStyle/>
          <a:p>
            <a:pPr lvl="0"/>
            <a:r>
              <a:rPr lang="en-US" noProof="0" smtClean="0"/>
              <a:t>Click icon to add picture</a:t>
            </a:r>
            <a:endParaRPr lang="en-US" noProof="0" dirty="0"/>
          </a:p>
        </p:txBody>
      </p:sp>
      <p:sp>
        <p:nvSpPr>
          <p:cNvPr id="5" name="Date Placeholder 3"/>
          <p:cNvSpPr>
            <a:spLocks noGrp="1"/>
          </p:cNvSpPr>
          <p:nvPr>
            <p:ph type="dt" sz="half" idx="14"/>
          </p:nvPr>
        </p:nvSpPr>
        <p:spPr/>
        <p:txBody>
          <a:bodyPr/>
          <a:lstStyle>
            <a:lvl1pPr>
              <a:defRPr/>
            </a:lvl1pPr>
          </a:lstStyle>
          <a:p>
            <a:pPr>
              <a:defRPr/>
            </a:pPr>
            <a:endParaRPr lang="en-US"/>
          </a:p>
        </p:txBody>
      </p:sp>
      <p:sp>
        <p:nvSpPr>
          <p:cNvPr id="8" name="Footer Placeholder 4"/>
          <p:cNvSpPr>
            <a:spLocks noGrp="1"/>
          </p:cNvSpPr>
          <p:nvPr>
            <p:ph type="ftr" sz="quarter" idx="15"/>
          </p:nvPr>
        </p:nvSpPr>
        <p:spPr/>
        <p:txBody>
          <a:bodyPr/>
          <a:lstStyle>
            <a:lvl1pPr>
              <a:defRPr/>
            </a:lvl1pPr>
          </a:lstStyle>
          <a:p>
            <a:pPr>
              <a:defRPr/>
            </a:pPr>
            <a:endParaRPr lang="en-US"/>
          </a:p>
        </p:txBody>
      </p:sp>
      <p:sp>
        <p:nvSpPr>
          <p:cNvPr id="9" name="Slide Number Placeholder 5"/>
          <p:cNvSpPr>
            <a:spLocks noGrp="1"/>
          </p:cNvSpPr>
          <p:nvPr>
            <p:ph type="sldNum" sz="quarter" idx="16"/>
          </p:nvPr>
        </p:nvSpPr>
        <p:spPr/>
        <p:txBody>
          <a:bodyPr/>
          <a:lstStyle>
            <a:lvl1pPr>
              <a:defRPr/>
            </a:lvl1pPr>
          </a:lstStyle>
          <a:p>
            <a:pPr>
              <a:defRPr/>
            </a:pPr>
            <a:fld id="{FDE4168B-EB49-1542-A171-4DCE01822301}" type="slidenum">
              <a:rPr lang="en-US"/>
              <a:pPr>
                <a:defRPr/>
              </a:pPr>
              <a:t>‹#›</a:t>
            </a:fld>
            <a:endParaRPr lang="en-US" dirty="0"/>
          </a:p>
        </p:txBody>
      </p:sp>
    </p:spTree>
    <p:extLst>
      <p:ext uri="{BB962C8B-B14F-4D97-AF65-F5344CB8AC3E}">
        <p14:creationId xmlns:p14="http://schemas.microsoft.com/office/powerpoint/2010/main" val="39389936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Content Placeholder 2"/>
          <p:cNvSpPr>
            <a:spLocks noGrp="1"/>
          </p:cNvSpPr>
          <p:nvPr>
            <p:ph idx="1"/>
          </p:nvPr>
        </p:nvSpPr>
        <p:spPr>
          <a:xfrm>
            <a:off x="457205" y="1126445"/>
            <a:ext cx="3818467" cy="3185985"/>
          </a:xfrm>
        </p:spPr>
        <p:txBody>
          <a:bodyPr/>
          <a:lstStyle>
            <a:lvl2pPr marL="385316" marR="0" indent="-129317" algn="l" defTabSz="335173" rtl="0" eaLnBrk="1" fontAlgn="auto" latinLnBrk="0" hangingPunct="1">
              <a:lnSpc>
                <a:spcPct val="100000"/>
              </a:lnSpc>
              <a:spcBef>
                <a:spcPct val="20000"/>
              </a:spcBef>
              <a:spcAft>
                <a:spcPts val="0"/>
              </a:spcAft>
              <a:buClrTx/>
              <a:buSzTx/>
              <a:buFont typeface="Courier New"/>
              <a:buChar char="o"/>
              <a:tabLst/>
              <a:defRPr/>
            </a:lvl2pPr>
            <a:lvl3pPr marL="967248" marR="0" indent="-129317" algn="l" defTabSz="335173" rtl="0" eaLnBrk="1" fontAlgn="auto" latinLnBrk="0" hangingPunct="1">
              <a:lnSpc>
                <a:spcPct val="100000"/>
              </a:lnSpc>
              <a:spcBef>
                <a:spcPct val="20000"/>
              </a:spcBef>
              <a:spcAft>
                <a:spcPts val="0"/>
              </a:spcAft>
              <a:buClrTx/>
              <a:buSzTx/>
              <a:buFont typeface="Courier New"/>
              <a:buChar char="o"/>
              <a:tabLst/>
              <a:defRPr/>
            </a:lvl3pPr>
            <a:lvl4pPr marL="1302422" marR="0" indent="-129317" algn="l" defTabSz="335173" rtl="0" eaLnBrk="1" fontAlgn="auto" latinLnBrk="0" hangingPunct="1">
              <a:lnSpc>
                <a:spcPct val="100000"/>
              </a:lnSpc>
              <a:spcBef>
                <a:spcPct val="20000"/>
              </a:spcBef>
              <a:spcAft>
                <a:spcPts val="0"/>
              </a:spcAft>
              <a:buClrTx/>
              <a:buSzTx/>
              <a:buFont typeface="Courier New"/>
              <a:buChar char="o"/>
              <a:tabLst/>
              <a:defRPr/>
            </a:lvl4pPr>
          </a:lstStyle>
          <a:p>
            <a:pPr lvl="0"/>
            <a:r>
              <a:rPr lang="en-US" smtClean="0"/>
              <a:t>Edit Master text styles</a:t>
            </a:r>
          </a:p>
          <a:p>
            <a:pPr lvl="1"/>
            <a:r>
              <a:rPr lang="en-US" smtClean="0"/>
              <a:t>Second level</a:t>
            </a:r>
          </a:p>
          <a:p>
            <a:pPr lvl="2"/>
            <a:r>
              <a:rPr lang="en-US" smtClean="0"/>
              <a:t>Third level</a:t>
            </a:r>
          </a:p>
          <a:p>
            <a:pPr lvl="3"/>
            <a:r>
              <a:rPr lang="en-US" smtClean="0"/>
              <a:t>Fourth level</a:t>
            </a:r>
          </a:p>
        </p:txBody>
      </p:sp>
      <p:sp>
        <p:nvSpPr>
          <p:cNvPr id="7" name="Content Placeholder 2"/>
          <p:cNvSpPr>
            <a:spLocks noGrp="1"/>
          </p:cNvSpPr>
          <p:nvPr>
            <p:ph idx="13"/>
          </p:nvPr>
        </p:nvSpPr>
        <p:spPr>
          <a:xfrm>
            <a:off x="4553792" y="1126445"/>
            <a:ext cx="3611841" cy="3185985"/>
          </a:xfrm>
        </p:spPr>
        <p:txBody>
          <a:bodyPr/>
          <a:lstStyle>
            <a:lvl2pPr marL="385316" marR="0" indent="-129317" algn="l" defTabSz="335173" rtl="0" eaLnBrk="1" fontAlgn="auto" latinLnBrk="0" hangingPunct="1">
              <a:lnSpc>
                <a:spcPct val="100000"/>
              </a:lnSpc>
              <a:spcBef>
                <a:spcPct val="20000"/>
              </a:spcBef>
              <a:spcAft>
                <a:spcPts val="0"/>
              </a:spcAft>
              <a:buClrTx/>
              <a:buSzTx/>
              <a:buFont typeface="Courier New"/>
              <a:buChar char="o"/>
              <a:tabLst/>
              <a:defRPr/>
            </a:lvl2pPr>
            <a:lvl3pPr marL="967248" marR="0" indent="-129317" algn="l" defTabSz="335173" rtl="0" eaLnBrk="1" fontAlgn="auto" latinLnBrk="0" hangingPunct="1">
              <a:lnSpc>
                <a:spcPct val="100000"/>
              </a:lnSpc>
              <a:spcBef>
                <a:spcPct val="20000"/>
              </a:spcBef>
              <a:spcAft>
                <a:spcPts val="0"/>
              </a:spcAft>
              <a:buClrTx/>
              <a:buSzTx/>
              <a:buFont typeface="Courier New"/>
              <a:buChar char="o"/>
              <a:tabLst/>
              <a:defRPr/>
            </a:lvl3pPr>
            <a:lvl4pPr marL="1302422" marR="0" indent="-129317" algn="l" defTabSz="335173" rtl="0" eaLnBrk="1" fontAlgn="auto" latinLnBrk="0" hangingPunct="1">
              <a:lnSpc>
                <a:spcPct val="100000"/>
              </a:lnSpc>
              <a:spcBef>
                <a:spcPct val="20000"/>
              </a:spcBef>
              <a:spcAft>
                <a:spcPts val="0"/>
              </a:spcAft>
              <a:buClrTx/>
              <a:buSzTx/>
              <a:buFont typeface="Courier New"/>
              <a:buChar char="o"/>
              <a:tabLst/>
              <a:defRPr/>
            </a:lvl4pPr>
          </a:lstStyle>
          <a:p>
            <a:pPr lvl="0"/>
            <a:r>
              <a:rPr lang="en-US" smtClean="0"/>
              <a:t>Edit Master text styles</a:t>
            </a:r>
          </a:p>
          <a:p>
            <a:pPr lvl="1"/>
            <a:r>
              <a:rPr lang="en-US" smtClean="0"/>
              <a:t>Second level</a:t>
            </a:r>
          </a:p>
          <a:p>
            <a:pPr lvl="2"/>
            <a:r>
              <a:rPr lang="en-US" smtClean="0"/>
              <a:t>Third level</a:t>
            </a:r>
          </a:p>
          <a:p>
            <a:pPr lvl="3"/>
            <a:r>
              <a:rPr lang="en-US" smtClean="0"/>
              <a:t>Fourth level</a:t>
            </a:r>
          </a:p>
        </p:txBody>
      </p:sp>
      <p:sp>
        <p:nvSpPr>
          <p:cNvPr id="5" name="Date Placeholder 3"/>
          <p:cNvSpPr>
            <a:spLocks noGrp="1"/>
          </p:cNvSpPr>
          <p:nvPr>
            <p:ph type="dt" sz="half" idx="14"/>
          </p:nvPr>
        </p:nvSpPr>
        <p:spPr/>
        <p:txBody>
          <a:bodyPr/>
          <a:lstStyle>
            <a:lvl1pPr>
              <a:defRPr/>
            </a:lvl1pPr>
          </a:lstStyle>
          <a:p>
            <a:pPr>
              <a:defRPr/>
            </a:pPr>
            <a:endParaRPr lang="en-US"/>
          </a:p>
        </p:txBody>
      </p:sp>
      <p:sp>
        <p:nvSpPr>
          <p:cNvPr id="8" name="Footer Placeholder 4"/>
          <p:cNvSpPr>
            <a:spLocks noGrp="1"/>
          </p:cNvSpPr>
          <p:nvPr>
            <p:ph type="ftr" sz="quarter" idx="15"/>
          </p:nvPr>
        </p:nvSpPr>
        <p:spPr/>
        <p:txBody>
          <a:bodyPr/>
          <a:lstStyle>
            <a:lvl1pPr>
              <a:defRPr/>
            </a:lvl1pPr>
          </a:lstStyle>
          <a:p>
            <a:pPr>
              <a:defRPr/>
            </a:pPr>
            <a:endParaRPr lang="en-US"/>
          </a:p>
        </p:txBody>
      </p:sp>
      <p:sp>
        <p:nvSpPr>
          <p:cNvPr id="9" name="Slide Number Placeholder 5"/>
          <p:cNvSpPr>
            <a:spLocks noGrp="1"/>
          </p:cNvSpPr>
          <p:nvPr>
            <p:ph type="sldNum" sz="quarter" idx="16"/>
          </p:nvPr>
        </p:nvSpPr>
        <p:spPr/>
        <p:txBody>
          <a:bodyPr/>
          <a:lstStyle>
            <a:lvl1pPr>
              <a:defRPr/>
            </a:lvl1pPr>
          </a:lstStyle>
          <a:p>
            <a:pPr>
              <a:defRPr/>
            </a:pPr>
            <a:fld id="{9F72602D-C93A-8141-9238-06DF5CA742BB}" type="slidenum">
              <a:rPr lang="en-US"/>
              <a:pPr>
                <a:defRPr/>
              </a:pPr>
              <a:t>‹#›</a:t>
            </a:fld>
            <a:endParaRPr lang="en-US" dirty="0"/>
          </a:p>
        </p:txBody>
      </p:sp>
    </p:spTree>
    <p:extLst>
      <p:ext uri="{BB962C8B-B14F-4D97-AF65-F5344CB8AC3E}">
        <p14:creationId xmlns:p14="http://schemas.microsoft.com/office/powerpoint/2010/main" val="12393458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6" name="Title 1"/>
          <p:cNvSpPr>
            <a:spLocks noGrp="1"/>
          </p:cNvSpPr>
          <p:nvPr>
            <p:ph type="title"/>
          </p:nvPr>
        </p:nvSpPr>
        <p:spPr>
          <a:xfrm>
            <a:off x="1792288" y="3379312"/>
            <a:ext cx="5486400" cy="398947"/>
          </a:xfrm>
        </p:spPr>
        <p:txBody>
          <a:bodyPr anchor="b"/>
          <a:lstStyle>
            <a:lvl1pPr algn="l">
              <a:defRPr sz="1500" b="0"/>
            </a:lvl1pPr>
          </a:lstStyle>
          <a:p>
            <a:r>
              <a:rPr lang="en-US" smtClean="0"/>
              <a:t>Click to edit Master title style</a:t>
            </a:r>
            <a:endParaRPr lang="en-US" dirty="0"/>
          </a:p>
        </p:txBody>
      </p:sp>
      <p:sp>
        <p:nvSpPr>
          <p:cNvPr id="7" name="Picture Placeholder 2"/>
          <p:cNvSpPr>
            <a:spLocks noGrp="1"/>
          </p:cNvSpPr>
          <p:nvPr>
            <p:ph type="pic" idx="1"/>
          </p:nvPr>
        </p:nvSpPr>
        <p:spPr>
          <a:xfrm>
            <a:off x="1792288" y="431355"/>
            <a:ext cx="5486400" cy="2896553"/>
          </a:xfrm>
        </p:spPr>
        <p:txBody>
          <a:bodyPr rtlCol="0">
            <a:normAutofit/>
          </a:bodyPr>
          <a:lstStyle>
            <a:lvl1pPr marL="0" indent="0">
              <a:buNone/>
              <a:defRPr sz="2300"/>
            </a:lvl1pPr>
            <a:lvl2pPr marL="335173" indent="0">
              <a:buNone/>
              <a:defRPr sz="2100"/>
            </a:lvl2pPr>
            <a:lvl3pPr marL="670346" indent="0">
              <a:buNone/>
              <a:defRPr sz="1800"/>
            </a:lvl3pPr>
            <a:lvl4pPr marL="1005516" indent="0">
              <a:buNone/>
              <a:defRPr sz="1500"/>
            </a:lvl4pPr>
            <a:lvl5pPr marL="1340690" indent="0">
              <a:buNone/>
              <a:defRPr sz="1500"/>
            </a:lvl5pPr>
            <a:lvl6pPr marL="1675862" indent="0">
              <a:buNone/>
              <a:defRPr sz="1500"/>
            </a:lvl6pPr>
            <a:lvl7pPr marL="2011033" indent="0">
              <a:buNone/>
              <a:defRPr sz="1500"/>
            </a:lvl7pPr>
            <a:lvl8pPr marL="2346207" indent="0">
              <a:buNone/>
              <a:defRPr sz="1500"/>
            </a:lvl8pPr>
            <a:lvl9pPr marL="2681379" indent="0">
              <a:buNone/>
              <a:defRPr sz="1500"/>
            </a:lvl9pPr>
          </a:lstStyle>
          <a:p>
            <a:pPr lvl="0"/>
            <a:r>
              <a:rPr lang="en-US" noProof="0" smtClean="0"/>
              <a:t>Click icon to add picture</a:t>
            </a:r>
            <a:endParaRPr lang="en-US" noProof="0"/>
          </a:p>
        </p:txBody>
      </p:sp>
      <p:sp>
        <p:nvSpPr>
          <p:cNvPr id="8" name="Text Placeholder 3"/>
          <p:cNvSpPr>
            <a:spLocks noGrp="1"/>
          </p:cNvSpPr>
          <p:nvPr>
            <p:ph type="body" sz="half" idx="2"/>
          </p:nvPr>
        </p:nvSpPr>
        <p:spPr>
          <a:xfrm>
            <a:off x="1792288" y="3778258"/>
            <a:ext cx="5486400" cy="566571"/>
          </a:xfrm>
        </p:spPr>
        <p:txBody>
          <a:bodyPr>
            <a:normAutofit/>
          </a:bodyPr>
          <a:lstStyle>
            <a:lvl1pPr marL="0" indent="0">
              <a:buNone/>
              <a:defRPr sz="900"/>
            </a:lvl1pPr>
            <a:lvl2pPr marL="335173" indent="0">
              <a:buNone/>
              <a:defRPr sz="900"/>
            </a:lvl2pPr>
            <a:lvl3pPr marL="670346" indent="0">
              <a:buNone/>
              <a:defRPr sz="700"/>
            </a:lvl3pPr>
            <a:lvl4pPr marL="1005516" indent="0">
              <a:buNone/>
              <a:defRPr sz="700"/>
            </a:lvl4pPr>
            <a:lvl5pPr marL="1340690" indent="0">
              <a:buNone/>
              <a:defRPr sz="700"/>
            </a:lvl5pPr>
            <a:lvl6pPr marL="1675862" indent="0">
              <a:buNone/>
              <a:defRPr sz="700"/>
            </a:lvl6pPr>
            <a:lvl7pPr marL="2011033" indent="0">
              <a:buNone/>
              <a:defRPr sz="700"/>
            </a:lvl7pPr>
            <a:lvl8pPr marL="2346207" indent="0">
              <a:buNone/>
              <a:defRPr sz="700"/>
            </a:lvl8pPr>
            <a:lvl9pPr marL="2681379" indent="0">
              <a:buNone/>
              <a:defRPr sz="700"/>
            </a:lvl9pPr>
          </a:lstStyle>
          <a:p>
            <a:pPr lvl="0"/>
            <a:r>
              <a:rPr lang="en-US" smtClean="0"/>
              <a:t>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9" name="Footer Placeholder 4"/>
          <p:cNvSpPr>
            <a:spLocks noGrp="1"/>
          </p:cNvSpPr>
          <p:nvPr>
            <p:ph type="ftr" sz="quarter" idx="11"/>
          </p:nvPr>
        </p:nvSpPr>
        <p:spPr/>
        <p:txBody>
          <a:bodyPr/>
          <a:lstStyle>
            <a:lvl1pPr>
              <a:defRPr/>
            </a:lvl1pPr>
          </a:lstStyle>
          <a:p>
            <a:pPr>
              <a:defRPr/>
            </a:pPr>
            <a:endParaRPr lang="en-US"/>
          </a:p>
        </p:txBody>
      </p:sp>
      <p:sp>
        <p:nvSpPr>
          <p:cNvPr id="10" name="Slide Number Placeholder 5"/>
          <p:cNvSpPr>
            <a:spLocks noGrp="1"/>
          </p:cNvSpPr>
          <p:nvPr>
            <p:ph type="sldNum" sz="quarter" idx="12"/>
          </p:nvPr>
        </p:nvSpPr>
        <p:spPr/>
        <p:txBody>
          <a:bodyPr/>
          <a:lstStyle>
            <a:lvl1pPr>
              <a:defRPr/>
            </a:lvl1pPr>
          </a:lstStyle>
          <a:p>
            <a:pPr>
              <a:defRPr/>
            </a:pPr>
            <a:fld id="{A2FCE774-9944-0D4C-AF7F-2733F9DE4C1B}" type="slidenum">
              <a:rPr lang="en-US"/>
              <a:pPr>
                <a:defRPr/>
              </a:pPr>
              <a:t>‹#›</a:t>
            </a:fld>
            <a:endParaRPr lang="en-US" dirty="0"/>
          </a:p>
        </p:txBody>
      </p:sp>
    </p:spTree>
    <p:extLst>
      <p:ext uri="{BB962C8B-B14F-4D97-AF65-F5344CB8AC3E}">
        <p14:creationId xmlns:p14="http://schemas.microsoft.com/office/powerpoint/2010/main" val="3352099374"/>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1_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0" y="1"/>
            <a:ext cx="9144000" cy="4711315"/>
          </a:xfrm>
        </p:spPr>
        <p:txBody>
          <a:bodyPr rtlCol="0">
            <a:normAutofit/>
          </a:bodyPr>
          <a:lstStyle>
            <a:lvl1pPr marL="0" indent="0">
              <a:buNone/>
              <a:defRPr sz="2300"/>
            </a:lvl1pPr>
            <a:lvl2pPr marL="335173" indent="0">
              <a:buNone/>
              <a:defRPr sz="2100"/>
            </a:lvl2pPr>
            <a:lvl3pPr marL="670346" indent="0">
              <a:buNone/>
              <a:defRPr sz="1800"/>
            </a:lvl3pPr>
            <a:lvl4pPr marL="1005516" indent="0">
              <a:buNone/>
              <a:defRPr sz="1500"/>
            </a:lvl4pPr>
            <a:lvl5pPr marL="1340690" indent="0">
              <a:buNone/>
              <a:defRPr sz="1500"/>
            </a:lvl5pPr>
            <a:lvl6pPr marL="1675862" indent="0">
              <a:buNone/>
              <a:defRPr sz="1500"/>
            </a:lvl6pPr>
            <a:lvl7pPr marL="2011033" indent="0">
              <a:buNone/>
              <a:defRPr sz="1500"/>
            </a:lvl7pPr>
            <a:lvl8pPr marL="2346207" indent="0">
              <a:buNone/>
              <a:defRPr sz="1500"/>
            </a:lvl8pPr>
            <a:lvl9pPr marL="2681379" indent="0">
              <a:buNone/>
              <a:defRPr sz="1500"/>
            </a:lvl9pPr>
          </a:lstStyle>
          <a:p>
            <a:pPr lvl="0"/>
            <a:r>
              <a:rPr lang="en-US" noProof="0" smtClean="0"/>
              <a:t>Click icon to add picture</a:t>
            </a:r>
            <a:endParaRPr lang="en-US" noProof="0" dirty="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60A7158-70CB-DA43-BE72-927191FCEB13}" type="slidenum">
              <a:rPr lang="en-US"/>
              <a:pPr>
                <a:defRPr/>
              </a:pPr>
              <a:t>‹#›</a:t>
            </a:fld>
            <a:endParaRPr lang="en-US" dirty="0"/>
          </a:p>
        </p:txBody>
      </p:sp>
    </p:spTree>
    <p:extLst>
      <p:ext uri="{BB962C8B-B14F-4D97-AF65-F5344CB8AC3E}">
        <p14:creationId xmlns:p14="http://schemas.microsoft.com/office/powerpoint/2010/main" val="1509853697"/>
      </p:ext>
    </p:extLst>
  </p:cSld>
  <p:clrMapOvr>
    <a:masterClrMapping/>
  </p:clrMapOvr>
  <p:timing>
    <p:tnLst>
      <p:par>
        <p:cTn id="1" dur="indefinite" restart="never" nodeType="tmRoot"/>
      </p:par>
    </p:tnLst>
  </p:timing>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4_Välisivu_1">
    <p:spTree>
      <p:nvGrpSpPr>
        <p:cNvPr id="1" name=""/>
        <p:cNvGrpSpPr/>
        <p:nvPr/>
      </p:nvGrpSpPr>
      <p:grpSpPr>
        <a:xfrm>
          <a:off x="0" y="0"/>
          <a:ext cx="0" cy="0"/>
          <a:chOff x="0" y="0"/>
          <a:chExt cx="0" cy="0"/>
        </a:xfrm>
      </p:grpSpPr>
      <p:sp>
        <p:nvSpPr>
          <p:cNvPr id="6" name="Rectangle 5"/>
          <p:cNvSpPr/>
          <p:nvPr/>
        </p:nvSpPr>
        <p:spPr>
          <a:xfrm>
            <a:off x="0" y="0"/>
            <a:ext cx="9144000" cy="4711700"/>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pic>
        <p:nvPicPr>
          <p:cNvPr id="69" name="Picture 6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572" y="1605057"/>
            <a:ext cx="9144000" cy="3106643"/>
          </a:xfrm>
          <a:prstGeom prst="rect">
            <a:avLst/>
          </a:prstGeom>
        </p:spPr>
      </p:pic>
      <p:sp>
        <p:nvSpPr>
          <p:cNvPr id="7" name="Rectangle 6"/>
          <p:cNvSpPr/>
          <p:nvPr/>
        </p:nvSpPr>
        <p:spPr>
          <a:xfrm>
            <a:off x="4557713" y="4711700"/>
            <a:ext cx="4586287" cy="115888"/>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8" name="Rectangle 7"/>
          <p:cNvSpPr/>
          <p:nvPr/>
        </p:nvSpPr>
        <p:spPr>
          <a:xfrm>
            <a:off x="6832600" y="4711700"/>
            <a:ext cx="2311400" cy="115888"/>
          </a:xfrm>
          <a:prstGeom prst="rect">
            <a:avLst/>
          </a:prstGeom>
          <a:solidFill>
            <a:srgbClr val="82BF37"/>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9" name="Rectangle 8"/>
          <p:cNvSpPr/>
          <p:nvPr/>
        </p:nvSpPr>
        <p:spPr>
          <a:xfrm>
            <a:off x="0" y="4711700"/>
            <a:ext cx="4562475" cy="11588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grpSp>
        <p:nvGrpSpPr>
          <p:cNvPr id="11" name="Group 33"/>
          <p:cNvGrpSpPr>
            <a:grpSpLocks/>
          </p:cNvGrpSpPr>
          <p:nvPr/>
        </p:nvGrpSpPr>
        <p:grpSpPr bwMode="auto">
          <a:xfrm>
            <a:off x="6832600" y="3124200"/>
            <a:ext cx="2319338" cy="74613"/>
            <a:chOff x="8913156" y="2232185"/>
            <a:chExt cx="3272924" cy="56821"/>
          </a:xfrm>
        </p:grpSpPr>
        <p:sp>
          <p:nvSpPr>
            <p:cNvPr id="12" name="Rectangle 11"/>
            <p:cNvSpPr/>
            <p:nvPr/>
          </p:nvSpPr>
          <p:spPr>
            <a:xfrm>
              <a:off x="9726347" y="2232185"/>
              <a:ext cx="824391" cy="56821"/>
            </a:xfrm>
            <a:prstGeom prst="rect">
              <a:avLst/>
            </a:prstGeom>
            <a:solidFill>
              <a:srgbClr val="E2177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sp>
          <p:nvSpPr>
            <p:cNvPr id="13" name="Rectangle 12"/>
            <p:cNvSpPr/>
            <p:nvPr/>
          </p:nvSpPr>
          <p:spPr>
            <a:xfrm>
              <a:off x="8913156" y="2232185"/>
              <a:ext cx="819911" cy="56821"/>
            </a:xfrm>
            <a:prstGeom prst="rect">
              <a:avLst/>
            </a:prstGeom>
            <a:solidFill>
              <a:srgbClr val="00C7B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sp>
          <p:nvSpPr>
            <p:cNvPr id="14" name="Rectangle 13"/>
            <p:cNvSpPr/>
            <p:nvPr/>
          </p:nvSpPr>
          <p:spPr>
            <a:xfrm>
              <a:off x="11361689" y="2232185"/>
              <a:ext cx="824391" cy="56821"/>
            </a:xfrm>
            <a:prstGeom prst="rect">
              <a:avLst/>
            </a:prstGeom>
            <a:solidFill>
              <a:srgbClr val="82BF37"/>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sp>
          <p:nvSpPr>
            <p:cNvPr id="15" name="Rectangle 14"/>
            <p:cNvSpPr/>
            <p:nvPr/>
          </p:nvSpPr>
          <p:spPr>
            <a:xfrm>
              <a:off x="10544017" y="2232185"/>
              <a:ext cx="819911" cy="56821"/>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grpSp>
      <p:sp>
        <p:nvSpPr>
          <p:cNvPr id="20" name="Rectangle 19"/>
          <p:cNvSpPr/>
          <p:nvPr/>
        </p:nvSpPr>
        <p:spPr>
          <a:xfrm>
            <a:off x="4557713" y="4711700"/>
            <a:ext cx="4586287" cy="115888"/>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21" name="Rectangle 20"/>
          <p:cNvSpPr/>
          <p:nvPr/>
        </p:nvSpPr>
        <p:spPr>
          <a:xfrm>
            <a:off x="6832600" y="4711700"/>
            <a:ext cx="2311400" cy="115888"/>
          </a:xfrm>
          <a:prstGeom prst="rect">
            <a:avLst/>
          </a:prstGeom>
          <a:solidFill>
            <a:srgbClr val="82BF37"/>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22" name="Rectangle 21"/>
          <p:cNvSpPr/>
          <p:nvPr/>
        </p:nvSpPr>
        <p:spPr>
          <a:xfrm>
            <a:off x="0" y="4711700"/>
            <a:ext cx="4562475" cy="11588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2" name="Title 1"/>
          <p:cNvSpPr>
            <a:spLocks noGrp="1"/>
          </p:cNvSpPr>
          <p:nvPr>
            <p:ph type="ctrTitle"/>
          </p:nvPr>
        </p:nvSpPr>
        <p:spPr>
          <a:xfrm>
            <a:off x="927031" y="259798"/>
            <a:ext cx="6328718" cy="1036165"/>
          </a:xfrm>
        </p:spPr>
        <p:txBody>
          <a:bodyPr>
            <a:normAutofit/>
          </a:bodyPr>
          <a:lstStyle>
            <a:lvl1pPr algn="l">
              <a:lnSpc>
                <a:spcPct val="90000"/>
              </a:lnSpc>
              <a:defRPr sz="2300" baseline="0">
                <a:solidFill>
                  <a:schemeClr val="bg1"/>
                </a:solidFill>
                <a:latin typeface="Corbel"/>
                <a:cs typeface="Corbel"/>
              </a:defRPr>
            </a:lvl1pPr>
          </a:lstStyle>
          <a:p>
            <a:r>
              <a:rPr lang="en-US" smtClean="0"/>
              <a:t>Click to edit Master title style</a:t>
            </a:r>
            <a:endParaRPr lang="en-US" dirty="0"/>
          </a:p>
        </p:txBody>
      </p:sp>
      <p:sp>
        <p:nvSpPr>
          <p:cNvPr id="23" name="TextBox 22"/>
          <p:cNvSpPr txBox="1"/>
          <p:nvPr userDrawn="1"/>
        </p:nvSpPr>
        <p:spPr>
          <a:xfrm>
            <a:off x="5763986" y="5265964"/>
            <a:ext cx="184731" cy="369332"/>
          </a:xfrm>
          <a:prstGeom prst="rect">
            <a:avLst/>
          </a:prstGeom>
          <a:noFill/>
        </p:spPr>
        <p:txBody>
          <a:bodyPr wrap="none" rtlCol="0">
            <a:spAutoFit/>
          </a:bodyPr>
          <a:lstStyle/>
          <a:p>
            <a:endParaRPr lang="en-US" dirty="0"/>
          </a:p>
        </p:txBody>
      </p:sp>
      <p:sp>
        <p:nvSpPr>
          <p:cNvPr id="29" name="TextBox 28"/>
          <p:cNvSpPr txBox="1"/>
          <p:nvPr userDrawn="1"/>
        </p:nvSpPr>
        <p:spPr>
          <a:xfrm>
            <a:off x="6098721" y="5347607"/>
            <a:ext cx="184731" cy="369332"/>
          </a:xfrm>
          <a:prstGeom prst="rect">
            <a:avLst/>
          </a:prstGeom>
          <a:noFill/>
        </p:spPr>
        <p:txBody>
          <a:bodyPr wrap="none" rtlCol="0">
            <a:spAutoFit/>
          </a:bodyPr>
          <a:lstStyle/>
          <a:p>
            <a:endParaRPr lang="en-US" dirty="0"/>
          </a:p>
        </p:txBody>
      </p:sp>
      <p:sp>
        <p:nvSpPr>
          <p:cNvPr id="34" name="TextBox 33"/>
          <p:cNvSpPr txBox="1"/>
          <p:nvPr userDrawn="1"/>
        </p:nvSpPr>
        <p:spPr>
          <a:xfrm>
            <a:off x="5437414" y="5625193"/>
            <a:ext cx="184731" cy="369332"/>
          </a:xfrm>
          <a:prstGeom prst="rect">
            <a:avLst/>
          </a:prstGeom>
          <a:noFill/>
        </p:spPr>
        <p:txBody>
          <a:bodyPr wrap="none" rtlCol="0">
            <a:spAutoFit/>
          </a:bodyPr>
          <a:lstStyle/>
          <a:p>
            <a:endParaRPr lang="en-US" dirty="0"/>
          </a:p>
        </p:txBody>
      </p:sp>
      <p:grpSp>
        <p:nvGrpSpPr>
          <p:cNvPr id="24" name="Group 46"/>
          <p:cNvGrpSpPr>
            <a:grpSpLocks/>
          </p:cNvGrpSpPr>
          <p:nvPr/>
        </p:nvGrpSpPr>
        <p:grpSpPr bwMode="auto">
          <a:xfrm>
            <a:off x="6832600" y="3124200"/>
            <a:ext cx="2319338" cy="74613"/>
            <a:chOff x="8913156" y="2232185"/>
            <a:chExt cx="3272924" cy="56821"/>
          </a:xfrm>
        </p:grpSpPr>
        <p:sp>
          <p:nvSpPr>
            <p:cNvPr id="25" name="Rectangle 24"/>
            <p:cNvSpPr/>
            <p:nvPr/>
          </p:nvSpPr>
          <p:spPr>
            <a:xfrm>
              <a:off x="9726347" y="2232185"/>
              <a:ext cx="824391" cy="56821"/>
            </a:xfrm>
            <a:prstGeom prst="rect">
              <a:avLst/>
            </a:prstGeom>
            <a:solidFill>
              <a:srgbClr val="E2177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sp>
          <p:nvSpPr>
            <p:cNvPr id="26" name="Rectangle 25"/>
            <p:cNvSpPr/>
            <p:nvPr/>
          </p:nvSpPr>
          <p:spPr>
            <a:xfrm>
              <a:off x="8913156" y="2232185"/>
              <a:ext cx="819911" cy="56821"/>
            </a:xfrm>
            <a:prstGeom prst="rect">
              <a:avLst/>
            </a:prstGeom>
            <a:solidFill>
              <a:srgbClr val="00C7B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sp>
          <p:nvSpPr>
            <p:cNvPr id="27" name="Rectangle 26"/>
            <p:cNvSpPr/>
            <p:nvPr/>
          </p:nvSpPr>
          <p:spPr>
            <a:xfrm>
              <a:off x="11361689" y="2232185"/>
              <a:ext cx="824391" cy="56821"/>
            </a:xfrm>
            <a:prstGeom prst="rect">
              <a:avLst/>
            </a:prstGeom>
            <a:solidFill>
              <a:srgbClr val="82BF37"/>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sp>
          <p:nvSpPr>
            <p:cNvPr id="28" name="Rectangle 27"/>
            <p:cNvSpPr/>
            <p:nvPr/>
          </p:nvSpPr>
          <p:spPr>
            <a:xfrm>
              <a:off x="10544017" y="2232185"/>
              <a:ext cx="819911" cy="56821"/>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grpSp>
      <p:grpSp>
        <p:nvGrpSpPr>
          <p:cNvPr id="64" name="Group 34"/>
          <p:cNvGrpSpPr>
            <a:grpSpLocks/>
          </p:cNvGrpSpPr>
          <p:nvPr userDrawn="1"/>
        </p:nvGrpSpPr>
        <p:grpSpPr bwMode="auto">
          <a:xfrm>
            <a:off x="6828028" y="3124200"/>
            <a:ext cx="2319338" cy="74613"/>
            <a:chOff x="8913156" y="2232185"/>
            <a:chExt cx="3272924" cy="56821"/>
          </a:xfrm>
        </p:grpSpPr>
        <p:sp>
          <p:nvSpPr>
            <p:cNvPr id="65" name="Rectangle 64"/>
            <p:cNvSpPr/>
            <p:nvPr/>
          </p:nvSpPr>
          <p:spPr>
            <a:xfrm>
              <a:off x="9726347" y="2232185"/>
              <a:ext cx="824391" cy="56821"/>
            </a:xfrm>
            <a:prstGeom prst="rect">
              <a:avLst/>
            </a:prstGeom>
            <a:solidFill>
              <a:srgbClr val="E2177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sp>
          <p:nvSpPr>
            <p:cNvPr id="66" name="Rectangle 65"/>
            <p:cNvSpPr/>
            <p:nvPr/>
          </p:nvSpPr>
          <p:spPr>
            <a:xfrm>
              <a:off x="8913156" y="2232185"/>
              <a:ext cx="819911" cy="56821"/>
            </a:xfrm>
            <a:prstGeom prst="rect">
              <a:avLst/>
            </a:prstGeom>
            <a:solidFill>
              <a:srgbClr val="00C7B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sp>
          <p:nvSpPr>
            <p:cNvPr id="67" name="Rectangle 66"/>
            <p:cNvSpPr/>
            <p:nvPr/>
          </p:nvSpPr>
          <p:spPr>
            <a:xfrm>
              <a:off x="11361689" y="2232185"/>
              <a:ext cx="824391" cy="56821"/>
            </a:xfrm>
            <a:prstGeom prst="rect">
              <a:avLst/>
            </a:prstGeom>
            <a:solidFill>
              <a:srgbClr val="82BF37"/>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sp>
          <p:nvSpPr>
            <p:cNvPr id="68" name="Rectangle 67"/>
            <p:cNvSpPr/>
            <p:nvPr/>
          </p:nvSpPr>
          <p:spPr>
            <a:xfrm>
              <a:off x="10544017" y="2232185"/>
              <a:ext cx="819911" cy="56821"/>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grpSp>
    </p:spTree>
    <p:extLst>
      <p:ext uri="{BB962C8B-B14F-4D97-AF65-F5344CB8AC3E}">
        <p14:creationId xmlns:p14="http://schemas.microsoft.com/office/powerpoint/2010/main" val="818874941"/>
      </p:ext>
    </p:extLst>
  </p:cSld>
  <p:clrMapOvr>
    <a:masterClrMapping/>
  </p:clrMapOvr>
  <p:timing>
    <p:tnLst>
      <p:par>
        <p:cTn id="1" dur="indefinite" restart="never" nodeType="tmRoot"/>
      </p:par>
    </p:tnLst>
  </p:timing>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7_Välisivu_1">
    <p:spTree>
      <p:nvGrpSpPr>
        <p:cNvPr id="1" name=""/>
        <p:cNvGrpSpPr/>
        <p:nvPr/>
      </p:nvGrpSpPr>
      <p:grpSpPr>
        <a:xfrm>
          <a:off x="0" y="0"/>
          <a:ext cx="0" cy="0"/>
          <a:chOff x="0" y="0"/>
          <a:chExt cx="0" cy="0"/>
        </a:xfrm>
      </p:grpSpPr>
      <p:sp>
        <p:nvSpPr>
          <p:cNvPr id="22" name="Rectangle 21"/>
          <p:cNvSpPr/>
          <p:nvPr userDrawn="1"/>
        </p:nvSpPr>
        <p:spPr>
          <a:xfrm>
            <a:off x="0" y="0"/>
            <a:ext cx="9144000" cy="47117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629812"/>
            <a:ext cx="9144000" cy="3095222"/>
          </a:xfrm>
          <a:prstGeom prst="rect">
            <a:avLst/>
          </a:prstGeom>
        </p:spPr>
      </p:pic>
      <p:sp>
        <p:nvSpPr>
          <p:cNvPr id="9" name="Rectangle 8"/>
          <p:cNvSpPr/>
          <p:nvPr/>
        </p:nvSpPr>
        <p:spPr>
          <a:xfrm>
            <a:off x="4557713" y="4711700"/>
            <a:ext cx="4586287" cy="115888"/>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10" name="Rectangle 9"/>
          <p:cNvSpPr/>
          <p:nvPr/>
        </p:nvSpPr>
        <p:spPr>
          <a:xfrm>
            <a:off x="6832600" y="4711700"/>
            <a:ext cx="2311400" cy="115888"/>
          </a:xfrm>
          <a:prstGeom prst="rect">
            <a:avLst/>
          </a:prstGeom>
          <a:solidFill>
            <a:srgbClr val="82BF37"/>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11" name="Rectangle 10"/>
          <p:cNvSpPr/>
          <p:nvPr/>
        </p:nvSpPr>
        <p:spPr>
          <a:xfrm>
            <a:off x="0" y="4711700"/>
            <a:ext cx="4562475" cy="11588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grpSp>
        <p:nvGrpSpPr>
          <p:cNvPr id="12" name="Group 34"/>
          <p:cNvGrpSpPr>
            <a:grpSpLocks/>
          </p:cNvGrpSpPr>
          <p:nvPr userDrawn="1"/>
        </p:nvGrpSpPr>
        <p:grpSpPr bwMode="auto">
          <a:xfrm>
            <a:off x="6832600" y="3128772"/>
            <a:ext cx="2319338" cy="74613"/>
            <a:chOff x="8913156" y="2232185"/>
            <a:chExt cx="3272924" cy="56821"/>
          </a:xfrm>
        </p:grpSpPr>
        <p:sp>
          <p:nvSpPr>
            <p:cNvPr id="13" name="Rectangle 12"/>
            <p:cNvSpPr/>
            <p:nvPr/>
          </p:nvSpPr>
          <p:spPr>
            <a:xfrm>
              <a:off x="9726347" y="2232185"/>
              <a:ext cx="824391" cy="56821"/>
            </a:xfrm>
            <a:prstGeom prst="rect">
              <a:avLst/>
            </a:prstGeom>
            <a:solidFill>
              <a:srgbClr val="E2177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sp>
          <p:nvSpPr>
            <p:cNvPr id="14" name="Rectangle 13"/>
            <p:cNvSpPr/>
            <p:nvPr/>
          </p:nvSpPr>
          <p:spPr>
            <a:xfrm>
              <a:off x="8913156" y="2232185"/>
              <a:ext cx="819911" cy="56821"/>
            </a:xfrm>
            <a:prstGeom prst="rect">
              <a:avLst/>
            </a:prstGeom>
            <a:solidFill>
              <a:srgbClr val="00C7B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sp>
          <p:nvSpPr>
            <p:cNvPr id="15" name="Rectangle 14"/>
            <p:cNvSpPr/>
            <p:nvPr/>
          </p:nvSpPr>
          <p:spPr>
            <a:xfrm>
              <a:off x="11361689" y="2232185"/>
              <a:ext cx="824391" cy="56821"/>
            </a:xfrm>
            <a:prstGeom prst="rect">
              <a:avLst/>
            </a:prstGeom>
            <a:solidFill>
              <a:srgbClr val="82BF37"/>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sp>
          <p:nvSpPr>
            <p:cNvPr id="16" name="Rectangle 15"/>
            <p:cNvSpPr/>
            <p:nvPr/>
          </p:nvSpPr>
          <p:spPr>
            <a:xfrm>
              <a:off x="10544017" y="2232185"/>
              <a:ext cx="819911" cy="56821"/>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grpSp>
      <p:sp>
        <p:nvSpPr>
          <p:cNvPr id="24" name="Rectangle 23"/>
          <p:cNvSpPr/>
          <p:nvPr/>
        </p:nvSpPr>
        <p:spPr>
          <a:xfrm>
            <a:off x="6832600" y="4711700"/>
            <a:ext cx="2311400" cy="115888"/>
          </a:xfrm>
          <a:prstGeom prst="rect">
            <a:avLst/>
          </a:prstGeom>
          <a:solidFill>
            <a:srgbClr val="82BF37"/>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25" name="Rectangle 24"/>
          <p:cNvSpPr/>
          <p:nvPr/>
        </p:nvSpPr>
        <p:spPr>
          <a:xfrm>
            <a:off x="0" y="4711700"/>
            <a:ext cx="4562475" cy="11588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2" name="Title 1"/>
          <p:cNvSpPr>
            <a:spLocks noGrp="1"/>
          </p:cNvSpPr>
          <p:nvPr>
            <p:ph type="ctrTitle"/>
          </p:nvPr>
        </p:nvSpPr>
        <p:spPr>
          <a:xfrm>
            <a:off x="927031" y="259798"/>
            <a:ext cx="6328718" cy="1036165"/>
          </a:xfrm>
        </p:spPr>
        <p:txBody>
          <a:bodyPr>
            <a:normAutofit/>
          </a:bodyPr>
          <a:lstStyle>
            <a:lvl1pPr algn="l">
              <a:lnSpc>
                <a:spcPct val="90000"/>
              </a:lnSpc>
              <a:defRPr sz="2300" baseline="0">
                <a:solidFill>
                  <a:schemeClr val="bg1"/>
                </a:solidFill>
                <a:latin typeface="Corbel"/>
                <a:cs typeface="Corbel"/>
              </a:defRPr>
            </a:lvl1pPr>
          </a:lstStyle>
          <a:p>
            <a:r>
              <a:rPr lang="en-US" smtClean="0"/>
              <a:t>Click to edit Master title style</a:t>
            </a:r>
            <a:endParaRPr lang="en-US" dirty="0"/>
          </a:p>
        </p:txBody>
      </p:sp>
      <p:sp>
        <p:nvSpPr>
          <p:cNvPr id="23" name="Rectangle 22"/>
          <p:cNvSpPr/>
          <p:nvPr/>
        </p:nvSpPr>
        <p:spPr>
          <a:xfrm>
            <a:off x="4557713" y="4711700"/>
            <a:ext cx="4586287" cy="115888"/>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Tree>
    <p:extLst>
      <p:ext uri="{BB962C8B-B14F-4D97-AF65-F5344CB8AC3E}">
        <p14:creationId xmlns:p14="http://schemas.microsoft.com/office/powerpoint/2010/main" val="4142004052"/>
      </p:ext>
    </p:extLst>
  </p:cSld>
  <p:clrMapOvr>
    <a:masterClrMapping/>
  </p:clrMapOvr>
  <p:timing>
    <p:tnLst>
      <p:par>
        <p:cTn id="1" dur="indefinite" restart="never" nodeType="tmRoot"/>
      </p:par>
    </p:tnLst>
  </p:timing>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12_Välisivu_1">
    <p:spTree>
      <p:nvGrpSpPr>
        <p:cNvPr id="1" name=""/>
        <p:cNvGrpSpPr/>
        <p:nvPr/>
      </p:nvGrpSpPr>
      <p:grpSpPr>
        <a:xfrm>
          <a:off x="0" y="0"/>
          <a:ext cx="0" cy="0"/>
          <a:chOff x="0" y="0"/>
          <a:chExt cx="0" cy="0"/>
        </a:xfrm>
      </p:grpSpPr>
      <p:sp>
        <p:nvSpPr>
          <p:cNvPr id="17" name="Rectangle 16"/>
          <p:cNvSpPr/>
          <p:nvPr userDrawn="1"/>
        </p:nvSpPr>
        <p:spPr>
          <a:xfrm>
            <a:off x="0" y="0"/>
            <a:ext cx="9144000" cy="4727575"/>
          </a:xfrm>
          <a:prstGeom prst="rect">
            <a:avLst/>
          </a:prstGeom>
          <a:solidFill>
            <a:srgbClr val="EA1D77"/>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605547"/>
            <a:ext cx="9144000" cy="3109474"/>
          </a:xfrm>
          <a:prstGeom prst="rect">
            <a:avLst/>
          </a:prstGeom>
        </p:spPr>
      </p:pic>
      <p:sp>
        <p:nvSpPr>
          <p:cNvPr id="8" name="Rectangle 7"/>
          <p:cNvSpPr/>
          <p:nvPr/>
        </p:nvSpPr>
        <p:spPr>
          <a:xfrm>
            <a:off x="4557713" y="4711700"/>
            <a:ext cx="4586287" cy="115888"/>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9" name="Rectangle 8"/>
          <p:cNvSpPr/>
          <p:nvPr/>
        </p:nvSpPr>
        <p:spPr>
          <a:xfrm>
            <a:off x="6832600" y="4711700"/>
            <a:ext cx="2311400" cy="115888"/>
          </a:xfrm>
          <a:prstGeom prst="rect">
            <a:avLst/>
          </a:prstGeom>
          <a:solidFill>
            <a:srgbClr val="82BF37"/>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11" name="Rectangle 10"/>
          <p:cNvSpPr/>
          <p:nvPr/>
        </p:nvSpPr>
        <p:spPr>
          <a:xfrm>
            <a:off x="0" y="4711700"/>
            <a:ext cx="4562475" cy="11588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grpSp>
        <p:nvGrpSpPr>
          <p:cNvPr id="12" name="Group 34"/>
          <p:cNvGrpSpPr>
            <a:grpSpLocks/>
          </p:cNvGrpSpPr>
          <p:nvPr userDrawn="1"/>
        </p:nvGrpSpPr>
        <p:grpSpPr bwMode="auto">
          <a:xfrm>
            <a:off x="6828028" y="3124200"/>
            <a:ext cx="2319338" cy="74613"/>
            <a:chOff x="8913156" y="2232185"/>
            <a:chExt cx="3272924" cy="56821"/>
          </a:xfrm>
        </p:grpSpPr>
        <p:sp>
          <p:nvSpPr>
            <p:cNvPr id="13" name="Rectangle 12"/>
            <p:cNvSpPr/>
            <p:nvPr/>
          </p:nvSpPr>
          <p:spPr>
            <a:xfrm>
              <a:off x="9726347" y="2232185"/>
              <a:ext cx="824391" cy="56821"/>
            </a:xfrm>
            <a:prstGeom prst="rect">
              <a:avLst/>
            </a:prstGeom>
            <a:solidFill>
              <a:srgbClr val="E2177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sp>
          <p:nvSpPr>
            <p:cNvPr id="14" name="Rectangle 13"/>
            <p:cNvSpPr/>
            <p:nvPr/>
          </p:nvSpPr>
          <p:spPr>
            <a:xfrm>
              <a:off x="8913156" y="2232185"/>
              <a:ext cx="819911" cy="56821"/>
            </a:xfrm>
            <a:prstGeom prst="rect">
              <a:avLst/>
            </a:prstGeom>
            <a:solidFill>
              <a:srgbClr val="00C7B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sp>
          <p:nvSpPr>
            <p:cNvPr id="15" name="Rectangle 14"/>
            <p:cNvSpPr/>
            <p:nvPr/>
          </p:nvSpPr>
          <p:spPr>
            <a:xfrm>
              <a:off x="11361689" y="2232185"/>
              <a:ext cx="824391" cy="56821"/>
            </a:xfrm>
            <a:prstGeom prst="rect">
              <a:avLst/>
            </a:prstGeom>
            <a:solidFill>
              <a:srgbClr val="82BF37"/>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sp>
          <p:nvSpPr>
            <p:cNvPr id="16" name="Rectangle 15"/>
            <p:cNvSpPr/>
            <p:nvPr/>
          </p:nvSpPr>
          <p:spPr>
            <a:xfrm>
              <a:off x="10544017" y="2232185"/>
              <a:ext cx="819911" cy="56821"/>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grpSp>
      <p:sp>
        <p:nvSpPr>
          <p:cNvPr id="22" name="Rectangle 21"/>
          <p:cNvSpPr/>
          <p:nvPr/>
        </p:nvSpPr>
        <p:spPr>
          <a:xfrm>
            <a:off x="4557713" y="4711700"/>
            <a:ext cx="4586287" cy="115888"/>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23" name="Rectangle 22"/>
          <p:cNvSpPr/>
          <p:nvPr/>
        </p:nvSpPr>
        <p:spPr>
          <a:xfrm>
            <a:off x="6832600" y="4711700"/>
            <a:ext cx="2311400" cy="115888"/>
          </a:xfrm>
          <a:prstGeom prst="rect">
            <a:avLst/>
          </a:prstGeom>
          <a:solidFill>
            <a:srgbClr val="82BF37"/>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25" name="Rectangle 24"/>
          <p:cNvSpPr/>
          <p:nvPr/>
        </p:nvSpPr>
        <p:spPr>
          <a:xfrm>
            <a:off x="0" y="4711700"/>
            <a:ext cx="4562475" cy="11588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2" name="Title 1"/>
          <p:cNvSpPr>
            <a:spLocks noGrp="1"/>
          </p:cNvSpPr>
          <p:nvPr>
            <p:ph type="ctrTitle"/>
          </p:nvPr>
        </p:nvSpPr>
        <p:spPr>
          <a:xfrm>
            <a:off x="927031" y="259798"/>
            <a:ext cx="6328718" cy="1036165"/>
          </a:xfrm>
        </p:spPr>
        <p:txBody>
          <a:bodyPr>
            <a:normAutofit/>
          </a:bodyPr>
          <a:lstStyle>
            <a:lvl1pPr algn="l">
              <a:lnSpc>
                <a:spcPct val="90000"/>
              </a:lnSpc>
              <a:defRPr sz="2300" baseline="0">
                <a:solidFill>
                  <a:schemeClr val="bg1"/>
                </a:solidFill>
                <a:latin typeface="Corbel"/>
                <a:cs typeface="Corbel"/>
              </a:defRPr>
            </a:lvl1pPr>
          </a:lstStyle>
          <a:p>
            <a:r>
              <a:rPr lang="en-US" smtClean="0"/>
              <a:t>Click to edit Master title style</a:t>
            </a:r>
            <a:endParaRPr lang="en-US" dirty="0"/>
          </a:p>
        </p:txBody>
      </p:sp>
    </p:spTree>
    <p:extLst>
      <p:ext uri="{BB962C8B-B14F-4D97-AF65-F5344CB8AC3E}">
        <p14:creationId xmlns:p14="http://schemas.microsoft.com/office/powerpoint/2010/main" val="2557599625"/>
      </p:ext>
    </p:extLst>
  </p:cSld>
  <p:clrMapOvr>
    <a:masterClrMapping/>
  </p:clrMapOvr>
  <p:timing>
    <p:tnLst>
      <p:par>
        <p:cTn id="1" dur="indefinite" restart="never" nodeType="tmRoot"/>
      </p:par>
    </p:tnLst>
  </p:timing>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14_Välisivu_1">
    <p:spTree>
      <p:nvGrpSpPr>
        <p:cNvPr id="1" name=""/>
        <p:cNvGrpSpPr/>
        <p:nvPr/>
      </p:nvGrpSpPr>
      <p:grpSpPr>
        <a:xfrm>
          <a:off x="0" y="0"/>
          <a:ext cx="0" cy="0"/>
          <a:chOff x="0" y="0"/>
          <a:chExt cx="0" cy="0"/>
        </a:xfrm>
      </p:grpSpPr>
      <p:sp>
        <p:nvSpPr>
          <p:cNvPr id="3" name="Rectangle 2"/>
          <p:cNvSpPr/>
          <p:nvPr userDrawn="1"/>
        </p:nvSpPr>
        <p:spPr>
          <a:xfrm>
            <a:off x="0" y="0"/>
            <a:ext cx="9144000" cy="4711700"/>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206" y="1612027"/>
            <a:ext cx="9144000" cy="3108101"/>
          </a:xfrm>
          <a:prstGeom prst="rect">
            <a:avLst/>
          </a:prstGeom>
        </p:spPr>
      </p:pic>
      <p:sp>
        <p:nvSpPr>
          <p:cNvPr id="9" name="Rectangle 8"/>
          <p:cNvSpPr/>
          <p:nvPr/>
        </p:nvSpPr>
        <p:spPr>
          <a:xfrm>
            <a:off x="4557713" y="4711700"/>
            <a:ext cx="4586287" cy="115888"/>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10" name="Rectangle 9"/>
          <p:cNvSpPr/>
          <p:nvPr/>
        </p:nvSpPr>
        <p:spPr>
          <a:xfrm>
            <a:off x="6832600" y="4711700"/>
            <a:ext cx="2311400" cy="115888"/>
          </a:xfrm>
          <a:prstGeom prst="rect">
            <a:avLst/>
          </a:prstGeom>
          <a:solidFill>
            <a:srgbClr val="82BF37"/>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11" name="Rectangle 10"/>
          <p:cNvSpPr/>
          <p:nvPr/>
        </p:nvSpPr>
        <p:spPr>
          <a:xfrm>
            <a:off x="0" y="4711700"/>
            <a:ext cx="4562475" cy="11588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grpSp>
        <p:nvGrpSpPr>
          <p:cNvPr id="12" name="Group 34"/>
          <p:cNvGrpSpPr>
            <a:grpSpLocks/>
          </p:cNvGrpSpPr>
          <p:nvPr userDrawn="1"/>
        </p:nvGrpSpPr>
        <p:grpSpPr bwMode="auto">
          <a:xfrm>
            <a:off x="6832600" y="3124200"/>
            <a:ext cx="2319338" cy="74613"/>
            <a:chOff x="8913156" y="2232185"/>
            <a:chExt cx="3272924" cy="56821"/>
          </a:xfrm>
        </p:grpSpPr>
        <p:sp>
          <p:nvSpPr>
            <p:cNvPr id="13" name="Rectangle 12"/>
            <p:cNvSpPr/>
            <p:nvPr/>
          </p:nvSpPr>
          <p:spPr>
            <a:xfrm>
              <a:off x="9726347" y="2232185"/>
              <a:ext cx="824391" cy="56821"/>
            </a:xfrm>
            <a:prstGeom prst="rect">
              <a:avLst/>
            </a:prstGeom>
            <a:solidFill>
              <a:srgbClr val="E2177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sp>
          <p:nvSpPr>
            <p:cNvPr id="14" name="Rectangle 13"/>
            <p:cNvSpPr/>
            <p:nvPr/>
          </p:nvSpPr>
          <p:spPr>
            <a:xfrm>
              <a:off x="8913156" y="2232185"/>
              <a:ext cx="819911" cy="56821"/>
            </a:xfrm>
            <a:prstGeom prst="rect">
              <a:avLst/>
            </a:prstGeom>
            <a:solidFill>
              <a:srgbClr val="00C7B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sp>
          <p:nvSpPr>
            <p:cNvPr id="15" name="Rectangle 14"/>
            <p:cNvSpPr/>
            <p:nvPr/>
          </p:nvSpPr>
          <p:spPr>
            <a:xfrm>
              <a:off x="11361689" y="2232185"/>
              <a:ext cx="824391" cy="56821"/>
            </a:xfrm>
            <a:prstGeom prst="rect">
              <a:avLst/>
            </a:prstGeom>
            <a:solidFill>
              <a:srgbClr val="82BF37"/>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sp>
          <p:nvSpPr>
            <p:cNvPr id="16" name="Rectangle 15"/>
            <p:cNvSpPr/>
            <p:nvPr/>
          </p:nvSpPr>
          <p:spPr>
            <a:xfrm>
              <a:off x="10544017" y="2232185"/>
              <a:ext cx="819911" cy="56821"/>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grpSp>
      <p:sp>
        <p:nvSpPr>
          <p:cNvPr id="23" name="Rectangle 22"/>
          <p:cNvSpPr/>
          <p:nvPr/>
        </p:nvSpPr>
        <p:spPr>
          <a:xfrm>
            <a:off x="4557713" y="4711700"/>
            <a:ext cx="4586287" cy="115888"/>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24" name="Rectangle 23"/>
          <p:cNvSpPr/>
          <p:nvPr/>
        </p:nvSpPr>
        <p:spPr>
          <a:xfrm>
            <a:off x="6832600" y="4711700"/>
            <a:ext cx="2311400" cy="115888"/>
          </a:xfrm>
          <a:prstGeom prst="rect">
            <a:avLst/>
          </a:prstGeom>
          <a:solidFill>
            <a:srgbClr val="82BF37"/>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25" name="Rectangle 24"/>
          <p:cNvSpPr/>
          <p:nvPr/>
        </p:nvSpPr>
        <p:spPr>
          <a:xfrm>
            <a:off x="0" y="4711700"/>
            <a:ext cx="4562475" cy="11588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2" name="Title 1"/>
          <p:cNvSpPr>
            <a:spLocks noGrp="1"/>
          </p:cNvSpPr>
          <p:nvPr>
            <p:ph type="ctrTitle"/>
          </p:nvPr>
        </p:nvSpPr>
        <p:spPr>
          <a:xfrm>
            <a:off x="927031" y="259798"/>
            <a:ext cx="6328718" cy="1036165"/>
          </a:xfrm>
        </p:spPr>
        <p:txBody>
          <a:bodyPr>
            <a:normAutofit/>
          </a:bodyPr>
          <a:lstStyle>
            <a:lvl1pPr algn="l">
              <a:lnSpc>
                <a:spcPct val="90000"/>
              </a:lnSpc>
              <a:defRPr sz="2300" baseline="0">
                <a:solidFill>
                  <a:schemeClr val="bg1"/>
                </a:solidFill>
                <a:latin typeface="Corbel"/>
                <a:cs typeface="Corbel"/>
              </a:defRPr>
            </a:lvl1pPr>
          </a:lstStyle>
          <a:p>
            <a:r>
              <a:rPr lang="en-US" smtClean="0"/>
              <a:t>Click to edit Master title style</a:t>
            </a:r>
            <a:endParaRPr lang="en-US" dirty="0"/>
          </a:p>
        </p:txBody>
      </p:sp>
    </p:spTree>
    <p:extLst>
      <p:ext uri="{BB962C8B-B14F-4D97-AF65-F5344CB8AC3E}">
        <p14:creationId xmlns:p14="http://schemas.microsoft.com/office/powerpoint/2010/main" val="1055605444"/>
      </p:ext>
    </p:extLst>
  </p:cSld>
  <p:clrMapOvr>
    <a:masterClrMapping/>
  </p:clrMapOvr>
  <p:timing>
    <p:tnLst>
      <p:par>
        <p:cTn id="1" dur="indefinite" restart="never" nodeType="tmRoot"/>
      </p:par>
    </p:tnLst>
  </p:timing>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16_Välisivu_1">
    <p:spTree>
      <p:nvGrpSpPr>
        <p:cNvPr id="1" name=""/>
        <p:cNvGrpSpPr/>
        <p:nvPr/>
      </p:nvGrpSpPr>
      <p:grpSpPr>
        <a:xfrm>
          <a:off x="0" y="0"/>
          <a:ext cx="0" cy="0"/>
          <a:chOff x="0" y="0"/>
          <a:chExt cx="0" cy="0"/>
        </a:xfrm>
      </p:grpSpPr>
      <p:sp>
        <p:nvSpPr>
          <p:cNvPr id="3" name="Rectangle 2"/>
          <p:cNvSpPr/>
          <p:nvPr userDrawn="1"/>
        </p:nvSpPr>
        <p:spPr>
          <a:xfrm>
            <a:off x="0" y="0"/>
            <a:ext cx="9144000" cy="4711700"/>
          </a:xfrm>
          <a:prstGeom prst="rect">
            <a:avLst/>
          </a:prstGeom>
          <a:solidFill>
            <a:srgbClr val="00BAA6"/>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016" y="1605303"/>
            <a:ext cx="9138984" cy="3106396"/>
          </a:xfrm>
          <a:prstGeom prst="rect">
            <a:avLst/>
          </a:prstGeom>
        </p:spPr>
      </p:pic>
      <p:sp>
        <p:nvSpPr>
          <p:cNvPr id="8" name="Rectangle 7"/>
          <p:cNvSpPr/>
          <p:nvPr/>
        </p:nvSpPr>
        <p:spPr>
          <a:xfrm>
            <a:off x="4557713" y="4711700"/>
            <a:ext cx="4586287" cy="115888"/>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9" name="Rectangle 8"/>
          <p:cNvSpPr/>
          <p:nvPr/>
        </p:nvSpPr>
        <p:spPr>
          <a:xfrm>
            <a:off x="6832600" y="4711700"/>
            <a:ext cx="2311400" cy="115888"/>
          </a:xfrm>
          <a:prstGeom prst="rect">
            <a:avLst/>
          </a:prstGeom>
          <a:solidFill>
            <a:srgbClr val="82BF37"/>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11" name="Rectangle 10"/>
          <p:cNvSpPr/>
          <p:nvPr/>
        </p:nvSpPr>
        <p:spPr>
          <a:xfrm>
            <a:off x="0" y="4711700"/>
            <a:ext cx="4562475" cy="11588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grpSp>
        <p:nvGrpSpPr>
          <p:cNvPr id="12" name="Group 34"/>
          <p:cNvGrpSpPr>
            <a:grpSpLocks/>
          </p:cNvGrpSpPr>
          <p:nvPr/>
        </p:nvGrpSpPr>
        <p:grpSpPr bwMode="auto">
          <a:xfrm>
            <a:off x="6832600" y="3124200"/>
            <a:ext cx="2319338" cy="74613"/>
            <a:chOff x="8913156" y="2232185"/>
            <a:chExt cx="3272924" cy="56821"/>
          </a:xfrm>
        </p:grpSpPr>
        <p:sp>
          <p:nvSpPr>
            <p:cNvPr id="13" name="Rectangle 12"/>
            <p:cNvSpPr/>
            <p:nvPr/>
          </p:nvSpPr>
          <p:spPr>
            <a:xfrm>
              <a:off x="9726347" y="2232185"/>
              <a:ext cx="824391" cy="56821"/>
            </a:xfrm>
            <a:prstGeom prst="rect">
              <a:avLst/>
            </a:prstGeom>
            <a:solidFill>
              <a:srgbClr val="E2177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sp>
          <p:nvSpPr>
            <p:cNvPr id="14" name="Rectangle 13"/>
            <p:cNvSpPr/>
            <p:nvPr/>
          </p:nvSpPr>
          <p:spPr>
            <a:xfrm>
              <a:off x="8913156" y="2232185"/>
              <a:ext cx="819911" cy="56821"/>
            </a:xfrm>
            <a:prstGeom prst="rect">
              <a:avLst/>
            </a:prstGeom>
            <a:solidFill>
              <a:srgbClr val="00C7B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sp>
          <p:nvSpPr>
            <p:cNvPr id="15" name="Rectangle 14"/>
            <p:cNvSpPr/>
            <p:nvPr/>
          </p:nvSpPr>
          <p:spPr>
            <a:xfrm>
              <a:off x="11361689" y="2232185"/>
              <a:ext cx="824391" cy="56821"/>
            </a:xfrm>
            <a:prstGeom prst="rect">
              <a:avLst/>
            </a:prstGeom>
            <a:solidFill>
              <a:srgbClr val="82BF37"/>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sp>
          <p:nvSpPr>
            <p:cNvPr id="16" name="Rectangle 15"/>
            <p:cNvSpPr/>
            <p:nvPr/>
          </p:nvSpPr>
          <p:spPr>
            <a:xfrm>
              <a:off x="10544017" y="2232185"/>
              <a:ext cx="819911" cy="56821"/>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grpSp>
      <p:sp>
        <p:nvSpPr>
          <p:cNvPr id="22" name="Rectangle 21"/>
          <p:cNvSpPr/>
          <p:nvPr/>
        </p:nvSpPr>
        <p:spPr>
          <a:xfrm>
            <a:off x="4557713" y="4711700"/>
            <a:ext cx="4586287" cy="115888"/>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23" name="Rectangle 22"/>
          <p:cNvSpPr/>
          <p:nvPr/>
        </p:nvSpPr>
        <p:spPr>
          <a:xfrm>
            <a:off x="6832600" y="4711700"/>
            <a:ext cx="2311400" cy="115888"/>
          </a:xfrm>
          <a:prstGeom prst="rect">
            <a:avLst/>
          </a:prstGeom>
          <a:solidFill>
            <a:srgbClr val="82BF37"/>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25" name="Rectangle 24"/>
          <p:cNvSpPr/>
          <p:nvPr/>
        </p:nvSpPr>
        <p:spPr>
          <a:xfrm>
            <a:off x="0" y="4711700"/>
            <a:ext cx="4562475" cy="11588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grpSp>
        <p:nvGrpSpPr>
          <p:cNvPr id="26" name="Group 48"/>
          <p:cNvGrpSpPr>
            <a:grpSpLocks/>
          </p:cNvGrpSpPr>
          <p:nvPr/>
        </p:nvGrpSpPr>
        <p:grpSpPr bwMode="auto">
          <a:xfrm>
            <a:off x="6832600" y="3124200"/>
            <a:ext cx="2319338" cy="74613"/>
            <a:chOff x="8913156" y="2232185"/>
            <a:chExt cx="3272924" cy="56821"/>
          </a:xfrm>
        </p:grpSpPr>
        <p:sp>
          <p:nvSpPr>
            <p:cNvPr id="27" name="Rectangle 26"/>
            <p:cNvSpPr/>
            <p:nvPr/>
          </p:nvSpPr>
          <p:spPr>
            <a:xfrm>
              <a:off x="9726347" y="2232185"/>
              <a:ext cx="824391" cy="56821"/>
            </a:xfrm>
            <a:prstGeom prst="rect">
              <a:avLst/>
            </a:prstGeom>
            <a:solidFill>
              <a:srgbClr val="E2177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sp>
          <p:nvSpPr>
            <p:cNvPr id="28" name="Rectangle 27"/>
            <p:cNvSpPr/>
            <p:nvPr/>
          </p:nvSpPr>
          <p:spPr>
            <a:xfrm>
              <a:off x="8913156" y="2232185"/>
              <a:ext cx="819911" cy="56821"/>
            </a:xfrm>
            <a:prstGeom prst="rect">
              <a:avLst/>
            </a:prstGeom>
            <a:solidFill>
              <a:srgbClr val="00C7B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sp>
          <p:nvSpPr>
            <p:cNvPr id="29" name="Rectangle 28"/>
            <p:cNvSpPr/>
            <p:nvPr/>
          </p:nvSpPr>
          <p:spPr>
            <a:xfrm>
              <a:off x="11361689" y="2232185"/>
              <a:ext cx="824391" cy="56821"/>
            </a:xfrm>
            <a:prstGeom prst="rect">
              <a:avLst/>
            </a:prstGeom>
            <a:solidFill>
              <a:srgbClr val="82BF37"/>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sp>
          <p:nvSpPr>
            <p:cNvPr id="30" name="Rectangle 29"/>
            <p:cNvSpPr/>
            <p:nvPr/>
          </p:nvSpPr>
          <p:spPr>
            <a:xfrm>
              <a:off x="10544017" y="2232185"/>
              <a:ext cx="819911" cy="56821"/>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grpSp>
      <p:sp>
        <p:nvSpPr>
          <p:cNvPr id="2" name="Title 1"/>
          <p:cNvSpPr>
            <a:spLocks noGrp="1"/>
          </p:cNvSpPr>
          <p:nvPr>
            <p:ph type="ctrTitle"/>
          </p:nvPr>
        </p:nvSpPr>
        <p:spPr>
          <a:xfrm>
            <a:off x="927031" y="259798"/>
            <a:ext cx="6328718" cy="1036165"/>
          </a:xfrm>
        </p:spPr>
        <p:txBody>
          <a:bodyPr>
            <a:normAutofit/>
          </a:bodyPr>
          <a:lstStyle>
            <a:lvl1pPr algn="l">
              <a:lnSpc>
                <a:spcPct val="90000"/>
              </a:lnSpc>
              <a:defRPr sz="2300" baseline="0">
                <a:solidFill>
                  <a:schemeClr val="bg1"/>
                </a:solidFill>
                <a:latin typeface="Corbel"/>
                <a:cs typeface="Corbel"/>
              </a:defRPr>
            </a:lvl1pPr>
          </a:lstStyle>
          <a:p>
            <a:r>
              <a:rPr lang="en-US" smtClean="0"/>
              <a:t>Click to edit Master title style</a:t>
            </a:r>
            <a:endParaRPr lang="en-US" dirty="0"/>
          </a:p>
        </p:txBody>
      </p:sp>
    </p:spTree>
    <p:extLst>
      <p:ext uri="{BB962C8B-B14F-4D97-AF65-F5344CB8AC3E}">
        <p14:creationId xmlns:p14="http://schemas.microsoft.com/office/powerpoint/2010/main" val="1376986269"/>
      </p:ext>
    </p:extLst>
  </p:cSld>
  <p:clrMapOvr>
    <a:masterClrMapping/>
  </p:clrMapOvr>
  <p:timing>
    <p:tnLst>
      <p:par>
        <p:cTn id="1" dur="indefinite" restart="never" nodeType="tmRoot"/>
      </p:par>
    </p:tnLst>
  </p:timing>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8_Välisivu_1">
    <p:spTree>
      <p:nvGrpSpPr>
        <p:cNvPr id="1" name=""/>
        <p:cNvGrpSpPr/>
        <p:nvPr/>
      </p:nvGrpSpPr>
      <p:grpSpPr>
        <a:xfrm>
          <a:off x="0" y="0"/>
          <a:ext cx="0" cy="0"/>
          <a:chOff x="0" y="0"/>
          <a:chExt cx="0" cy="0"/>
        </a:xfrm>
      </p:grpSpPr>
      <p:sp>
        <p:nvSpPr>
          <p:cNvPr id="19" name="Rectangle 18"/>
          <p:cNvSpPr/>
          <p:nvPr/>
        </p:nvSpPr>
        <p:spPr>
          <a:xfrm>
            <a:off x="0" y="0"/>
            <a:ext cx="9144000" cy="4711700"/>
          </a:xfrm>
          <a:prstGeom prst="rect">
            <a:avLst/>
          </a:prstGeom>
          <a:solidFill>
            <a:srgbClr val="82BF37"/>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366" y="1608364"/>
            <a:ext cx="9146159" cy="3114499"/>
          </a:xfrm>
          <a:prstGeom prst="rect">
            <a:avLst/>
          </a:prstGeom>
        </p:spPr>
      </p:pic>
      <p:sp>
        <p:nvSpPr>
          <p:cNvPr id="6" name="Rectangle 5"/>
          <p:cNvSpPr/>
          <p:nvPr/>
        </p:nvSpPr>
        <p:spPr>
          <a:xfrm>
            <a:off x="0" y="0"/>
            <a:ext cx="9144000" cy="1612900"/>
          </a:xfrm>
          <a:prstGeom prst="rect">
            <a:avLst/>
          </a:prstGeom>
          <a:solidFill>
            <a:srgbClr val="82BF37"/>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7" name="Rectangle 6"/>
          <p:cNvSpPr/>
          <p:nvPr/>
        </p:nvSpPr>
        <p:spPr>
          <a:xfrm>
            <a:off x="4557713" y="4711700"/>
            <a:ext cx="4586287" cy="115888"/>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8" name="Rectangle 7"/>
          <p:cNvSpPr/>
          <p:nvPr/>
        </p:nvSpPr>
        <p:spPr>
          <a:xfrm>
            <a:off x="6832600" y="4711700"/>
            <a:ext cx="2311400" cy="115888"/>
          </a:xfrm>
          <a:prstGeom prst="rect">
            <a:avLst/>
          </a:prstGeom>
          <a:solidFill>
            <a:srgbClr val="82BF37"/>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9" name="Rectangle 8"/>
          <p:cNvSpPr/>
          <p:nvPr/>
        </p:nvSpPr>
        <p:spPr>
          <a:xfrm>
            <a:off x="0" y="4711700"/>
            <a:ext cx="4562475" cy="11588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20" name="Rectangle 19"/>
          <p:cNvSpPr/>
          <p:nvPr/>
        </p:nvSpPr>
        <p:spPr>
          <a:xfrm>
            <a:off x="4557713" y="4711700"/>
            <a:ext cx="4586287" cy="115888"/>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21" name="Rectangle 20"/>
          <p:cNvSpPr/>
          <p:nvPr/>
        </p:nvSpPr>
        <p:spPr>
          <a:xfrm>
            <a:off x="6832600" y="4711700"/>
            <a:ext cx="2311400" cy="115888"/>
          </a:xfrm>
          <a:prstGeom prst="rect">
            <a:avLst/>
          </a:prstGeom>
          <a:solidFill>
            <a:srgbClr val="82BF37"/>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22" name="Rectangle 21"/>
          <p:cNvSpPr/>
          <p:nvPr/>
        </p:nvSpPr>
        <p:spPr>
          <a:xfrm>
            <a:off x="0" y="4711700"/>
            <a:ext cx="4562475" cy="11588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2" name="Title 1"/>
          <p:cNvSpPr>
            <a:spLocks noGrp="1"/>
          </p:cNvSpPr>
          <p:nvPr>
            <p:ph type="ctrTitle"/>
          </p:nvPr>
        </p:nvSpPr>
        <p:spPr>
          <a:xfrm>
            <a:off x="927031" y="259798"/>
            <a:ext cx="6328718" cy="1036165"/>
          </a:xfrm>
        </p:spPr>
        <p:txBody>
          <a:bodyPr>
            <a:normAutofit/>
          </a:bodyPr>
          <a:lstStyle>
            <a:lvl1pPr algn="l">
              <a:lnSpc>
                <a:spcPct val="90000"/>
              </a:lnSpc>
              <a:defRPr sz="2300" baseline="0">
                <a:solidFill>
                  <a:schemeClr val="bg1"/>
                </a:solidFill>
                <a:latin typeface="Corbel"/>
                <a:cs typeface="Corbel"/>
              </a:defRPr>
            </a:lvl1pPr>
          </a:lstStyle>
          <a:p>
            <a:r>
              <a:rPr lang="en-US" smtClean="0"/>
              <a:t>Click to edit Master title style</a:t>
            </a:r>
            <a:endParaRPr lang="en-US" dirty="0"/>
          </a:p>
        </p:txBody>
      </p:sp>
      <p:grpSp>
        <p:nvGrpSpPr>
          <p:cNvPr id="38" name="Group 34"/>
          <p:cNvGrpSpPr>
            <a:grpSpLocks/>
          </p:cNvGrpSpPr>
          <p:nvPr userDrawn="1"/>
        </p:nvGrpSpPr>
        <p:grpSpPr bwMode="auto">
          <a:xfrm>
            <a:off x="6837172" y="3119628"/>
            <a:ext cx="2319338" cy="74613"/>
            <a:chOff x="8913156" y="2232185"/>
            <a:chExt cx="3272924" cy="56821"/>
          </a:xfrm>
        </p:grpSpPr>
        <p:sp>
          <p:nvSpPr>
            <p:cNvPr id="39" name="Rectangle 38"/>
            <p:cNvSpPr/>
            <p:nvPr/>
          </p:nvSpPr>
          <p:spPr>
            <a:xfrm>
              <a:off x="9726347" y="2232185"/>
              <a:ext cx="824391" cy="56821"/>
            </a:xfrm>
            <a:prstGeom prst="rect">
              <a:avLst/>
            </a:prstGeom>
            <a:solidFill>
              <a:srgbClr val="E2177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sp>
          <p:nvSpPr>
            <p:cNvPr id="40" name="Rectangle 39"/>
            <p:cNvSpPr/>
            <p:nvPr/>
          </p:nvSpPr>
          <p:spPr>
            <a:xfrm>
              <a:off x="8913156" y="2232185"/>
              <a:ext cx="819911" cy="56821"/>
            </a:xfrm>
            <a:prstGeom prst="rect">
              <a:avLst/>
            </a:prstGeom>
            <a:solidFill>
              <a:srgbClr val="00C7B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sp>
          <p:nvSpPr>
            <p:cNvPr id="41" name="Rectangle 40"/>
            <p:cNvSpPr/>
            <p:nvPr/>
          </p:nvSpPr>
          <p:spPr>
            <a:xfrm>
              <a:off x="11361689" y="2232185"/>
              <a:ext cx="824391" cy="56821"/>
            </a:xfrm>
            <a:prstGeom prst="rect">
              <a:avLst/>
            </a:prstGeom>
            <a:solidFill>
              <a:srgbClr val="82BF37"/>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sp>
          <p:nvSpPr>
            <p:cNvPr id="42" name="Rectangle 41"/>
            <p:cNvSpPr/>
            <p:nvPr/>
          </p:nvSpPr>
          <p:spPr>
            <a:xfrm>
              <a:off x="10544017" y="2232185"/>
              <a:ext cx="819911" cy="56821"/>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grpSp>
    </p:spTree>
    <p:extLst>
      <p:ext uri="{BB962C8B-B14F-4D97-AF65-F5344CB8AC3E}">
        <p14:creationId xmlns:p14="http://schemas.microsoft.com/office/powerpoint/2010/main" val="3429396308"/>
      </p:ext>
    </p:extLst>
  </p:cSld>
  <p:clrMapOvr>
    <a:masterClrMapping/>
  </p:clrMapOvr>
  <p:timing>
    <p:tnLst>
      <p:par>
        <p:cTn id="1" dur="indefinite" restart="never" nodeType="tmRoot"/>
      </p:par>
    </p:tnLst>
  </p:timing>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9_Välisivu_1">
    <p:spTree>
      <p:nvGrpSpPr>
        <p:cNvPr id="1" name=""/>
        <p:cNvGrpSpPr/>
        <p:nvPr/>
      </p:nvGrpSpPr>
      <p:grpSpPr>
        <a:xfrm>
          <a:off x="0" y="0"/>
          <a:ext cx="0" cy="0"/>
          <a:chOff x="0" y="0"/>
          <a:chExt cx="0" cy="0"/>
        </a:xfrm>
      </p:grpSpPr>
      <p:sp>
        <p:nvSpPr>
          <p:cNvPr id="8" name="Rectangle 7"/>
          <p:cNvSpPr/>
          <p:nvPr/>
        </p:nvSpPr>
        <p:spPr>
          <a:xfrm>
            <a:off x="0" y="0"/>
            <a:ext cx="9144000" cy="4711700"/>
          </a:xfrm>
          <a:prstGeom prst="rect">
            <a:avLst/>
          </a:prstGeom>
          <a:solidFill>
            <a:srgbClr val="002060"/>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 y="1613267"/>
            <a:ext cx="9147362" cy="3102037"/>
          </a:xfrm>
          <a:prstGeom prst="rect">
            <a:avLst/>
          </a:prstGeom>
        </p:spPr>
      </p:pic>
      <p:sp>
        <p:nvSpPr>
          <p:cNvPr id="9" name="Rectangle 8"/>
          <p:cNvSpPr/>
          <p:nvPr/>
        </p:nvSpPr>
        <p:spPr>
          <a:xfrm>
            <a:off x="4557713" y="4711700"/>
            <a:ext cx="4586287" cy="115888"/>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10" name="Rectangle 9"/>
          <p:cNvSpPr/>
          <p:nvPr/>
        </p:nvSpPr>
        <p:spPr>
          <a:xfrm>
            <a:off x="6832600" y="4711700"/>
            <a:ext cx="2311400" cy="115888"/>
          </a:xfrm>
          <a:prstGeom prst="rect">
            <a:avLst/>
          </a:prstGeom>
          <a:solidFill>
            <a:srgbClr val="82BF37"/>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11" name="Rectangle 10"/>
          <p:cNvSpPr/>
          <p:nvPr/>
        </p:nvSpPr>
        <p:spPr>
          <a:xfrm>
            <a:off x="0" y="4711700"/>
            <a:ext cx="4562475" cy="11588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23" name="Rectangle 22"/>
          <p:cNvSpPr/>
          <p:nvPr/>
        </p:nvSpPr>
        <p:spPr>
          <a:xfrm>
            <a:off x="4557713" y="4711700"/>
            <a:ext cx="4586287" cy="115888"/>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24" name="Rectangle 23"/>
          <p:cNvSpPr/>
          <p:nvPr/>
        </p:nvSpPr>
        <p:spPr>
          <a:xfrm>
            <a:off x="6832600" y="4711700"/>
            <a:ext cx="2311400" cy="115888"/>
          </a:xfrm>
          <a:prstGeom prst="rect">
            <a:avLst/>
          </a:prstGeom>
          <a:solidFill>
            <a:srgbClr val="82BF37"/>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25" name="Rectangle 24"/>
          <p:cNvSpPr/>
          <p:nvPr/>
        </p:nvSpPr>
        <p:spPr>
          <a:xfrm>
            <a:off x="0" y="4711700"/>
            <a:ext cx="4562475" cy="11588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2" name="Title 1"/>
          <p:cNvSpPr>
            <a:spLocks noGrp="1"/>
          </p:cNvSpPr>
          <p:nvPr>
            <p:ph type="ctrTitle"/>
          </p:nvPr>
        </p:nvSpPr>
        <p:spPr>
          <a:xfrm>
            <a:off x="927031" y="259798"/>
            <a:ext cx="6328718" cy="1036165"/>
          </a:xfrm>
        </p:spPr>
        <p:txBody>
          <a:bodyPr>
            <a:normAutofit/>
          </a:bodyPr>
          <a:lstStyle>
            <a:lvl1pPr algn="l">
              <a:lnSpc>
                <a:spcPct val="90000"/>
              </a:lnSpc>
              <a:defRPr sz="2300" baseline="0">
                <a:solidFill>
                  <a:schemeClr val="bg1"/>
                </a:solidFill>
                <a:latin typeface="Corbel"/>
                <a:cs typeface="Corbel"/>
              </a:defRPr>
            </a:lvl1pPr>
          </a:lstStyle>
          <a:p>
            <a:r>
              <a:rPr lang="en-US" smtClean="0"/>
              <a:t>Click to edit Master title style</a:t>
            </a:r>
            <a:endParaRPr lang="en-US" dirty="0"/>
          </a:p>
        </p:txBody>
      </p:sp>
      <p:grpSp>
        <p:nvGrpSpPr>
          <p:cNvPr id="33" name="Group 34"/>
          <p:cNvGrpSpPr>
            <a:grpSpLocks/>
          </p:cNvGrpSpPr>
          <p:nvPr userDrawn="1"/>
        </p:nvGrpSpPr>
        <p:grpSpPr bwMode="auto">
          <a:xfrm>
            <a:off x="6832600" y="3124200"/>
            <a:ext cx="2319338" cy="74613"/>
            <a:chOff x="8913156" y="2232185"/>
            <a:chExt cx="3272924" cy="56821"/>
          </a:xfrm>
        </p:grpSpPr>
        <p:sp>
          <p:nvSpPr>
            <p:cNvPr id="34" name="Rectangle 33"/>
            <p:cNvSpPr/>
            <p:nvPr/>
          </p:nvSpPr>
          <p:spPr>
            <a:xfrm>
              <a:off x="9726347" y="2232185"/>
              <a:ext cx="824391" cy="56821"/>
            </a:xfrm>
            <a:prstGeom prst="rect">
              <a:avLst/>
            </a:prstGeom>
            <a:solidFill>
              <a:srgbClr val="E2177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sp>
          <p:nvSpPr>
            <p:cNvPr id="35" name="Rectangle 34"/>
            <p:cNvSpPr/>
            <p:nvPr/>
          </p:nvSpPr>
          <p:spPr>
            <a:xfrm>
              <a:off x="8913156" y="2232185"/>
              <a:ext cx="819911" cy="56821"/>
            </a:xfrm>
            <a:prstGeom prst="rect">
              <a:avLst/>
            </a:prstGeom>
            <a:solidFill>
              <a:srgbClr val="00C7B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sp>
          <p:nvSpPr>
            <p:cNvPr id="36" name="Rectangle 35"/>
            <p:cNvSpPr/>
            <p:nvPr/>
          </p:nvSpPr>
          <p:spPr>
            <a:xfrm>
              <a:off x="11361689" y="2232185"/>
              <a:ext cx="824391" cy="56821"/>
            </a:xfrm>
            <a:prstGeom prst="rect">
              <a:avLst/>
            </a:prstGeom>
            <a:solidFill>
              <a:srgbClr val="82BF37"/>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sp>
          <p:nvSpPr>
            <p:cNvPr id="38" name="Rectangle 37"/>
            <p:cNvSpPr/>
            <p:nvPr/>
          </p:nvSpPr>
          <p:spPr>
            <a:xfrm>
              <a:off x="10544017" y="2232185"/>
              <a:ext cx="819911" cy="56821"/>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grpSp>
    </p:spTree>
    <p:extLst>
      <p:ext uri="{BB962C8B-B14F-4D97-AF65-F5344CB8AC3E}">
        <p14:creationId xmlns:p14="http://schemas.microsoft.com/office/powerpoint/2010/main" val="1058289517"/>
      </p:ext>
    </p:extLst>
  </p:cSld>
  <p:clrMapOvr>
    <a:masterClrMapping/>
  </p:clrMapOvr>
  <p:timing>
    <p:tnLst>
      <p:par>
        <p:cTn id="1" dur="indefinite" restart="never" nodeType="tmRoot"/>
      </p:par>
    </p:tnLst>
  </p:timing>
  <p:hf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5_Välisivu_1_omat kuvat">
    <p:spTree>
      <p:nvGrpSpPr>
        <p:cNvPr id="1" name=""/>
        <p:cNvGrpSpPr/>
        <p:nvPr/>
      </p:nvGrpSpPr>
      <p:grpSpPr>
        <a:xfrm>
          <a:off x="0" y="0"/>
          <a:ext cx="0" cy="0"/>
          <a:chOff x="0" y="0"/>
          <a:chExt cx="0" cy="0"/>
        </a:xfrm>
      </p:grpSpPr>
      <p:sp>
        <p:nvSpPr>
          <p:cNvPr id="7" name="Rectangle 6"/>
          <p:cNvSpPr/>
          <p:nvPr/>
        </p:nvSpPr>
        <p:spPr>
          <a:xfrm>
            <a:off x="0" y="0"/>
            <a:ext cx="9144000" cy="16129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8" name="Rectangle 7"/>
          <p:cNvSpPr/>
          <p:nvPr/>
        </p:nvSpPr>
        <p:spPr>
          <a:xfrm>
            <a:off x="4557713" y="4711700"/>
            <a:ext cx="4586287" cy="115888"/>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10" name="Rectangle 9"/>
          <p:cNvSpPr/>
          <p:nvPr/>
        </p:nvSpPr>
        <p:spPr>
          <a:xfrm>
            <a:off x="6832600" y="4711700"/>
            <a:ext cx="2311400" cy="115888"/>
          </a:xfrm>
          <a:prstGeom prst="rect">
            <a:avLst/>
          </a:prstGeom>
          <a:solidFill>
            <a:srgbClr val="82BF37"/>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11" name="Rectangle 10"/>
          <p:cNvSpPr/>
          <p:nvPr/>
        </p:nvSpPr>
        <p:spPr>
          <a:xfrm>
            <a:off x="0" y="4711700"/>
            <a:ext cx="4562475" cy="11588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grpSp>
        <p:nvGrpSpPr>
          <p:cNvPr id="12" name="Group 29"/>
          <p:cNvGrpSpPr>
            <a:grpSpLocks/>
          </p:cNvGrpSpPr>
          <p:nvPr/>
        </p:nvGrpSpPr>
        <p:grpSpPr bwMode="auto">
          <a:xfrm>
            <a:off x="6832600" y="3124200"/>
            <a:ext cx="2319338" cy="74613"/>
            <a:chOff x="8913156" y="2232185"/>
            <a:chExt cx="3272924" cy="56821"/>
          </a:xfrm>
        </p:grpSpPr>
        <p:sp>
          <p:nvSpPr>
            <p:cNvPr id="13" name="Rectangle 12"/>
            <p:cNvSpPr/>
            <p:nvPr/>
          </p:nvSpPr>
          <p:spPr>
            <a:xfrm>
              <a:off x="9726347" y="2232185"/>
              <a:ext cx="824391" cy="56821"/>
            </a:xfrm>
            <a:prstGeom prst="rect">
              <a:avLst/>
            </a:prstGeom>
            <a:solidFill>
              <a:srgbClr val="E2177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sp>
          <p:nvSpPr>
            <p:cNvPr id="14" name="Rectangle 13"/>
            <p:cNvSpPr/>
            <p:nvPr/>
          </p:nvSpPr>
          <p:spPr>
            <a:xfrm>
              <a:off x="8913156" y="2232185"/>
              <a:ext cx="819911" cy="56821"/>
            </a:xfrm>
            <a:prstGeom prst="rect">
              <a:avLst/>
            </a:prstGeom>
            <a:solidFill>
              <a:srgbClr val="00C7B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sp>
          <p:nvSpPr>
            <p:cNvPr id="15" name="Rectangle 14"/>
            <p:cNvSpPr/>
            <p:nvPr/>
          </p:nvSpPr>
          <p:spPr>
            <a:xfrm>
              <a:off x="11361689" y="2232185"/>
              <a:ext cx="824391" cy="56821"/>
            </a:xfrm>
            <a:prstGeom prst="rect">
              <a:avLst/>
            </a:prstGeom>
            <a:solidFill>
              <a:srgbClr val="82BF37"/>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sp>
          <p:nvSpPr>
            <p:cNvPr id="16" name="Rectangle 15"/>
            <p:cNvSpPr/>
            <p:nvPr/>
          </p:nvSpPr>
          <p:spPr>
            <a:xfrm>
              <a:off x="10544017" y="2232185"/>
              <a:ext cx="819911" cy="56821"/>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grpSp>
      <p:sp>
        <p:nvSpPr>
          <p:cNvPr id="17" name="Rectangle 16"/>
          <p:cNvSpPr/>
          <p:nvPr/>
        </p:nvSpPr>
        <p:spPr>
          <a:xfrm>
            <a:off x="0" y="0"/>
            <a:ext cx="9144000" cy="16129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18" name="Rectangle 17"/>
          <p:cNvSpPr/>
          <p:nvPr/>
        </p:nvSpPr>
        <p:spPr>
          <a:xfrm>
            <a:off x="4557713" y="4711700"/>
            <a:ext cx="4586287" cy="115888"/>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19" name="Rectangle 18"/>
          <p:cNvSpPr/>
          <p:nvPr/>
        </p:nvSpPr>
        <p:spPr>
          <a:xfrm>
            <a:off x="6832600" y="4711700"/>
            <a:ext cx="2311400" cy="115888"/>
          </a:xfrm>
          <a:prstGeom prst="rect">
            <a:avLst/>
          </a:prstGeom>
          <a:solidFill>
            <a:srgbClr val="82BF37"/>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22" name="Rectangle 21"/>
          <p:cNvSpPr/>
          <p:nvPr/>
        </p:nvSpPr>
        <p:spPr>
          <a:xfrm>
            <a:off x="0" y="4711700"/>
            <a:ext cx="4562475" cy="11588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grpSp>
        <p:nvGrpSpPr>
          <p:cNvPr id="23" name="Group 38"/>
          <p:cNvGrpSpPr>
            <a:grpSpLocks/>
          </p:cNvGrpSpPr>
          <p:nvPr/>
        </p:nvGrpSpPr>
        <p:grpSpPr bwMode="auto">
          <a:xfrm>
            <a:off x="6832600" y="3124200"/>
            <a:ext cx="2319338" cy="74613"/>
            <a:chOff x="8913156" y="2232185"/>
            <a:chExt cx="3272924" cy="56821"/>
          </a:xfrm>
        </p:grpSpPr>
        <p:sp>
          <p:nvSpPr>
            <p:cNvPr id="24" name="Rectangle 23"/>
            <p:cNvSpPr/>
            <p:nvPr/>
          </p:nvSpPr>
          <p:spPr>
            <a:xfrm>
              <a:off x="9726347" y="2232185"/>
              <a:ext cx="824391" cy="56821"/>
            </a:xfrm>
            <a:prstGeom prst="rect">
              <a:avLst/>
            </a:prstGeom>
            <a:solidFill>
              <a:srgbClr val="E2177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sp>
          <p:nvSpPr>
            <p:cNvPr id="26" name="Rectangle 25"/>
            <p:cNvSpPr/>
            <p:nvPr/>
          </p:nvSpPr>
          <p:spPr>
            <a:xfrm>
              <a:off x="8913156" y="2232185"/>
              <a:ext cx="819911" cy="56821"/>
            </a:xfrm>
            <a:prstGeom prst="rect">
              <a:avLst/>
            </a:prstGeom>
            <a:solidFill>
              <a:srgbClr val="00C7B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sp>
          <p:nvSpPr>
            <p:cNvPr id="27" name="Rectangle 26"/>
            <p:cNvSpPr/>
            <p:nvPr/>
          </p:nvSpPr>
          <p:spPr>
            <a:xfrm>
              <a:off x="11361689" y="2232185"/>
              <a:ext cx="824391" cy="56821"/>
            </a:xfrm>
            <a:prstGeom prst="rect">
              <a:avLst/>
            </a:prstGeom>
            <a:solidFill>
              <a:srgbClr val="82BF37"/>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sp>
          <p:nvSpPr>
            <p:cNvPr id="28" name="Rectangle 27"/>
            <p:cNvSpPr/>
            <p:nvPr/>
          </p:nvSpPr>
          <p:spPr>
            <a:xfrm>
              <a:off x="10544017" y="2232185"/>
              <a:ext cx="819911" cy="56821"/>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012" fontAlgn="auto">
                <a:spcBef>
                  <a:spcPts val="0"/>
                </a:spcBef>
                <a:spcAft>
                  <a:spcPts val="0"/>
                </a:spcAft>
                <a:defRPr/>
              </a:pPr>
              <a:endParaRPr lang="en-US" dirty="0">
                <a:latin typeface="Corbel"/>
              </a:endParaRPr>
            </a:p>
          </p:txBody>
        </p:sp>
      </p:grpSp>
      <p:sp>
        <p:nvSpPr>
          <p:cNvPr id="9" name="Picture Placeholder 8"/>
          <p:cNvSpPr>
            <a:spLocks noGrp="1"/>
          </p:cNvSpPr>
          <p:nvPr>
            <p:ph type="pic" sz="quarter" idx="10"/>
          </p:nvPr>
        </p:nvSpPr>
        <p:spPr>
          <a:xfrm>
            <a:off x="5" y="1611436"/>
            <a:ext cx="4557713" cy="3101055"/>
          </a:xfrm>
        </p:spPr>
        <p:txBody>
          <a:bodyPr/>
          <a:lstStyle/>
          <a:p>
            <a:pPr lvl="0"/>
            <a:r>
              <a:rPr lang="en-US" noProof="0" smtClean="0"/>
              <a:t>Click icon to add picture</a:t>
            </a:r>
            <a:endParaRPr lang="en-US" noProof="0"/>
          </a:p>
        </p:txBody>
      </p:sp>
      <p:sp>
        <p:nvSpPr>
          <p:cNvPr id="20" name="Picture Placeholder 8"/>
          <p:cNvSpPr>
            <a:spLocks noGrp="1"/>
          </p:cNvSpPr>
          <p:nvPr>
            <p:ph type="pic" sz="quarter" idx="11"/>
          </p:nvPr>
        </p:nvSpPr>
        <p:spPr>
          <a:xfrm>
            <a:off x="4557711" y="1611005"/>
            <a:ext cx="2274952" cy="3106574"/>
          </a:xfrm>
        </p:spPr>
        <p:txBody>
          <a:bodyPr/>
          <a:lstStyle/>
          <a:p>
            <a:pPr lvl="0"/>
            <a:r>
              <a:rPr lang="en-US" noProof="0" smtClean="0"/>
              <a:t>Click icon to add picture</a:t>
            </a:r>
            <a:endParaRPr lang="en-US" noProof="0" dirty="0"/>
          </a:p>
        </p:txBody>
      </p:sp>
      <p:sp>
        <p:nvSpPr>
          <p:cNvPr id="21" name="Picture Placeholder 8"/>
          <p:cNvSpPr>
            <a:spLocks noGrp="1"/>
          </p:cNvSpPr>
          <p:nvPr>
            <p:ph type="pic" sz="quarter" idx="12"/>
          </p:nvPr>
        </p:nvSpPr>
        <p:spPr>
          <a:xfrm>
            <a:off x="6832668" y="1611010"/>
            <a:ext cx="2311337" cy="1556047"/>
          </a:xfrm>
        </p:spPr>
        <p:txBody>
          <a:bodyPr/>
          <a:lstStyle/>
          <a:p>
            <a:pPr lvl="0"/>
            <a:r>
              <a:rPr lang="en-US" noProof="0" smtClean="0"/>
              <a:t>Click icon to add picture</a:t>
            </a:r>
            <a:endParaRPr lang="en-US" noProof="0"/>
          </a:p>
        </p:txBody>
      </p:sp>
      <p:sp>
        <p:nvSpPr>
          <p:cNvPr id="25" name="Picture Placeholder 8"/>
          <p:cNvSpPr>
            <a:spLocks noGrp="1"/>
          </p:cNvSpPr>
          <p:nvPr>
            <p:ph type="pic" sz="quarter" idx="13"/>
          </p:nvPr>
        </p:nvSpPr>
        <p:spPr>
          <a:xfrm>
            <a:off x="6832668" y="3199240"/>
            <a:ext cx="2311337" cy="1512825"/>
          </a:xfrm>
        </p:spPr>
        <p:txBody>
          <a:bodyPr/>
          <a:lstStyle/>
          <a:p>
            <a:pPr lvl="0"/>
            <a:r>
              <a:rPr lang="en-US" noProof="0" smtClean="0"/>
              <a:t>Click icon to add picture</a:t>
            </a:r>
            <a:endParaRPr lang="en-US" noProof="0" dirty="0"/>
          </a:p>
        </p:txBody>
      </p:sp>
      <p:sp>
        <p:nvSpPr>
          <p:cNvPr id="2" name="Title 1"/>
          <p:cNvSpPr>
            <a:spLocks noGrp="1"/>
          </p:cNvSpPr>
          <p:nvPr>
            <p:ph type="ctrTitle"/>
          </p:nvPr>
        </p:nvSpPr>
        <p:spPr>
          <a:xfrm>
            <a:off x="927031" y="259798"/>
            <a:ext cx="6328718" cy="1036165"/>
          </a:xfrm>
        </p:spPr>
        <p:txBody>
          <a:bodyPr>
            <a:normAutofit/>
          </a:bodyPr>
          <a:lstStyle>
            <a:lvl1pPr algn="l">
              <a:lnSpc>
                <a:spcPct val="90000"/>
              </a:lnSpc>
              <a:defRPr sz="2300" baseline="0">
                <a:solidFill>
                  <a:schemeClr val="bg1"/>
                </a:solidFill>
                <a:latin typeface="Corbel"/>
                <a:cs typeface="Corbel"/>
              </a:defRPr>
            </a:lvl1pPr>
          </a:lstStyle>
          <a:p>
            <a:r>
              <a:rPr lang="en-US" smtClean="0"/>
              <a:t>Click to edit Master title style</a:t>
            </a:r>
            <a:endParaRPr lang="en-US" dirty="0"/>
          </a:p>
        </p:txBody>
      </p:sp>
    </p:spTree>
    <p:extLst>
      <p:ext uri="{BB962C8B-B14F-4D97-AF65-F5344CB8AC3E}">
        <p14:creationId xmlns:p14="http://schemas.microsoft.com/office/powerpoint/2010/main" val="2006215470"/>
      </p:ext>
    </p:extLst>
  </p:cSld>
  <p:clrMapOvr>
    <a:masterClrMapping/>
  </p:clrMapOvr>
  <p:timing>
    <p:tnLst>
      <p:par>
        <p:cTn id="1" dur="indefinite" restart="never" nodeType="tmRoot"/>
      </p:par>
    </p:tnLst>
  </p:timing>
  <p:hf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akakansi">
    <p:spTree>
      <p:nvGrpSpPr>
        <p:cNvPr id="1" name=""/>
        <p:cNvGrpSpPr/>
        <p:nvPr/>
      </p:nvGrpSpPr>
      <p:grpSpPr>
        <a:xfrm>
          <a:off x="0" y="0"/>
          <a:ext cx="0" cy="0"/>
          <a:chOff x="0" y="0"/>
          <a:chExt cx="0" cy="0"/>
        </a:xfrm>
      </p:grpSpPr>
      <p:sp>
        <p:nvSpPr>
          <p:cNvPr id="5" name="Rectangle 4"/>
          <p:cNvSpPr/>
          <p:nvPr/>
        </p:nvSpPr>
        <p:spPr>
          <a:xfrm>
            <a:off x="8042275" y="0"/>
            <a:ext cx="1101725" cy="75565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lIns="67044" tIns="33522" rIns="67044" bIns="33522" anchor="ctr"/>
          <a:lstStyle/>
          <a:p>
            <a:pPr defTabSz="457012" fontAlgn="auto">
              <a:spcBef>
                <a:spcPts val="0"/>
              </a:spcBef>
              <a:spcAft>
                <a:spcPts val="0"/>
              </a:spcAft>
              <a:defRPr/>
            </a:pPr>
            <a:endParaRPr lang="en-US" dirty="0">
              <a:solidFill>
                <a:prstClr val="white"/>
              </a:solidFill>
              <a:latin typeface="Corbel"/>
            </a:endParaRPr>
          </a:p>
        </p:txBody>
      </p:sp>
      <p:sp>
        <p:nvSpPr>
          <p:cNvPr id="6" name="TextBox 26"/>
          <p:cNvSpPr txBox="1">
            <a:spLocks noChangeArrowheads="1"/>
          </p:cNvSpPr>
          <p:nvPr/>
        </p:nvSpPr>
        <p:spPr bwMode="auto">
          <a:xfrm>
            <a:off x="5584825" y="2401888"/>
            <a:ext cx="2193925" cy="2174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7044" tIns="33522" rIns="67044" bIns="33522">
            <a:spAutoFit/>
          </a:bodyPr>
          <a:lstStyle>
            <a:lvl1pPr>
              <a:defRPr>
                <a:solidFill>
                  <a:schemeClr val="tx1"/>
                </a:solidFill>
                <a:latin typeface="Candara" charset="0"/>
                <a:ea typeface="ＭＳ Ｐゴシック" charset="0"/>
                <a:cs typeface="ＭＳ Ｐゴシック" charset="0"/>
              </a:defRPr>
            </a:lvl1pPr>
            <a:lvl2pPr marL="742950" indent="-285750">
              <a:defRPr>
                <a:solidFill>
                  <a:schemeClr val="tx1"/>
                </a:solidFill>
                <a:latin typeface="Candara" charset="0"/>
                <a:ea typeface="ＭＳ Ｐゴシック" charset="0"/>
              </a:defRPr>
            </a:lvl2pPr>
            <a:lvl3pPr marL="1143000" indent="-228600">
              <a:defRPr>
                <a:solidFill>
                  <a:schemeClr val="tx1"/>
                </a:solidFill>
                <a:latin typeface="Candara" charset="0"/>
                <a:ea typeface="ＭＳ Ｐゴシック" charset="0"/>
              </a:defRPr>
            </a:lvl3pPr>
            <a:lvl4pPr marL="1600200" indent="-228600">
              <a:defRPr>
                <a:solidFill>
                  <a:schemeClr val="tx1"/>
                </a:solidFill>
                <a:latin typeface="Candara" charset="0"/>
                <a:ea typeface="ＭＳ Ｐゴシック" charset="0"/>
              </a:defRPr>
            </a:lvl4pPr>
            <a:lvl5pPr marL="2057400" indent="-228600">
              <a:defRPr>
                <a:solidFill>
                  <a:schemeClr val="tx1"/>
                </a:solidFill>
                <a:latin typeface="Candara" charset="0"/>
                <a:ea typeface="ＭＳ Ｐゴシック" charset="0"/>
              </a:defRPr>
            </a:lvl5pPr>
            <a:lvl6pPr marL="2514600" indent="-228600" defTabSz="455613" fontAlgn="base">
              <a:spcBef>
                <a:spcPct val="0"/>
              </a:spcBef>
              <a:spcAft>
                <a:spcPct val="0"/>
              </a:spcAft>
              <a:defRPr>
                <a:solidFill>
                  <a:schemeClr val="tx1"/>
                </a:solidFill>
                <a:latin typeface="Candara" charset="0"/>
                <a:ea typeface="ＭＳ Ｐゴシック" charset="0"/>
              </a:defRPr>
            </a:lvl6pPr>
            <a:lvl7pPr marL="2971800" indent="-228600" defTabSz="455613" fontAlgn="base">
              <a:spcBef>
                <a:spcPct val="0"/>
              </a:spcBef>
              <a:spcAft>
                <a:spcPct val="0"/>
              </a:spcAft>
              <a:defRPr>
                <a:solidFill>
                  <a:schemeClr val="tx1"/>
                </a:solidFill>
                <a:latin typeface="Candara" charset="0"/>
                <a:ea typeface="ＭＳ Ｐゴシック" charset="0"/>
              </a:defRPr>
            </a:lvl7pPr>
            <a:lvl8pPr marL="3429000" indent="-228600" defTabSz="455613" fontAlgn="base">
              <a:spcBef>
                <a:spcPct val="0"/>
              </a:spcBef>
              <a:spcAft>
                <a:spcPct val="0"/>
              </a:spcAft>
              <a:defRPr>
                <a:solidFill>
                  <a:schemeClr val="tx1"/>
                </a:solidFill>
                <a:latin typeface="Candara" charset="0"/>
                <a:ea typeface="ＭＳ Ｐゴシック" charset="0"/>
              </a:defRPr>
            </a:lvl8pPr>
            <a:lvl9pPr marL="3886200" indent="-228600" defTabSz="455613" fontAlgn="base">
              <a:spcBef>
                <a:spcPct val="0"/>
              </a:spcBef>
              <a:spcAft>
                <a:spcPct val="0"/>
              </a:spcAft>
              <a:defRPr>
                <a:solidFill>
                  <a:schemeClr val="tx1"/>
                </a:solidFill>
                <a:latin typeface="Candara" charset="0"/>
                <a:ea typeface="ＭＳ Ｐゴシック" charset="0"/>
              </a:defRPr>
            </a:lvl9pPr>
          </a:lstStyle>
          <a:p>
            <a:pPr>
              <a:lnSpc>
                <a:spcPct val="110000"/>
              </a:lnSpc>
              <a:spcBef>
                <a:spcPts val="875"/>
              </a:spcBef>
              <a:buFont typeface="Arial" charset="0"/>
              <a:buNone/>
              <a:defRPr/>
            </a:pPr>
            <a:r>
              <a:rPr lang="en-US" sz="900">
                <a:solidFill>
                  <a:srgbClr val="5E6A71"/>
                </a:solidFill>
                <a:latin typeface="Corbel" charset="0"/>
                <a:cs typeface="Corbel" charset="0"/>
              </a:rPr>
              <a:t>facebook.com/CSCfi</a:t>
            </a:r>
            <a:endParaRPr lang="en-US" sz="900">
              <a:solidFill>
                <a:srgbClr val="5E6A71"/>
              </a:solidFill>
            </a:endParaRPr>
          </a:p>
        </p:txBody>
      </p:sp>
      <p:sp>
        <p:nvSpPr>
          <p:cNvPr id="26" name="TextBox 46"/>
          <p:cNvSpPr txBox="1">
            <a:spLocks noChangeArrowheads="1"/>
          </p:cNvSpPr>
          <p:nvPr/>
        </p:nvSpPr>
        <p:spPr bwMode="auto">
          <a:xfrm>
            <a:off x="5584825" y="2809875"/>
            <a:ext cx="1600200" cy="2174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7044" tIns="33522" rIns="67044" bIns="33522">
            <a:spAutoFit/>
          </a:bodyPr>
          <a:lstStyle>
            <a:lvl1pPr>
              <a:defRPr>
                <a:solidFill>
                  <a:schemeClr val="tx1"/>
                </a:solidFill>
                <a:latin typeface="Candara" charset="0"/>
                <a:ea typeface="ＭＳ Ｐゴシック" charset="0"/>
                <a:cs typeface="ＭＳ Ｐゴシック" charset="0"/>
              </a:defRPr>
            </a:lvl1pPr>
            <a:lvl2pPr marL="742950" indent="-285750">
              <a:defRPr>
                <a:solidFill>
                  <a:schemeClr val="tx1"/>
                </a:solidFill>
                <a:latin typeface="Candara" charset="0"/>
                <a:ea typeface="ＭＳ Ｐゴシック" charset="0"/>
              </a:defRPr>
            </a:lvl2pPr>
            <a:lvl3pPr marL="1143000" indent="-228600">
              <a:defRPr>
                <a:solidFill>
                  <a:schemeClr val="tx1"/>
                </a:solidFill>
                <a:latin typeface="Candara" charset="0"/>
                <a:ea typeface="ＭＳ Ｐゴシック" charset="0"/>
              </a:defRPr>
            </a:lvl3pPr>
            <a:lvl4pPr marL="1600200" indent="-228600">
              <a:defRPr>
                <a:solidFill>
                  <a:schemeClr val="tx1"/>
                </a:solidFill>
                <a:latin typeface="Candara" charset="0"/>
                <a:ea typeface="ＭＳ Ｐゴシック" charset="0"/>
              </a:defRPr>
            </a:lvl4pPr>
            <a:lvl5pPr marL="2057400" indent="-228600">
              <a:defRPr>
                <a:solidFill>
                  <a:schemeClr val="tx1"/>
                </a:solidFill>
                <a:latin typeface="Candara" charset="0"/>
                <a:ea typeface="ＭＳ Ｐゴシック" charset="0"/>
              </a:defRPr>
            </a:lvl5pPr>
            <a:lvl6pPr marL="2514600" indent="-228600" defTabSz="455613" fontAlgn="base">
              <a:spcBef>
                <a:spcPct val="0"/>
              </a:spcBef>
              <a:spcAft>
                <a:spcPct val="0"/>
              </a:spcAft>
              <a:defRPr>
                <a:solidFill>
                  <a:schemeClr val="tx1"/>
                </a:solidFill>
                <a:latin typeface="Candara" charset="0"/>
                <a:ea typeface="ＭＳ Ｐゴシック" charset="0"/>
              </a:defRPr>
            </a:lvl6pPr>
            <a:lvl7pPr marL="2971800" indent="-228600" defTabSz="455613" fontAlgn="base">
              <a:spcBef>
                <a:spcPct val="0"/>
              </a:spcBef>
              <a:spcAft>
                <a:spcPct val="0"/>
              </a:spcAft>
              <a:defRPr>
                <a:solidFill>
                  <a:schemeClr val="tx1"/>
                </a:solidFill>
                <a:latin typeface="Candara" charset="0"/>
                <a:ea typeface="ＭＳ Ｐゴシック" charset="0"/>
              </a:defRPr>
            </a:lvl7pPr>
            <a:lvl8pPr marL="3429000" indent="-228600" defTabSz="455613" fontAlgn="base">
              <a:spcBef>
                <a:spcPct val="0"/>
              </a:spcBef>
              <a:spcAft>
                <a:spcPct val="0"/>
              </a:spcAft>
              <a:defRPr>
                <a:solidFill>
                  <a:schemeClr val="tx1"/>
                </a:solidFill>
                <a:latin typeface="Candara" charset="0"/>
                <a:ea typeface="ＭＳ Ｐゴシック" charset="0"/>
              </a:defRPr>
            </a:lvl8pPr>
            <a:lvl9pPr marL="3886200" indent="-228600" defTabSz="455613" fontAlgn="base">
              <a:spcBef>
                <a:spcPct val="0"/>
              </a:spcBef>
              <a:spcAft>
                <a:spcPct val="0"/>
              </a:spcAft>
              <a:defRPr>
                <a:solidFill>
                  <a:schemeClr val="tx1"/>
                </a:solidFill>
                <a:latin typeface="Candara" charset="0"/>
                <a:ea typeface="ＭＳ Ｐゴシック" charset="0"/>
              </a:defRPr>
            </a:lvl9pPr>
          </a:lstStyle>
          <a:p>
            <a:pPr>
              <a:lnSpc>
                <a:spcPct val="110000"/>
              </a:lnSpc>
              <a:spcBef>
                <a:spcPts val="875"/>
              </a:spcBef>
              <a:buFont typeface="Arial" charset="0"/>
              <a:buNone/>
              <a:defRPr/>
            </a:pPr>
            <a:r>
              <a:rPr lang="en-US" sz="900">
                <a:solidFill>
                  <a:srgbClr val="5E6A71"/>
                </a:solidFill>
              </a:rPr>
              <a:t>twitter.com/CSCfi</a:t>
            </a:r>
            <a:endParaRPr lang="en-US" sz="900">
              <a:solidFill>
                <a:srgbClr val="5E6A71"/>
              </a:solidFill>
              <a:hlinkClick r:id="rId2"/>
            </a:endParaRPr>
          </a:p>
        </p:txBody>
      </p:sp>
      <p:sp>
        <p:nvSpPr>
          <p:cNvPr id="27" name="TextBox 47"/>
          <p:cNvSpPr txBox="1">
            <a:spLocks noChangeArrowheads="1"/>
          </p:cNvSpPr>
          <p:nvPr/>
        </p:nvSpPr>
        <p:spPr bwMode="auto">
          <a:xfrm>
            <a:off x="5584825" y="3216275"/>
            <a:ext cx="2730500" cy="2174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7044" tIns="33522" rIns="67044" bIns="33522">
            <a:spAutoFit/>
          </a:bodyPr>
          <a:lstStyle>
            <a:lvl1pPr>
              <a:defRPr>
                <a:solidFill>
                  <a:schemeClr val="tx1"/>
                </a:solidFill>
                <a:latin typeface="Candara" charset="0"/>
                <a:ea typeface="ＭＳ Ｐゴシック" charset="0"/>
                <a:cs typeface="ＭＳ Ｐゴシック" charset="0"/>
              </a:defRPr>
            </a:lvl1pPr>
            <a:lvl2pPr marL="742950" indent="-285750">
              <a:defRPr>
                <a:solidFill>
                  <a:schemeClr val="tx1"/>
                </a:solidFill>
                <a:latin typeface="Candara" charset="0"/>
                <a:ea typeface="ＭＳ Ｐゴシック" charset="0"/>
              </a:defRPr>
            </a:lvl2pPr>
            <a:lvl3pPr marL="1143000" indent="-228600">
              <a:defRPr>
                <a:solidFill>
                  <a:schemeClr val="tx1"/>
                </a:solidFill>
                <a:latin typeface="Candara" charset="0"/>
                <a:ea typeface="ＭＳ Ｐゴシック" charset="0"/>
              </a:defRPr>
            </a:lvl3pPr>
            <a:lvl4pPr marL="1600200" indent="-228600">
              <a:defRPr>
                <a:solidFill>
                  <a:schemeClr val="tx1"/>
                </a:solidFill>
                <a:latin typeface="Candara" charset="0"/>
                <a:ea typeface="ＭＳ Ｐゴシック" charset="0"/>
              </a:defRPr>
            </a:lvl4pPr>
            <a:lvl5pPr marL="2057400" indent="-228600">
              <a:defRPr>
                <a:solidFill>
                  <a:schemeClr val="tx1"/>
                </a:solidFill>
                <a:latin typeface="Candara" charset="0"/>
                <a:ea typeface="ＭＳ Ｐゴシック" charset="0"/>
              </a:defRPr>
            </a:lvl5pPr>
            <a:lvl6pPr marL="2514600" indent="-228600" defTabSz="455613" fontAlgn="base">
              <a:spcBef>
                <a:spcPct val="0"/>
              </a:spcBef>
              <a:spcAft>
                <a:spcPct val="0"/>
              </a:spcAft>
              <a:defRPr>
                <a:solidFill>
                  <a:schemeClr val="tx1"/>
                </a:solidFill>
                <a:latin typeface="Candara" charset="0"/>
                <a:ea typeface="ＭＳ Ｐゴシック" charset="0"/>
              </a:defRPr>
            </a:lvl6pPr>
            <a:lvl7pPr marL="2971800" indent="-228600" defTabSz="455613" fontAlgn="base">
              <a:spcBef>
                <a:spcPct val="0"/>
              </a:spcBef>
              <a:spcAft>
                <a:spcPct val="0"/>
              </a:spcAft>
              <a:defRPr>
                <a:solidFill>
                  <a:schemeClr val="tx1"/>
                </a:solidFill>
                <a:latin typeface="Candara" charset="0"/>
                <a:ea typeface="ＭＳ Ｐゴシック" charset="0"/>
              </a:defRPr>
            </a:lvl7pPr>
            <a:lvl8pPr marL="3429000" indent="-228600" defTabSz="455613" fontAlgn="base">
              <a:spcBef>
                <a:spcPct val="0"/>
              </a:spcBef>
              <a:spcAft>
                <a:spcPct val="0"/>
              </a:spcAft>
              <a:defRPr>
                <a:solidFill>
                  <a:schemeClr val="tx1"/>
                </a:solidFill>
                <a:latin typeface="Candara" charset="0"/>
                <a:ea typeface="ＭＳ Ｐゴシック" charset="0"/>
              </a:defRPr>
            </a:lvl8pPr>
            <a:lvl9pPr marL="3886200" indent="-228600" defTabSz="455613" fontAlgn="base">
              <a:spcBef>
                <a:spcPct val="0"/>
              </a:spcBef>
              <a:spcAft>
                <a:spcPct val="0"/>
              </a:spcAft>
              <a:defRPr>
                <a:solidFill>
                  <a:schemeClr val="tx1"/>
                </a:solidFill>
                <a:latin typeface="Candara" charset="0"/>
                <a:ea typeface="ＭＳ Ｐゴシック" charset="0"/>
              </a:defRPr>
            </a:lvl9pPr>
          </a:lstStyle>
          <a:p>
            <a:pPr>
              <a:lnSpc>
                <a:spcPct val="110000"/>
              </a:lnSpc>
              <a:spcBef>
                <a:spcPts val="875"/>
              </a:spcBef>
              <a:buFont typeface="Arial" charset="0"/>
              <a:buNone/>
              <a:defRPr/>
            </a:pPr>
            <a:r>
              <a:rPr lang="pl-PL" sz="900">
                <a:solidFill>
                  <a:srgbClr val="5E6A71"/>
                </a:solidFill>
              </a:rPr>
              <a:t>youtube.com/CSCfi</a:t>
            </a:r>
            <a:endParaRPr lang="pl-PL" sz="900">
              <a:solidFill>
                <a:srgbClr val="5E6A71"/>
              </a:solidFill>
              <a:hlinkClick r:id="rId2"/>
            </a:endParaRPr>
          </a:p>
        </p:txBody>
      </p:sp>
      <p:sp>
        <p:nvSpPr>
          <p:cNvPr id="28" name="TextBox 48"/>
          <p:cNvSpPr txBox="1">
            <a:spLocks noChangeArrowheads="1"/>
          </p:cNvSpPr>
          <p:nvPr/>
        </p:nvSpPr>
        <p:spPr bwMode="auto">
          <a:xfrm>
            <a:off x="5584825" y="3622675"/>
            <a:ext cx="3455988" cy="2174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7044" tIns="33522" rIns="67044" bIns="33522">
            <a:spAutoFit/>
          </a:bodyPr>
          <a:lstStyle>
            <a:lvl1pPr>
              <a:defRPr>
                <a:solidFill>
                  <a:schemeClr val="tx1"/>
                </a:solidFill>
                <a:latin typeface="Candara" charset="0"/>
                <a:ea typeface="ＭＳ Ｐゴシック" charset="0"/>
                <a:cs typeface="ＭＳ Ｐゴシック" charset="0"/>
              </a:defRPr>
            </a:lvl1pPr>
            <a:lvl2pPr marL="742950" indent="-285750">
              <a:defRPr>
                <a:solidFill>
                  <a:schemeClr val="tx1"/>
                </a:solidFill>
                <a:latin typeface="Candara" charset="0"/>
                <a:ea typeface="ＭＳ Ｐゴシック" charset="0"/>
              </a:defRPr>
            </a:lvl2pPr>
            <a:lvl3pPr marL="1143000" indent="-228600">
              <a:defRPr>
                <a:solidFill>
                  <a:schemeClr val="tx1"/>
                </a:solidFill>
                <a:latin typeface="Candara" charset="0"/>
                <a:ea typeface="ＭＳ Ｐゴシック" charset="0"/>
              </a:defRPr>
            </a:lvl3pPr>
            <a:lvl4pPr marL="1600200" indent="-228600">
              <a:defRPr>
                <a:solidFill>
                  <a:schemeClr val="tx1"/>
                </a:solidFill>
                <a:latin typeface="Candara" charset="0"/>
                <a:ea typeface="ＭＳ Ｐゴシック" charset="0"/>
              </a:defRPr>
            </a:lvl4pPr>
            <a:lvl5pPr marL="2057400" indent="-228600">
              <a:defRPr>
                <a:solidFill>
                  <a:schemeClr val="tx1"/>
                </a:solidFill>
                <a:latin typeface="Candara" charset="0"/>
                <a:ea typeface="ＭＳ Ｐゴシック" charset="0"/>
              </a:defRPr>
            </a:lvl5pPr>
            <a:lvl6pPr marL="2514600" indent="-228600" defTabSz="455613" fontAlgn="base">
              <a:spcBef>
                <a:spcPct val="0"/>
              </a:spcBef>
              <a:spcAft>
                <a:spcPct val="0"/>
              </a:spcAft>
              <a:defRPr>
                <a:solidFill>
                  <a:schemeClr val="tx1"/>
                </a:solidFill>
                <a:latin typeface="Candara" charset="0"/>
                <a:ea typeface="ＭＳ Ｐゴシック" charset="0"/>
              </a:defRPr>
            </a:lvl6pPr>
            <a:lvl7pPr marL="2971800" indent="-228600" defTabSz="455613" fontAlgn="base">
              <a:spcBef>
                <a:spcPct val="0"/>
              </a:spcBef>
              <a:spcAft>
                <a:spcPct val="0"/>
              </a:spcAft>
              <a:defRPr>
                <a:solidFill>
                  <a:schemeClr val="tx1"/>
                </a:solidFill>
                <a:latin typeface="Candara" charset="0"/>
                <a:ea typeface="ＭＳ Ｐゴシック" charset="0"/>
              </a:defRPr>
            </a:lvl7pPr>
            <a:lvl8pPr marL="3429000" indent="-228600" defTabSz="455613" fontAlgn="base">
              <a:spcBef>
                <a:spcPct val="0"/>
              </a:spcBef>
              <a:spcAft>
                <a:spcPct val="0"/>
              </a:spcAft>
              <a:defRPr>
                <a:solidFill>
                  <a:schemeClr val="tx1"/>
                </a:solidFill>
                <a:latin typeface="Candara" charset="0"/>
                <a:ea typeface="ＭＳ Ｐゴシック" charset="0"/>
              </a:defRPr>
            </a:lvl8pPr>
            <a:lvl9pPr marL="3886200" indent="-228600" defTabSz="455613" fontAlgn="base">
              <a:spcBef>
                <a:spcPct val="0"/>
              </a:spcBef>
              <a:spcAft>
                <a:spcPct val="0"/>
              </a:spcAft>
              <a:defRPr>
                <a:solidFill>
                  <a:schemeClr val="tx1"/>
                </a:solidFill>
                <a:latin typeface="Candara" charset="0"/>
                <a:ea typeface="ＭＳ Ｐゴシック" charset="0"/>
              </a:defRPr>
            </a:lvl9pPr>
          </a:lstStyle>
          <a:p>
            <a:pPr>
              <a:lnSpc>
                <a:spcPct val="110000"/>
              </a:lnSpc>
              <a:spcBef>
                <a:spcPts val="875"/>
              </a:spcBef>
              <a:buFont typeface="Arial" charset="0"/>
              <a:buNone/>
              <a:defRPr/>
            </a:pPr>
            <a:r>
              <a:rPr lang="en-US" sz="900">
                <a:solidFill>
                  <a:srgbClr val="5E6A71"/>
                </a:solidFill>
              </a:rPr>
              <a:t>linkedin.com/company/csc---it-center-for-science</a:t>
            </a:r>
          </a:p>
        </p:txBody>
      </p:sp>
      <p:cxnSp>
        <p:nvCxnSpPr>
          <p:cNvPr id="29" name="Straight Connector 28"/>
          <p:cNvCxnSpPr/>
          <p:nvPr/>
        </p:nvCxnSpPr>
        <p:spPr>
          <a:xfrm>
            <a:off x="4572000" y="2374900"/>
            <a:ext cx="0" cy="1893888"/>
          </a:xfrm>
          <a:prstGeom prst="line">
            <a:avLst/>
          </a:prstGeom>
          <a:ln w="9525">
            <a:solidFill>
              <a:schemeClr val="accent3"/>
            </a:solidFill>
          </a:ln>
          <a:effectLst/>
        </p:spPr>
        <p:style>
          <a:lnRef idx="2">
            <a:schemeClr val="accent1"/>
          </a:lnRef>
          <a:fillRef idx="0">
            <a:schemeClr val="accent1"/>
          </a:fillRef>
          <a:effectRef idx="1">
            <a:schemeClr val="accent1"/>
          </a:effectRef>
          <a:fontRef idx="minor">
            <a:schemeClr val="tx1"/>
          </a:fontRef>
        </p:style>
      </p:cxnSp>
      <p:grpSp>
        <p:nvGrpSpPr>
          <p:cNvPr id="30" name="Group 50"/>
          <p:cNvGrpSpPr>
            <a:grpSpLocks/>
          </p:cNvGrpSpPr>
          <p:nvPr/>
        </p:nvGrpSpPr>
        <p:grpSpPr bwMode="auto">
          <a:xfrm>
            <a:off x="3706813" y="715963"/>
            <a:ext cx="1730375" cy="1031875"/>
            <a:chOff x="3018474" y="609992"/>
            <a:chExt cx="2171462" cy="1379264"/>
          </a:xfrm>
        </p:grpSpPr>
        <p:sp>
          <p:nvSpPr>
            <p:cNvPr id="31" name="Freeform 1"/>
            <p:cNvSpPr>
              <a:spLocks noChangeArrowheads="1"/>
            </p:cNvSpPr>
            <p:nvPr/>
          </p:nvSpPr>
          <p:spPr bwMode="auto">
            <a:xfrm>
              <a:off x="3018474" y="1154623"/>
              <a:ext cx="1089266" cy="544636"/>
            </a:xfrm>
            <a:custGeom>
              <a:avLst/>
              <a:gdLst>
                <a:gd name="T0" fmla="*/ 2147483647 w 680"/>
                <a:gd name="T1" fmla="*/ 2147483647 h 341"/>
                <a:gd name="T2" fmla="*/ 2147483647 w 680"/>
                <a:gd name="T3" fmla="*/ 2147483647 h 341"/>
                <a:gd name="T4" fmla="*/ 2147483647 w 680"/>
                <a:gd name="T5" fmla="*/ 2147483647 h 341"/>
                <a:gd name="T6" fmla="*/ 0 w 680"/>
                <a:gd name="T7" fmla="*/ 0 h 341"/>
                <a:gd name="T8" fmla="*/ 2147483647 w 680"/>
                <a:gd name="T9" fmla="*/ 0 h 341"/>
                <a:gd name="T10" fmla="*/ 2147483647 w 680"/>
                <a:gd name="T11" fmla="*/ 2147483647 h 34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80" h="341">
                  <a:moveTo>
                    <a:pt x="679" y="340"/>
                  </a:moveTo>
                  <a:cubicBezTo>
                    <a:pt x="679" y="340"/>
                    <a:pt x="664" y="337"/>
                    <a:pt x="663" y="330"/>
                  </a:cubicBezTo>
                  <a:cubicBezTo>
                    <a:pt x="649" y="17"/>
                    <a:pt x="620" y="29"/>
                    <a:pt x="16" y="17"/>
                  </a:cubicBezTo>
                  <a:cubicBezTo>
                    <a:pt x="4" y="16"/>
                    <a:pt x="0" y="0"/>
                    <a:pt x="0" y="0"/>
                  </a:cubicBezTo>
                  <a:lnTo>
                    <a:pt x="679" y="0"/>
                  </a:lnTo>
                  <a:lnTo>
                    <a:pt x="679" y="340"/>
                  </a:ln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US"/>
            </a:p>
          </p:txBody>
        </p:sp>
        <p:sp>
          <p:nvSpPr>
            <p:cNvPr id="32" name="Freeform 2"/>
            <p:cNvSpPr>
              <a:spLocks noChangeArrowheads="1"/>
            </p:cNvSpPr>
            <p:nvPr/>
          </p:nvSpPr>
          <p:spPr bwMode="auto">
            <a:xfrm>
              <a:off x="4100670" y="609992"/>
              <a:ext cx="1089266" cy="551706"/>
            </a:xfrm>
            <a:custGeom>
              <a:avLst/>
              <a:gdLst>
                <a:gd name="T0" fmla="*/ 0 w 679"/>
                <a:gd name="T1" fmla="*/ 0 h 342"/>
                <a:gd name="T2" fmla="*/ 2147483647 w 679"/>
                <a:gd name="T3" fmla="*/ 2147483647 h 342"/>
                <a:gd name="T4" fmla="*/ 2147483647 w 679"/>
                <a:gd name="T5" fmla="*/ 2147483647 h 342"/>
                <a:gd name="T6" fmla="*/ 2147483647 w 679"/>
                <a:gd name="T7" fmla="*/ 2147483647 h 342"/>
                <a:gd name="T8" fmla="*/ 0 w 679"/>
                <a:gd name="T9" fmla="*/ 2147483647 h 342"/>
                <a:gd name="T10" fmla="*/ 0 w 679"/>
                <a:gd name="T11" fmla="*/ 0 h 34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79" h="342">
                  <a:moveTo>
                    <a:pt x="0" y="0"/>
                  </a:moveTo>
                  <a:cubicBezTo>
                    <a:pt x="0" y="0"/>
                    <a:pt x="15" y="3"/>
                    <a:pt x="15" y="10"/>
                  </a:cubicBezTo>
                  <a:cubicBezTo>
                    <a:pt x="28" y="324"/>
                    <a:pt x="57" y="312"/>
                    <a:pt x="662" y="324"/>
                  </a:cubicBezTo>
                  <a:cubicBezTo>
                    <a:pt x="673" y="325"/>
                    <a:pt x="678" y="341"/>
                    <a:pt x="678" y="341"/>
                  </a:cubicBezTo>
                  <a:lnTo>
                    <a:pt x="0" y="341"/>
                  </a:lnTo>
                  <a:lnTo>
                    <a:pt x="0" y="0"/>
                  </a:lnTo>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US"/>
            </a:p>
          </p:txBody>
        </p:sp>
        <p:sp>
          <p:nvSpPr>
            <p:cNvPr id="33" name="Freeform 3"/>
            <p:cNvSpPr>
              <a:spLocks noChangeArrowheads="1"/>
            </p:cNvSpPr>
            <p:nvPr/>
          </p:nvSpPr>
          <p:spPr bwMode="auto">
            <a:xfrm>
              <a:off x="3767529" y="1798281"/>
              <a:ext cx="651438" cy="190975"/>
            </a:xfrm>
            <a:custGeom>
              <a:avLst/>
              <a:gdLst>
                <a:gd name="T0" fmla="*/ 402 w 405"/>
                <a:gd name="T1" fmla="*/ 13 h 120"/>
                <a:gd name="T2" fmla="*/ 400 w 405"/>
                <a:gd name="T3" fmla="*/ 12 h 120"/>
                <a:gd name="T4" fmla="*/ 397 w 405"/>
                <a:gd name="T5" fmla="*/ 13 h 120"/>
                <a:gd name="T6" fmla="*/ 387 w 405"/>
                <a:gd name="T7" fmla="*/ 7 h 120"/>
                <a:gd name="T8" fmla="*/ 361 w 405"/>
                <a:gd name="T9" fmla="*/ 0 h 120"/>
                <a:gd name="T10" fmla="*/ 307 w 405"/>
                <a:gd name="T11" fmla="*/ 60 h 120"/>
                <a:gd name="T12" fmla="*/ 360 w 405"/>
                <a:gd name="T13" fmla="*/ 119 h 120"/>
                <a:gd name="T14" fmla="*/ 401 w 405"/>
                <a:gd name="T15" fmla="*/ 104 h 120"/>
                <a:gd name="T16" fmla="*/ 402 w 405"/>
                <a:gd name="T17" fmla="*/ 104 h 120"/>
                <a:gd name="T18" fmla="*/ 404 w 405"/>
                <a:gd name="T19" fmla="*/ 104 h 120"/>
                <a:gd name="T20" fmla="*/ 389 w 405"/>
                <a:gd name="T21" fmla="*/ 85 h 120"/>
                <a:gd name="T22" fmla="*/ 388 w 405"/>
                <a:gd name="T23" fmla="*/ 85 h 120"/>
                <a:gd name="T24" fmla="*/ 388 w 405"/>
                <a:gd name="T25" fmla="*/ 88 h 120"/>
                <a:gd name="T26" fmla="*/ 361 w 405"/>
                <a:gd name="T27" fmla="*/ 103 h 120"/>
                <a:gd name="T28" fmla="*/ 326 w 405"/>
                <a:gd name="T29" fmla="*/ 59 h 120"/>
                <a:gd name="T30" fmla="*/ 361 w 405"/>
                <a:gd name="T31" fmla="*/ 16 h 120"/>
                <a:gd name="T32" fmla="*/ 387 w 405"/>
                <a:gd name="T33" fmla="*/ 29 h 120"/>
                <a:gd name="T34" fmla="*/ 387 w 405"/>
                <a:gd name="T35" fmla="*/ 32 h 120"/>
                <a:gd name="T36" fmla="*/ 389 w 405"/>
                <a:gd name="T37" fmla="*/ 33 h 120"/>
                <a:gd name="T38" fmla="*/ 402 w 405"/>
                <a:gd name="T39" fmla="*/ 13 h 120"/>
                <a:gd name="T40" fmla="*/ 156 w 405"/>
                <a:gd name="T41" fmla="*/ 106 h 120"/>
                <a:gd name="T42" fmla="*/ 158 w 405"/>
                <a:gd name="T43" fmla="*/ 106 h 120"/>
                <a:gd name="T44" fmla="*/ 160 w 405"/>
                <a:gd name="T45" fmla="*/ 105 h 120"/>
                <a:gd name="T46" fmla="*/ 204 w 405"/>
                <a:gd name="T47" fmla="*/ 119 h 120"/>
                <a:gd name="T48" fmla="*/ 246 w 405"/>
                <a:gd name="T49" fmla="*/ 83 h 120"/>
                <a:gd name="T50" fmla="*/ 178 w 405"/>
                <a:gd name="T51" fmla="*/ 33 h 120"/>
                <a:gd name="T52" fmla="*/ 202 w 405"/>
                <a:gd name="T53" fmla="*/ 16 h 120"/>
                <a:gd name="T54" fmla="*/ 231 w 405"/>
                <a:gd name="T55" fmla="*/ 31 h 120"/>
                <a:gd name="T56" fmla="*/ 231 w 405"/>
                <a:gd name="T57" fmla="*/ 32 h 120"/>
                <a:gd name="T58" fmla="*/ 233 w 405"/>
                <a:gd name="T59" fmla="*/ 33 h 120"/>
                <a:gd name="T60" fmla="*/ 244 w 405"/>
                <a:gd name="T61" fmla="*/ 9 h 120"/>
                <a:gd name="T62" fmla="*/ 243 w 405"/>
                <a:gd name="T63" fmla="*/ 9 h 120"/>
                <a:gd name="T64" fmla="*/ 239 w 405"/>
                <a:gd name="T65" fmla="*/ 11 h 120"/>
                <a:gd name="T66" fmla="*/ 228 w 405"/>
                <a:gd name="T67" fmla="*/ 5 h 120"/>
                <a:gd name="T68" fmla="*/ 203 w 405"/>
                <a:gd name="T69" fmla="*/ 0 h 120"/>
                <a:gd name="T70" fmla="*/ 160 w 405"/>
                <a:gd name="T71" fmla="*/ 34 h 120"/>
                <a:gd name="T72" fmla="*/ 227 w 405"/>
                <a:gd name="T73" fmla="*/ 84 h 120"/>
                <a:gd name="T74" fmla="*/ 205 w 405"/>
                <a:gd name="T75" fmla="*/ 103 h 120"/>
                <a:gd name="T76" fmla="*/ 169 w 405"/>
                <a:gd name="T77" fmla="*/ 86 h 120"/>
                <a:gd name="T78" fmla="*/ 169 w 405"/>
                <a:gd name="T79" fmla="*/ 84 h 120"/>
                <a:gd name="T80" fmla="*/ 168 w 405"/>
                <a:gd name="T81" fmla="*/ 83 h 120"/>
                <a:gd name="T82" fmla="*/ 156 w 405"/>
                <a:gd name="T83" fmla="*/ 106 h 120"/>
                <a:gd name="T84" fmla="*/ 94 w 405"/>
                <a:gd name="T85" fmla="*/ 13 h 120"/>
                <a:gd name="T86" fmla="*/ 92 w 405"/>
                <a:gd name="T87" fmla="*/ 12 h 120"/>
                <a:gd name="T88" fmla="*/ 90 w 405"/>
                <a:gd name="T89" fmla="*/ 13 h 120"/>
                <a:gd name="T90" fmla="*/ 79 w 405"/>
                <a:gd name="T91" fmla="*/ 7 h 120"/>
                <a:gd name="T92" fmla="*/ 53 w 405"/>
                <a:gd name="T93" fmla="*/ 0 h 120"/>
                <a:gd name="T94" fmla="*/ 0 w 405"/>
                <a:gd name="T95" fmla="*/ 60 h 120"/>
                <a:gd name="T96" fmla="*/ 53 w 405"/>
                <a:gd name="T97" fmla="*/ 119 h 120"/>
                <a:gd name="T98" fmla="*/ 93 w 405"/>
                <a:gd name="T99" fmla="*/ 104 h 120"/>
                <a:gd name="T100" fmla="*/ 95 w 405"/>
                <a:gd name="T101" fmla="*/ 104 h 120"/>
                <a:gd name="T102" fmla="*/ 96 w 405"/>
                <a:gd name="T103" fmla="*/ 104 h 120"/>
                <a:gd name="T104" fmla="*/ 82 w 405"/>
                <a:gd name="T105" fmla="*/ 85 h 120"/>
                <a:gd name="T106" fmla="*/ 80 w 405"/>
                <a:gd name="T107" fmla="*/ 85 h 120"/>
                <a:gd name="T108" fmla="*/ 81 w 405"/>
                <a:gd name="T109" fmla="*/ 88 h 120"/>
                <a:gd name="T110" fmla="*/ 54 w 405"/>
                <a:gd name="T111" fmla="*/ 103 h 120"/>
                <a:gd name="T112" fmla="*/ 19 w 405"/>
                <a:gd name="T113" fmla="*/ 59 h 120"/>
                <a:gd name="T114" fmla="*/ 53 w 405"/>
                <a:gd name="T115" fmla="*/ 16 h 120"/>
                <a:gd name="T116" fmla="*/ 79 w 405"/>
                <a:gd name="T117" fmla="*/ 29 h 120"/>
                <a:gd name="T118" fmla="*/ 79 w 405"/>
                <a:gd name="T119" fmla="*/ 32 h 120"/>
                <a:gd name="T120" fmla="*/ 81 w 405"/>
                <a:gd name="T121" fmla="*/ 33 h 120"/>
                <a:gd name="T122" fmla="*/ 94 w 405"/>
                <a:gd name="T123" fmla="*/ 13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05" h="120">
                  <a:moveTo>
                    <a:pt x="402" y="13"/>
                  </a:moveTo>
                  <a:lnTo>
                    <a:pt x="400" y="12"/>
                  </a:lnTo>
                  <a:cubicBezTo>
                    <a:pt x="399" y="12"/>
                    <a:pt x="399" y="13"/>
                    <a:pt x="397" y="13"/>
                  </a:cubicBezTo>
                  <a:cubicBezTo>
                    <a:pt x="396" y="13"/>
                    <a:pt x="392" y="10"/>
                    <a:pt x="387" y="7"/>
                  </a:cubicBezTo>
                  <a:cubicBezTo>
                    <a:pt x="381" y="3"/>
                    <a:pt x="372" y="0"/>
                    <a:pt x="361" y="0"/>
                  </a:cubicBezTo>
                  <a:cubicBezTo>
                    <a:pt x="326" y="0"/>
                    <a:pt x="307" y="29"/>
                    <a:pt x="307" y="60"/>
                  </a:cubicBezTo>
                  <a:cubicBezTo>
                    <a:pt x="307" y="91"/>
                    <a:pt x="326" y="119"/>
                    <a:pt x="360" y="119"/>
                  </a:cubicBezTo>
                  <a:cubicBezTo>
                    <a:pt x="387" y="119"/>
                    <a:pt x="394" y="104"/>
                    <a:pt x="401" y="104"/>
                  </a:cubicBezTo>
                  <a:cubicBezTo>
                    <a:pt x="402" y="104"/>
                    <a:pt x="402" y="104"/>
                    <a:pt x="402" y="104"/>
                  </a:cubicBezTo>
                  <a:lnTo>
                    <a:pt x="404" y="104"/>
                  </a:lnTo>
                  <a:lnTo>
                    <a:pt x="389" y="85"/>
                  </a:lnTo>
                  <a:lnTo>
                    <a:pt x="388" y="85"/>
                  </a:lnTo>
                  <a:cubicBezTo>
                    <a:pt x="388" y="86"/>
                    <a:pt x="388" y="87"/>
                    <a:pt x="388" y="88"/>
                  </a:cubicBezTo>
                  <a:cubicBezTo>
                    <a:pt x="388" y="96"/>
                    <a:pt x="375" y="104"/>
                    <a:pt x="361" y="103"/>
                  </a:cubicBezTo>
                  <a:cubicBezTo>
                    <a:pt x="336" y="103"/>
                    <a:pt x="326" y="82"/>
                    <a:pt x="326" y="59"/>
                  </a:cubicBezTo>
                  <a:cubicBezTo>
                    <a:pt x="326" y="38"/>
                    <a:pt x="337" y="16"/>
                    <a:pt x="361" y="16"/>
                  </a:cubicBezTo>
                  <a:cubicBezTo>
                    <a:pt x="374" y="16"/>
                    <a:pt x="387" y="23"/>
                    <a:pt x="387" y="29"/>
                  </a:cubicBezTo>
                  <a:cubicBezTo>
                    <a:pt x="387" y="31"/>
                    <a:pt x="387" y="32"/>
                    <a:pt x="387" y="32"/>
                  </a:cubicBezTo>
                  <a:lnTo>
                    <a:pt x="389" y="33"/>
                  </a:lnTo>
                  <a:lnTo>
                    <a:pt x="402" y="13"/>
                  </a:lnTo>
                  <a:close/>
                  <a:moveTo>
                    <a:pt x="156" y="106"/>
                  </a:moveTo>
                  <a:lnTo>
                    <a:pt x="158" y="106"/>
                  </a:lnTo>
                  <a:cubicBezTo>
                    <a:pt x="159" y="106"/>
                    <a:pt x="160" y="105"/>
                    <a:pt x="160" y="105"/>
                  </a:cubicBezTo>
                  <a:cubicBezTo>
                    <a:pt x="162" y="105"/>
                    <a:pt x="175" y="119"/>
                    <a:pt x="204" y="119"/>
                  </a:cubicBezTo>
                  <a:cubicBezTo>
                    <a:pt x="229" y="119"/>
                    <a:pt x="246" y="105"/>
                    <a:pt x="246" y="83"/>
                  </a:cubicBezTo>
                  <a:cubicBezTo>
                    <a:pt x="246" y="36"/>
                    <a:pt x="178" y="59"/>
                    <a:pt x="178" y="33"/>
                  </a:cubicBezTo>
                  <a:cubicBezTo>
                    <a:pt x="178" y="24"/>
                    <a:pt x="184" y="16"/>
                    <a:pt x="202" y="16"/>
                  </a:cubicBezTo>
                  <a:cubicBezTo>
                    <a:pt x="216" y="16"/>
                    <a:pt x="231" y="22"/>
                    <a:pt x="231" y="31"/>
                  </a:cubicBezTo>
                  <a:lnTo>
                    <a:pt x="231" y="32"/>
                  </a:lnTo>
                  <a:lnTo>
                    <a:pt x="233" y="33"/>
                  </a:lnTo>
                  <a:lnTo>
                    <a:pt x="244" y="9"/>
                  </a:lnTo>
                  <a:lnTo>
                    <a:pt x="243" y="9"/>
                  </a:lnTo>
                  <a:cubicBezTo>
                    <a:pt x="241" y="10"/>
                    <a:pt x="240" y="11"/>
                    <a:pt x="239" y="11"/>
                  </a:cubicBezTo>
                  <a:cubicBezTo>
                    <a:pt x="237" y="11"/>
                    <a:pt x="234" y="8"/>
                    <a:pt x="228" y="5"/>
                  </a:cubicBezTo>
                  <a:cubicBezTo>
                    <a:pt x="222" y="3"/>
                    <a:pt x="215" y="0"/>
                    <a:pt x="203" y="0"/>
                  </a:cubicBezTo>
                  <a:cubicBezTo>
                    <a:pt x="178" y="0"/>
                    <a:pt x="160" y="12"/>
                    <a:pt x="160" y="34"/>
                  </a:cubicBezTo>
                  <a:cubicBezTo>
                    <a:pt x="160" y="79"/>
                    <a:pt x="227" y="55"/>
                    <a:pt x="227" y="84"/>
                  </a:cubicBezTo>
                  <a:cubicBezTo>
                    <a:pt x="227" y="97"/>
                    <a:pt x="218" y="103"/>
                    <a:pt x="205" y="103"/>
                  </a:cubicBezTo>
                  <a:cubicBezTo>
                    <a:pt x="189" y="103"/>
                    <a:pt x="169" y="94"/>
                    <a:pt x="169" y="86"/>
                  </a:cubicBezTo>
                  <a:cubicBezTo>
                    <a:pt x="169" y="85"/>
                    <a:pt x="169" y="84"/>
                    <a:pt x="169" y="84"/>
                  </a:cubicBezTo>
                  <a:lnTo>
                    <a:pt x="168" y="83"/>
                  </a:lnTo>
                  <a:lnTo>
                    <a:pt x="156" y="106"/>
                  </a:lnTo>
                  <a:close/>
                  <a:moveTo>
                    <a:pt x="94" y="13"/>
                  </a:moveTo>
                  <a:lnTo>
                    <a:pt x="92" y="12"/>
                  </a:lnTo>
                  <a:cubicBezTo>
                    <a:pt x="92" y="12"/>
                    <a:pt x="91" y="13"/>
                    <a:pt x="90" y="13"/>
                  </a:cubicBezTo>
                  <a:cubicBezTo>
                    <a:pt x="88" y="13"/>
                    <a:pt x="85" y="10"/>
                    <a:pt x="79" y="7"/>
                  </a:cubicBezTo>
                  <a:cubicBezTo>
                    <a:pt x="73" y="3"/>
                    <a:pt x="65" y="0"/>
                    <a:pt x="53" y="0"/>
                  </a:cubicBezTo>
                  <a:cubicBezTo>
                    <a:pt x="19" y="0"/>
                    <a:pt x="0" y="29"/>
                    <a:pt x="0" y="60"/>
                  </a:cubicBezTo>
                  <a:cubicBezTo>
                    <a:pt x="0" y="91"/>
                    <a:pt x="19" y="119"/>
                    <a:pt x="53" y="119"/>
                  </a:cubicBezTo>
                  <a:cubicBezTo>
                    <a:pt x="79" y="119"/>
                    <a:pt x="87" y="104"/>
                    <a:pt x="93" y="104"/>
                  </a:cubicBezTo>
                  <a:cubicBezTo>
                    <a:pt x="94" y="104"/>
                    <a:pt x="95" y="104"/>
                    <a:pt x="95" y="104"/>
                  </a:cubicBezTo>
                  <a:lnTo>
                    <a:pt x="96" y="104"/>
                  </a:lnTo>
                  <a:lnTo>
                    <a:pt x="82" y="85"/>
                  </a:lnTo>
                  <a:lnTo>
                    <a:pt x="80" y="85"/>
                  </a:lnTo>
                  <a:cubicBezTo>
                    <a:pt x="81" y="86"/>
                    <a:pt x="81" y="87"/>
                    <a:pt x="81" y="88"/>
                  </a:cubicBezTo>
                  <a:cubicBezTo>
                    <a:pt x="81" y="96"/>
                    <a:pt x="67" y="104"/>
                    <a:pt x="54" y="103"/>
                  </a:cubicBezTo>
                  <a:cubicBezTo>
                    <a:pt x="29" y="103"/>
                    <a:pt x="19" y="82"/>
                    <a:pt x="19" y="59"/>
                  </a:cubicBezTo>
                  <a:cubicBezTo>
                    <a:pt x="19" y="38"/>
                    <a:pt x="29" y="16"/>
                    <a:pt x="53" y="16"/>
                  </a:cubicBezTo>
                  <a:cubicBezTo>
                    <a:pt x="66" y="16"/>
                    <a:pt x="79" y="23"/>
                    <a:pt x="79" y="29"/>
                  </a:cubicBezTo>
                  <a:cubicBezTo>
                    <a:pt x="79" y="31"/>
                    <a:pt x="79" y="32"/>
                    <a:pt x="79" y="32"/>
                  </a:cubicBezTo>
                  <a:lnTo>
                    <a:pt x="81" y="33"/>
                  </a:lnTo>
                  <a:lnTo>
                    <a:pt x="94" y="13"/>
                  </a:lnTo>
                  <a:close/>
                </a:path>
              </a:pathLst>
            </a:custGeom>
            <a:solidFill>
              <a:schemeClr val="accent3"/>
            </a:solidFill>
            <a:ln>
              <a:noFill/>
            </a:ln>
            <a:effectLst/>
          </p:spPr>
          <p:txBody>
            <a:bodyPr wrap="none" anchor="ctr"/>
            <a:lstStyle/>
            <a:p>
              <a:pPr defTabSz="457012" fontAlgn="auto">
                <a:spcBef>
                  <a:spcPts val="0"/>
                </a:spcBef>
                <a:spcAft>
                  <a:spcPts val="0"/>
                </a:spcAft>
                <a:defRPr/>
              </a:pPr>
              <a:endParaRPr lang="en-US">
                <a:solidFill>
                  <a:srgbClr val="006778"/>
                </a:solidFill>
                <a:latin typeface="+mn-lt"/>
                <a:ea typeface="+mn-ea"/>
                <a:cs typeface="+mn-cs"/>
              </a:endParaRPr>
            </a:p>
          </p:txBody>
        </p:sp>
      </p:grpSp>
      <p:sp>
        <p:nvSpPr>
          <p:cNvPr id="34" name="Rectangle 54"/>
          <p:cNvSpPr>
            <a:spLocks noChangeArrowheads="1"/>
          </p:cNvSpPr>
          <p:nvPr/>
        </p:nvSpPr>
        <p:spPr bwMode="auto">
          <a:xfrm>
            <a:off x="-4763" y="4687888"/>
            <a:ext cx="1648632" cy="1600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7044" tIns="33522" rIns="67044" bIns="33522">
            <a:spAutoFit/>
          </a:bodyPr>
          <a:lstStyle/>
          <a:p>
            <a:r>
              <a:rPr lang="fi-FI" sz="600" dirty="0">
                <a:solidFill>
                  <a:srgbClr val="FFFFFF"/>
                </a:solidFill>
              </a:rPr>
              <a:t>Kuvat </a:t>
            </a:r>
            <a:r>
              <a:rPr lang="fi-FI" sz="600" dirty="0" err="1">
                <a:solidFill>
                  <a:srgbClr val="FFFFFF"/>
                </a:solidFill>
              </a:rPr>
              <a:t>CSC:n</a:t>
            </a:r>
            <a:r>
              <a:rPr lang="fi-FI" sz="600" dirty="0">
                <a:solidFill>
                  <a:srgbClr val="FFFFFF"/>
                </a:solidFill>
              </a:rPr>
              <a:t> </a:t>
            </a:r>
            <a:r>
              <a:rPr lang="fi-FI" sz="600" dirty="0" smtClean="0">
                <a:solidFill>
                  <a:srgbClr val="FFFFFF"/>
                </a:solidFill>
              </a:rPr>
              <a:t>arkisto, Adobe </a:t>
            </a:r>
            <a:r>
              <a:rPr lang="fi-FI" sz="600" dirty="0" err="1" smtClean="0">
                <a:solidFill>
                  <a:srgbClr val="FFFFFF"/>
                </a:solidFill>
              </a:rPr>
              <a:t>Stock</a:t>
            </a:r>
            <a:r>
              <a:rPr lang="fi-FI" sz="600" dirty="0" smtClean="0">
                <a:solidFill>
                  <a:srgbClr val="FFFFFF"/>
                </a:solidFill>
              </a:rPr>
              <a:t> </a:t>
            </a:r>
            <a:r>
              <a:rPr lang="fi-FI" sz="600" dirty="0">
                <a:solidFill>
                  <a:srgbClr val="FFFFFF"/>
                </a:solidFill>
              </a:rPr>
              <a:t>ja </a:t>
            </a:r>
            <a:r>
              <a:rPr lang="fi-FI" sz="600" dirty="0" err="1">
                <a:solidFill>
                  <a:srgbClr val="FFFFFF"/>
                </a:solidFill>
              </a:rPr>
              <a:t>Thinkstock</a:t>
            </a:r>
            <a:endParaRPr lang="fi-FI" sz="600" dirty="0">
              <a:solidFill>
                <a:srgbClr val="FFFFFF"/>
              </a:solidFill>
            </a:endParaRPr>
          </a:p>
        </p:txBody>
      </p:sp>
      <p:sp>
        <p:nvSpPr>
          <p:cNvPr id="36" name="TextBox 56"/>
          <p:cNvSpPr txBox="1">
            <a:spLocks noChangeArrowheads="1"/>
          </p:cNvSpPr>
          <p:nvPr/>
        </p:nvSpPr>
        <p:spPr bwMode="auto">
          <a:xfrm>
            <a:off x="5584825" y="4029075"/>
            <a:ext cx="3455988" cy="2174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7044" tIns="33522" rIns="67044" bIns="33522">
            <a:spAutoFit/>
          </a:bodyPr>
          <a:lstStyle>
            <a:lvl1pPr>
              <a:defRPr>
                <a:solidFill>
                  <a:schemeClr val="tx1"/>
                </a:solidFill>
                <a:latin typeface="Candara" charset="0"/>
                <a:ea typeface="ＭＳ Ｐゴシック" charset="0"/>
                <a:cs typeface="ＭＳ Ｐゴシック" charset="0"/>
              </a:defRPr>
            </a:lvl1pPr>
            <a:lvl2pPr marL="742950" indent="-285750">
              <a:defRPr>
                <a:solidFill>
                  <a:schemeClr val="tx1"/>
                </a:solidFill>
                <a:latin typeface="Candara" charset="0"/>
                <a:ea typeface="ＭＳ Ｐゴシック" charset="0"/>
              </a:defRPr>
            </a:lvl2pPr>
            <a:lvl3pPr marL="1143000" indent="-228600">
              <a:defRPr>
                <a:solidFill>
                  <a:schemeClr val="tx1"/>
                </a:solidFill>
                <a:latin typeface="Candara" charset="0"/>
                <a:ea typeface="ＭＳ Ｐゴシック" charset="0"/>
              </a:defRPr>
            </a:lvl3pPr>
            <a:lvl4pPr marL="1600200" indent="-228600">
              <a:defRPr>
                <a:solidFill>
                  <a:schemeClr val="tx1"/>
                </a:solidFill>
                <a:latin typeface="Candara" charset="0"/>
                <a:ea typeface="ＭＳ Ｐゴシック" charset="0"/>
              </a:defRPr>
            </a:lvl4pPr>
            <a:lvl5pPr marL="2057400" indent="-228600">
              <a:defRPr>
                <a:solidFill>
                  <a:schemeClr val="tx1"/>
                </a:solidFill>
                <a:latin typeface="Candara" charset="0"/>
                <a:ea typeface="ＭＳ Ｐゴシック" charset="0"/>
              </a:defRPr>
            </a:lvl5pPr>
            <a:lvl6pPr marL="2514600" indent="-228600" defTabSz="455613" fontAlgn="base">
              <a:spcBef>
                <a:spcPct val="0"/>
              </a:spcBef>
              <a:spcAft>
                <a:spcPct val="0"/>
              </a:spcAft>
              <a:defRPr>
                <a:solidFill>
                  <a:schemeClr val="tx1"/>
                </a:solidFill>
                <a:latin typeface="Candara" charset="0"/>
                <a:ea typeface="ＭＳ Ｐゴシック" charset="0"/>
              </a:defRPr>
            </a:lvl6pPr>
            <a:lvl7pPr marL="2971800" indent="-228600" defTabSz="455613" fontAlgn="base">
              <a:spcBef>
                <a:spcPct val="0"/>
              </a:spcBef>
              <a:spcAft>
                <a:spcPct val="0"/>
              </a:spcAft>
              <a:defRPr>
                <a:solidFill>
                  <a:schemeClr val="tx1"/>
                </a:solidFill>
                <a:latin typeface="Candara" charset="0"/>
                <a:ea typeface="ＭＳ Ｐゴシック" charset="0"/>
              </a:defRPr>
            </a:lvl7pPr>
            <a:lvl8pPr marL="3429000" indent="-228600" defTabSz="455613" fontAlgn="base">
              <a:spcBef>
                <a:spcPct val="0"/>
              </a:spcBef>
              <a:spcAft>
                <a:spcPct val="0"/>
              </a:spcAft>
              <a:defRPr>
                <a:solidFill>
                  <a:schemeClr val="tx1"/>
                </a:solidFill>
                <a:latin typeface="Candara" charset="0"/>
                <a:ea typeface="ＭＳ Ｐゴシック" charset="0"/>
              </a:defRPr>
            </a:lvl8pPr>
            <a:lvl9pPr marL="3886200" indent="-228600" defTabSz="455613" fontAlgn="base">
              <a:spcBef>
                <a:spcPct val="0"/>
              </a:spcBef>
              <a:spcAft>
                <a:spcPct val="0"/>
              </a:spcAft>
              <a:defRPr>
                <a:solidFill>
                  <a:schemeClr val="tx1"/>
                </a:solidFill>
                <a:latin typeface="Candara" charset="0"/>
                <a:ea typeface="ＭＳ Ｐゴシック" charset="0"/>
              </a:defRPr>
            </a:lvl9pPr>
          </a:lstStyle>
          <a:p>
            <a:pPr>
              <a:lnSpc>
                <a:spcPct val="110000"/>
              </a:lnSpc>
              <a:spcBef>
                <a:spcPts val="875"/>
              </a:spcBef>
              <a:buFont typeface="Arial" charset="0"/>
              <a:buNone/>
              <a:defRPr/>
            </a:pPr>
            <a:r>
              <a:rPr lang="en-US" sz="900">
                <a:solidFill>
                  <a:srgbClr val="5E6A71"/>
                </a:solidFill>
              </a:rPr>
              <a:t>github.com/CSCfi</a:t>
            </a:r>
          </a:p>
        </p:txBody>
      </p:sp>
      <p:sp>
        <p:nvSpPr>
          <p:cNvPr id="53" name="Text Placeholder 52"/>
          <p:cNvSpPr>
            <a:spLocks noGrp="1"/>
          </p:cNvSpPr>
          <p:nvPr>
            <p:ph type="body" sz="quarter" idx="10"/>
          </p:nvPr>
        </p:nvSpPr>
        <p:spPr>
          <a:xfrm>
            <a:off x="2304680" y="2374148"/>
            <a:ext cx="1963641" cy="271059"/>
          </a:xfrm>
        </p:spPr>
        <p:txBody>
          <a:bodyPr lIns="0"/>
          <a:lstStyle>
            <a:lvl1pPr marL="0" indent="0">
              <a:buNone/>
              <a:defRPr sz="1000" b="1">
                <a:solidFill>
                  <a:schemeClr val="tx1"/>
                </a:solidFill>
              </a:defRPr>
            </a:lvl1pPr>
            <a:lvl2pPr marL="254913" indent="0">
              <a:buFont typeface="Arial"/>
              <a:buNone/>
              <a:defRPr sz="900"/>
            </a:lvl2pPr>
            <a:lvl3pPr marL="838069" indent="0">
              <a:buFont typeface="Arial"/>
              <a:buNone/>
              <a:defRPr sz="900"/>
            </a:lvl3pPr>
            <a:lvl4pPr marL="1083669" indent="0">
              <a:buNone/>
              <a:defRPr sz="900"/>
            </a:lvl4pPr>
            <a:lvl5pPr marL="1418897" indent="0">
              <a:buNone/>
              <a:defRPr sz="900"/>
            </a:lvl5pPr>
          </a:lstStyle>
          <a:p>
            <a:pPr lvl="0"/>
            <a:r>
              <a:rPr lang="en-US" smtClean="0"/>
              <a:t>Edit Master text styles</a:t>
            </a:r>
          </a:p>
        </p:txBody>
      </p:sp>
      <p:sp>
        <p:nvSpPr>
          <p:cNvPr id="55" name="Picture Placeholder 54"/>
          <p:cNvSpPr>
            <a:spLocks noGrp="1"/>
          </p:cNvSpPr>
          <p:nvPr>
            <p:ph type="pic" sz="quarter" idx="11"/>
          </p:nvPr>
        </p:nvSpPr>
        <p:spPr>
          <a:xfrm>
            <a:off x="826988" y="2438246"/>
            <a:ext cx="1243207" cy="1165581"/>
          </a:xfrm>
          <a:prstGeom prst="ellipse">
            <a:avLst/>
          </a:prstGeom>
        </p:spPr>
        <p:txBody>
          <a:bodyPr/>
          <a:lstStyle>
            <a:lvl1pPr marL="0" indent="0">
              <a:buFont typeface="Arial"/>
              <a:buNone/>
              <a:defRPr sz="1000"/>
            </a:lvl1pPr>
          </a:lstStyle>
          <a:p>
            <a:pPr lvl="0"/>
            <a:r>
              <a:rPr lang="en-US" noProof="0" smtClean="0"/>
              <a:t>Click icon to add picture</a:t>
            </a:r>
            <a:endParaRPr lang="en-US" noProof="0" dirty="0"/>
          </a:p>
        </p:txBody>
      </p:sp>
      <p:sp>
        <p:nvSpPr>
          <p:cNvPr id="57" name="Text Placeholder 56"/>
          <p:cNvSpPr>
            <a:spLocks noGrp="1"/>
          </p:cNvSpPr>
          <p:nvPr>
            <p:ph type="body" sz="quarter" idx="12"/>
          </p:nvPr>
        </p:nvSpPr>
        <p:spPr>
          <a:xfrm>
            <a:off x="2304678" y="2691577"/>
            <a:ext cx="1963642" cy="1208805"/>
          </a:xfrm>
        </p:spPr>
        <p:txBody>
          <a:bodyPr lIns="0"/>
          <a:lstStyle>
            <a:lvl1pPr marL="0" indent="0">
              <a:lnSpc>
                <a:spcPct val="110000"/>
              </a:lnSpc>
              <a:spcBef>
                <a:spcPts val="0"/>
              </a:spcBef>
              <a:buNone/>
              <a:defRPr sz="900"/>
            </a:lvl1pPr>
            <a:lvl2pPr marL="506333" indent="-251421">
              <a:buFont typeface="Arial"/>
              <a:buChar char="•"/>
              <a:defRPr sz="1000"/>
            </a:lvl2pPr>
            <a:lvl3pPr marL="1047586" indent="-209517">
              <a:buFont typeface="Arial"/>
              <a:buChar char="•"/>
              <a:defRPr sz="900"/>
            </a:lvl3pPr>
            <a:lvl4pPr>
              <a:defRPr sz="800"/>
            </a:lvl4pPr>
            <a:lvl5pPr>
              <a:defRPr sz="700"/>
            </a:lvl5pPr>
          </a:lstStyle>
          <a:p>
            <a:pPr lvl="0"/>
            <a:r>
              <a:rPr lang="en-US" smtClean="0"/>
              <a:t>Edit Master text styles</a:t>
            </a:r>
          </a:p>
        </p:txBody>
      </p:sp>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235787" y="2365375"/>
            <a:ext cx="269875" cy="269875"/>
          </a:xfrm>
          <a:prstGeom prst="rect">
            <a:avLst/>
          </a:prstGeom>
        </p:spPr>
      </p:pic>
      <p:pic>
        <p:nvPicPr>
          <p:cNvPr id="37" name="Picture 36"/>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218050" y="3216275"/>
            <a:ext cx="294188" cy="206851"/>
          </a:xfrm>
          <a:prstGeom prst="rect">
            <a:avLst/>
          </a:prstGeom>
        </p:spPr>
      </p:pic>
      <p:pic>
        <p:nvPicPr>
          <p:cNvPr id="38" name="Picture 37"/>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5224775" y="2789293"/>
            <a:ext cx="271151" cy="271151"/>
          </a:xfrm>
          <a:prstGeom prst="rect">
            <a:avLst/>
          </a:prstGeom>
        </p:spPr>
      </p:pic>
      <p:pic>
        <p:nvPicPr>
          <p:cNvPr id="40" name="Picture 39"/>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5230875" y="3595843"/>
            <a:ext cx="296571" cy="271151"/>
          </a:xfrm>
          <a:prstGeom prst="rect">
            <a:avLst/>
          </a:prstGeom>
        </p:spPr>
      </p:pic>
      <p:pic>
        <p:nvPicPr>
          <p:cNvPr id="41" name="Picture 40"/>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5223630" y="3998496"/>
            <a:ext cx="278645" cy="278645"/>
          </a:xfrm>
          <a:prstGeom prst="rect">
            <a:avLst/>
          </a:prstGeom>
        </p:spPr>
      </p:pic>
    </p:spTree>
    <p:extLst>
      <p:ext uri="{BB962C8B-B14F-4D97-AF65-F5344CB8AC3E}">
        <p14:creationId xmlns:p14="http://schemas.microsoft.com/office/powerpoint/2010/main" val="995273120"/>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Two Contents">
    <p:spTree>
      <p:nvGrpSpPr>
        <p:cNvPr id="1" name=""/>
        <p:cNvGrpSpPr/>
        <p:nvPr/>
      </p:nvGrpSpPr>
      <p:grpSpPr>
        <a:xfrm>
          <a:off x="0" y="0"/>
          <a:ext cx="0" cy="0"/>
          <a:chOff x="0" y="0"/>
          <a:chExt cx="0" cy="0"/>
        </a:xfrm>
      </p:grpSpPr>
      <p:sp>
        <p:nvSpPr>
          <p:cNvPr id="11" name="Content Placeholder 2"/>
          <p:cNvSpPr>
            <a:spLocks noGrp="1"/>
          </p:cNvSpPr>
          <p:nvPr>
            <p:ph idx="1"/>
          </p:nvPr>
        </p:nvSpPr>
        <p:spPr>
          <a:xfrm>
            <a:off x="457200" y="1126440"/>
            <a:ext cx="3818467" cy="3185985"/>
          </a:xfrm>
        </p:spPr>
        <p:txBody>
          <a:bodyPr/>
          <a:lstStyle>
            <a:lvl2pPr marL="385475" marR="0" indent="-129372" algn="l" defTabSz="335310" rtl="0" eaLnBrk="1" fontAlgn="auto" latinLnBrk="0" hangingPunct="1">
              <a:lnSpc>
                <a:spcPct val="100000"/>
              </a:lnSpc>
              <a:spcBef>
                <a:spcPct val="20000"/>
              </a:spcBef>
              <a:spcAft>
                <a:spcPts val="0"/>
              </a:spcAft>
              <a:buClrTx/>
              <a:buSzTx/>
              <a:buFont typeface="Courier New"/>
              <a:buChar char="o"/>
              <a:tabLst/>
              <a:defRPr/>
            </a:lvl2pPr>
            <a:lvl3pPr marL="967648" marR="0" indent="-129372" algn="l" defTabSz="335310" rtl="0" eaLnBrk="1" fontAlgn="auto" latinLnBrk="0" hangingPunct="1">
              <a:lnSpc>
                <a:spcPct val="100000"/>
              </a:lnSpc>
              <a:spcBef>
                <a:spcPct val="20000"/>
              </a:spcBef>
              <a:spcAft>
                <a:spcPts val="0"/>
              </a:spcAft>
              <a:buClrTx/>
              <a:buSzTx/>
              <a:buFont typeface="Courier New"/>
              <a:buChar char="o"/>
              <a:tabLst/>
              <a:defRPr/>
            </a:lvl3pPr>
            <a:lvl4pPr marL="1302958" marR="0" indent="-129372" algn="l" defTabSz="335310" rtl="0" eaLnBrk="1" fontAlgn="auto" latinLnBrk="0" hangingPunct="1">
              <a:lnSpc>
                <a:spcPct val="100000"/>
              </a:lnSpc>
              <a:spcBef>
                <a:spcPct val="20000"/>
              </a:spcBef>
              <a:spcAft>
                <a:spcPts val="0"/>
              </a:spcAft>
              <a:buClrTx/>
              <a:buSzTx/>
              <a:buFont typeface="Courier New"/>
              <a:buChar char="o"/>
              <a:tabLst/>
              <a:defRPr/>
            </a:lvl4pPr>
          </a:lstStyle>
          <a:p>
            <a:pPr lvl="0"/>
            <a:r>
              <a:rPr lang="en-US" smtClean="0"/>
              <a:t>Edit Master text styles</a:t>
            </a:r>
          </a:p>
          <a:p>
            <a:pPr lvl="1"/>
            <a:r>
              <a:rPr lang="en-US" smtClean="0"/>
              <a:t>Second level</a:t>
            </a:r>
          </a:p>
          <a:p>
            <a:pPr lvl="2"/>
            <a:r>
              <a:rPr lang="en-US" smtClean="0"/>
              <a:t>Third level</a:t>
            </a:r>
          </a:p>
          <a:p>
            <a:pPr lvl="3"/>
            <a:r>
              <a:rPr lang="en-US" smtClean="0"/>
              <a:t>Fourth level</a:t>
            </a:r>
          </a:p>
        </p:txBody>
      </p:sp>
      <p:sp>
        <p:nvSpPr>
          <p:cNvPr id="12" name="Content Placeholder 2"/>
          <p:cNvSpPr>
            <a:spLocks noGrp="1"/>
          </p:cNvSpPr>
          <p:nvPr>
            <p:ph idx="13"/>
          </p:nvPr>
        </p:nvSpPr>
        <p:spPr>
          <a:xfrm>
            <a:off x="4553790" y="1126440"/>
            <a:ext cx="3611841" cy="3185985"/>
          </a:xfrm>
        </p:spPr>
        <p:txBody>
          <a:bodyPr/>
          <a:lstStyle>
            <a:lvl2pPr marL="385475" marR="0" indent="-129372" algn="l" defTabSz="335310" rtl="0" eaLnBrk="1" fontAlgn="auto" latinLnBrk="0" hangingPunct="1">
              <a:lnSpc>
                <a:spcPct val="100000"/>
              </a:lnSpc>
              <a:spcBef>
                <a:spcPct val="20000"/>
              </a:spcBef>
              <a:spcAft>
                <a:spcPts val="0"/>
              </a:spcAft>
              <a:buClrTx/>
              <a:buSzTx/>
              <a:buFont typeface="Courier New"/>
              <a:buChar char="o"/>
              <a:tabLst/>
              <a:defRPr/>
            </a:lvl2pPr>
            <a:lvl3pPr marL="967648" marR="0" indent="-129372" algn="l" defTabSz="335310" rtl="0" eaLnBrk="1" fontAlgn="auto" latinLnBrk="0" hangingPunct="1">
              <a:lnSpc>
                <a:spcPct val="100000"/>
              </a:lnSpc>
              <a:spcBef>
                <a:spcPct val="20000"/>
              </a:spcBef>
              <a:spcAft>
                <a:spcPts val="0"/>
              </a:spcAft>
              <a:buClrTx/>
              <a:buSzTx/>
              <a:buFont typeface="Courier New"/>
              <a:buChar char="o"/>
              <a:tabLst/>
              <a:defRPr/>
            </a:lvl3pPr>
            <a:lvl4pPr marL="1302958" marR="0" indent="-129372" algn="l" defTabSz="335310" rtl="0" eaLnBrk="1" fontAlgn="auto" latinLnBrk="0" hangingPunct="1">
              <a:lnSpc>
                <a:spcPct val="100000"/>
              </a:lnSpc>
              <a:spcBef>
                <a:spcPct val="20000"/>
              </a:spcBef>
              <a:spcAft>
                <a:spcPts val="0"/>
              </a:spcAft>
              <a:buClrTx/>
              <a:buSzTx/>
              <a:buFont typeface="Courier New"/>
              <a:buChar char="o"/>
              <a:tabLst/>
              <a:defRPr/>
            </a:lvl4pPr>
          </a:lstStyle>
          <a:p>
            <a:pPr lvl="0"/>
            <a:r>
              <a:rPr lang="en-US" smtClean="0"/>
              <a:t>Edit Master text styles</a:t>
            </a:r>
          </a:p>
          <a:p>
            <a:pPr lvl="1"/>
            <a:r>
              <a:rPr lang="en-US" smtClean="0"/>
              <a:t>Second level</a:t>
            </a:r>
          </a:p>
          <a:p>
            <a:pPr lvl="2"/>
            <a:r>
              <a:rPr lang="en-US" smtClean="0"/>
              <a:t>Third level</a:t>
            </a:r>
          </a:p>
          <a:p>
            <a:pPr lvl="3"/>
            <a:r>
              <a:rPr lang="en-US" smtClean="0"/>
              <a:t>Fourth level</a:t>
            </a:r>
          </a:p>
        </p:txBody>
      </p:sp>
      <p:sp>
        <p:nvSpPr>
          <p:cNvPr id="13" name="Title 1"/>
          <p:cNvSpPr>
            <a:spLocks noGrp="1"/>
          </p:cNvSpPr>
          <p:nvPr>
            <p:ph type="title"/>
          </p:nvPr>
        </p:nvSpPr>
        <p:spPr>
          <a:xfrm>
            <a:off x="457201" y="193327"/>
            <a:ext cx="7708430" cy="804598"/>
          </a:xfrm>
        </p:spPr>
        <p:txBody>
          <a:bodyPr/>
          <a:lstStyle/>
          <a:p>
            <a:r>
              <a:rPr lang="en-US" smtClean="0"/>
              <a:t>Click to edit Master title style</a:t>
            </a:r>
            <a:endParaRPr lang="en-US"/>
          </a:p>
        </p:txBody>
      </p:sp>
      <p:sp>
        <p:nvSpPr>
          <p:cNvPr id="6" name="Date Placeholder 4"/>
          <p:cNvSpPr>
            <a:spLocks noGrp="1"/>
          </p:cNvSpPr>
          <p:nvPr>
            <p:ph type="dt" sz="half" idx="14"/>
          </p:nvPr>
        </p:nvSpPr>
        <p:spPr/>
        <p:txBody>
          <a:bodyPr/>
          <a:lstStyle>
            <a:lvl1pPr>
              <a:defRPr/>
            </a:lvl1pPr>
          </a:lstStyle>
          <a:p>
            <a:pPr>
              <a:defRPr/>
            </a:pPr>
            <a:fld id="{B51057C3-EDE0-4E94-8E03-15F17BEADAEF}" type="datetime1">
              <a:rPr lang="fi-FI" smtClean="0"/>
              <a:t>5.4.2020</a:t>
            </a:fld>
            <a:endParaRPr lang="en-US"/>
          </a:p>
        </p:txBody>
      </p:sp>
      <p:sp>
        <p:nvSpPr>
          <p:cNvPr id="7" name="Footer Placeholder 5"/>
          <p:cNvSpPr>
            <a:spLocks noGrp="1"/>
          </p:cNvSpPr>
          <p:nvPr>
            <p:ph type="ftr" sz="quarter" idx="15"/>
          </p:nvPr>
        </p:nvSpPr>
        <p:spPr/>
        <p:txBody>
          <a:bodyPr/>
          <a:lstStyle>
            <a:lvl1pPr>
              <a:defRPr/>
            </a:lvl1pPr>
          </a:lstStyle>
          <a:p>
            <a:pPr>
              <a:defRPr/>
            </a:pPr>
            <a:endParaRPr lang="en-US" dirty="0"/>
          </a:p>
        </p:txBody>
      </p:sp>
      <p:sp>
        <p:nvSpPr>
          <p:cNvPr id="8" name="Slide Number Placeholder 6"/>
          <p:cNvSpPr>
            <a:spLocks noGrp="1"/>
          </p:cNvSpPr>
          <p:nvPr>
            <p:ph type="sldNum" sz="quarter" idx="16"/>
          </p:nvPr>
        </p:nvSpPr>
        <p:spPr/>
        <p:txBody>
          <a:bodyPr/>
          <a:lstStyle>
            <a:lvl1pPr>
              <a:defRPr/>
            </a:lvl1pPr>
          </a:lstStyle>
          <a:p>
            <a:pPr>
              <a:defRPr/>
            </a:pPr>
            <a:fld id="{1902EB33-AE32-4D46-BAA6-3F61AB03C92B}" type="slidenum">
              <a:rPr lang="en-US"/>
              <a:pPr>
                <a:defRPr/>
              </a:pPr>
              <a:t>‹#›</a:t>
            </a:fld>
            <a:endParaRPr lang="en-US"/>
          </a:p>
        </p:txBody>
      </p:sp>
    </p:spTree>
    <p:extLst>
      <p:ext uri="{BB962C8B-B14F-4D97-AF65-F5344CB8AC3E}">
        <p14:creationId xmlns:p14="http://schemas.microsoft.com/office/powerpoint/2010/main" val="3638757902"/>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Logodia">
  <p:cSld name="Logodia">
    <p:bg>
      <p:bgPr>
        <a:solidFill>
          <a:srgbClr val="000000"/>
        </a:solidFill>
        <a:effectLst/>
      </p:bgPr>
    </p:bg>
    <p:spTree>
      <p:nvGrpSpPr>
        <p:cNvPr id="1" name="Shape 12"/>
        <p:cNvGrpSpPr/>
        <p:nvPr/>
      </p:nvGrpSpPr>
      <p:grpSpPr>
        <a:xfrm>
          <a:off x="0" y="0"/>
          <a:ext cx="0" cy="0"/>
          <a:chOff x="0" y="0"/>
          <a:chExt cx="0" cy="0"/>
        </a:xfrm>
      </p:grpSpPr>
      <p:pic>
        <p:nvPicPr>
          <p:cNvPr id="13" name="Google Shape;13;p2" descr="RDA-ppt-20190326.jpg"/>
          <p:cNvPicPr preferRelativeResize="0"/>
          <p:nvPr/>
        </p:nvPicPr>
        <p:blipFill rotWithShape="1">
          <a:blip r:embed="rId2">
            <a:alphaModFix/>
          </a:blip>
          <a:srcRect/>
          <a:stretch/>
        </p:blipFill>
        <p:spPr>
          <a:xfrm>
            <a:off x="7664" y="0"/>
            <a:ext cx="9136337" cy="4827588"/>
          </a:xfrm>
          <a:prstGeom prst="rect">
            <a:avLst/>
          </a:prstGeom>
          <a:noFill/>
          <a:ln>
            <a:noFill/>
          </a:ln>
        </p:spPr>
      </p:pic>
    </p:spTree>
    <p:extLst>
      <p:ext uri="{BB962C8B-B14F-4D97-AF65-F5344CB8AC3E}">
        <p14:creationId xmlns:p14="http://schemas.microsoft.com/office/powerpoint/2010/main" val="2251033616"/>
      </p:ext>
    </p:extLst>
  </p:cSld>
  <p:clrMapOvr>
    <a:masterClrMapping/>
  </p:clrMapOvr>
  <p:transition spd="med">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1_Otsikkodia">
  <p:cSld name="1_Otsikkodia">
    <p:bg>
      <p:bgPr>
        <a:solidFill>
          <a:srgbClr val="38465E"/>
        </a:solidFill>
        <a:effectLst/>
      </p:bgPr>
    </p:bg>
    <p:spTree>
      <p:nvGrpSpPr>
        <p:cNvPr id="1" name="Shape 20"/>
        <p:cNvGrpSpPr/>
        <p:nvPr/>
      </p:nvGrpSpPr>
      <p:grpSpPr>
        <a:xfrm>
          <a:off x="0" y="0"/>
          <a:ext cx="0" cy="0"/>
          <a:chOff x="0" y="0"/>
          <a:chExt cx="0" cy="0"/>
        </a:xfrm>
      </p:grpSpPr>
      <p:pic>
        <p:nvPicPr>
          <p:cNvPr id="21" name="Google Shape;21;p5" descr="RDA-ppt-20190326-kuva.jpg"/>
          <p:cNvPicPr preferRelativeResize="0"/>
          <p:nvPr/>
        </p:nvPicPr>
        <p:blipFill rotWithShape="1">
          <a:blip r:embed="rId2">
            <a:alphaModFix/>
          </a:blip>
          <a:srcRect/>
          <a:stretch/>
        </p:blipFill>
        <p:spPr>
          <a:xfrm>
            <a:off x="7664" y="0"/>
            <a:ext cx="9136337" cy="4827588"/>
          </a:xfrm>
          <a:prstGeom prst="rect">
            <a:avLst/>
          </a:prstGeom>
          <a:noFill/>
          <a:ln>
            <a:noFill/>
          </a:ln>
        </p:spPr>
      </p:pic>
      <p:sp>
        <p:nvSpPr>
          <p:cNvPr id="22" name="Google Shape;22;p5"/>
          <p:cNvSpPr txBox="1">
            <a:spLocks noGrp="1"/>
          </p:cNvSpPr>
          <p:nvPr>
            <p:ph type="body" idx="1"/>
          </p:nvPr>
        </p:nvSpPr>
        <p:spPr>
          <a:xfrm>
            <a:off x="1072801" y="1766313"/>
            <a:ext cx="6977283" cy="1093698"/>
          </a:xfrm>
          <a:prstGeom prst="rect">
            <a:avLst/>
          </a:prstGeom>
          <a:noFill/>
          <a:ln>
            <a:noFill/>
          </a:ln>
        </p:spPr>
        <p:txBody>
          <a:bodyPr spcFirstLastPara="1" wrap="square" lIns="91425" tIns="45700" rIns="91425" bIns="45700" anchor="t" anchorCtr="0"/>
          <a:lstStyle>
            <a:lvl1pPr marL="429087" lvl="0" indent="-214543" algn="l">
              <a:lnSpc>
                <a:spcPct val="100000"/>
              </a:lnSpc>
              <a:spcBef>
                <a:spcPts val="0"/>
              </a:spcBef>
              <a:spcAft>
                <a:spcPts val="0"/>
              </a:spcAft>
              <a:buClr>
                <a:schemeClr val="lt1"/>
              </a:buClr>
              <a:buSzPts val="3250"/>
              <a:buFont typeface="Verdana"/>
              <a:buNone/>
              <a:defRPr sz="2440" b="1">
                <a:solidFill>
                  <a:schemeClr val="lt1"/>
                </a:solidFill>
              </a:defRPr>
            </a:lvl1pPr>
            <a:lvl2pPr marL="858174" lvl="1" indent="-214543" algn="l">
              <a:lnSpc>
                <a:spcPct val="81818"/>
              </a:lnSpc>
              <a:spcBef>
                <a:spcPts val="188"/>
              </a:spcBef>
              <a:spcAft>
                <a:spcPts val="0"/>
              </a:spcAft>
              <a:buClr>
                <a:srgbClr val="666666"/>
              </a:buClr>
              <a:buSzPts val="2750"/>
              <a:buFont typeface="Verdana"/>
              <a:buNone/>
              <a:defRPr sz="2065" b="1">
                <a:solidFill>
                  <a:srgbClr val="666666"/>
                </a:solidFill>
              </a:defRPr>
            </a:lvl2pPr>
            <a:lvl3pPr marL="1287260" lvl="2" indent="-214543" algn="l">
              <a:lnSpc>
                <a:spcPct val="81818"/>
              </a:lnSpc>
              <a:spcBef>
                <a:spcPts val="188"/>
              </a:spcBef>
              <a:spcAft>
                <a:spcPts val="0"/>
              </a:spcAft>
              <a:buClr>
                <a:srgbClr val="666666"/>
              </a:buClr>
              <a:buSzPts val="2750"/>
              <a:buFont typeface="Verdana"/>
              <a:buNone/>
              <a:defRPr sz="2065" b="1">
                <a:solidFill>
                  <a:srgbClr val="666666"/>
                </a:solidFill>
              </a:defRPr>
            </a:lvl3pPr>
            <a:lvl4pPr marL="1716347" lvl="3" indent="-214543" algn="l">
              <a:lnSpc>
                <a:spcPct val="81818"/>
              </a:lnSpc>
              <a:spcBef>
                <a:spcPts val="188"/>
              </a:spcBef>
              <a:spcAft>
                <a:spcPts val="0"/>
              </a:spcAft>
              <a:buClr>
                <a:srgbClr val="666666"/>
              </a:buClr>
              <a:buSzPts val="2750"/>
              <a:buFont typeface="Verdana"/>
              <a:buNone/>
              <a:defRPr sz="2065" b="1">
                <a:solidFill>
                  <a:srgbClr val="666666"/>
                </a:solidFill>
              </a:defRPr>
            </a:lvl4pPr>
            <a:lvl5pPr marL="2145434" lvl="4" indent="-214543" algn="l">
              <a:lnSpc>
                <a:spcPct val="90909"/>
              </a:lnSpc>
              <a:spcBef>
                <a:spcPts val="375"/>
              </a:spcBef>
              <a:spcAft>
                <a:spcPts val="0"/>
              </a:spcAft>
              <a:buClr>
                <a:srgbClr val="666666"/>
              </a:buClr>
              <a:buSzPts val="2750"/>
              <a:buFont typeface="Verdana"/>
              <a:buNone/>
              <a:defRPr sz="2065" b="1">
                <a:solidFill>
                  <a:srgbClr val="666666"/>
                </a:solidFill>
              </a:defRPr>
            </a:lvl5pPr>
            <a:lvl6pPr marL="2574521" lvl="5" indent="-321815" algn="l">
              <a:lnSpc>
                <a:spcPct val="100000"/>
              </a:lnSpc>
              <a:spcBef>
                <a:spcPts val="338"/>
              </a:spcBef>
              <a:spcAft>
                <a:spcPts val="0"/>
              </a:spcAft>
              <a:buClr>
                <a:schemeClr val="dk1"/>
              </a:buClr>
              <a:buSzPts val="1800"/>
              <a:buChar char="•"/>
              <a:defRPr/>
            </a:lvl6pPr>
            <a:lvl7pPr marL="3003607" lvl="6" indent="-321815" algn="l">
              <a:lnSpc>
                <a:spcPct val="100000"/>
              </a:lnSpc>
              <a:spcBef>
                <a:spcPts val="338"/>
              </a:spcBef>
              <a:spcAft>
                <a:spcPts val="0"/>
              </a:spcAft>
              <a:buClr>
                <a:schemeClr val="dk1"/>
              </a:buClr>
              <a:buSzPts val="1800"/>
              <a:buChar char="•"/>
              <a:defRPr/>
            </a:lvl7pPr>
            <a:lvl8pPr marL="3432694" lvl="7" indent="-321815" algn="l">
              <a:lnSpc>
                <a:spcPct val="100000"/>
              </a:lnSpc>
              <a:spcBef>
                <a:spcPts val="338"/>
              </a:spcBef>
              <a:spcAft>
                <a:spcPts val="0"/>
              </a:spcAft>
              <a:buClr>
                <a:schemeClr val="dk1"/>
              </a:buClr>
              <a:buSzPts val="1800"/>
              <a:buChar char="•"/>
              <a:defRPr/>
            </a:lvl8pPr>
            <a:lvl9pPr marL="3861781" lvl="8" indent="-321815" algn="l">
              <a:lnSpc>
                <a:spcPct val="100000"/>
              </a:lnSpc>
              <a:spcBef>
                <a:spcPts val="338"/>
              </a:spcBef>
              <a:spcAft>
                <a:spcPts val="0"/>
              </a:spcAft>
              <a:buClr>
                <a:schemeClr val="dk1"/>
              </a:buClr>
              <a:buSzPts val="1800"/>
              <a:buChar char="•"/>
              <a:defRPr/>
            </a:lvl9pPr>
          </a:lstStyle>
          <a:p>
            <a:endParaRPr/>
          </a:p>
        </p:txBody>
      </p:sp>
      <p:sp>
        <p:nvSpPr>
          <p:cNvPr id="23" name="Google Shape;23;p5"/>
          <p:cNvSpPr txBox="1">
            <a:spLocks noGrp="1"/>
          </p:cNvSpPr>
          <p:nvPr>
            <p:ph type="sldNum" idx="12"/>
          </p:nvPr>
        </p:nvSpPr>
        <p:spPr>
          <a:xfrm>
            <a:off x="8005978" y="4438929"/>
            <a:ext cx="863990" cy="155247"/>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rgbClr val="000000"/>
              </a:buClr>
              <a:buSzPts val="700"/>
              <a:buFont typeface="Arial"/>
              <a:buNone/>
              <a:defRPr sz="657" b="0" i="0" u="none" strike="noStrike" cap="none">
                <a:solidFill>
                  <a:schemeClr val="lt1"/>
                </a:solidFill>
                <a:latin typeface="Verdana"/>
                <a:ea typeface="Verdana"/>
                <a:cs typeface="Verdana"/>
                <a:sym typeface="Verdana"/>
              </a:defRPr>
            </a:lvl1pPr>
            <a:lvl2pPr marL="0" marR="0" lvl="1" indent="0" algn="r">
              <a:lnSpc>
                <a:spcPct val="100000"/>
              </a:lnSpc>
              <a:spcBef>
                <a:spcPts val="0"/>
              </a:spcBef>
              <a:spcAft>
                <a:spcPts val="0"/>
              </a:spcAft>
              <a:buClr>
                <a:srgbClr val="000000"/>
              </a:buClr>
              <a:buSzPts val="700"/>
              <a:buFont typeface="Arial"/>
              <a:buNone/>
              <a:defRPr sz="657" b="0" i="0" u="none" strike="noStrike" cap="none">
                <a:solidFill>
                  <a:schemeClr val="lt1"/>
                </a:solidFill>
                <a:latin typeface="Verdana"/>
                <a:ea typeface="Verdana"/>
                <a:cs typeface="Verdana"/>
                <a:sym typeface="Verdana"/>
              </a:defRPr>
            </a:lvl2pPr>
            <a:lvl3pPr marL="0" marR="0" lvl="2" indent="0" algn="r">
              <a:lnSpc>
                <a:spcPct val="100000"/>
              </a:lnSpc>
              <a:spcBef>
                <a:spcPts val="0"/>
              </a:spcBef>
              <a:spcAft>
                <a:spcPts val="0"/>
              </a:spcAft>
              <a:buClr>
                <a:srgbClr val="000000"/>
              </a:buClr>
              <a:buSzPts val="700"/>
              <a:buFont typeface="Arial"/>
              <a:buNone/>
              <a:defRPr sz="657" b="0" i="0" u="none" strike="noStrike" cap="none">
                <a:solidFill>
                  <a:schemeClr val="lt1"/>
                </a:solidFill>
                <a:latin typeface="Verdana"/>
                <a:ea typeface="Verdana"/>
                <a:cs typeface="Verdana"/>
                <a:sym typeface="Verdana"/>
              </a:defRPr>
            </a:lvl3pPr>
            <a:lvl4pPr marL="0" marR="0" lvl="3" indent="0" algn="r">
              <a:lnSpc>
                <a:spcPct val="100000"/>
              </a:lnSpc>
              <a:spcBef>
                <a:spcPts val="0"/>
              </a:spcBef>
              <a:spcAft>
                <a:spcPts val="0"/>
              </a:spcAft>
              <a:buClr>
                <a:srgbClr val="000000"/>
              </a:buClr>
              <a:buSzPts val="700"/>
              <a:buFont typeface="Arial"/>
              <a:buNone/>
              <a:defRPr sz="657" b="0" i="0" u="none" strike="noStrike" cap="none">
                <a:solidFill>
                  <a:schemeClr val="lt1"/>
                </a:solidFill>
                <a:latin typeface="Verdana"/>
                <a:ea typeface="Verdana"/>
                <a:cs typeface="Verdana"/>
                <a:sym typeface="Verdana"/>
              </a:defRPr>
            </a:lvl4pPr>
            <a:lvl5pPr marL="0" marR="0" lvl="4" indent="0" algn="r">
              <a:lnSpc>
                <a:spcPct val="100000"/>
              </a:lnSpc>
              <a:spcBef>
                <a:spcPts val="0"/>
              </a:spcBef>
              <a:spcAft>
                <a:spcPts val="0"/>
              </a:spcAft>
              <a:buClr>
                <a:srgbClr val="000000"/>
              </a:buClr>
              <a:buSzPts val="700"/>
              <a:buFont typeface="Arial"/>
              <a:buNone/>
              <a:defRPr sz="657" b="0" i="0" u="none" strike="noStrike" cap="none">
                <a:solidFill>
                  <a:schemeClr val="lt1"/>
                </a:solidFill>
                <a:latin typeface="Verdana"/>
                <a:ea typeface="Verdana"/>
                <a:cs typeface="Verdana"/>
                <a:sym typeface="Verdana"/>
              </a:defRPr>
            </a:lvl5pPr>
            <a:lvl6pPr marL="0" marR="0" lvl="5" indent="0" algn="r">
              <a:lnSpc>
                <a:spcPct val="100000"/>
              </a:lnSpc>
              <a:spcBef>
                <a:spcPts val="0"/>
              </a:spcBef>
              <a:spcAft>
                <a:spcPts val="0"/>
              </a:spcAft>
              <a:buClr>
                <a:srgbClr val="000000"/>
              </a:buClr>
              <a:buSzPts val="700"/>
              <a:buFont typeface="Arial"/>
              <a:buNone/>
              <a:defRPr sz="657" b="0" i="0" u="none" strike="noStrike" cap="none">
                <a:solidFill>
                  <a:schemeClr val="lt1"/>
                </a:solidFill>
                <a:latin typeface="Verdana"/>
                <a:ea typeface="Verdana"/>
                <a:cs typeface="Verdana"/>
                <a:sym typeface="Verdana"/>
              </a:defRPr>
            </a:lvl6pPr>
            <a:lvl7pPr marL="0" marR="0" lvl="6" indent="0" algn="r">
              <a:lnSpc>
                <a:spcPct val="100000"/>
              </a:lnSpc>
              <a:spcBef>
                <a:spcPts val="0"/>
              </a:spcBef>
              <a:spcAft>
                <a:spcPts val="0"/>
              </a:spcAft>
              <a:buClr>
                <a:srgbClr val="000000"/>
              </a:buClr>
              <a:buSzPts val="700"/>
              <a:buFont typeface="Arial"/>
              <a:buNone/>
              <a:defRPr sz="657" b="0" i="0" u="none" strike="noStrike" cap="none">
                <a:solidFill>
                  <a:schemeClr val="lt1"/>
                </a:solidFill>
                <a:latin typeface="Verdana"/>
                <a:ea typeface="Verdana"/>
                <a:cs typeface="Verdana"/>
                <a:sym typeface="Verdana"/>
              </a:defRPr>
            </a:lvl7pPr>
            <a:lvl8pPr marL="0" marR="0" lvl="7" indent="0" algn="r">
              <a:lnSpc>
                <a:spcPct val="100000"/>
              </a:lnSpc>
              <a:spcBef>
                <a:spcPts val="0"/>
              </a:spcBef>
              <a:spcAft>
                <a:spcPts val="0"/>
              </a:spcAft>
              <a:buClr>
                <a:srgbClr val="000000"/>
              </a:buClr>
              <a:buSzPts val="700"/>
              <a:buFont typeface="Arial"/>
              <a:buNone/>
              <a:defRPr sz="657" b="0" i="0" u="none" strike="noStrike" cap="none">
                <a:solidFill>
                  <a:schemeClr val="lt1"/>
                </a:solidFill>
                <a:latin typeface="Verdana"/>
                <a:ea typeface="Verdana"/>
                <a:cs typeface="Verdana"/>
                <a:sym typeface="Verdana"/>
              </a:defRPr>
            </a:lvl8pPr>
            <a:lvl9pPr marL="0" marR="0" lvl="8" indent="0" algn="r">
              <a:lnSpc>
                <a:spcPct val="100000"/>
              </a:lnSpc>
              <a:spcBef>
                <a:spcPts val="0"/>
              </a:spcBef>
              <a:spcAft>
                <a:spcPts val="0"/>
              </a:spcAft>
              <a:buClr>
                <a:srgbClr val="000000"/>
              </a:buClr>
              <a:buSzPts val="700"/>
              <a:buFont typeface="Arial"/>
              <a:buNone/>
              <a:defRPr sz="657" b="0" i="0" u="none" strike="noStrike" cap="none">
                <a:solidFill>
                  <a:schemeClr val="lt1"/>
                </a:solidFill>
                <a:latin typeface="Verdana"/>
                <a:ea typeface="Verdana"/>
                <a:cs typeface="Verdana"/>
                <a:sym typeface="Verdana"/>
              </a:defRPr>
            </a:lvl9pPr>
          </a:lstStyle>
          <a:p>
            <a:fld id="{00000000-1234-1234-1234-123412341234}" type="slidenum">
              <a:rPr lang="fi-FI" smtClean="0"/>
              <a:pPr/>
              <a:t>‹#›</a:t>
            </a:fld>
            <a:endParaRPr lang="fi-FI"/>
          </a:p>
        </p:txBody>
      </p:sp>
      <p:pic>
        <p:nvPicPr>
          <p:cNvPr id="24" name="Google Shape;24;p5"/>
          <p:cNvPicPr preferRelativeResize="0"/>
          <p:nvPr/>
        </p:nvPicPr>
        <p:blipFill rotWithShape="1">
          <a:blip r:embed="rId3">
            <a:alphaModFix/>
          </a:blip>
          <a:srcRect/>
          <a:stretch/>
        </p:blipFill>
        <p:spPr>
          <a:xfrm>
            <a:off x="179513" y="4306183"/>
            <a:ext cx="686572" cy="386234"/>
          </a:xfrm>
          <a:prstGeom prst="rect">
            <a:avLst/>
          </a:prstGeom>
          <a:noFill/>
          <a:ln>
            <a:noFill/>
          </a:ln>
        </p:spPr>
      </p:pic>
    </p:spTree>
    <p:extLst>
      <p:ext uri="{BB962C8B-B14F-4D97-AF65-F5344CB8AC3E}">
        <p14:creationId xmlns:p14="http://schemas.microsoft.com/office/powerpoint/2010/main" val="3505759032"/>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176213"/>
            <a:ext cx="7742238" cy="803275"/>
          </a:xfrm>
          <a:prstGeom prst="rect">
            <a:avLst/>
          </a:prstGeom>
          <a:noFill/>
          <a:ln>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7033" tIns="33516" rIns="67033" bIns="33516" numCol="1" anchor="ctr" anchorCtr="0" compatLnSpc="1">
            <a:prstTxWarp prst="textNoShape">
              <a:avLst/>
            </a:prstTxWarp>
          </a:bodyPr>
          <a:lstStyle/>
          <a:p>
            <a:pPr lvl="0"/>
            <a:r>
              <a:rPr lang="en-US" smtClean="0"/>
              <a:t>Click to edit Master title style</a:t>
            </a:r>
            <a:endParaRPr lang="en-US"/>
          </a:p>
        </p:txBody>
      </p:sp>
      <p:sp>
        <p:nvSpPr>
          <p:cNvPr id="1027" name="Text Placeholder 2"/>
          <p:cNvSpPr>
            <a:spLocks noGrp="1"/>
          </p:cNvSpPr>
          <p:nvPr>
            <p:ph type="body" idx="1"/>
          </p:nvPr>
        </p:nvSpPr>
        <p:spPr bwMode="auto">
          <a:xfrm>
            <a:off x="457200" y="1127125"/>
            <a:ext cx="6169025" cy="3184525"/>
          </a:xfrm>
          <a:prstGeom prst="rect">
            <a:avLst/>
          </a:prstGeom>
          <a:noFill/>
          <a:ln>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7033" tIns="33516" rIns="67033" bIns="33516" numCol="1" anchor="t" anchorCtr="0" compatLnSpc="1">
            <a:prstTxWarp prst="textNoShape">
              <a:avLst/>
            </a:prstTxWarp>
          </a:bodyPr>
          <a:lstStyle/>
          <a:p>
            <a:pPr lvl="0"/>
            <a:r>
              <a:rPr lang="fi-FI"/>
              <a:t>Click to edit Master text styles</a:t>
            </a:r>
          </a:p>
          <a:p>
            <a:pPr lvl="1"/>
            <a:r>
              <a:rPr lang="fi-FI"/>
              <a:t>Second level </a:t>
            </a:r>
          </a:p>
          <a:p>
            <a:pPr lvl="2"/>
            <a:r>
              <a:rPr lang="fi-FI"/>
              <a:t>Third level</a:t>
            </a:r>
          </a:p>
          <a:p>
            <a:pPr lvl="3"/>
            <a:r>
              <a:rPr lang="fi-FI"/>
              <a:t>Forth level</a:t>
            </a:r>
          </a:p>
        </p:txBody>
      </p:sp>
      <p:sp>
        <p:nvSpPr>
          <p:cNvPr id="4" name="Date Placeholder 3"/>
          <p:cNvSpPr>
            <a:spLocks noGrp="1"/>
          </p:cNvSpPr>
          <p:nvPr>
            <p:ph type="dt" sz="half" idx="2"/>
          </p:nvPr>
        </p:nvSpPr>
        <p:spPr>
          <a:xfrm>
            <a:off x="1217613" y="4489450"/>
            <a:ext cx="976312" cy="222250"/>
          </a:xfrm>
          <a:prstGeom prst="rect">
            <a:avLst/>
          </a:prstGeom>
        </p:spPr>
        <p:txBody>
          <a:bodyPr vert="horz" lIns="67033" tIns="33516" rIns="67033" bIns="33516" rtlCol="0" anchor="ctr"/>
          <a:lstStyle>
            <a:lvl1pPr algn="l" defTabSz="457012" fontAlgn="auto">
              <a:spcBef>
                <a:spcPts val="0"/>
              </a:spcBef>
              <a:spcAft>
                <a:spcPts val="0"/>
              </a:spcAft>
              <a:defRPr sz="700">
                <a:solidFill>
                  <a:schemeClr val="accent3">
                    <a:lumMod val="75000"/>
                  </a:schemeClr>
                </a:solidFill>
                <a:latin typeface="Corbel"/>
                <a:ea typeface="+mn-ea"/>
                <a:cs typeface="Corbel"/>
              </a:defRPr>
            </a:lvl1pPr>
          </a:lstStyle>
          <a:p>
            <a:pPr>
              <a:defRPr/>
            </a:pPr>
            <a:endParaRPr lang="en-US"/>
          </a:p>
        </p:txBody>
      </p:sp>
      <p:sp>
        <p:nvSpPr>
          <p:cNvPr id="5" name="Footer Placeholder 4"/>
          <p:cNvSpPr>
            <a:spLocks noGrp="1"/>
          </p:cNvSpPr>
          <p:nvPr>
            <p:ph type="ftr" sz="quarter" idx="3"/>
          </p:nvPr>
        </p:nvSpPr>
        <p:spPr>
          <a:xfrm>
            <a:off x="2314575" y="4489450"/>
            <a:ext cx="4311650" cy="222250"/>
          </a:xfrm>
          <a:prstGeom prst="rect">
            <a:avLst/>
          </a:prstGeom>
        </p:spPr>
        <p:txBody>
          <a:bodyPr vert="horz" lIns="67033" tIns="33516" rIns="67033" bIns="33516" rtlCol="0" anchor="ctr"/>
          <a:lstStyle>
            <a:lvl1pPr algn="l" defTabSz="457012" fontAlgn="auto">
              <a:spcBef>
                <a:spcPts val="0"/>
              </a:spcBef>
              <a:spcAft>
                <a:spcPts val="0"/>
              </a:spcAft>
              <a:defRPr sz="700">
                <a:solidFill>
                  <a:schemeClr val="accent3">
                    <a:lumMod val="75000"/>
                  </a:schemeClr>
                </a:solidFill>
                <a:latin typeface="Corbel"/>
                <a:ea typeface="+mn-ea"/>
                <a:cs typeface="Corbel"/>
              </a:defRPr>
            </a:lvl1pPr>
          </a:lstStyle>
          <a:p>
            <a:pPr>
              <a:defRPr/>
            </a:pPr>
            <a:endParaRPr lang="en-US"/>
          </a:p>
        </p:txBody>
      </p:sp>
      <p:sp>
        <p:nvSpPr>
          <p:cNvPr id="6" name="Slide Number Placeholder 5"/>
          <p:cNvSpPr>
            <a:spLocks noGrp="1"/>
          </p:cNvSpPr>
          <p:nvPr>
            <p:ph type="sldNum" sz="quarter" idx="4"/>
          </p:nvPr>
        </p:nvSpPr>
        <p:spPr>
          <a:xfrm>
            <a:off x="457200" y="4489450"/>
            <a:ext cx="646113" cy="222250"/>
          </a:xfrm>
          <a:prstGeom prst="rect">
            <a:avLst/>
          </a:prstGeom>
        </p:spPr>
        <p:txBody>
          <a:bodyPr vert="horz" lIns="67033" tIns="33516" rIns="67033" bIns="33516" rtlCol="0" anchor="ctr"/>
          <a:lstStyle>
            <a:lvl1pPr algn="l" defTabSz="457012" fontAlgn="auto">
              <a:spcBef>
                <a:spcPts val="0"/>
              </a:spcBef>
              <a:spcAft>
                <a:spcPts val="0"/>
              </a:spcAft>
              <a:defRPr sz="700" b="0">
                <a:solidFill>
                  <a:schemeClr val="accent3">
                    <a:lumMod val="75000"/>
                  </a:schemeClr>
                </a:solidFill>
                <a:latin typeface="Corbel"/>
                <a:ea typeface="+mn-ea"/>
                <a:cs typeface="Corbel"/>
              </a:defRPr>
            </a:lvl1pPr>
          </a:lstStyle>
          <a:p>
            <a:pPr>
              <a:defRPr/>
            </a:pPr>
            <a:fld id="{120E91DB-2444-B440-AB36-9AD9C2865FFA}" type="slidenum">
              <a:rPr lang="en-US"/>
              <a:pPr>
                <a:defRPr/>
              </a:pPr>
              <a:t>‹#›</a:t>
            </a:fld>
            <a:endParaRPr lang="en-US" dirty="0"/>
          </a:p>
        </p:txBody>
      </p:sp>
      <p:grpSp>
        <p:nvGrpSpPr>
          <p:cNvPr id="1031" name="Group 17"/>
          <p:cNvGrpSpPr>
            <a:grpSpLocks/>
          </p:cNvGrpSpPr>
          <p:nvPr/>
        </p:nvGrpSpPr>
        <p:grpSpPr bwMode="auto">
          <a:xfrm>
            <a:off x="8359775" y="261938"/>
            <a:ext cx="473075" cy="280987"/>
            <a:chOff x="3018474" y="609992"/>
            <a:chExt cx="2171462" cy="1379264"/>
          </a:xfrm>
        </p:grpSpPr>
        <p:sp>
          <p:nvSpPr>
            <p:cNvPr id="1041" name="Freeform 1"/>
            <p:cNvSpPr>
              <a:spLocks noChangeArrowheads="1"/>
            </p:cNvSpPr>
            <p:nvPr/>
          </p:nvSpPr>
          <p:spPr bwMode="auto">
            <a:xfrm>
              <a:off x="3018474" y="1154623"/>
              <a:ext cx="1089266" cy="544636"/>
            </a:xfrm>
            <a:custGeom>
              <a:avLst/>
              <a:gdLst>
                <a:gd name="T0" fmla="*/ 2147483647 w 680"/>
                <a:gd name="T1" fmla="*/ 2147483647 h 341"/>
                <a:gd name="T2" fmla="*/ 2147483647 w 680"/>
                <a:gd name="T3" fmla="*/ 2147483647 h 341"/>
                <a:gd name="T4" fmla="*/ 2147483647 w 680"/>
                <a:gd name="T5" fmla="*/ 2147483647 h 341"/>
                <a:gd name="T6" fmla="*/ 0 w 680"/>
                <a:gd name="T7" fmla="*/ 0 h 341"/>
                <a:gd name="T8" fmla="*/ 2147483647 w 680"/>
                <a:gd name="T9" fmla="*/ 0 h 341"/>
                <a:gd name="T10" fmla="*/ 2147483647 w 680"/>
                <a:gd name="T11" fmla="*/ 2147483647 h 34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80" h="341">
                  <a:moveTo>
                    <a:pt x="679" y="340"/>
                  </a:moveTo>
                  <a:cubicBezTo>
                    <a:pt x="679" y="340"/>
                    <a:pt x="664" y="337"/>
                    <a:pt x="663" y="330"/>
                  </a:cubicBezTo>
                  <a:cubicBezTo>
                    <a:pt x="649" y="17"/>
                    <a:pt x="620" y="29"/>
                    <a:pt x="16" y="17"/>
                  </a:cubicBezTo>
                  <a:cubicBezTo>
                    <a:pt x="4" y="16"/>
                    <a:pt x="0" y="0"/>
                    <a:pt x="0" y="0"/>
                  </a:cubicBezTo>
                  <a:lnTo>
                    <a:pt x="679" y="0"/>
                  </a:lnTo>
                  <a:lnTo>
                    <a:pt x="679" y="340"/>
                  </a:ln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US"/>
            </a:p>
          </p:txBody>
        </p:sp>
        <p:sp>
          <p:nvSpPr>
            <p:cNvPr id="1042" name="Freeform 2"/>
            <p:cNvSpPr>
              <a:spLocks noChangeArrowheads="1"/>
            </p:cNvSpPr>
            <p:nvPr/>
          </p:nvSpPr>
          <p:spPr bwMode="auto">
            <a:xfrm>
              <a:off x="4100670" y="609992"/>
              <a:ext cx="1089266" cy="551706"/>
            </a:xfrm>
            <a:custGeom>
              <a:avLst/>
              <a:gdLst>
                <a:gd name="T0" fmla="*/ 0 w 679"/>
                <a:gd name="T1" fmla="*/ 0 h 342"/>
                <a:gd name="T2" fmla="*/ 2147483647 w 679"/>
                <a:gd name="T3" fmla="*/ 2147483647 h 342"/>
                <a:gd name="T4" fmla="*/ 2147483647 w 679"/>
                <a:gd name="T5" fmla="*/ 2147483647 h 342"/>
                <a:gd name="T6" fmla="*/ 2147483647 w 679"/>
                <a:gd name="T7" fmla="*/ 2147483647 h 342"/>
                <a:gd name="T8" fmla="*/ 0 w 679"/>
                <a:gd name="T9" fmla="*/ 2147483647 h 342"/>
                <a:gd name="T10" fmla="*/ 0 w 679"/>
                <a:gd name="T11" fmla="*/ 0 h 34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79" h="342">
                  <a:moveTo>
                    <a:pt x="0" y="0"/>
                  </a:moveTo>
                  <a:cubicBezTo>
                    <a:pt x="0" y="0"/>
                    <a:pt x="15" y="3"/>
                    <a:pt x="15" y="10"/>
                  </a:cubicBezTo>
                  <a:cubicBezTo>
                    <a:pt x="28" y="324"/>
                    <a:pt x="57" y="312"/>
                    <a:pt x="662" y="324"/>
                  </a:cubicBezTo>
                  <a:cubicBezTo>
                    <a:pt x="673" y="325"/>
                    <a:pt x="678" y="341"/>
                    <a:pt x="678" y="341"/>
                  </a:cubicBezTo>
                  <a:lnTo>
                    <a:pt x="0" y="341"/>
                  </a:lnTo>
                  <a:lnTo>
                    <a:pt x="0" y="0"/>
                  </a:lnTo>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US"/>
            </a:p>
          </p:txBody>
        </p:sp>
        <p:sp>
          <p:nvSpPr>
            <p:cNvPr id="21" name="Freeform 3"/>
            <p:cNvSpPr>
              <a:spLocks noChangeArrowheads="1"/>
            </p:cNvSpPr>
            <p:nvPr/>
          </p:nvSpPr>
          <p:spPr bwMode="auto">
            <a:xfrm>
              <a:off x="3769015" y="1794447"/>
              <a:ext cx="648522" cy="194809"/>
            </a:xfrm>
            <a:custGeom>
              <a:avLst/>
              <a:gdLst>
                <a:gd name="T0" fmla="*/ 402 w 405"/>
                <a:gd name="T1" fmla="*/ 13 h 120"/>
                <a:gd name="T2" fmla="*/ 400 w 405"/>
                <a:gd name="T3" fmla="*/ 12 h 120"/>
                <a:gd name="T4" fmla="*/ 397 w 405"/>
                <a:gd name="T5" fmla="*/ 13 h 120"/>
                <a:gd name="T6" fmla="*/ 387 w 405"/>
                <a:gd name="T7" fmla="*/ 7 h 120"/>
                <a:gd name="T8" fmla="*/ 361 w 405"/>
                <a:gd name="T9" fmla="*/ 0 h 120"/>
                <a:gd name="T10" fmla="*/ 307 w 405"/>
                <a:gd name="T11" fmla="*/ 60 h 120"/>
                <a:gd name="T12" fmla="*/ 360 w 405"/>
                <a:gd name="T13" fmla="*/ 119 h 120"/>
                <a:gd name="T14" fmla="*/ 401 w 405"/>
                <a:gd name="T15" fmla="*/ 104 h 120"/>
                <a:gd name="T16" fmla="*/ 402 w 405"/>
                <a:gd name="T17" fmla="*/ 104 h 120"/>
                <a:gd name="T18" fmla="*/ 404 w 405"/>
                <a:gd name="T19" fmla="*/ 104 h 120"/>
                <a:gd name="T20" fmla="*/ 389 w 405"/>
                <a:gd name="T21" fmla="*/ 85 h 120"/>
                <a:gd name="T22" fmla="*/ 388 w 405"/>
                <a:gd name="T23" fmla="*/ 85 h 120"/>
                <a:gd name="T24" fmla="*/ 388 w 405"/>
                <a:gd name="T25" fmla="*/ 88 h 120"/>
                <a:gd name="T26" fmla="*/ 361 w 405"/>
                <a:gd name="T27" fmla="*/ 103 h 120"/>
                <a:gd name="T28" fmla="*/ 326 w 405"/>
                <a:gd name="T29" fmla="*/ 59 h 120"/>
                <a:gd name="T30" fmla="*/ 361 w 405"/>
                <a:gd name="T31" fmla="*/ 16 h 120"/>
                <a:gd name="T32" fmla="*/ 387 w 405"/>
                <a:gd name="T33" fmla="*/ 29 h 120"/>
                <a:gd name="T34" fmla="*/ 387 w 405"/>
                <a:gd name="T35" fmla="*/ 32 h 120"/>
                <a:gd name="T36" fmla="*/ 389 w 405"/>
                <a:gd name="T37" fmla="*/ 33 h 120"/>
                <a:gd name="T38" fmla="*/ 402 w 405"/>
                <a:gd name="T39" fmla="*/ 13 h 120"/>
                <a:gd name="T40" fmla="*/ 156 w 405"/>
                <a:gd name="T41" fmla="*/ 106 h 120"/>
                <a:gd name="T42" fmla="*/ 158 w 405"/>
                <a:gd name="T43" fmla="*/ 106 h 120"/>
                <a:gd name="T44" fmla="*/ 160 w 405"/>
                <a:gd name="T45" fmla="*/ 105 h 120"/>
                <a:gd name="T46" fmla="*/ 204 w 405"/>
                <a:gd name="T47" fmla="*/ 119 h 120"/>
                <a:gd name="T48" fmla="*/ 246 w 405"/>
                <a:gd name="T49" fmla="*/ 83 h 120"/>
                <a:gd name="T50" fmla="*/ 178 w 405"/>
                <a:gd name="T51" fmla="*/ 33 h 120"/>
                <a:gd name="T52" fmla="*/ 202 w 405"/>
                <a:gd name="T53" fmla="*/ 16 h 120"/>
                <a:gd name="T54" fmla="*/ 231 w 405"/>
                <a:gd name="T55" fmla="*/ 31 h 120"/>
                <a:gd name="T56" fmla="*/ 231 w 405"/>
                <a:gd name="T57" fmla="*/ 32 h 120"/>
                <a:gd name="T58" fmla="*/ 233 w 405"/>
                <a:gd name="T59" fmla="*/ 33 h 120"/>
                <a:gd name="T60" fmla="*/ 244 w 405"/>
                <a:gd name="T61" fmla="*/ 9 h 120"/>
                <a:gd name="T62" fmla="*/ 243 w 405"/>
                <a:gd name="T63" fmla="*/ 9 h 120"/>
                <a:gd name="T64" fmla="*/ 239 w 405"/>
                <a:gd name="T65" fmla="*/ 11 h 120"/>
                <a:gd name="T66" fmla="*/ 228 w 405"/>
                <a:gd name="T67" fmla="*/ 5 h 120"/>
                <a:gd name="T68" fmla="*/ 203 w 405"/>
                <a:gd name="T69" fmla="*/ 0 h 120"/>
                <a:gd name="T70" fmla="*/ 160 w 405"/>
                <a:gd name="T71" fmla="*/ 34 h 120"/>
                <a:gd name="T72" fmla="*/ 227 w 405"/>
                <a:gd name="T73" fmla="*/ 84 h 120"/>
                <a:gd name="T74" fmla="*/ 205 w 405"/>
                <a:gd name="T75" fmla="*/ 103 h 120"/>
                <a:gd name="T76" fmla="*/ 169 w 405"/>
                <a:gd name="T77" fmla="*/ 86 h 120"/>
                <a:gd name="T78" fmla="*/ 169 w 405"/>
                <a:gd name="T79" fmla="*/ 84 h 120"/>
                <a:gd name="T80" fmla="*/ 168 w 405"/>
                <a:gd name="T81" fmla="*/ 83 h 120"/>
                <a:gd name="T82" fmla="*/ 156 w 405"/>
                <a:gd name="T83" fmla="*/ 106 h 120"/>
                <a:gd name="T84" fmla="*/ 94 w 405"/>
                <a:gd name="T85" fmla="*/ 13 h 120"/>
                <a:gd name="T86" fmla="*/ 92 w 405"/>
                <a:gd name="T87" fmla="*/ 12 h 120"/>
                <a:gd name="T88" fmla="*/ 90 w 405"/>
                <a:gd name="T89" fmla="*/ 13 h 120"/>
                <a:gd name="T90" fmla="*/ 79 w 405"/>
                <a:gd name="T91" fmla="*/ 7 h 120"/>
                <a:gd name="T92" fmla="*/ 53 w 405"/>
                <a:gd name="T93" fmla="*/ 0 h 120"/>
                <a:gd name="T94" fmla="*/ 0 w 405"/>
                <a:gd name="T95" fmla="*/ 60 h 120"/>
                <a:gd name="T96" fmla="*/ 53 w 405"/>
                <a:gd name="T97" fmla="*/ 119 h 120"/>
                <a:gd name="T98" fmla="*/ 93 w 405"/>
                <a:gd name="T99" fmla="*/ 104 h 120"/>
                <a:gd name="T100" fmla="*/ 95 w 405"/>
                <a:gd name="T101" fmla="*/ 104 h 120"/>
                <a:gd name="T102" fmla="*/ 96 w 405"/>
                <a:gd name="T103" fmla="*/ 104 h 120"/>
                <a:gd name="T104" fmla="*/ 82 w 405"/>
                <a:gd name="T105" fmla="*/ 85 h 120"/>
                <a:gd name="T106" fmla="*/ 80 w 405"/>
                <a:gd name="T107" fmla="*/ 85 h 120"/>
                <a:gd name="T108" fmla="*/ 81 w 405"/>
                <a:gd name="T109" fmla="*/ 88 h 120"/>
                <a:gd name="T110" fmla="*/ 54 w 405"/>
                <a:gd name="T111" fmla="*/ 103 h 120"/>
                <a:gd name="T112" fmla="*/ 19 w 405"/>
                <a:gd name="T113" fmla="*/ 59 h 120"/>
                <a:gd name="T114" fmla="*/ 53 w 405"/>
                <a:gd name="T115" fmla="*/ 16 h 120"/>
                <a:gd name="T116" fmla="*/ 79 w 405"/>
                <a:gd name="T117" fmla="*/ 29 h 120"/>
                <a:gd name="T118" fmla="*/ 79 w 405"/>
                <a:gd name="T119" fmla="*/ 32 h 120"/>
                <a:gd name="T120" fmla="*/ 81 w 405"/>
                <a:gd name="T121" fmla="*/ 33 h 120"/>
                <a:gd name="T122" fmla="*/ 94 w 405"/>
                <a:gd name="T123" fmla="*/ 13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05" h="120">
                  <a:moveTo>
                    <a:pt x="402" y="13"/>
                  </a:moveTo>
                  <a:lnTo>
                    <a:pt x="400" y="12"/>
                  </a:lnTo>
                  <a:cubicBezTo>
                    <a:pt x="399" y="12"/>
                    <a:pt x="399" y="13"/>
                    <a:pt x="397" y="13"/>
                  </a:cubicBezTo>
                  <a:cubicBezTo>
                    <a:pt x="396" y="13"/>
                    <a:pt x="392" y="10"/>
                    <a:pt x="387" y="7"/>
                  </a:cubicBezTo>
                  <a:cubicBezTo>
                    <a:pt x="381" y="3"/>
                    <a:pt x="372" y="0"/>
                    <a:pt x="361" y="0"/>
                  </a:cubicBezTo>
                  <a:cubicBezTo>
                    <a:pt x="326" y="0"/>
                    <a:pt x="307" y="29"/>
                    <a:pt x="307" y="60"/>
                  </a:cubicBezTo>
                  <a:cubicBezTo>
                    <a:pt x="307" y="91"/>
                    <a:pt x="326" y="119"/>
                    <a:pt x="360" y="119"/>
                  </a:cubicBezTo>
                  <a:cubicBezTo>
                    <a:pt x="387" y="119"/>
                    <a:pt x="394" y="104"/>
                    <a:pt x="401" y="104"/>
                  </a:cubicBezTo>
                  <a:cubicBezTo>
                    <a:pt x="402" y="104"/>
                    <a:pt x="402" y="104"/>
                    <a:pt x="402" y="104"/>
                  </a:cubicBezTo>
                  <a:lnTo>
                    <a:pt x="404" y="104"/>
                  </a:lnTo>
                  <a:lnTo>
                    <a:pt x="389" y="85"/>
                  </a:lnTo>
                  <a:lnTo>
                    <a:pt x="388" y="85"/>
                  </a:lnTo>
                  <a:cubicBezTo>
                    <a:pt x="388" y="86"/>
                    <a:pt x="388" y="87"/>
                    <a:pt x="388" y="88"/>
                  </a:cubicBezTo>
                  <a:cubicBezTo>
                    <a:pt x="388" y="96"/>
                    <a:pt x="375" y="104"/>
                    <a:pt x="361" y="103"/>
                  </a:cubicBezTo>
                  <a:cubicBezTo>
                    <a:pt x="336" y="103"/>
                    <a:pt x="326" y="82"/>
                    <a:pt x="326" y="59"/>
                  </a:cubicBezTo>
                  <a:cubicBezTo>
                    <a:pt x="326" y="38"/>
                    <a:pt x="337" y="16"/>
                    <a:pt x="361" y="16"/>
                  </a:cubicBezTo>
                  <a:cubicBezTo>
                    <a:pt x="374" y="16"/>
                    <a:pt x="387" y="23"/>
                    <a:pt x="387" y="29"/>
                  </a:cubicBezTo>
                  <a:cubicBezTo>
                    <a:pt x="387" y="31"/>
                    <a:pt x="387" y="32"/>
                    <a:pt x="387" y="32"/>
                  </a:cubicBezTo>
                  <a:lnTo>
                    <a:pt x="389" y="33"/>
                  </a:lnTo>
                  <a:lnTo>
                    <a:pt x="402" y="13"/>
                  </a:lnTo>
                  <a:close/>
                  <a:moveTo>
                    <a:pt x="156" y="106"/>
                  </a:moveTo>
                  <a:lnTo>
                    <a:pt x="158" y="106"/>
                  </a:lnTo>
                  <a:cubicBezTo>
                    <a:pt x="159" y="106"/>
                    <a:pt x="160" y="105"/>
                    <a:pt x="160" y="105"/>
                  </a:cubicBezTo>
                  <a:cubicBezTo>
                    <a:pt x="162" y="105"/>
                    <a:pt x="175" y="119"/>
                    <a:pt x="204" y="119"/>
                  </a:cubicBezTo>
                  <a:cubicBezTo>
                    <a:pt x="229" y="119"/>
                    <a:pt x="246" y="105"/>
                    <a:pt x="246" y="83"/>
                  </a:cubicBezTo>
                  <a:cubicBezTo>
                    <a:pt x="246" y="36"/>
                    <a:pt x="178" y="59"/>
                    <a:pt x="178" y="33"/>
                  </a:cubicBezTo>
                  <a:cubicBezTo>
                    <a:pt x="178" y="24"/>
                    <a:pt x="184" y="16"/>
                    <a:pt x="202" y="16"/>
                  </a:cubicBezTo>
                  <a:cubicBezTo>
                    <a:pt x="216" y="16"/>
                    <a:pt x="231" y="22"/>
                    <a:pt x="231" y="31"/>
                  </a:cubicBezTo>
                  <a:lnTo>
                    <a:pt x="231" y="32"/>
                  </a:lnTo>
                  <a:lnTo>
                    <a:pt x="233" y="33"/>
                  </a:lnTo>
                  <a:lnTo>
                    <a:pt x="244" y="9"/>
                  </a:lnTo>
                  <a:lnTo>
                    <a:pt x="243" y="9"/>
                  </a:lnTo>
                  <a:cubicBezTo>
                    <a:pt x="241" y="10"/>
                    <a:pt x="240" y="11"/>
                    <a:pt x="239" y="11"/>
                  </a:cubicBezTo>
                  <a:cubicBezTo>
                    <a:pt x="237" y="11"/>
                    <a:pt x="234" y="8"/>
                    <a:pt x="228" y="5"/>
                  </a:cubicBezTo>
                  <a:cubicBezTo>
                    <a:pt x="222" y="3"/>
                    <a:pt x="215" y="0"/>
                    <a:pt x="203" y="0"/>
                  </a:cubicBezTo>
                  <a:cubicBezTo>
                    <a:pt x="178" y="0"/>
                    <a:pt x="160" y="12"/>
                    <a:pt x="160" y="34"/>
                  </a:cubicBezTo>
                  <a:cubicBezTo>
                    <a:pt x="160" y="79"/>
                    <a:pt x="227" y="55"/>
                    <a:pt x="227" y="84"/>
                  </a:cubicBezTo>
                  <a:cubicBezTo>
                    <a:pt x="227" y="97"/>
                    <a:pt x="218" y="103"/>
                    <a:pt x="205" y="103"/>
                  </a:cubicBezTo>
                  <a:cubicBezTo>
                    <a:pt x="189" y="103"/>
                    <a:pt x="169" y="94"/>
                    <a:pt x="169" y="86"/>
                  </a:cubicBezTo>
                  <a:cubicBezTo>
                    <a:pt x="169" y="85"/>
                    <a:pt x="169" y="84"/>
                    <a:pt x="169" y="84"/>
                  </a:cubicBezTo>
                  <a:lnTo>
                    <a:pt x="168" y="83"/>
                  </a:lnTo>
                  <a:lnTo>
                    <a:pt x="156" y="106"/>
                  </a:lnTo>
                  <a:close/>
                  <a:moveTo>
                    <a:pt x="94" y="13"/>
                  </a:moveTo>
                  <a:lnTo>
                    <a:pt x="92" y="12"/>
                  </a:lnTo>
                  <a:cubicBezTo>
                    <a:pt x="92" y="12"/>
                    <a:pt x="91" y="13"/>
                    <a:pt x="90" y="13"/>
                  </a:cubicBezTo>
                  <a:cubicBezTo>
                    <a:pt x="88" y="13"/>
                    <a:pt x="85" y="10"/>
                    <a:pt x="79" y="7"/>
                  </a:cubicBezTo>
                  <a:cubicBezTo>
                    <a:pt x="73" y="3"/>
                    <a:pt x="65" y="0"/>
                    <a:pt x="53" y="0"/>
                  </a:cubicBezTo>
                  <a:cubicBezTo>
                    <a:pt x="19" y="0"/>
                    <a:pt x="0" y="29"/>
                    <a:pt x="0" y="60"/>
                  </a:cubicBezTo>
                  <a:cubicBezTo>
                    <a:pt x="0" y="91"/>
                    <a:pt x="19" y="119"/>
                    <a:pt x="53" y="119"/>
                  </a:cubicBezTo>
                  <a:cubicBezTo>
                    <a:pt x="79" y="119"/>
                    <a:pt x="87" y="104"/>
                    <a:pt x="93" y="104"/>
                  </a:cubicBezTo>
                  <a:cubicBezTo>
                    <a:pt x="94" y="104"/>
                    <a:pt x="95" y="104"/>
                    <a:pt x="95" y="104"/>
                  </a:cubicBezTo>
                  <a:lnTo>
                    <a:pt x="96" y="104"/>
                  </a:lnTo>
                  <a:lnTo>
                    <a:pt x="82" y="85"/>
                  </a:lnTo>
                  <a:lnTo>
                    <a:pt x="80" y="85"/>
                  </a:lnTo>
                  <a:cubicBezTo>
                    <a:pt x="81" y="86"/>
                    <a:pt x="81" y="87"/>
                    <a:pt x="81" y="88"/>
                  </a:cubicBezTo>
                  <a:cubicBezTo>
                    <a:pt x="81" y="96"/>
                    <a:pt x="67" y="104"/>
                    <a:pt x="54" y="103"/>
                  </a:cubicBezTo>
                  <a:cubicBezTo>
                    <a:pt x="29" y="103"/>
                    <a:pt x="19" y="82"/>
                    <a:pt x="19" y="59"/>
                  </a:cubicBezTo>
                  <a:cubicBezTo>
                    <a:pt x="19" y="38"/>
                    <a:pt x="29" y="16"/>
                    <a:pt x="53" y="16"/>
                  </a:cubicBezTo>
                  <a:cubicBezTo>
                    <a:pt x="66" y="16"/>
                    <a:pt x="79" y="23"/>
                    <a:pt x="79" y="29"/>
                  </a:cubicBezTo>
                  <a:cubicBezTo>
                    <a:pt x="79" y="31"/>
                    <a:pt x="79" y="32"/>
                    <a:pt x="79" y="32"/>
                  </a:cubicBezTo>
                  <a:lnTo>
                    <a:pt x="81" y="33"/>
                  </a:lnTo>
                  <a:lnTo>
                    <a:pt x="94" y="13"/>
                  </a:lnTo>
                  <a:close/>
                </a:path>
              </a:pathLst>
            </a:custGeom>
            <a:solidFill>
              <a:schemeClr val="accent3"/>
            </a:solidFill>
            <a:ln>
              <a:noFill/>
            </a:ln>
            <a:effectLst/>
          </p:spPr>
          <p:txBody>
            <a:bodyPr wrap="none" anchor="ctr"/>
            <a:lstStyle/>
            <a:p>
              <a:pPr defTabSz="457012" fontAlgn="auto">
                <a:spcBef>
                  <a:spcPts val="0"/>
                </a:spcBef>
                <a:spcAft>
                  <a:spcPts val="0"/>
                </a:spcAft>
                <a:defRPr/>
              </a:pPr>
              <a:endParaRPr lang="en-US">
                <a:latin typeface="+mn-lt"/>
                <a:ea typeface="+mn-ea"/>
                <a:cs typeface="+mn-cs"/>
              </a:endParaRPr>
            </a:p>
          </p:txBody>
        </p:sp>
      </p:grpSp>
      <p:grpSp>
        <p:nvGrpSpPr>
          <p:cNvPr id="1035" name="Group 14"/>
          <p:cNvGrpSpPr>
            <a:grpSpLocks/>
          </p:cNvGrpSpPr>
          <p:nvPr/>
        </p:nvGrpSpPr>
        <p:grpSpPr bwMode="auto">
          <a:xfrm>
            <a:off x="8523288" y="261938"/>
            <a:ext cx="309562" cy="280987"/>
            <a:chOff x="3768229" y="609992"/>
            <a:chExt cx="1421707" cy="1379264"/>
          </a:xfrm>
        </p:grpSpPr>
        <p:sp>
          <p:nvSpPr>
            <p:cNvPr id="1039" name="Freeform 2"/>
            <p:cNvSpPr>
              <a:spLocks noChangeArrowheads="1"/>
            </p:cNvSpPr>
            <p:nvPr/>
          </p:nvSpPr>
          <p:spPr bwMode="auto">
            <a:xfrm>
              <a:off x="4100670" y="609992"/>
              <a:ext cx="1089266" cy="551706"/>
            </a:xfrm>
            <a:custGeom>
              <a:avLst/>
              <a:gdLst>
                <a:gd name="T0" fmla="*/ 0 w 679"/>
                <a:gd name="T1" fmla="*/ 0 h 342"/>
                <a:gd name="T2" fmla="*/ 2147483647 w 679"/>
                <a:gd name="T3" fmla="*/ 2147483647 h 342"/>
                <a:gd name="T4" fmla="*/ 2147483647 w 679"/>
                <a:gd name="T5" fmla="*/ 2147483647 h 342"/>
                <a:gd name="T6" fmla="*/ 2147483647 w 679"/>
                <a:gd name="T7" fmla="*/ 2147483647 h 342"/>
                <a:gd name="T8" fmla="*/ 0 w 679"/>
                <a:gd name="T9" fmla="*/ 2147483647 h 342"/>
                <a:gd name="T10" fmla="*/ 0 w 679"/>
                <a:gd name="T11" fmla="*/ 0 h 34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79" h="342">
                  <a:moveTo>
                    <a:pt x="0" y="0"/>
                  </a:moveTo>
                  <a:cubicBezTo>
                    <a:pt x="0" y="0"/>
                    <a:pt x="15" y="3"/>
                    <a:pt x="15" y="10"/>
                  </a:cubicBezTo>
                  <a:cubicBezTo>
                    <a:pt x="28" y="324"/>
                    <a:pt x="57" y="312"/>
                    <a:pt x="662" y="324"/>
                  </a:cubicBezTo>
                  <a:cubicBezTo>
                    <a:pt x="673" y="325"/>
                    <a:pt x="678" y="341"/>
                    <a:pt x="678" y="341"/>
                  </a:cubicBezTo>
                  <a:lnTo>
                    <a:pt x="0" y="341"/>
                  </a:lnTo>
                  <a:lnTo>
                    <a:pt x="0" y="0"/>
                  </a:lnTo>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US"/>
            </a:p>
          </p:txBody>
        </p:sp>
        <p:sp>
          <p:nvSpPr>
            <p:cNvPr id="22" name="Freeform 3"/>
            <p:cNvSpPr>
              <a:spLocks noChangeArrowheads="1"/>
            </p:cNvSpPr>
            <p:nvPr/>
          </p:nvSpPr>
          <p:spPr bwMode="auto">
            <a:xfrm>
              <a:off x="3768229" y="1794447"/>
              <a:ext cx="648880" cy="194809"/>
            </a:xfrm>
            <a:custGeom>
              <a:avLst/>
              <a:gdLst>
                <a:gd name="T0" fmla="*/ 402 w 405"/>
                <a:gd name="T1" fmla="*/ 13 h 120"/>
                <a:gd name="T2" fmla="*/ 400 w 405"/>
                <a:gd name="T3" fmla="*/ 12 h 120"/>
                <a:gd name="T4" fmla="*/ 397 w 405"/>
                <a:gd name="T5" fmla="*/ 13 h 120"/>
                <a:gd name="T6" fmla="*/ 387 w 405"/>
                <a:gd name="T7" fmla="*/ 7 h 120"/>
                <a:gd name="T8" fmla="*/ 361 w 405"/>
                <a:gd name="T9" fmla="*/ 0 h 120"/>
                <a:gd name="T10" fmla="*/ 307 w 405"/>
                <a:gd name="T11" fmla="*/ 60 h 120"/>
                <a:gd name="T12" fmla="*/ 360 w 405"/>
                <a:gd name="T13" fmla="*/ 119 h 120"/>
                <a:gd name="T14" fmla="*/ 401 w 405"/>
                <a:gd name="T15" fmla="*/ 104 h 120"/>
                <a:gd name="T16" fmla="*/ 402 w 405"/>
                <a:gd name="T17" fmla="*/ 104 h 120"/>
                <a:gd name="T18" fmla="*/ 404 w 405"/>
                <a:gd name="T19" fmla="*/ 104 h 120"/>
                <a:gd name="T20" fmla="*/ 389 w 405"/>
                <a:gd name="T21" fmla="*/ 85 h 120"/>
                <a:gd name="T22" fmla="*/ 388 w 405"/>
                <a:gd name="T23" fmla="*/ 85 h 120"/>
                <a:gd name="T24" fmla="*/ 388 w 405"/>
                <a:gd name="T25" fmla="*/ 88 h 120"/>
                <a:gd name="T26" fmla="*/ 361 w 405"/>
                <a:gd name="T27" fmla="*/ 103 h 120"/>
                <a:gd name="T28" fmla="*/ 326 w 405"/>
                <a:gd name="T29" fmla="*/ 59 h 120"/>
                <a:gd name="T30" fmla="*/ 361 w 405"/>
                <a:gd name="T31" fmla="*/ 16 h 120"/>
                <a:gd name="T32" fmla="*/ 387 w 405"/>
                <a:gd name="T33" fmla="*/ 29 h 120"/>
                <a:gd name="T34" fmla="*/ 387 w 405"/>
                <a:gd name="T35" fmla="*/ 32 h 120"/>
                <a:gd name="T36" fmla="*/ 389 w 405"/>
                <a:gd name="T37" fmla="*/ 33 h 120"/>
                <a:gd name="T38" fmla="*/ 402 w 405"/>
                <a:gd name="T39" fmla="*/ 13 h 120"/>
                <a:gd name="T40" fmla="*/ 156 w 405"/>
                <a:gd name="T41" fmla="*/ 106 h 120"/>
                <a:gd name="T42" fmla="*/ 158 w 405"/>
                <a:gd name="T43" fmla="*/ 106 h 120"/>
                <a:gd name="T44" fmla="*/ 160 w 405"/>
                <a:gd name="T45" fmla="*/ 105 h 120"/>
                <a:gd name="T46" fmla="*/ 204 w 405"/>
                <a:gd name="T47" fmla="*/ 119 h 120"/>
                <a:gd name="T48" fmla="*/ 246 w 405"/>
                <a:gd name="T49" fmla="*/ 83 h 120"/>
                <a:gd name="T50" fmla="*/ 178 w 405"/>
                <a:gd name="T51" fmla="*/ 33 h 120"/>
                <a:gd name="T52" fmla="*/ 202 w 405"/>
                <a:gd name="T53" fmla="*/ 16 h 120"/>
                <a:gd name="T54" fmla="*/ 231 w 405"/>
                <a:gd name="T55" fmla="*/ 31 h 120"/>
                <a:gd name="T56" fmla="*/ 231 w 405"/>
                <a:gd name="T57" fmla="*/ 32 h 120"/>
                <a:gd name="T58" fmla="*/ 233 w 405"/>
                <a:gd name="T59" fmla="*/ 33 h 120"/>
                <a:gd name="T60" fmla="*/ 244 w 405"/>
                <a:gd name="T61" fmla="*/ 9 h 120"/>
                <a:gd name="T62" fmla="*/ 243 w 405"/>
                <a:gd name="T63" fmla="*/ 9 h 120"/>
                <a:gd name="T64" fmla="*/ 239 w 405"/>
                <a:gd name="T65" fmla="*/ 11 h 120"/>
                <a:gd name="T66" fmla="*/ 228 w 405"/>
                <a:gd name="T67" fmla="*/ 5 h 120"/>
                <a:gd name="T68" fmla="*/ 203 w 405"/>
                <a:gd name="T69" fmla="*/ 0 h 120"/>
                <a:gd name="T70" fmla="*/ 160 w 405"/>
                <a:gd name="T71" fmla="*/ 34 h 120"/>
                <a:gd name="T72" fmla="*/ 227 w 405"/>
                <a:gd name="T73" fmla="*/ 84 h 120"/>
                <a:gd name="T74" fmla="*/ 205 w 405"/>
                <a:gd name="T75" fmla="*/ 103 h 120"/>
                <a:gd name="T76" fmla="*/ 169 w 405"/>
                <a:gd name="T77" fmla="*/ 86 h 120"/>
                <a:gd name="T78" fmla="*/ 169 w 405"/>
                <a:gd name="T79" fmla="*/ 84 h 120"/>
                <a:gd name="T80" fmla="*/ 168 w 405"/>
                <a:gd name="T81" fmla="*/ 83 h 120"/>
                <a:gd name="T82" fmla="*/ 156 w 405"/>
                <a:gd name="T83" fmla="*/ 106 h 120"/>
                <a:gd name="T84" fmla="*/ 94 w 405"/>
                <a:gd name="T85" fmla="*/ 13 h 120"/>
                <a:gd name="T86" fmla="*/ 92 w 405"/>
                <a:gd name="T87" fmla="*/ 12 h 120"/>
                <a:gd name="T88" fmla="*/ 90 w 405"/>
                <a:gd name="T89" fmla="*/ 13 h 120"/>
                <a:gd name="T90" fmla="*/ 79 w 405"/>
                <a:gd name="T91" fmla="*/ 7 h 120"/>
                <a:gd name="T92" fmla="*/ 53 w 405"/>
                <a:gd name="T93" fmla="*/ 0 h 120"/>
                <a:gd name="T94" fmla="*/ 0 w 405"/>
                <a:gd name="T95" fmla="*/ 60 h 120"/>
                <a:gd name="T96" fmla="*/ 53 w 405"/>
                <a:gd name="T97" fmla="*/ 119 h 120"/>
                <a:gd name="T98" fmla="*/ 93 w 405"/>
                <a:gd name="T99" fmla="*/ 104 h 120"/>
                <a:gd name="T100" fmla="*/ 95 w 405"/>
                <a:gd name="T101" fmla="*/ 104 h 120"/>
                <a:gd name="T102" fmla="*/ 96 w 405"/>
                <a:gd name="T103" fmla="*/ 104 h 120"/>
                <a:gd name="T104" fmla="*/ 82 w 405"/>
                <a:gd name="T105" fmla="*/ 85 h 120"/>
                <a:gd name="T106" fmla="*/ 80 w 405"/>
                <a:gd name="T107" fmla="*/ 85 h 120"/>
                <a:gd name="T108" fmla="*/ 81 w 405"/>
                <a:gd name="T109" fmla="*/ 88 h 120"/>
                <a:gd name="T110" fmla="*/ 54 w 405"/>
                <a:gd name="T111" fmla="*/ 103 h 120"/>
                <a:gd name="T112" fmla="*/ 19 w 405"/>
                <a:gd name="T113" fmla="*/ 59 h 120"/>
                <a:gd name="T114" fmla="*/ 53 w 405"/>
                <a:gd name="T115" fmla="*/ 16 h 120"/>
                <a:gd name="T116" fmla="*/ 79 w 405"/>
                <a:gd name="T117" fmla="*/ 29 h 120"/>
                <a:gd name="T118" fmla="*/ 79 w 405"/>
                <a:gd name="T119" fmla="*/ 32 h 120"/>
                <a:gd name="T120" fmla="*/ 81 w 405"/>
                <a:gd name="T121" fmla="*/ 33 h 120"/>
                <a:gd name="T122" fmla="*/ 94 w 405"/>
                <a:gd name="T123" fmla="*/ 13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05" h="120">
                  <a:moveTo>
                    <a:pt x="402" y="13"/>
                  </a:moveTo>
                  <a:lnTo>
                    <a:pt x="400" y="12"/>
                  </a:lnTo>
                  <a:cubicBezTo>
                    <a:pt x="399" y="12"/>
                    <a:pt x="399" y="13"/>
                    <a:pt x="397" y="13"/>
                  </a:cubicBezTo>
                  <a:cubicBezTo>
                    <a:pt x="396" y="13"/>
                    <a:pt x="392" y="10"/>
                    <a:pt x="387" y="7"/>
                  </a:cubicBezTo>
                  <a:cubicBezTo>
                    <a:pt x="381" y="3"/>
                    <a:pt x="372" y="0"/>
                    <a:pt x="361" y="0"/>
                  </a:cubicBezTo>
                  <a:cubicBezTo>
                    <a:pt x="326" y="0"/>
                    <a:pt x="307" y="29"/>
                    <a:pt x="307" y="60"/>
                  </a:cubicBezTo>
                  <a:cubicBezTo>
                    <a:pt x="307" y="91"/>
                    <a:pt x="326" y="119"/>
                    <a:pt x="360" y="119"/>
                  </a:cubicBezTo>
                  <a:cubicBezTo>
                    <a:pt x="387" y="119"/>
                    <a:pt x="394" y="104"/>
                    <a:pt x="401" y="104"/>
                  </a:cubicBezTo>
                  <a:cubicBezTo>
                    <a:pt x="402" y="104"/>
                    <a:pt x="402" y="104"/>
                    <a:pt x="402" y="104"/>
                  </a:cubicBezTo>
                  <a:lnTo>
                    <a:pt x="404" y="104"/>
                  </a:lnTo>
                  <a:lnTo>
                    <a:pt x="389" y="85"/>
                  </a:lnTo>
                  <a:lnTo>
                    <a:pt x="388" y="85"/>
                  </a:lnTo>
                  <a:cubicBezTo>
                    <a:pt x="388" y="86"/>
                    <a:pt x="388" y="87"/>
                    <a:pt x="388" y="88"/>
                  </a:cubicBezTo>
                  <a:cubicBezTo>
                    <a:pt x="388" y="96"/>
                    <a:pt x="375" y="104"/>
                    <a:pt x="361" y="103"/>
                  </a:cubicBezTo>
                  <a:cubicBezTo>
                    <a:pt x="336" y="103"/>
                    <a:pt x="326" y="82"/>
                    <a:pt x="326" y="59"/>
                  </a:cubicBezTo>
                  <a:cubicBezTo>
                    <a:pt x="326" y="38"/>
                    <a:pt x="337" y="16"/>
                    <a:pt x="361" y="16"/>
                  </a:cubicBezTo>
                  <a:cubicBezTo>
                    <a:pt x="374" y="16"/>
                    <a:pt x="387" y="23"/>
                    <a:pt x="387" y="29"/>
                  </a:cubicBezTo>
                  <a:cubicBezTo>
                    <a:pt x="387" y="31"/>
                    <a:pt x="387" y="32"/>
                    <a:pt x="387" y="32"/>
                  </a:cubicBezTo>
                  <a:lnTo>
                    <a:pt x="389" y="33"/>
                  </a:lnTo>
                  <a:lnTo>
                    <a:pt x="402" y="13"/>
                  </a:lnTo>
                  <a:close/>
                  <a:moveTo>
                    <a:pt x="156" y="106"/>
                  </a:moveTo>
                  <a:lnTo>
                    <a:pt x="158" y="106"/>
                  </a:lnTo>
                  <a:cubicBezTo>
                    <a:pt x="159" y="106"/>
                    <a:pt x="160" y="105"/>
                    <a:pt x="160" y="105"/>
                  </a:cubicBezTo>
                  <a:cubicBezTo>
                    <a:pt x="162" y="105"/>
                    <a:pt x="175" y="119"/>
                    <a:pt x="204" y="119"/>
                  </a:cubicBezTo>
                  <a:cubicBezTo>
                    <a:pt x="229" y="119"/>
                    <a:pt x="246" y="105"/>
                    <a:pt x="246" y="83"/>
                  </a:cubicBezTo>
                  <a:cubicBezTo>
                    <a:pt x="246" y="36"/>
                    <a:pt x="178" y="59"/>
                    <a:pt x="178" y="33"/>
                  </a:cubicBezTo>
                  <a:cubicBezTo>
                    <a:pt x="178" y="24"/>
                    <a:pt x="184" y="16"/>
                    <a:pt x="202" y="16"/>
                  </a:cubicBezTo>
                  <a:cubicBezTo>
                    <a:pt x="216" y="16"/>
                    <a:pt x="231" y="22"/>
                    <a:pt x="231" y="31"/>
                  </a:cubicBezTo>
                  <a:lnTo>
                    <a:pt x="231" y="32"/>
                  </a:lnTo>
                  <a:lnTo>
                    <a:pt x="233" y="33"/>
                  </a:lnTo>
                  <a:lnTo>
                    <a:pt x="244" y="9"/>
                  </a:lnTo>
                  <a:lnTo>
                    <a:pt x="243" y="9"/>
                  </a:lnTo>
                  <a:cubicBezTo>
                    <a:pt x="241" y="10"/>
                    <a:pt x="240" y="11"/>
                    <a:pt x="239" y="11"/>
                  </a:cubicBezTo>
                  <a:cubicBezTo>
                    <a:pt x="237" y="11"/>
                    <a:pt x="234" y="8"/>
                    <a:pt x="228" y="5"/>
                  </a:cubicBezTo>
                  <a:cubicBezTo>
                    <a:pt x="222" y="3"/>
                    <a:pt x="215" y="0"/>
                    <a:pt x="203" y="0"/>
                  </a:cubicBezTo>
                  <a:cubicBezTo>
                    <a:pt x="178" y="0"/>
                    <a:pt x="160" y="12"/>
                    <a:pt x="160" y="34"/>
                  </a:cubicBezTo>
                  <a:cubicBezTo>
                    <a:pt x="160" y="79"/>
                    <a:pt x="227" y="55"/>
                    <a:pt x="227" y="84"/>
                  </a:cubicBezTo>
                  <a:cubicBezTo>
                    <a:pt x="227" y="97"/>
                    <a:pt x="218" y="103"/>
                    <a:pt x="205" y="103"/>
                  </a:cubicBezTo>
                  <a:cubicBezTo>
                    <a:pt x="189" y="103"/>
                    <a:pt x="169" y="94"/>
                    <a:pt x="169" y="86"/>
                  </a:cubicBezTo>
                  <a:cubicBezTo>
                    <a:pt x="169" y="85"/>
                    <a:pt x="169" y="84"/>
                    <a:pt x="169" y="84"/>
                  </a:cubicBezTo>
                  <a:lnTo>
                    <a:pt x="168" y="83"/>
                  </a:lnTo>
                  <a:lnTo>
                    <a:pt x="156" y="106"/>
                  </a:lnTo>
                  <a:close/>
                  <a:moveTo>
                    <a:pt x="94" y="13"/>
                  </a:moveTo>
                  <a:lnTo>
                    <a:pt x="92" y="12"/>
                  </a:lnTo>
                  <a:cubicBezTo>
                    <a:pt x="92" y="12"/>
                    <a:pt x="91" y="13"/>
                    <a:pt x="90" y="13"/>
                  </a:cubicBezTo>
                  <a:cubicBezTo>
                    <a:pt x="88" y="13"/>
                    <a:pt x="85" y="10"/>
                    <a:pt x="79" y="7"/>
                  </a:cubicBezTo>
                  <a:cubicBezTo>
                    <a:pt x="73" y="3"/>
                    <a:pt x="65" y="0"/>
                    <a:pt x="53" y="0"/>
                  </a:cubicBezTo>
                  <a:cubicBezTo>
                    <a:pt x="19" y="0"/>
                    <a:pt x="0" y="29"/>
                    <a:pt x="0" y="60"/>
                  </a:cubicBezTo>
                  <a:cubicBezTo>
                    <a:pt x="0" y="91"/>
                    <a:pt x="19" y="119"/>
                    <a:pt x="53" y="119"/>
                  </a:cubicBezTo>
                  <a:cubicBezTo>
                    <a:pt x="79" y="119"/>
                    <a:pt x="87" y="104"/>
                    <a:pt x="93" y="104"/>
                  </a:cubicBezTo>
                  <a:cubicBezTo>
                    <a:pt x="94" y="104"/>
                    <a:pt x="95" y="104"/>
                    <a:pt x="95" y="104"/>
                  </a:cubicBezTo>
                  <a:lnTo>
                    <a:pt x="96" y="104"/>
                  </a:lnTo>
                  <a:lnTo>
                    <a:pt x="82" y="85"/>
                  </a:lnTo>
                  <a:lnTo>
                    <a:pt x="80" y="85"/>
                  </a:lnTo>
                  <a:cubicBezTo>
                    <a:pt x="81" y="86"/>
                    <a:pt x="81" y="87"/>
                    <a:pt x="81" y="88"/>
                  </a:cubicBezTo>
                  <a:cubicBezTo>
                    <a:pt x="81" y="96"/>
                    <a:pt x="67" y="104"/>
                    <a:pt x="54" y="103"/>
                  </a:cubicBezTo>
                  <a:cubicBezTo>
                    <a:pt x="29" y="103"/>
                    <a:pt x="19" y="82"/>
                    <a:pt x="19" y="59"/>
                  </a:cubicBezTo>
                  <a:cubicBezTo>
                    <a:pt x="19" y="38"/>
                    <a:pt x="29" y="16"/>
                    <a:pt x="53" y="16"/>
                  </a:cubicBezTo>
                  <a:cubicBezTo>
                    <a:pt x="66" y="16"/>
                    <a:pt x="79" y="23"/>
                    <a:pt x="79" y="29"/>
                  </a:cubicBezTo>
                  <a:cubicBezTo>
                    <a:pt x="79" y="31"/>
                    <a:pt x="79" y="32"/>
                    <a:pt x="79" y="32"/>
                  </a:cubicBezTo>
                  <a:lnTo>
                    <a:pt x="81" y="33"/>
                  </a:lnTo>
                  <a:lnTo>
                    <a:pt x="94" y="13"/>
                  </a:lnTo>
                  <a:close/>
                </a:path>
              </a:pathLst>
            </a:custGeom>
            <a:solidFill>
              <a:schemeClr val="accent3"/>
            </a:solidFill>
            <a:ln>
              <a:noFill/>
            </a:ln>
            <a:effectLst/>
          </p:spPr>
          <p:txBody>
            <a:bodyPr wrap="none" anchor="ctr"/>
            <a:lstStyle/>
            <a:p>
              <a:pPr defTabSz="457012" fontAlgn="auto">
                <a:spcBef>
                  <a:spcPts val="0"/>
                </a:spcBef>
                <a:spcAft>
                  <a:spcPts val="0"/>
                </a:spcAft>
                <a:defRPr/>
              </a:pPr>
              <a:endParaRPr lang="en-US">
                <a:latin typeface="+mn-lt"/>
                <a:ea typeface="+mn-ea"/>
                <a:cs typeface="+mn-cs"/>
              </a:endParaRPr>
            </a:p>
          </p:txBody>
        </p:sp>
      </p:grpSp>
      <p:sp>
        <p:nvSpPr>
          <p:cNvPr id="14" name="Rectangle 13"/>
          <p:cNvSpPr/>
          <p:nvPr userDrawn="1"/>
        </p:nvSpPr>
        <p:spPr>
          <a:xfrm>
            <a:off x="4557713" y="4711700"/>
            <a:ext cx="4586287" cy="115888"/>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15" name="Rectangle 14"/>
          <p:cNvSpPr/>
          <p:nvPr userDrawn="1"/>
        </p:nvSpPr>
        <p:spPr>
          <a:xfrm>
            <a:off x="6832600" y="4711700"/>
            <a:ext cx="2311400" cy="115888"/>
          </a:xfrm>
          <a:prstGeom prst="rect">
            <a:avLst/>
          </a:prstGeom>
          <a:solidFill>
            <a:srgbClr val="82BF37"/>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
        <p:nvSpPr>
          <p:cNvPr id="16" name="Rectangle 15"/>
          <p:cNvSpPr/>
          <p:nvPr userDrawn="1"/>
        </p:nvSpPr>
        <p:spPr>
          <a:xfrm>
            <a:off x="0" y="4711700"/>
            <a:ext cx="4562475" cy="11588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67033" tIns="33516" rIns="67033" bIns="33516" anchor="ctr"/>
          <a:lstStyle/>
          <a:p>
            <a:pPr algn="ctr" defTabSz="457012" fontAlgn="auto">
              <a:spcBef>
                <a:spcPts val="0"/>
              </a:spcBef>
              <a:spcAft>
                <a:spcPts val="0"/>
              </a:spcAft>
              <a:defRPr/>
            </a:pPr>
            <a:endParaRPr lang="en-US" dirty="0">
              <a:latin typeface="Corbel"/>
            </a:endParaRPr>
          </a:p>
        </p:txBody>
      </p:sp>
    </p:spTree>
  </p:cSld>
  <p:clrMap bg1="lt1" tx1="dk1" bg2="lt2" tx2="dk2" accent1="accent1" accent2="accent2" accent3="accent3" accent4="accent4" accent5="accent5" accent6="accent6" hlink="hlink" folHlink="folHlink"/>
  <p:sldLayoutIdLst>
    <p:sldLayoutId id="2147483920" r:id="rId1"/>
    <p:sldLayoutId id="2147483890" r:id="rId2"/>
    <p:sldLayoutId id="2147483898" r:id="rId3"/>
    <p:sldLayoutId id="2147483899" r:id="rId4"/>
    <p:sldLayoutId id="2147483901" r:id="rId5"/>
    <p:sldLayoutId id="2147483891" r:id="rId6"/>
    <p:sldLayoutId id="2147483892" r:id="rId7"/>
    <p:sldLayoutId id="2147483893" r:id="rId8"/>
    <p:sldLayoutId id="2147483894" r:id="rId9"/>
    <p:sldLayoutId id="2147483895" r:id="rId10"/>
    <p:sldLayoutId id="2147483906" r:id="rId11"/>
    <p:sldLayoutId id="2147483907" r:id="rId12"/>
    <p:sldLayoutId id="2147483908" r:id="rId13"/>
    <p:sldLayoutId id="2147483909" r:id="rId14"/>
    <p:sldLayoutId id="2147483910" r:id="rId15"/>
    <p:sldLayoutId id="2147483911" r:id="rId16"/>
    <p:sldLayoutId id="2147483912" r:id="rId17"/>
    <p:sldLayoutId id="2147483914" r:id="rId18"/>
    <p:sldLayoutId id="2147483915" r:id="rId19"/>
    <p:sldLayoutId id="2147483917" r:id="rId20"/>
    <p:sldLayoutId id="2147483921" r:id="rId21"/>
    <p:sldLayoutId id="2147483922" r:id="rId22"/>
  </p:sldLayoutIdLst>
  <p:timing>
    <p:tnLst>
      <p:par>
        <p:cTn id="1" dur="indefinite" restart="never" nodeType="tmRoot"/>
      </p:par>
    </p:tnLst>
  </p:timing>
  <p:hf hdr="0" ftr="0" dt="0"/>
  <p:txStyles>
    <p:titleStyle>
      <a:lvl1pPr algn="l" defTabSz="334963" rtl="0" eaLnBrk="1" fontAlgn="base" hangingPunct="1">
        <a:spcBef>
          <a:spcPct val="0"/>
        </a:spcBef>
        <a:spcAft>
          <a:spcPct val="0"/>
        </a:spcAft>
        <a:defRPr sz="2100" b="1" kern="1200">
          <a:solidFill>
            <a:schemeClr val="tx1"/>
          </a:solidFill>
          <a:latin typeface="Corbel"/>
          <a:ea typeface="ＭＳ Ｐゴシック" charset="0"/>
          <a:cs typeface="Corbel"/>
        </a:defRPr>
      </a:lvl1pPr>
      <a:lvl2pPr algn="l" defTabSz="334963" rtl="0" eaLnBrk="1" fontAlgn="base" hangingPunct="1">
        <a:spcBef>
          <a:spcPct val="0"/>
        </a:spcBef>
        <a:spcAft>
          <a:spcPct val="0"/>
        </a:spcAft>
        <a:defRPr sz="2100" b="1">
          <a:solidFill>
            <a:schemeClr val="tx1"/>
          </a:solidFill>
          <a:latin typeface="Corbel" charset="0"/>
          <a:ea typeface="ＭＳ Ｐゴシック" charset="0"/>
        </a:defRPr>
      </a:lvl2pPr>
      <a:lvl3pPr algn="l" defTabSz="334963" rtl="0" eaLnBrk="1" fontAlgn="base" hangingPunct="1">
        <a:spcBef>
          <a:spcPct val="0"/>
        </a:spcBef>
        <a:spcAft>
          <a:spcPct val="0"/>
        </a:spcAft>
        <a:defRPr sz="2100" b="1">
          <a:solidFill>
            <a:schemeClr val="tx1"/>
          </a:solidFill>
          <a:latin typeface="Corbel" charset="0"/>
          <a:ea typeface="ＭＳ Ｐゴシック" charset="0"/>
        </a:defRPr>
      </a:lvl3pPr>
      <a:lvl4pPr algn="l" defTabSz="334963" rtl="0" eaLnBrk="1" fontAlgn="base" hangingPunct="1">
        <a:spcBef>
          <a:spcPct val="0"/>
        </a:spcBef>
        <a:spcAft>
          <a:spcPct val="0"/>
        </a:spcAft>
        <a:defRPr sz="2100" b="1">
          <a:solidFill>
            <a:schemeClr val="tx1"/>
          </a:solidFill>
          <a:latin typeface="Corbel" charset="0"/>
          <a:ea typeface="ＭＳ Ｐゴシック" charset="0"/>
        </a:defRPr>
      </a:lvl4pPr>
      <a:lvl5pPr algn="l" defTabSz="334963" rtl="0" eaLnBrk="1" fontAlgn="base" hangingPunct="1">
        <a:spcBef>
          <a:spcPct val="0"/>
        </a:spcBef>
        <a:spcAft>
          <a:spcPct val="0"/>
        </a:spcAft>
        <a:defRPr sz="2100" b="1">
          <a:solidFill>
            <a:schemeClr val="tx1"/>
          </a:solidFill>
          <a:latin typeface="Corbel" charset="0"/>
          <a:ea typeface="ＭＳ Ｐゴシック" charset="0"/>
        </a:defRPr>
      </a:lvl5pPr>
      <a:lvl6pPr marL="335173" algn="l" defTabSz="335173" rtl="0" eaLnBrk="1" fontAlgn="base" hangingPunct="1">
        <a:spcBef>
          <a:spcPct val="0"/>
        </a:spcBef>
        <a:spcAft>
          <a:spcPct val="0"/>
        </a:spcAft>
        <a:defRPr sz="2100" b="1">
          <a:solidFill>
            <a:srgbClr val="094C5F"/>
          </a:solidFill>
          <a:latin typeface="Candara" charset="0"/>
          <a:ea typeface="ＭＳ Ｐゴシック" charset="0"/>
        </a:defRPr>
      </a:lvl6pPr>
      <a:lvl7pPr marL="670346" algn="l" defTabSz="335173" rtl="0" eaLnBrk="1" fontAlgn="base" hangingPunct="1">
        <a:spcBef>
          <a:spcPct val="0"/>
        </a:spcBef>
        <a:spcAft>
          <a:spcPct val="0"/>
        </a:spcAft>
        <a:defRPr sz="2100" b="1">
          <a:solidFill>
            <a:srgbClr val="094C5F"/>
          </a:solidFill>
          <a:latin typeface="Candara" charset="0"/>
          <a:ea typeface="ＭＳ Ｐゴシック" charset="0"/>
        </a:defRPr>
      </a:lvl7pPr>
      <a:lvl8pPr marL="1005516" algn="l" defTabSz="335173" rtl="0" eaLnBrk="1" fontAlgn="base" hangingPunct="1">
        <a:spcBef>
          <a:spcPct val="0"/>
        </a:spcBef>
        <a:spcAft>
          <a:spcPct val="0"/>
        </a:spcAft>
        <a:defRPr sz="2100" b="1">
          <a:solidFill>
            <a:srgbClr val="094C5F"/>
          </a:solidFill>
          <a:latin typeface="Candara" charset="0"/>
          <a:ea typeface="ＭＳ Ｐゴシック" charset="0"/>
        </a:defRPr>
      </a:lvl8pPr>
      <a:lvl9pPr marL="1340690" algn="l" defTabSz="335173" rtl="0" eaLnBrk="1" fontAlgn="base" hangingPunct="1">
        <a:spcBef>
          <a:spcPct val="0"/>
        </a:spcBef>
        <a:spcAft>
          <a:spcPct val="0"/>
        </a:spcAft>
        <a:defRPr sz="2100" b="1">
          <a:solidFill>
            <a:srgbClr val="094C5F"/>
          </a:solidFill>
          <a:latin typeface="Candara" charset="0"/>
          <a:ea typeface="ＭＳ Ｐゴシック" charset="0"/>
        </a:defRPr>
      </a:lvl9pPr>
    </p:titleStyle>
    <p:bodyStyle>
      <a:lvl1pPr marL="142875" indent="-142875" algn="l" defTabSz="334963" rtl="0" eaLnBrk="1" fontAlgn="base" hangingPunct="1">
        <a:lnSpc>
          <a:spcPct val="110000"/>
        </a:lnSpc>
        <a:spcBef>
          <a:spcPts val="875"/>
        </a:spcBef>
        <a:spcAft>
          <a:spcPct val="0"/>
        </a:spcAft>
        <a:buFont typeface="Arial" charset="0"/>
        <a:buChar char="•"/>
        <a:defRPr kern="1200">
          <a:solidFill>
            <a:srgbClr val="464F55"/>
          </a:solidFill>
          <a:latin typeface="Corbel"/>
          <a:ea typeface="ＭＳ Ｐゴシック" charset="0"/>
          <a:cs typeface="Corbel"/>
        </a:defRPr>
      </a:lvl1pPr>
      <a:lvl2pPr marL="254000" indent="203200" algn="l" defTabSz="334963" rtl="0" eaLnBrk="1" fontAlgn="base" hangingPunct="1">
        <a:spcBef>
          <a:spcPct val="20000"/>
        </a:spcBef>
        <a:spcAft>
          <a:spcPct val="0"/>
        </a:spcAft>
        <a:buFont typeface="Courier New" charset="0"/>
        <a:defRPr sz="1500" kern="1200">
          <a:solidFill>
            <a:srgbClr val="464F55"/>
          </a:solidFill>
          <a:latin typeface="Corbel"/>
          <a:ea typeface="ＭＳ Ｐゴシック" charset="0"/>
          <a:cs typeface="Corbel"/>
        </a:defRPr>
      </a:lvl2pPr>
      <a:lvl3pPr marL="836613" indent="77788" algn="l" defTabSz="334963" rtl="0" eaLnBrk="1" fontAlgn="base" hangingPunct="1">
        <a:spcBef>
          <a:spcPts val="150"/>
        </a:spcBef>
        <a:spcAft>
          <a:spcPct val="0"/>
        </a:spcAft>
        <a:defRPr sz="1300" kern="1200">
          <a:solidFill>
            <a:srgbClr val="464F55"/>
          </a:solidFill>
          <a:latin typeface="Corbel"/>
          <a:ea typeface="ＭＳ Ｐゴシック" charset="0"/>
          <a:cs typeface="Corbel"/>
        </a:defRPr>
      </a:lvl3pPr>
      <a:lvl4pPr marL="1171575" indent="-88900" algn="l" defTabSz="334963" rtl="0" eaLnBrk="1" fontAlgn="base" hangingPunct="1">
        <a:spcBef>
          <a:spcPct val="20000"/>
        </a:spcBef>
        <a:spcAft>
          <a:spcPct val="0"/>
        </a:spcAft>
        <a:buFont typeface="Wingdings" charset="0"/>
        <a:buChar char="§"/>
        <a:defRPr sz="1200" kern="1200">
          <a:solidFill>
            <a:srgbClr val="464F55"/>
          </a:solidFill>
          <a:latin typeface="Corbel"/>
          <a:ea typeface="ＭＳ Ｐゴシック" charset="0"/>
          <a:cs typeface="Corbel"/>
        </a:defRPr>
      </a:lvl4pPr>
      <a:lvl5pPr marL="1508125" indent="-88900" algn="l" defTabSz="334963" rtl="0" eaLnBrk="1" fontAlgn="base" hangingPunct="1">
        <a:spcBef>
          <a:spcPct val="20000"/>
        </a:spcBef>
        <a:spcAft>
          <a:spcPct val="0"/>
        </a:spcAft>
        <a:buFont typeface="Arial" charset="0"/>
        <a:buChar char="»"/>
        <a:defRPr sz="800" kern="1200">
          <a:solidFill>
            <a:schemeClr val="tx1"/>
          </a:solidFill>
          <a:latin typeface="Verdana"/>
          <a:ea typeface="ＭＳ Ｐゴシック" charset="0"/>
          <a:cs typeface="Verdana"/>
        </a:defRPr>
      </a:lvl5pPr>
      <a:lvl6pPr marL="1843448" indent="-167586" algn="l" defTabSz="335173" rtl="0" eaLnBrk="1" latinLnBrk="0" hangingPunct="1">
        <a:spcBef>
          <a:spcPct val="20000"/>
        </a:spcBef>
        <a:buFont typeface="Arial"/>
        <a:buChar char="•"/>
        <a:defRPr sz="1500" kern="1200">
          <a:solidFill>
            <a:schemeClr val="tx1"/>
          </a:solidFill>
          <a:latin typeface="+mn-lt"/>
          <a:ea typeface="+mn-ea"/>
          <a:cs typeface="+mn-cs"/>
        </a:defRPr>
      </a:lvl6pPr>
      <a:lvl7pPr marL="2178620" indent="-167586" algn="l" defTabSz="335173" rtl="0" eaLnBrk="1" latinLnBrk="0" hangingPunct="1">
        <a:spcBef>
          <a:spcPct val="20000"/>
        </a:spcBef>
        <a:buFont typeface="Arial"/>
        <a:buChar char="•"/>
        <a:defRPr sz="1500" kern="1200">
          <a:solidFill>
            <a:schemeClr val="tx1"/>
          </a:solidFill>
          <a:latin typeface="+mn-lt"/>
          <a:ea typeface="+mn-ea"/>
          <a:cs typeface="+mn-cs"/>
        </a:defRPr>
      </a:lvl7pPr>
      <a:lvl8pPr marL="2513793" indent="-167586" algn="l" defTabSz="335173" rtl="0" eaLnBrk="1" latinLnBrk="0" hangingPunct="1">
        <a:spcBef>
          <a:spcPct val="20000"/>
        </a:spcBef>
        <a:buFont typeface="Arial"/>
        <a:buChar char="•"/>
        <a:defRPr sz="1500" kern="1200">
          <a:solidFill>
            <a:schemeClr val="tx1"/>
          </a:solidFill>
          <a:latin typeface="+mn-lt"/>
          <a:ea typeface="+mn-ea"/>
          <a:cs typeface="+mn-cs"/>
        </a:defRPr>
      </a:lvl8pPr>
      <a:lvl9pPr marL="2848964" indent="-167586" algn="l" defTabSz="335173"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35173" rtl="0" eaLnBrk="1" latinLnBrk="0" hangingPunct="1">
        <a:defRPr sz="1300" kern="1200">
          <a:solidFill>
            <a:schemeClr val="tx1"/>
          </a:solidFill>
          <a:latin typeface="+mn-lt"/>
          <a:ea typeface="+mn-ea"/>
          <a:cs typeface="+mn-cs"/>
        </a:defRPr>
      </a:lvl1pPr>
      <a:lvl2pPr marL="335173" algn="l" defTabSz="335173" rtl="0" eaLnBrk="1" latinLnBrk="0" hangingPunct="1">
        <a:defRPr sz="1300" kern="1200">
          <a:solidFill>
            <a:schemeClr val="tx1"/>
          </a:solidFill>
          <a:latin typeface="+mn-lt"/>
          <a:ea typeface="+mn-ea"/>
          <a:cs typeface="+mn-cs"/>
        </a:defRPr>
      </a:lvl2pPr>
      <a:lvl3pPr marL="670346" algn="l" defTabSz="335173" rtl="0" eaLnBrk="1" latinLnBrk="0" hangingPunct="1">
        <a:defRPr sz="1300" kern="1200">
          <a:solidFill>
            <a:schemeClr val="tx1"/>
          </a:solidFill>
          <a:latin typeface="+mn-lt"/>
          <a:ea typeface="+mn-ea"/>
          <a:cs typeface="+mn-cs"/>
        </a:defRPr>
      </a:lvl3pPr>
      <a:lvl4pPr marL="1005516" algn="l" defTabSz="335173" rtl="0" eaLnBrk="1" latinLnBrk="0" hangingPunct="1">
        <a:defRPr sz="1300" kern="1200">
          <a:solidFill>
            <a:schemeClr val="tx1"/>
          </a:solidFill>
          <a:latin typeface="+mn-lt"/>
          <a:ea typeface="+mn-ea"/>
          <a:cs typeface="+mn-cs"/>
        </a:defRPr>
      </a:lvl4pPr>
      <a:lvl5pPr marL="1340690" algn="l" defTabSz="335173" rtl="0" eaLnBrk="1" latinLnBrk="0" hangingPunct="1">
        <a:defRPr sz="1300" kern="1200">
          <a:solidFill>
            <a:schemeClr val="tx1"/>
          </a:solidFill>
          <a:latin typeface="+mn-lt"/>
          <a:ea typeface="+mn-ea"/>
          <a:cs typeface="+mn-cs"/>
        </a:defRPr>
      </a:lvl5pPr>
      <a:lvl6pPr marL="1675862" algn="l" defTabSz="335173" rtl="0" eaLnBrk="1" latinLnBrk="0" hangingPunct="1">
        <a:defRPr sz="1300" kern="1200">
          <a:solidFill>
            <a:schemeClr val="tx1"/>
          </a:solidFill>
          <a:latin typeface="+mn-lt"/>
          <a:ea typeface="+mn-ea"/>
          <a:cs typeface="+mn-cs"/>
        </a:defRPr>
      </a:lvl6pPr>
      <a:lvl7pPr marL="2011033" algn="l" defTabSz="335173" rtl="0" eaLnBrk="1" latinLnBrk="0" hangingPunct="1">
        <a:defRPr sz="1300" kern="1200">
          <a:solidFill>
            <a:schemeClr val="tx1"/>
          </a:solidFill>
          <a:latin typeface="+mn-lt"/>
          <a:ea typeface="+mn-ea"/>
          <a:cs typeface="+mn-cs"/>
        </a:defRPr>
      </a:lvl7pPr>
      <a:lvl8pPr marL="2346207" algn="l" defTabSz="335173" rtl="0" eaLnBrk="1" latinLnBrk="0" hangingPunct="1">
        <a:defRPr sz="1300" kern="1200">
          <a:solidFill>
            <a:schemeClr val="tx1"/>
          </a:solidFill>
          <a:latin typeface="+mn-lt"/>
          <a:ea typeface="+mn-ea"/>
          <a:cs typeface="+mn-cs"/>
        </a:defRPr>
      </a:lvl8pPr>
      <a:lvl9pPr marL="2681379" algn="l" defTabSz="335173" rtl="0" eaLnBrk="1" latinLnBrk="0" hangingPunct="1">
        <a:defRPr sz="1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slideLayout" Target="../slideLayouts/slideLayout4.xml"/><Relationship Id="rId1" Type="http://schemas.openxmlformats.org/officeDocument/2006/relationships/video" Target="https://www.youtube.com/embed/EMliDLONf1U"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1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4.xml"/><Relationship Id="rId1" Type="http://schemas.openxmlformats.org/officeDocument/2006/relationships/slideLayout" Target="../slideLayouts/slideLayout22.xml"/><Relationship Id="rId5" Type="http://schemas.openxmlformats.org/officeDocument/2006/relationships/image" Target="NULL"/><Relationship Id="rId4" Type="http://schemas.openxmlformats.org/officeDocument/2006/relationships/image" Target="../media/image34.png"/></Relationships>
</file>

<file path=ppt/slides/_rels/slide1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mailto:heidi.laine@csc.fi" TargetMode="External"/><Relationship Id="rId2" Type="http://schemas.openxmlformats.org/officeDocument/2006/relationships/image" Target="../media/image36.jpg"/><Relationship Id="rId1" Type="http://schemas.openxmlformats.org/officeDocument/2006/relationships/slideLayout" Target="../slideLayouts/slideLayout19.xml"/><Relationship Id="rId4" Type="http://schemas.openxmlformats.org/officeDocument/2006/relationships/hyperlink" Target="http://www.csc.fi/"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78710" y="2218297"/>
            <a:ext cx="5338467" cy="983400"/>
          </a:xfrm>
        </p:spPr>
        <p:txBody>
          <a:bodyPr>
            <a:normAutofit/>
          </a:bodyPr>
          <a:lstStyle/>
          <a:p>
            <a:r>
              <a:rPr lang="en-US" sz="3600" dirty="0" smtClean="0"/>
              <a:t>RDA in Finland</a:t>
            </a:r>
            <a:endParaRPr lang="en-US" sz="3600" dirty="0"/>
          </a:p>
        </p:txBody>
      </p:sp>
      <p:sp>
        <p:nvSpPr>
          <p:cNvPr id="3" name="Subtitle 2"/>
          <p:cNvSpPr>
            <a:spLocks noGrp="1"/>
          </p:cNvSpPr>
          <p:nvPr>
            <p:ph type="subTitle" idx="1"/>
          </p:nvPr>
        </p:nvSpPr>
        <p:spPr/>
        <p:txBody>
          <a:bodyPr/>
          <a:lstStyle/>
          <a:p>
            <a:r>
              <a:rPr lang="en-US" dirty="0" smtClean="0"/>
              <a:t>RDA Estonia Online Meeting 6.4.2020</a:t>
            </a:r>
            <a:endParaRPr lang="en-US" dirty="0"/>
          </a:p>
        </p:txBody>
      </p:sp>
    </p:spTree>
    <p:extLst>
      <p:ext uri="{BB962C8B-B14F-4D97-AF65-F5344CB8AC3E}">
        <p14:creationId xmlns:p14="http://schemas.microsoft.com/office/powerpoint/2010/main" val="160087843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8881"/>
            <a:ext cx="9143999" cy="4932946"/>
          </a:xfrm>
          <a:prstGeom prst="rect">
            <a:avLst/>
          </a:prstGeom>
        </p:spPr>
      </p:pic>
      <p:sp>
        <p:nvSpPr>
          <p:cNvPr id="7" name="TextBox 6"/>
          <p:cNvSpPr txBox="1"/>
          <p:nvPr/>
        </p:nvSpPr>
        <p:spPr>
          <a:xfrm>
            <a:off x="-38264" y="-38378"/>
            <a:ext cx="2184564" cy="1580699"/>
          </a:xfrm>
          <a:prstGeom prst="rect">
            <a:avLst/>
          </a:prstGeom>
          <a:noFill/>
        </p:spPr>
        <p:txBody>
          <a:bodyPr wrap="square" lIns="132012" tIns="132012" rIns="132012" bIns="132012" rtlCol="0" anchor="t" anchorCtr="0">
            <a:normAutofit/>
          </a:bodyPr>
          <a:lstStyle/>
          <a:p>
            <a:pPr lvl="0" algn="ctr">
              <a:lnSpc>
                <a:spcPts val="1834"/>
              </a:lnSpc>
            </a:pPr>
            <a:r>
              <a:rPr kumimoji="0" lang="fi-FI" sz="1600" b="0" i="0" u="none" strike="noStrike" kern="1200" cap="none" spc="0" normalizeH="0" baseline="0" noProof="0" dirty="0">
                <a:ln>
                  <a:noFill/>
                </a:ln>
                <a:solidFill>
                  <a:srgbClr val="FFFFFF"/>
                </a:solidFill>
                <a:effectLst/>
                <a:uLnTx/>
                <a:uFillTx/>
                <a:latin typeface="Corbel" panose="020B0503020204020204" pitchFamily="34" charset="0"/>
                <a:ea typeface="ＭＳ Ｐゴシック" charset="0"/>
              </a:rPr>
              <a:t/>
            </a:r>
            <a:br>
              <a:rPr kumimoji="0" lang="fi-FI" sz="1600" b="0" i="0" u="none" strike="noStrike" kern="1200" cap="none" spc="0" normalizeH="0" baseline="0" noProof="0" dirty="0">
                <a:ln>
                  <a:noFill/>
                </a:ln>
                <a:solidFill>
                  <a:srgbClr val="FFFFFF"/>
                </a:solidFill>
                <a:effectLst/>
                <a:uLnTx/>
                <a:uFillTx/>
                <a:latin typeface="Corbel" panose="020B0503020204020204" pitchFamily="34" charset="0"/>
                <a:ea typeface="ＭＳ Ｐゴシック" charset="0"/>
              </a:rPr>
            </a:br>
            <a:r>
              <a:rPr lang="fi-FI" sz="1600" dirty="0" err="1">
                <a:solidFill>
                  <a:schemeClr val="bg1"/>
                </a:solidFill>
                <a:latin typeface="Corbel" panose="020B0503020204020204" pitchFamily="34" charset="0"/>
              </a:rPr>
              <a:t>Non-profit</a:t>
            </a:r>
            <a:r>
              <a:rPr lang="fi-FI" sz="1600" dirty="0">
                <a:solidFill>
                  <a:schemeClr val="bg1"/>
                </a:solidFill>
                <a:latin typeface="Corbel" panose="020B0503020204020204" pitchFamily="34" charset="0"/>
              </a:rPr>
              <a:t> </a:t>
            </a:r>
            <a:r>
              <a:rPr lang="fi-FI" sz="1600" dirty="0" err="1">
                <a:solidFill>
                  <a:schemeClr val="bg1"/>
                </a:solidFill>
                <a:latin typeface="Corbel" panose="020B0503020204020204" pitchFamily="34" charset="0"/>
              </a:rPr>
              <a:t>state</a:t>
            </a:r>
            <a:r>
              <a:rPr lang="fi-FI" sz="1600" dirty="0">
                <a:solidFill>
                  <a:schemeClr val="bg1"/>
                </a:solidFill>
                <a:latin typeface="Corbel" panose="020B0503020204020204" pitchFamily="34" charset="0"/>
              </a:rPr>
              <a:t> </a:t>
            </a:r>
            <a:r>
              <a:rPr lang="fi-FI" sz="1600" dirty="0" err="1">
                <a:solidFill>
                  <a:schemeClr val="bg1"/>
                </a:solidFill>
                <a:latin typeface="Corbel" panose="020B0503020204020204" pitchFamily="34" charset="0"/>
              </a:rPr>
              <a:t>organization</a:t>
            </a:r>
            <a:r>
              <a:rPr lang="fi-FI" sz="1600" dirty="0">
                <a:solidFill>
                  <a:schemeClr val="bg1"/>
                </a:solidFill>
                <a:latin typeface="Corbel" panose="020B0503020204020204" pitchFamily="34" charset="0"/>
              </a:rPr>
              <a:t> </a:t>
            </a:r>
            <a:r>
              <a:rPr lang="fi-FI" sz="1600" dirty="0" err="1">
                <a:solidFill>
                  <a:schemeClr val="bg1"/>
                </a:solidFill>
                <a:latin typeface="Corbel" panose="020B0503020204020204" pitchFamily="34" charset="0"/>
              </a:rPr>
              <a:t>with</a:t>
            </a:r>
            <a:r>
              <a:rPr lang="fi-FI" sz="1600" dirty="0">
                <a:solidFill>
                  <a:schemeClr val="bg1"/>
                </a:solidFill>
                <a:latin typeface="Corbel" panose="020B0503020204020204" pitchFamily="34" charset="0"/>
              </a:rPr>
              <a:t> </a:t>
            </a:r>
            <a:r>
              <a:rPr lang="fi-FI" sz="1600" dirty="0" err="1">
                <a:solidFill>
                  <a:schemeClr val="bg1"/>
                </a:solidFill>
                <a:latin typeface="Corbel" panose="020B0503020204020204" pitchFamily="34" charset="0"/>
              </a:rPr>
              <a:t>special</a:t>
            </a:r>
            <a:r>
              <a:rPr lang="fi-FI" sz="1600" dirty="0">
                <a:solidFill>
                  <a:schemeClr val="bg1"/>
                </a:solidFill>
                <a:latin typeface="Corbel" panose="020B0503020204020204" pitchFamily="34" charset="0"/>
              </a:rPr>
              <a:t> </a:t>
            </a:r>
            <a:r>
              <a:rPr lang="fi-FI" sz="1600" dirty="0" err="1">
                <a:solidFill>
                  <a:schemeClr val="bg1"/>
                </a:solidFill>
                <a:latin typeface="Corbel" panose="020B0503020204020204" pitchFamily="34" charset="0"/>
              </a:rPr>
              <a:t>tasks</a:t>
            </a:r>
            <a:endParaRPr kumimoji="0" lang="fi-FI" sz="1600" b="0" i="0" u="none" strike="noStrike" kern="1200" cap="none" spc="0" normalizeH="0" baseline="0" noProof="0" dirty="0">
              <a:ln>
                <a:noFill/>
              </a:ln>
              <a:solidFill>
                <a:srgbClr val="FFFFFF"/>
              </a:solidFill>
              <a:effectLst/>
              <a:uLnTx/>
              <a:uFillTx/>
              <a:latin typeface="Corbel" panose="020B0503020204020204" pitchFamily="34" charset="0"/>
              <a:ea typeface="ＭＳ Ｐゴシック" charset="0"/>
            </a:endParaRPr>
          </a:p>
        </p:txBody>
      </p:sp>
      <p:sp>
        <p:nvSpPr>
          <p:cNvPr id="15" name="TextBox 14"/>
          <p:cNvSpPr txBox="1"/>
          <p:nvPr/>
        </p:nvSpPr>
        <p:spPr>
          <a:xfrm>
            <a:off x="5981277" y="1571818"/>
            <a:ext cx="1595180" cy="1556822"/>
          </a:xfrm>
          <a:prstGeom prst="rect">
            <a:avLst/>
          </a:prstGeom>
          <a:noFill/>
        </p:spPr>
        <p:txBody>
          <a:bodyPr wrap="square" lIns="132012" tIns="132012" rIns="132012" bIns="132012" rtlCol="0" anchor="ctr" anchorCtr="0">
            <a:normAutofit/>
          </a:bodyPr>
          <a:lstStyle/>
          <a:p>
            <a:pPr lvl="0" algn="ctr">
              <a:lnSpc>
                <a:spcPts val="1834"/>
              </a:lnSpc>
            </a:pPr>
            <a:r>
              <a:rPr lang="fi-FI" sz="1400" dirty="0" err="1" smtClean="0">
                <a:solidFill>
                  <a:srgbClr val="FFFFFF"/>
                </a:solidFill>
                <a:latin typeface="Corbel" panose="020B0503020204020204" pitchFamily="34" charset="0"/>
              </a:rPr>
              <a:t>Headquarters</a:t>
            </a:r>
            <a:r>
              <a:rPr lang="fi-FI" sz="1400" dirty="0" smtClean="0">
                <a:solidFill>
                  <a:srgbClr val="FFFFFF"/>
                </a:solidFill>
                <a:latin typeface="Corbel" panose="020B0503020204020204" pitchFamily="34" charset="0"/>
              </a:rPr>
              <a:t> in </a:t>
            </a:r>
            <a:r>
              <a:rPr kumimoji="0" lang="fi-FI" sz="1400" b="0" i="0" u="none" strike="noStrike" kern="1200" cap="none" spc="0" normalizeH="0" baseline="0" noProof="0" dirty="0" smtClean="0">
                <a:ln>
                  <a:noFill/>
                </a:ln>
                <a:solidFill>
                  <a:srgbClr val="FFFFFF"/>
                </a:solidFill>
                <a:effectLst/>
                <a:uLnTx/>
                <a:uFillTx/>
                <a:latin typeface="Corbel" panose="020B0503020204020204" pitchFamily="34" charset="0"/>
                <a:ea typeface="ＭＳ Ｐゴシック" charset="0"/>
              </a:rPr>
              <a:t>Espoo, datacenter in Kajaani</a:t>
            </a:r>
            <a:endParaRPr kumimoji="0" lang="fi-FI" sz="1400" b="0" i="0" u="none" strike="noStrike" kern="1200" cap="none" spc="0" normalizeH="0" baseline="0" noProof="0" dirty="0">
              <a:ln>
                <a:noFill/>
              </a:ln>
              <a:solidFill>
                <a:srgbClr val="FFFFFF"/>
              </a:solidFill>
              <a:effectLst/>
              <a:uLnTx/>
              <a:uFillTx/>
              <a:latin typeface="Corbel" panose="020B0503020204020204" pitchFamily="34" charset="0"/>
              <a:ea typeface="ＭＳ Ｐゴシック" charset="0"/>
            </a:endParaRPr>
          </a:p>
        </p:txBody>
      </p:sp>
      <p:sp>
        <p:nvSpPr>
          <p:cNvPr id="21" name="TextBox 20"/>
          <p:cNvSpPr txBox="1"/>
          <p:nvPr/>
        </p:nvSpPr>
        <p:spPr>
          <a:xfrm>
            <a:off x="0" y="3128639"/>
            <a:ext cx="3972864" cy="1698949"/>
          </a:xfrm>
          <a:prstGeom prst="rect">
            <a:avLst/>
          </a:prstGeom>
          <a:noFill/>
          <a:ln>
            <a:noFill/>
          </a:ln>
        </p:spPr>
        <p:txBody>
          <a:bodyPr wrap="square" lIns="132012" tIns="132012" rIns="132012" bIns="132012" rtlCol="0" anchor="ctr" anchorCtr="0">
            <a:normAutofit/>
          </a:bodyPr>
          <a:lstStyle/>
          <a:p>
            <a:pPr marL="0" marR="0" lvl="0" indent="0" algn="ctr" defTabSz="455613" rtl="0" eaLnBrk="1" fontAlgn="base" latinLnBrk="0" hangingPunct="1">
              <a:lnSpc>
                <a:spcPct val="100000"/>
              </a:lnSpc>
              <a:spcBef>
                <a:spcPct val="0"/>
              </a:spcBef>
              <a:spcAft>
                <a:spcPct val="0"/>
              </a:spcAft>
              <a:buClrTx/>
              <a:buSzTx/>
              <a:buFontTx/>
              <a:buNone/>
              <a:tabLst/>
              <a:defRPr/>
            </a:pPr>
            <a:r>
              <a:rPr kumimoji="0" lang="fi-FI" sz="2300" b="1" i="0" u="none" strike="noStrike" kern="1200" cap="none" spc="0" normalizeH="0" baseline="0" noProof="0" dirty="0" err="1" smtClean="0">
                <a:ln>
                  <a:noFill/>
                </a:ln>
                <a:solidFill>
                  <a:srgbClr val="002F5F"/>
                </a:solidFill>
                <a:effectLst/>
                <a:uLnTx/>
                <a:uFillTx/>
                <a:latin typeface="Corbel" panose="020B0503020204020204" pitchFamily="34" charset="0"/>
                <a:ea typeface="ＭＳ Ｐゴシック" charset="0"/>
              </a:rPr>
              <a:t>Owned</a:t>
            </a:r>
            <a:r>
              <a:rPr kumimoji="0" lang="fi-FI" sz="2300" b="1" i="0" u="none" strike="noStrike" kern="1200" cap="none" spc="0" normalizeH="0" baseline="0" noProof="0" dirty="0" smtClean="0">
                <a:ln>
                  <a:noFill/>
                </a:ln>
                <a:solidFill>
                  <a:srgbClr val="002F5F"/>
                </a:solidFill>
                <a:effectLst/>
                <a:uLnTx/>
                <a:uFillTx/>
                <a:latin typeface="Corbel" panose="020B0503020204020204" pitchFamily="34" charset="0"/>
                <a:ea typeface="ＭＳ Ｐゴシック" charset="0"/>
              </a:rPr>
              <a:t> </a:t>
            </a:r>
            <a:r>
              <a:rPr kumimoji="0" lang="fi-FI" sz="2300" b="1" i="0" u="none" strike="noStrike" kern="1200" cap="none" spc="0" normalizeH="0" baseline="0" noProof="0" dirty="0" err="1" smtClean="0">
                <a:ln>
                  <a:noFill/>
                </a:ln>
                <a:solidFill>
                  <a:srgbClr val="002F5F"/>
                </a:solidFill>
                <a:effectLst/>
                <a:uLnTx/>
                <a:uFillTx/>
                <a:latin typeface="Corbel" panose="020B0503020204020204" pitchFamily="34" charset="0"/>
                <a:ea typeface="ＭＳ Ｐゴシック" charset="0"/>
              </a:rPr>
              <a:t>by</a:t>
            </a:r>
            <a:r>
              <a:rPr kumimoji="0" lang="fi-FI" sz="2300" b="1" i="0" u="none" strike="noStrike" kern="1200" cap="none" spc="0" normalizeH="0" baseline="0" noProof="0" dirty="0" smtClean="0">
                <a:ln>
                  <a:noFill/>
                </a:ln>
                <a:solidFill>
                  <a:srgbClr val="002F5F"/>
                </a:solidFill>
                <a:effectLst/>
                <a:uLnTx/>
                <a:uFillTx/>
                <a:latin typeface="Corbel" panose="020B0503020204020204" pitchFamily="34" charset="0"/>
                <a:ea typeface="ＭＳ Ｐゴシック" charset="0"/>
              </a:rPr>
              <a:t> </a:t>
            </a:r>
            <a:r>
              <a:rPr kumimoji="0" lang="fi-FI" sz="2300" b="1" i="0" u="none" strike="noStrike" kern="1200" cap="none" spc="0" normalizeH="0" baseline="0" noProof="0" dirty="0" err="1" smtClean="0">
                <a:ln>
                  <a:noFill/>
                </a:ln>
                <a:solidFill>
                  <a:srgbClr val="002F5F"/>
                </a:solidFill>
                <a:effectLst/>
                <a:uLnTx/>
                <a:uFillTx/>
                <a:latin typeface="Corbel" panose="020B0503020204020204" pitchFamily="34" charset="0"/>
                <a:ea typeface="ＭＳ Ｐゴシック" charset="0"/>
              </a:rPr>
              <a:t>state</a:t>
            </a:r>
            <a:r>
              <a:rPr kumimoji="0" lang="fi-FI" sz="2600" b="1" i="0" u="none" strike="noStrike" kern="1200" cap="none" spc="0" normalizeH="0" baseline="0" noProof="0" dirty="0" smtClean="0">
                <a:ln>
                  <a:noFill/>
                </a:ln>
                <a:solidFill>
                  <a:srgbClr val="002F5F"/>
                </a:solidFill>
                <a:effectLst/>
                <a:uLnTx/>
                <a:uFillTx/>
                <a:latin typeface="Arial Black" panose="020B0A04020102020204" pitchFamily="34" charset="0"/>
                <a:ea typeface="ＭＳ Ｐゴシック" charset="0"/>
              </a:rPr>
              <a:t> (</a:t>
            </a:r>
            <a:r>
              <a:rPr kumimoji="0" lang="fi-FI" sz="3200" b="0" i="0" u="none" strike="noStrike" kern="1200" cap="none" spc="0" normalizeH="0" baseline="0" noProof="0" dirty="0" smtClean="0">
                <a:ln>
                  <a:noFill/>
                </a:ln>
                <a:solidFill>
                  <a:srgbClr val="002F5F"/>
                </a:solidFill>
                <a:effectLst/>
                <a:uLnTx/>
                <a:uFillTx/>
                <a:latin typeface="Arial Black" panose="020B0A04020102020204" pitchFamily="34" charset="0"/>
                <a:ea typeface="ＭＳ Ｐゴシック" charset="0"/>
              </a:rPr>
              <a:t>70%)</a:t>
            </a:r>
            <a:endParaRPr kumimoji="0" lang="fi-FI" sz="3200" b="0" i="0" u="none" strike="noStrike" kern="1200" cap="none" spc="0" normalizeH="0" baseline="0" noProof="0" dirty="0">
              <a:ln>
                <a:noFill/>
              </a:ln>
              <a:solidFill>
                <a:srgbClr val="002F5F"/>
              </a:solidFill>
              <a:effectLst/>
              <a:uLnTx/>
              <a:uFillTx/>
              <a:latin typeface="Arial Black" panose="020B0A04020102020204" pitchFamily="34" charset="0"/>
              <a:ea typeface="ＭＳ Ｐゴシック" charset="0"/>
            </a:endParaRPr>
          </a:p>
          <a:p>
            <a:pPr lvl="0" algn="ctr"/>
            <a:r>
              <a:rPr lang="en-US" dirty="0">
                <a:solidFill>
                  <a:srgbClr val="002F5F"/>
                </a:solidFill>
                <a:latin typeface="Corbel" panose="020B0503020204020204" pitchFamily="34" charset="0"/>
              </a:rPr>
              <a:t>and all Finnish higher education institutions </a:t>
            </a:r>
            <a:r>
              <a:rPr lang="en-US" sz="2400" b="1" dirty="0">
                <a:solidFill>
                  <a:srgbClr val="002F5F"/>
                </a:solidFill>
                <a:latin typeface="Corbel" panose="020B0503020204020204" pitchFamily="34" charset="0"/>
              </a:rPr>
              <a:t>(30%)</a:t>
            </a:r>
          </a:p>
        </p:txBody>
      </p:sp>
      <p:grpSp>
        <p:nvGrpSpPr>
          <p:cNvPr id="6" name="Group 5"/>
          <p:cNvGrpSpPr/>
          <p:nvPr/>
        </p:nvGrpSpPr>
        <p:grpSpPr>
          <a:xfrm>
            <a:off x="4010963" y="-25400"/>
            <a:ext cx="1970314" cy="1331078"/>
            <a:chOff x="3972863" y="0"/>
            <a:chExt cx="1970314" cy="1331078"/>
          </a:xfrm>
        </p:grpSpPr>
        <p:sp>
          <p:nvSpPr>
            <p:cNvPr id="12" name="TextBox 11"/>
            <p:cNvSpPr txBox="1"/>
            <p:nvPr>
              <p:extLst/>
            </p:nvPr>
          </p:nvSpPr>
          <p:spPr>
            <a:xfrm>
              <a:off x="3972863" y="0"/>
              <a:ext cx="1970314" cy="766284"/>
            </a:xfrm>
            <a:prstGeom prst="rect">
              <a:avLst/>
            </a:prstGeom>
            <a:noFill/>
          </p:spPr>
          <p:txBody>
            <a:bodyPr wrap="square" lIns="132012" tIns="132012" rIns="132012" bIns="132012" rtlCol="0" anchor="t" anchorCtr="0">
              <a:noAutofit/>
            </a:bodyPr>
            <a:lstStyle/>
            <a:p>
              <a:pPr marL="0" marR="0" lvl="0" indent="0" algn="ctr" defTabSz="455613" rtl="0" eaLnBrk="1" fontAlgn="base" latinLnBrk="0" hangingPunct="1">
                <a:lnSpc>
                  <a:spcPts val="1834"/>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2F5F"/>
                  </a:solidFill>
                  <a:effectLst/>
                  <a:uLnTx/>
                  <a:uFillTx/>
                  <a:latin typeface="ＭＳ Ｐゴシック"/>
                  <a:ea typeface="ＭＳ Ｐゴシック" charset="0"/>
                </a:rPr>
                <a:t/>
              </a:r>
              <a:br>
                <a:rPr kumimoji="0" lang="en-US" sz="1800" b="0" i="0" u="none" strike="noStrike" kern="1200" cap="none" spc="0" normalizeH="0" baseline="0" noProof="0" dirty="0">
                  <a:ln>
                    <a:noFill/>
                  </a:ln>
                  <a:solidFill>
                    <a:srgbClr val="002F5F"/>
                  </a:solidFill>
                  <a:effectLst/>
                  <a:uLnTx/>
                  <a:uFillTx/>
                  <a:latin typeface="ＭＳ Ｐゴシック"/>
                  <a:ea typeface="ＭＳ Ｐゴシック" charset="0"/>
                </a:rPr>
              </a:br>
              <a:r>
                <a:rPr kumimoji="0" lang="fi-FI" sz="1600" b="0" i="0" u="none" strike="noStrike" kern="1200" cap="none" spc="0" normalizeH="0" baseline="0" noProof="0" dirty="0" smtClean="0">
                  <a:ln>
                    <a:noFill/>
                  </a:ln>
                  <a:solidFill>
                    <a:srgbClr val="002F5F"/>
                  </a:solidFill>
                  <a:effectLst/>
                  <a:uLnTx/>
                  <a:uFillTx/>
                  <a:latin typeface="Corbel" panose="020B0503020204020204" pitchFamily="34" charset="0"/>
                  <a:ea typeface="ＭＳ Ｐゴシック" charset="0"/>
                </a:rPr>
                <a:t>Turn over </a:t>
              </a:r>
              <a:br>
                <a:rPr kumimoji="0" lang="fi-FI" sz="1600" b="0" i="0" u="none" strike="noStrike" kern="1200" cap="none" spc="0" normalizeH="0" baseline="0" noProof="0" dirty="0" smtClean="0">
                  <a:ln>
                    <a:noFill/>
                  </a:ln>
                  <a:solidFill>
                    <a:srgbClr val="002F5F"/>
                  </a:solidFill>
                  <a:effectLst/>
                  <a:uLnTx/>
                  <a:uFillTx/>
                  <a:latin typeface="Corbel" panose="020B0503020204020204" pitchFamily="34" charset="0"/>
                  <a:ea typeface="ＭＳ Ｐゴシック" charset="0"/>
                </a:rPr>
              </a:br>
              <a:r>
                <a:rPr kumimoji="0" lang="fi-FI" sz="1600" b="0" i="0" u="none" strike="noStrike" kern="1200" cap="none" spc="0" normalizeH="0" baseline="0" noProof="0" dirty="0" smtClean="0">
                  <a:ln>
                    <a:noFill/>
                  </a:ln>
                  <a:solidFill>
                    <a:srgbClr val="002F5F"/>
                  </a:solidFill>
                  <a:effectLst/>
                  <a:uLnTx/>
                  <a:uFillTx/>
                  <a:latin typeface="Corbel" panose="020B0503020204020204" pitchFamily="34" charset="0"/>
                  <a:ea typeface="ＭＳ Ｐゴシック" charset="0"/>
                </a:rPr>
                <a:t>in 2019</a:t>
              </a:r>
              <a:endParaRPr kumimoji="0" lang="fi-FI" sz="1600" b="0" i="0" u="none" strike="noStrike" kern="1200" cap="none" spc="0" normalizeH="0" baseline="0" noProof="0" dirty="0">
                <a:ln>
                  <a:noFill/>
                </a:ln>
                <a:solidFill>
                  <a:srgbClr val="002F5F"/>
                </a:solidFill>
                <a:effectLst/>
                <a:uLnTx/>
                <a:uFillTx/>
                <a:latin typeface="Corbel" panose="020B0503020204020204" pitchFamily="34" charset="0"/>
                <a:ea typeface="ＭＳ Ｐゴシック" charset="0"/>
              </a:endParaRPr>
            </a:p>
            <a:p>
              <a:pPr marL="0" marR="0" lvl="0" indent="0" algn="ctr" defTabSz="455613" rtl="0" eaLnBrk="1" fontAlgn="base" latinLnBrk="0" hangingPunct="1">
                <a:lnSpc>
                  <a:spcPts val="1800"/>
                </a:lnSpc>
                <a:spcBef>
                  <a:spcPct val="0"/>
                </a:spcBef>
                <a:spcAft>
                  <a:spcPct val="0"/>
                </a:spcAft>
                <a:buClrTx/>
                <a:buSzTx/>
                <a:buFontTx/>
                <a:buNone/>
                <a:tabLst/>
                <a:defRPr/>
              </a:pPr>
              <a:endParaRPr kumimoji="0" lang="fi-FI" sz="1600" b="0" i="0" u="none" strike="noStrike" kern="1200" cap="none" spc="0" normalizeH="0" baseline="0" noProof="0" dirty="0">
                <a:ln>
                  <a:noFill/>
                </a:ln>
                <a:solidFill>
                  <a:srgbClr val="002F5F"/>
                </a:solidFill>
                <a:effectLst/>
                <a:uLnTx/>
                <a:uFillTx/>
                <a:latin typeface="Corbel" panose="020B0503020204020204" pitchFamily="34" charset="0"/>
                <a:ea typeface="ＭＳ Ｐゴシック" charset="0"/>
              </a:endParaRPr>
            </a:p>
          </p:txBody>
        </p:sp>
        <p:sp>
          <p:nvSpPr>
            <p:cNvPr id="13" name="TextBox 12"/>
            <p:cNvSpPr txBox="1"/>
            <p:nvPr>
              <p:extLst/>
            </p:nvPr>
          </p:nvSpPr>
          <p:spPr>
            <a:xfrm>
              <a:off x="4616189" y="982130"/>
              <a:ext cx="683661" cy="348948"/>
            </a:xfrm>
            <a:prstGeom prst="rect">
              <a:avLst/>
            </a:prstGeom>
            <a:noFill/>
          </p:spPr>
          <p:txBody>
            <a:bodyPr wrap="none" lIns="67062" tIns="33531" rIns="67062" bIns="33531" rtlCol="0" anchor="t">
              <a:spAutoFit/>
            </a:bodyPr>
            <a:lstStyle/>
            <a:p>
              <a:pPr marL="0" marR="0" lvl="0" indent="0" algn="ctr" defTabSz="455613" rtl="0" eaLnBrk="1" fontAlgn="base" latinLnBrk="0" hangingPunct="1">
                <a:lnSpc>
                  <a:spcPts val="1834"/>
                </a:lnSpc>
                <a:spcBef>
                  <a:spcPct val="0"/>
                </a:spcBef>
                <a:spcAft>
                  <a:spcPct val="0"/>
                </a:spcAft>
                <a:buClrTx/>
                <a:buSzTx/>
                <a:buFontTx/>
                <a:buNone/>
                <a:tabLst/>
                <a:defRPr/>
              </a:pPr>
              <a:r>
                <a:rPr lang="fi-FI" sz="3200" dirty="0" smtClean="0">
                  <a:solidFill>
                    <a:srgbClr val="002F5F"/>
                  </a:solidFill>
                  <a:latin typeface="Arial Black" panose="020B0A04020102020204" pitchFamily="34" charset="0"/>
                </a:rPr>
                <a:t>51</a:t>
              </a:r>
              <a:endParaRPr kumimoji="0" lang="fi-FI" sz="3200" b="0" i="0" u="none" strike="noStrike" kern="1200" cap="none" spc="0" normalizeH="0" baseline="0" noProof="0" dirty="0">
                <a:ln>
                  <a:noFill/>
                </a:ln>
                <a:solidFill>
                  <a:srgbClr val="002F5F"/>
                </a:solidFill>
                <a:effectLst/>
                <a:uLnTx/>
                <a:uFillTx/>
                <a:latin typeface="Arial Black" panose="020B0A04020102020204" pitchFamily="34" charset="0"/>
                <a:ea typeface="ＭＳ Ｐゴシック" charset="0"/>
              </a:endParaRPr>
            </a:p>
          </p:txBody>
        </p:sp>
        <p:sp>
          <p:nvSpPr>
            <p:cNvPr id="14" name="TextBox 13"/>
            <p:cNvSpPr txBox="1"/>
            <p:nvPr/>
          </p:nvSpPr>
          <p:spPr>
            <a:xfrm>
              <a:off x="5163576" y="976737"/>
              <a:ext cx="443473" cy="309877"/>
            </a:xfrm>
            <a:prstGeom prst="rect">
              <a:avLst/>
            </a:prstGeom>
            <a:noFill/>
          </p:spPr>
          <p:txBody>
            <a:bodyPr wrap="none" lIns="67062" tIns="33531" rIns="67062" bIns="33531" rtlCol="0">
              <a:spAutoFit/>
            </a:bodyPr>
            <a:lstStyle/>
            <a:p>
              <a:pPr marL="0" marR="0" lvl="0" indent="0" algn="ctr" defTabSz="455613" rtl="0" eaLnBrk="1" fontAlgn="base" latinLnBrk="0" hangingPunct="1">
                <a:lnSpc>
                  <a:spcPts val="1834"/>
                </a:lnSpc>
                <a:spcBef>
                  <a:spcPct val="0"/>
                </a:spcBef>
                <a:spcAft>
                  <a:spcPct val="0"/>
                </a:spcAft>
                <a:buClrTx/>
                <a:buSzTx/>
                <a:buFontTx/>
                <a:buNone/>
                <a:tabLst/>
                <a:defRPr/>
              </a:pPr>
              <a:r>
                <a:rPr kumimoji="0" lang="fi-FI" sz="1800" b="0" i="0" u="none" strike="noStrike" kern="1200" cap="none" spc="0" normalizeH="0" baseline="0" noProof="0" dirty="0">
                  <a:ln>
                    <a:noFill/>
                  </a:ln>
                  <a:solidFill>
                    <a:srgbClr val="002F5F"/>
                  </a:solidFill>
                  <a:effectLst/>
                  <a:uLnTx/>
                  <a:uFillTx/>
                  <a:latin typeface="Corbel" panose="020B0503020204020204" pitchFamily="34" charset="0"/>
                  <a:ea typeface="ＭＳ Ｐゴシック" charset="0"/>
                </a:rPr>
                <a:t>M€</a:t>
              </a:r>
            </a:p>
          </p:txBody>
        </p:sp>
      </p:grpSp>
      <p:sp>
        <p:nvSpPr>
          <p:cNvPr id="22" name="Rectangle 21"/>
          <p:cNvSpPr/>
          <p:nvPr/>
        </p:nvSpPr>
        <p:spPr>
          <a:xfrm>
            <a:off x="7565594" y="3128639"/>
            <a:ext cx="1567543" cy="1593871"/>
          </a:xfrm>
          <a:prstGeom prst="rect">
            <a:avLst/>
          </a:prstGeom>
          <a:noFill/>
          <a:ln>
            <a:noFill/>
            <a:prstDash val="sysDash"/>
          </a:ln>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5613"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hueOff val="0"/>
                  <a:satOff val="0"/>
                  <a:lumOff val="0"/>
                  <a:alphaOff val="0"/>
                </a:srgbClr>
              </a:solidFill>
              <a:effectLst/>
              <a:uLnTx/>
              <a:uFillTx/>
              <a:latin typeface="Candara"/>
              <a:ea typeface="+mn-ea"/>
              <a:cs typeface="+mn-cs"/>
            </a:endParaRPr>
          </a:p>
        </p:txBody>
      </p:sp>
      <p:grpSp>
        <p:nvGrpSpPr>
          <p:cNvPr id="3" name="Group 2"/>
          <p:cNvGrpSpPr/>
          <p:nvPr/>
        </p:nvGrpSpPr>
        <p:grpSpPr>
          <a:xfrm>
            <a:off x="7648799" y="3362291"/>
            <a:ext cx="1474104" cy="1271075"/>
            <a:chOff x="7565594" y="3434841"/>
            <a:chExt cx="1567543" cy="1127871"/>
          </a:xfrm>
        </p:grpSpPr>
        <p:sp>
          <p:nvSpPr>
            <p:cNvPr id="16" name="TextBox 15"/>
            <p:cNvSpPr txBox="1"/>
            <p:nvPr/>
          </p:nvSpPr>
          <p:spPr>
            <a:xfrm>
              <a:off x="8021667" y="3434841"/>
              <a:ext cx="655403" cy="267758"/>
            </a:xfrm>
            <a:prstGeom prst="rect">
              <a:avLst/>
            </a:prstGeom>
            <a:noFill/>
          </p:spPr>
          <p:txBody>
            <a:bodyPr wrap="none" lIns="67062" tIns="33531" rIns="67062" bIns="33531" rtlCol="0">
              <a:spAutoFit/>
            </a:bodyPr>
            <a:lstStyle/>
            <a:p>
              <a:pPr marL="0" marR="0" lvl="0" indent="0" algn="ctr" defTabSz="455613" rtl="0" eaLnBrk="1" fontAlgn="base" latinLnBrk="0" hangingPunct="1">
                <a:lnSpc>
                  <a:spcPts val="1834"/>
                </a:lnSpc>
                <a:spcBef>
                  <a:spcPct val="0"/>
                </a:spcBef>
                <a:spcAft>
                  <a:spcPct val="0"/>
                </a:spcAft>
                <a:buClrTx/>
                <a:buSzTx/>
                <a:buFontTx/>
                <a:buNone/>
                <a:tabLst/>
                <a:defRPr/>
              </a:pPr>
              <a:r>
                <a:rPr kumimoji="0" lang="fi-FI" sz="1800" b="0" i="0" u="none" strike="noStrike" kern="1200" cap="none" spc="0" normalizeH="0" baseline="0" noProof="0" dirty="0" err="1" smtClean="0">
                  <a:ln>
                    <a:noFill/>
                  </a:ln>
                  <a:solidFill>
                    <a:srgbClr val="FFFFFF"/>
                  </a:solidFill>
                  <a:effectLst/>
                  <a:uLnTx/>
                  <a:uFillTx/>
                  <a:latin typeface="Corbel" panose="020B0503020204020204" pitchFamily="34" charset="0"/>
                  <a:ea typeface="ＭＳ Ｐゴシック" charset="0"/>
                </a:rPr>
                <a:t>Circa</a:t>
              </a:r>
              <a:endParaRPr kumimoji="0" lang="fi-FI" sz="1800" b="0" i="0" u="none" strike="noStrike" kern="1200" cap="none" spc="0" normalizeH="0" baseline="0" noProof="0" dirty="0">
                <a:ln>
                  <a:noFill/>
                </a:ln>
                <a:solidFill>
                  <a:srgbClr val="FFFFFF"/>
                </a:solidFill>
                <a:effectLst/>
                <a:uLnTx/>
                <a:uFillTx/>
                <a:latin typeface="Corbel" panose="020B0503020204020204" pitchFamily="34" charset="0"/>
                <a:ea typeface="ＭＳ Ｐゴシック" charset="0"/>
              </a:endParaRPr>
            </a:p>
          </p:txBody>
        </p:sp>
        <p:sp>
          <p:nvSpPr>
            <p:cNvPr id="17" name="TextBox 16"/>
            <p:cNvSpPr txBox="1"/>
            <p:nvPr/>
          </p:nvSpPr>
          <p:spPr>
            <a:xfrm>
              <a:off x="7565594" y="4079052"/>
              <a:ext cx="1567543" cy="483660"/>
            </a:xfrm>
            <a:prstGeom prst="rect">
              <a:avLst/>
            </a:prstGeom>
            <a:noFill/>
          </p:spPr>
          <p:txBody>
            <a:bodyPr wrap="square" lIns="67062" tIns="33531" rIns="67062" bIns="33531" rtlCol="0" anchor="t">
              <a:spAutoFit/>
            </a:bodyPr>
            <a:lstStyle/>
            <a:p>
              <a:pPr marL="0" marR="0" lvl="0" indent="0" algn="ctr" defTabSz="455613" rtl="0" eaLnBrk="1" fontAlgn="base" latinLnBrk="0" hangingPunct="1">
                <a:lnSpc>
                  <a:spcPts val="1834"/>
                </a:lnSpc>
                <a:spcBef>
                  <a:spcPct val="0"/>
                </a:spcBef>
                <a:spcAft>
                  <a:spcPct val="0"/>
                </a:spcAft>
                <a:buClrTx/>
                <a:buSzTx/>
                <a:buFontTx/>
                <a:buNone/>
                <a:tabLst/>
                <a:defRPr/>
              </a:pPr>
              <a:r>
                <a:rPr kumimoji="0" lang="fi-FI" sz="1800" b="0" i="0" u="none" strike="noStrike" kern="1200" cap="none" spc="0" normalizeH="0" baseline="0" noProof="0" dirty="0" smtClean="0">
                  <a:ln>
                    <a:noFill/>
                  </a:ln>
                  <a:solidFill>
                    <a:srgbClr val="FFFFFF"/>
                  </a:solidFill>
                  <a:effectLst/>
                  <a:uLnTx/>
                  <a:uFillTx/>
                  <a:latin typeface="Corbel" panose="020B0503020204020204" pitchFamily="34" charset="0"/>
                  <a:ea typeface="ＭＳ Ｐゴシック" charset="0"/>
                </a:rPr>
                <a:t>employees </a:t>
              </a:r>
              <a:br>
                <a:rPr kumimoji="0" lang="fi-FI" sz="1800" b="0" i="0" u="none" strike="noStrike" kern="1200" cap="none" spc="0" normalizeH="0" baseline="0" noProof="0" dirty="0" smtClean="0">
                  <a:ln>
                    <a:noFill/>
                  </a:ln>
                  <a:solidFill>
                    <a:srgbClr val="FFFFFF"/>
                  </a:solidFill>
                  <a:effectLst/>
                  <a:uLnTx/>
                  <a:uFillTx/>
                  <a:latin typeface="Corbel" panose="020B0503020204020204" pitchFamily="34" charset="0"/>
                  <a:ea typeface="ＭＳ Ｐゴシック" charset="0"/>
                </a:rPr>
              </a:br>
              <a:r>
                <a:rPr kumimoji="0" lang="fi-FI" sz="1800" b="0" i="0" u="none" strike="noStrike" kern="1200" cap="none" spc="0" normalizeH="0" baseline="0" noProof="0" dirty="0" smtClean="0">
                  <a:ln>
                    <a:noFill/>
                  </a:ln>
                  <a:solidFill>
                    <a:srgbClr val="FFFFFF"/>
                  </a:solidFill>
                  <a:effectLst/>
                  <a:uLnTx/>
                  <a:uFillTx/>
                  <a:latin typeface="Corbel" panose="020B0503020204020204" pitchFamily="34" charset="0"/>
                  <a:ea typeface="ＭＳ Ｐゴシック" charset="0"/>
                </a:rPr>
                <a:t>in </a:t>
              </a:r>
              <a:r>
                <a:rPr kumimoji="0" lang="fi-FI" sz="1800" b="0" i="0" u="none" strike="noStrike" kern="1200" cap="none" spc="0" normalizeH="0" baseline="0" noProof="0" dirty="0" smtClean="0">
                  <a:ln>
                    <a:noFill/>
                  </a:ln>
                  <a:solidFill>
                    <a:srgbClr val="FFFFFF"/>
                  </a:solidFill>
                  <a:effectLst/>
                  <a:uLnTx/>
                  <a:uFillTx/>
                  <a:latin typeface="Corbel" panose="020B0503020204020204" pitchFamily="34" charset="0"/>
                  <a:ea typeface="ＭＳ Ｐゴシック" charset="0"/>
                </a:rPr>
                <a:t>2020</a:t>
              </a:r>
              <a:endParaRPr kumimoji="0" lang="en-US" sz="1800" b="0" i="0" u="none" strike="noStrike" kern="1200" cap="none" spc="0" normalizeH="0" baseline="0" noProof="0" dirty="0">
                <a:ln>
                  <a:noFill/>
                </a:ln>
                <a:solidFill>
                  <a:srgbClr val="006778"/>
                </a:solidFill>
                <a:effectLst/>
                <a:uLnTx/>
                <a:uFillTx/>
                <a:latin typeface="Corbel" panose="020B0503020204020204" pitchFamily="34" charset="0"/>
                <a:ea typeface="ＭＳ Ｐゴシック" charset="0"/>
              </a:endParaRPr>
            </a:p>
          </p:txBody>
        </p:sp>
        <p:sp>
          <p:nvSpPr>
            <p:cNvPr id="18" name="TextBox 17"/>
            <p:cNvSpPr txBox="1"/>
            <p:nvPr/>
          </p:nvSpPr>
          <p:spPr>
            <a:xfrm>
              <a:off x="7840122" y="3814988"/>
              <a:ext cx="1018485" cy="309634"/>
            </a:xfrm>
            <a:prstGeom prst="rect">
              <a:avLst/>
            </a:prstGeom>
            <a:noFill/>
          </p:spPr>
          <p:txBody>
            <a:bodyPr wrap="none" lIns="67062" tIns="33531" rIns="67062" bIns="33531" rtlCol="0" anchor="t">
              <a:spAutoFit/>
            </a:bodyPr>
            <a:lstStyle/>
            <a:p>
              <a:pPr marL="0" marR="0" lvl="0" indent="0" algn="ctr" defTabSz="455613" rtl="0" eaLnBrk="1" fontAlgn="base" latinLnBrk="0" hangingPunct="1">
                <a:lnSpc>
                  <a:spcPts val="1834"/>
                </a:lnSpc>
                <a:spcBef>
                  <a:spcPct val="0"/>
                </a:spcBef>
                <a:spcAft>
                  <a:spcPct val="0"/>
                </a:spcAft>
                <a:buClrTx/>
                <a:buSzTx/>
                <a:buFontTx/>
                <a:buNone/>
                <a:tabLst/>
                <a:defRPr/>
              </a:pPr>
              <a:r>
                <a:rPr lang="fi-FI" sz="3200" dirty="0" smtClean="0">
                  <a:solidFill>
                    <a:srgbClr val="FFFFFF"/>
                  </a:solidFill>
                  <a:latin typeface="Arial Black" panose="020B0A04020102020204" pitchFamily="34" charset="0"/>
                </a:rPr>
                <a:t>430</a:t>
              </a:r>
              <a:endParaRPr kumimoji="0" lang="en-US" sz="3200" b="0" i="0" u="none" strike="noStrike" kern="1200" cap="none" spc="0" normalizeH="0" baseline="0" noProof="0" dirty="0">
                <a:ln>
                  <a:noFill/>
                </a:ln>
                <a:solidFill>
                  <a:srgbClr val="006778"/>
                </a:solidFill>
                <a:effectLst/>
                <a:uLnTx/>
                <a:uFillTx/>
                <a:latin typeface="Arial Black" panose="020B0A04020102020204" pitchFamily="34" charset="0"/>
                <a:ea typeface="ＭＳ Ｐゴシック" charset="0"/>
              </a:endParaRPr>
            </a:p>
          </p:txBody>
        </p:sp>
      </p:grpSp>
      <p:sp>
        <p:nvSpPr>
          <p:cNvPr id="2" name="Rectangle 1"/>
          <p:cNvSpPr/>
          <p:nvPr/>
        </p:nvSpPr>
        <p:spPr>
          <a:xfrm>
            <a:off x="245964" y="1691667"/>
            <a:ext cx="5489349" cy="1200329"/>
          </a:xfrm>
          <a:prstGeom prst="rect">
            <a:avLst/>
          </a:prstGeom>
        </p:spPr>
        <p:txBody>
          <a:bodyPr wrap="square">
            <a:spAutoFit/>
          </a:bodyPr>
          <a:lstStyle/>
          <a:p>
            <a:r>
              <a:rPr lang="fi-FI" sz="3600" b="1" dirty="0">
                <a:solidFill>
                  <a:schemeClr val="bg1"/>
                </a:solidFill>
                <a:effectLst>
                  <a:outerShdw blurRad="38100" dist="38100" dir="2700000" algn="tl">
                    <a:srgbClr val="000000">
                      <a:alpha val="43137"/>
                    </a:srgbClr>
                  </a:outerShdw>
                </a:effectLst>
              </a:rPr>
              <a:t>RDA Finland is </a:t>
            </a:r>
            <a:r>
              <a:rPr lang="fi-FI" sz="3600" b="1" dirty="0" err="1">
                <a:solidFill>
                  <a:schemeClr val="bg1"/>
                </a:solidFill>
                <a:effectLst>
                  <a:outerShdw blurRad="38100" dist="38100" dir="2700000" algn="tl">
                    <a:srgbClr val="000000">
                      <a:alpha val="43137"/>
                    </a:srgbClr>
                  </a:outerShdw>
                </a:effectLst>
              </a:rPr>
              <a:t>hosted</a:t>
            </a:r>
            <a:r>
              <a:rPr lang="fi-FI" sz="3600" b="1" dirty="0">
                <a:solidFill>
                  <a:schemeClr val="bg1"/>
                </a:solidFill>
                <a:effectLst>
                  <a:outerShdw blurRad="38100" dist="38100" dir="2700000" algn="tl">
                    <a:srgbClr val="000000">
                      <a:alpha val="43137"/>
                    </a:srgbClr>
                  </a:outerShdw>
                </a:effectLst>
              </a:rPr>
              <a:t> </a:t>
            </a:r>
            <a:r>
              <a:rPr lang="fi-FI" sz="3600" b="1" dirty="0" err="1">
                <a:solidFill>
                  <a:schemeClr val="bg1"/>
                </a:solidFill>
                <a:effectLst>
                  <a:outerShdw blurRad="38100" dist="38100" dir="2700000" algn="tl">
                    <a:srgbClr val="000000">
                      <a:alpha val="43137"/>
                    </a:srgbClr>
                  </a:outerShdw>
                </a:effectLst>
              </a:rPr>
              <a:t>by</a:t>
            </a:r>
            <a:r>
              <a:rPr lang="fi-FI" sz="3600" b="1" dirty="0">
                <a:solidFill>
                  <a:schemeClr val="bg1"/>
                </a:solidFill>
                <a:effectLst>
                  <a:outerShdw blurRad="38100" dist="38100" dir="2700000" algn="tl">
                    <a:srgbClr val="000000">
                      <a:alpha val="43137"/>
                    </a:srgbClr>
                  </a:outerShdw>
                </a:effectLst>
              </a:rPr>
              <a:t> </a:t>
            </a:r>
            <a:endParaRPr lang="fi-FI" sz="3600" b="1" dirty="0" smtClean="0">
              <a:solidFill>
                <a:schemeClr val="bg1"/>
              </a:solidFill>
              <a:effectLst>
                <a:outerShdw blurRad="38100" dist="38100" dir="2700000" algn="tl">
                  <a:srgbClr val="000000">
                    <a:alpha val="43137"/>
                  </a:srgbClr>
                </a:outerShdw>
              </a:effectLst>
            </a:endParaRPr>
          </a:p>
          <a:p>
            <a:r>
              <a:rPr lang="fi-FI" sz="3600" b="1" dirty="0" smtClean="0">
                <a:solidFill>
                  <a:schemeClr val="bg1"/>
                </a:solidFill>
                <a:effectLst>
                  <a:outerShdw blurRad="38100" dist="38100" dir="2700000" algn="tl">
                    <a:srgbClr val="000000">
                      <a:alpha val="43137"/>
                    </a:srgbClr>
                  </a:outerShdw>
                </a:effectLst>
              </a:rPr>
              <a:t>IT </a:t>
            </a:r>
            <a:r>
              <a:rPr lang="fi-FI" sz="3600" b="1" dirty="0">
                <a:solidFill>
                  <a:schemeClr val="bg1"/>
                </a:solidFill>
                <a:effectLst>
                  <a:outerShdw blurRad="38100" dist="38100" dir="2700000" algn="tl">
                    <a:srgbClr val="000000">
                      <a:alpha val="43137"/>
                    </a:srgbClr>
                  </a:outerShdw>
                </a:effectLst>
              </a:rPr>
              <a:t>Center for Science CSC</a:t>
            </a:r>
          </a:p>
        </p:txBody>
      </p:sp>
    </p:spTree>
    <p:extLst>
      <p:ext uri="{BB962C8B-B14F-4D97-AF65-F5344CB8AC3E}">
        <p14:creationId xmlns:p14="http://schemas.microsoft.com/office/powerpoint/2010/main" val="12231862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i-FI" dirty="0" smtClean="0"/>
              <a:t>CSC </a:t>
            </a:r>
            <a:r>
              <a:rPr lang="fi-FI" dirty="0" err="1" smtClean="0"/>
              <a:t>Among</a:t>
            </a:r>
            <a:r>
              <a:rPr lang="fi-FI" dirty="0" smtClean="0"/>
              <a:t> RDA </a:t>
            </a:r>
            <a:r>
              <a:rPr lang="fi-FI" dirty="0" err="1" smtClean="0"/>
              <a:t>Pioneers</a:t>
            </a:r>
            <a:r>
              <a:rPr lang="fi-FI" dirty="0" smtClean="0"/>
              <a:t> </a:t>
            </a:r>
            <a:endParaRPr lang="fi-FI" dirty="0"/>
          </a:p>
        </p:txBody>
      </p:sp>
      <p:sp>
        <p:nvSpPr>
          <p:cNvPr id="4" name="Slide Number Placeholder 3"/>
          <p:cNvSpPr>
            <a:spLocks noGrp="1"/>
          </p:cNvSpPr>
          <p:nvPr>
            <p:ph type="sldNum" sz="quarter" idx="12"/>
          </p:nvPr>
        </p:nvSpPr>
        <p:spPr/>
        <p:txBody>
          <a:bodyPr/>
          <a:lstStyle/>
          <a:p>
            <a:pPr>
              <a:defRPr/>
            </a:pPr>
            <a:fld id="{D41975A3-2E4D-4F46-A85A-D5B41899487D}" type="slidenum">
              <a:rPr lang="en-US" smtClean="0"/>
              <a:pPr>
                <a:defRPr/>
              </a:pPr>
              <a:t>3</a:t>
            </a:fld>
            <a:endParaRPr lang="en-US" dirty="0"/>
          </a:p>
        </p:txBody>
      </p:sp>
      <p:pic>
        <p:nvPicPr>
          <p:cNvPr id="6" name="Content Placeholder 5"/>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373194" y="1104826"/>
            <a:ext cx="3826244" cy="3008820"/>
          </a:xfrm>
          <a:prstGeom prst="rect">
            <a:avLst/>
          </a:prstGeom>
        </p:spPr>
      </p:pic>
      <p:pic>
        <p:nvPicPr>
          <p:cNvPr id="7" name="Picture 6"/>
          <p:cNvPicPr>
            <a:picLocks noChangeAspect="1"/>
          </p:cNvPicPr>
          <p:nvPr/>
        </p:nvPicPr>
        <p:blipFill>
          <a:blip r:embed="rId4"/>
          <a:stretch>
            <a:fillRect/>
          </a:stretch>
        </p:blipFill>
        <p:spPr>
          <a:xfrm>
            <a:off x="542741" y="1190637"/>
            <a:ext cx="3520224" cy="2661494"/>
          </a:xfrm>
          <a:prstGeom prst="rect">
            <a:avLst/>
          </a:prstGeom>
        </p:spPr>
      </p:pic>
      <p:sp>
        <p:nvSpPr>
          <p:cNvPr id="8" name="TextBox 7"/>
          <p:cNvSpPr txBox="1"/>
          <p:nvPr/>
        </p:nvSpPr>
        <p:spPr>
          <a:xfrm>
            <a:off x="542741" y="3852131"/>
            <a:ext cx="3467130" cy="338554"/>
          </a:xfrm>
          <a:prstGeom prst="rect">
            <a:avLst/>
          </a:prstGeom>
          <a:noFill/>
        </p:spPr>
        <p:txBody>
          <a:bodyPr wrap="square" rtlCol="0">
            <a:spAutoFit/>
          </a:bodyPr>
          <a:lstStyle/>
          <a:p>
            <a:r>
              <a:rPr lang="fi-FI" sz="800" dirty="0" smtClean="0">
                <a:solidFill>
                  <a:schemeClr val="bg1">
                    <a:lumMod val="50000"/>
                  </a:schemeClr>
                </a:solidFill>
              </a:rPr>
              <a:t>Picture </a:t>
            </a:r>
            <a:r>
              <a:rPr lang="fi-FI" sz="800" dirty="0" err="1" smtClean="0">
                <a:solidFill>
                  <a:schemeClr val="bg1">
                    <a:lumMod val="50000"/>
                  </a:schemeClr>
                </a:solidFill>
              </a:rPr>
              <a:t>source</a:t>
            </a:r>
            <a:r>
              <a:rPr lang="fi-FI" sz="800" dirty="0" smtClean="0">
                <a:solidFill>
                  <a:schemeClr val="bg1">
                    <a:lumMod val="50000"/>
                  </a:schemeClr>
                </a:solidFill>
              </a:rPr>
              <a:t> https</a:t>
            </a:r>
            <a:r>
              <a:rPr lang="fi-FI" sz="800" dirty="0">
                <a:solidFill>
                  <a:schemeClr val="bg1">
                    <a:lumMod val="50000"/>
                  </a:schemeClr>
                </a:solidFill>
              </a:rPr>
              <a:t>://www.rd-alliance.org/system/files/RDA_1stPlenary_Overview.pdf</a:t>
            </a:r>
          </a:p>
        </p:txBody>
      </p:sp>
    </p:spTree>
    <p:extLst>
      <p:ext uri="{BB962C8B-B14F-4D97-AF65-F5344CB8AC3E}">
        <p14:creationId xmlns:p14="http://schemas.microsoft.com/office/powerpoint/2010/main" val="1041178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i-FI" dirty="0" smtClean="0"/>
              <a:t>RDA Finland in </a:t>
            </a:r>
            <a:r>
              <a:rPr lang="fi-FI" dirty="0" err="1" smtClean="0"/>
              <a:t>Numbers</a:t>
            </a:r>
            <a:endParaRPr lang="fi-FI" dirty="0"/>
          </a:p>
        </p:txBody>
      </p:sp>
      <p:pic>
        <p:nvPicPr>
          <p:cNvPr id="5" name="Content Placeholder 4"/>
          <p:cNvPicPr>
            <a:picLocks noGrp="1" noChangeAspect="1"/>
          </p:cNvPicPr>
          <p:nvPr>
            <p:ph idx="1"/>
          </p:nvPr>
        </p:nvPicPr>
        <p:blipFill rotWithShape="1">
          <a:blip r:embed="rId2"/>
          <a:srcRect l="1480"/>
          <a:stretch/>
        </p:blipFill>
        <p:spPr>
          <a:xfrm>
            <a:off x="457200" y="1346593"/>
            <a:ext cx="4176078" cy="2627688"/>
          </a:xfrm>
          <a:prstGeom prst="rect">
            <a:avLst/>
          </a:prstGeom>
        </p:spPr>
      </p:pic>
      <p:sp>
        <p:nvSpPr>
          <p:cNvPr id="4" name="Slide Number Placeholder 3"/>
          <p:cNvSpPr>
            <a:spLocks noGrp="1"/>
          </p:cNvSpPr>
          <p:nvPr>
            <p:ph type="sldNum" sz="quarter" idx="12"/>
          </p:nvPr>
        </p:nvSpPr>
        <p:spPr/>
        <p:txBody>
          <a:bodyPr/>
          <a:lstStyle/>
          <a:p>
            <a:pPr>
              <a:defRPr/>
            </a:pPr>
            <a:fld id="{D41975A3-2E4D-4F46-A85A-D5B41899487D}" type="slidenum">
              <a:rPr lang="en-US" smtClean="0"/>
              <a:pPr>
                <a:defRPr/>
              </a:pPr>
              <a:t>4</a:t>
            </a:fld>
            <a:endParaRPr lang="en-US" dirty="0"/>
          </a:p>
        </p:txBody>
      </p:sp>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l="2048"/>
          <a:stretch/>
        </p:blipFill>
        <p:spPr>
          <a:xfrm>
            <a:off x="4876913" y="1470479"/>
            <a:ext cx="4122754" cy="2259453"/>
          </a:xfrm>
          <a:prstGeom prst="rect">
            <a:avLst/>
          </a:prstGeom>
        </p:spPr>
      </p:pic>
    </p:spTree>
    <p:extLst>
      <p:ext uri="{BB962C8B-B14F-4D97-AF65-F5344CB8AC3E}">
        <p14:creationId xmlns:p14="http://schemas.microsoft.com/office/powerpoint/2010/main" val="2430569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94489"/>
            <a:ext cx="7742238" cy="803275"/>
          </a:xfrm>
        </p:spPr>
        <p:txBody>
          <a:bodyPr/>
          <a:lstStyle/>
          <a:p>
            <a:r>
              <a:rPr lang="fi-FI" dirty="0" err="1" smtClean="0"/>
              <a:t>Finnish</a:t>
            </a:r>
            <a:r>
              <a:rPr lang="fi-FI" dirty="0" smtClean="0"/>
              <a:t> </a:t>
            </a:r>
            <a:r>
              <a:rPr lang="fi-FI" dirty="0" err="1" smtClean="0"/>
              <a:t>Targets</a:t>
            </a:r>
            <a:r>
              <a:rPr lang="fi-FI" dirty="0" smtClean="0"/>
              <a:t> for RDA Europe 4 Project</a:t>
            </a:r>
            <a:endParaRPr lang="fi-FI" dirty="0"/>
          </a:p>
        </p:txBody>
      </p:sp>
      <p:sp>
        <p:nvSpPr>
          <p:cNvPr id="3" name="Content Placeholder 2"/>
          <p:cNvSpPr>
            <a:spLocks noGrp="1"/>
          </p:cNvSpPr>
          <p:nvPr>
            <p:ph idx="1"/>
          </p:nvPr>
        </p:nvSpPr>
        <p:spPr>
          <a:xfrm>
            <a:off x="457200" y="1127125"/>
            <a:ext cx="7636715" cy="3184525"/>
          </a:xfrm>
        </p:spPr>
        <p:txBody>
          <a:bodyPr numCol="2"/>
          <a:lstStyle/>
          <a:p>
            <a:r>
              <a:rPr lang="en-US" sz="1400" dirty="0">
                <a:solidFill>
                  <a:schemeClr val="tx1"/>
                </a:solidFill>
              </a:rPr>
              <a:t>At least 15% increase in individual RDA members from the region (measured by figures from the global database)</a:t>
            </a:r>
          </a:p>
          <a:p>
            <a:r>
              <a:rPr lang="en-US" sz="1400" dirty="0">
                <a:solidFill>
                  <a:schemeClr val="tx1"/>
                </a:solidFill>
              </a:rPr>
              <a:t>At least two new documented adoption cases of RDA outputs/recommendations/ICT specs that can be used in RDA material and publications (e.g. CODATA Journal)</a:t>
            </a:r>
          </a:p>
          <a:p>
            <a:r>
              <a:rPr lang="en-US" sz="1400" dirty="0">
                <a:solidFill>
                  <a:schemeClr val="tx1"/>
                </a:solidFill>
              </a:rPr>
              <a:t>At least three events on relevant topics/national priorities, one of which should focus on growing memberships by introducing RDA to national stakeholders, the benefits of getting involved and outputs that can adopted</a:t>
            </a:r>
          </a:p>
          <a:p>
            <a:r>
              <a:rPr lang="en-US" sz="1400" dirty="0">
                <a:solidFill>
                  <a:schemeClr val="tx1"/>
                </a:solidFill>
              </a:rPr>
              <a:t>At least one national priority mapped onto RDA recommendations and output. This should explain why these are national priority areas, how the need was identified and how the node will exert influence/meet this need.</a:t>
            </a:r>
          </a:p>
          <a:p>
            <a:r>
              <a:rPr lang="en-US" sz="1400" dirty="0">
                <a:solidFill>
                  <a:schemeClr val="tx1"/>
                </a:solidFill>
              </a:rPr>
              <a:t>At least four meetings with funders throughout the project and consideration of sustainability post project-funding</a:t>
            </a:r>
          </a:p>
          <a:p>
            <a:r>
              <a:rPr lang="en-US" sz="1400" dirty="0">
                <a:solidFill>
                  <a:schemeClr val="tx1"/>
                </a:solidFill>
              </a:rPr>
              <a:t>Engagement success stories, including those related to efforts and activities to integrate RDA with other EU initiatives (e.g. </a:t>
            </a:r>
            <a:r>
              <a:rPr lang="en-US" sz="1400" dirty="0" err="1">
                <a:solidFill>
                  <a:schemeClr val="tx1"/>
                </a:solidFill>
              </a:rPr>
              <a:t>EOSCHub</a:t>
            </a:r>
            <a:r>
              <a:rPr lang="en-US" sz="1400" dirty="0">
                <a:solidFill>
                  <a:schemeClr val="tx1"/>
                </a:solidFill>
              </a:rPr>
              <a:t>, </a:t>
            </a:r>
            <a:r>
              <a:rPr lang="en-US" sz="1400" dirty="0" err="1">
                <a:solidFill>
                  <a:schemeClr val="tx1"/>
                </a:solidFill>
              </a:rPr>
              <a:t>OpenAIRE</a:t>
            </a:r>
            <a:r>
              <a:rPr lang="en-US" sz="1400" dirty="0">
                <a:solidFill>
                  <a:schemeClr val="tx1"/>
                </a:solidFill>
              </a:rPr>
              <a:t>, </a:t>
            </a:r>
            <a:r>
              <a:rPr lang="en-US" sz="1400" dirty="0" smtClean="0">
                <a:solidFill>
                  <a:schemeClr val="tx1"/>
                </a:solidFill>
              </a:rPr>
              <a:t>FREYA)</a:t>
            </a:r>
            <a:endParaRPr lang="en-US" sz="1400" dirty="0">
              <a:solidFill>
                <a:schemeClr val="tx1"/>
              </a:solidFill>
            </a:endParaRPr>
          </a:p>
        </p:txBody>
      </p:sp>
      <p:sp>
        <p:nvSpPr>
          <p:cNvPr id="4" name="Slide Number Placeholder 3"/>
          <p:cNvSpPr>
            <a:spLocks noGrp="1"/>
          </p:cNvSpPr>
          <p:nvPr>
            <p:ph type="sldNum" sz="quarter" idx="12"/>
          </p:nvPr>
        </p:nvSpPr>
        <p:spPr/>
        <p:txBody>
          <a:bodyPr/>
          <a:lstStyle/>
          <a:p>
            <a:pPr>
              <a:defRPr/>
            </a:pPr>
            <a:fld id="{D41975A3-2E4D-4F46-A85A-D5B41899487D}" type="slidenum">
              <a:rPr lang="en-US" smtClean="0"/>
              <a:pPr>
                <a:defRPr/>
              </a:pPr>
              <a:t>5</a:t>
            </a:fld>
            <a:endParaRPr lang="en-US" dirty="0"/>
          </a:p>
        </p:txBody>
      </p:sp>
    </p:spTree>
    <p:extLst>
      <p:ext uri="{BB962C8B-B14F-4D97-AF65-F5344CB8AC3E}">
        <p14:creationId xmlns:p14="http://schemas.microsoft.com/office/powerpoint/2010/main" val="210004330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i-FI" dirty="0" err="1" smtClean="0"/>
              <a:t>Thematic</a:t>
            </a:r>
            <a:r>
              <a:rPr lang="fi-FI" dirty="0" smtClean="0"/>
              <a:t> Focus: </a:t>
            </a:r>
            <a:r>
              <a:rPr lang="fi-FI" dirty="0" err="1" smtClean="0"/>
              <a:t>Sensitive</a:t>
            </a:r>
            <a:r>
              <a:rPr lang="fi-FI" dirty="0" smtClean="0"/>
              <a:t> Data</a:t>
            </a:r>
            <a:endParaRPr lang="fi-FI" dirty="0"/>
          </a:p>
        </p:txBody>
      </p:sp>
      <p:sp>
        <p:nvSpPr>
          <p:cNvPr id="4" name="Slide Number Placeholder 3"/>
          <p:cNvSpPr>
            <a:spLocks noGrp="1"/>
          </p:cNvSpPr>
          <p:nvPr>
            <p:ph type="sldNum" sz="quarter" idx="12"/>
          </p:nvPr>
        </p:nvSpPr>
        <p:spPr/>
        <p:txBody>
          <a:bodyPr/>
          <a:lstStyle/>
          <a:p>
            <a:pPr>
              <a:defRPr/>
            </a:pPr>
            <a:fld id="{05B8D4AF-0665-7B44-B9A5-492E7E49DE6C}" type="slidenum">
              <a:rPr lang="en-US" smtClean="0"/>
              <a:pPr>
                <a:defRPr/>
              </a:pPr>
              <a:t>6</a:t>
            </a:fld>
            <a:endParaRPr lang="en-US" dirty="0"/>
          </a:p>
        </p:txBody>
      </p:sp>
      <p:pic>
        <p:nvPicPr>
          <p:cNvPr id="7" name="EMliDLONf1U"/>
          <p:cNvPicPr>
            <a:picLocks noGrp="1" noRot="1" noChangeAspect="1"/>
          </p:cNvPicPr>
          <p:nvPr>
            <p:ph idx="1"/>
            <a:videoFile r:link="rId1"/>
          </p:nvPr>
        </p:nvPicPr>
        <p:blipFill>
          <a:blip r:embed="rId3"/>
          <a:stretch>
            <a:fillRect/>
          </a:stretch>
        </p:blipFill>
        <p:spPr>
          <a:xfrm>
            <a:off x="522514" y="1041420"/>
            <a:ext cx="5660832" cy="3184218"/>
          </a:xfrm>
          <a:prstGeom prst="rect">
            <a:avLst/>
          </a:prstGeom>
        </p:spPr>
      </p:pic>
    </p:spTree>
    <p:extLst>
      <p:ext uri="{BB962C8B-B14F-4D97-AF65-F5344CB8AC3E}">
        <p14:creationId xmlns:p14="http://schemas.microsoft.com/office/powerpoint/2010/main" val="200855004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504702" y="1103327"/>
            <a:ext cx="4108862" cy="803275"/>
          </a:xfrm>
        </p:spPr>
        <p:txBody>
          <a:bodyPr/>
          <a:lstStyle/>
          <a:p>
            <a:r>
              <a:rPr lang="fi-FI" dirty="0" err="1" smtClean="0"/>
              <a:t>Fitting</a:t>
            </a:r>
            <a:r>
              <a:rPr lang="fi-FI" dirty="0" smtClean="0"/>
              <a:t> RDA in </a:t>
            </a:r>
            <a:r>
              <a:rPr lang="fi-FI" dirty="0" err="1" smtClean="0"/>
              <a:t>the</a:t>
            </a:r>
            <a:r>
              <a:rPr lang="fi-FI" dirty="0" smtClean="0"/>
              <a:t> National </a:t>
            </a:r>
            <a:r>
              <a:rPr lang="fi-FI" dirty="0" err="1" smtClean="0"/>
              <a:t>Landscape</a:t>
            </a:r>
            <a:endParaRPr lang="fi-FI" dirty="0"/>
          </a:p>
        </p:txBody>
      </p:sp>
      <p:sp>
        <p:nvSpPr>
          <p:cNvPr id="4" name="Slide Number Placeholder 3"/>
          <p:cNvSpPr>
            <a:spLocks noGrp="1"/>
          </p:cNvSpPr>
          <p:nvPr>
            <p:ph type="sldNum" sz="quarter" idx="12"/>
          </p:nvPr>
        </p:nvSpPr>
        <p:spPr/>
        <p:txBody>
          <a:bodyPr/>
          <a:lstStyle/>
          <a:p>
            <a:pPr>
              <a:defRPr/>
            </a:pPr>
            <a:fld id="{05B8D4AF-0665-7B44-B9A5-492E7E49DE6C}" type="slidenum">
              <a:rPr lang="en-US" smtClean="0"/>
              <a:pPr>
                <a:defRPr/>
              </a:pPr>
              <a:t>7</a:t>
            </a:fld>
            <a:endParaRPr lang="en-US" dirty="0"/>
          </a:p>
        </p:txBody>
      </p:sp>
      <p:pic>
        <p:nvPicPr>
          <p:cNvPr id="8" name="Content Placeholder 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476997" y="411250"/>
            <a:ext cx="3458507" cy="4030698"/>
          </a:xfr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2788" y="2333711"/>
            <a:ext cx="4256124" cy="1372943"/>
          </a:xfrm>
          <a:prstGeom prst="rect">
            <a:avLst/>
          </a:prstGeom>
        </p:spPr>
      </p:pic>
      <p:sp>
        <p:nvSpPr>
          <p:cNvPr id="10" name="Rectangle 9"/>
          <p:cNvSpPr/>
          <p:nvPr/>
        </p:nvSpPr>
        <p:spPr>
          <a:xfrm rot="16200000">
            <a:off x="5872348" y="2116510"/>
            <a:ext cx="4530436" cy="215444"/>
          </a:xfrm>
          <a:prstGeom prst="rect">
            <a:avLst/>
          </a:prstGeom>
        </p:spPr>
        <p:txBody>
          <a:bodyPr wrap="square">
            <a:spAutoFit/>
          </a:bodyPr>
          <a:lstStyle/>
          <a:p>
            <a:r>
              <a:rPr lang="fi-FI" sz="800" dirty="0">
                <a:solidFill>
                  <a:schemeClr val="bg1">
                    <a:lumMod val="50000"/>
                  </a:schemeClr>
                </a:solidFill>
              </a:rPr>
              <a:t>https://avointiede.fi/en/news/declaration-open-science-and-research-2020-2025-out</a:t>
            </a:r>
          </a:p>
        </p:txBody>
      </p:sp>
    </p:spTree>
    <p:extLst>
      <p:ext uri="{BB962C8B-B14F-4D97-AF65-F5344CB8AC3E}">
        <p14:creationId xmlns:p14="http://schemas.microsoft.com/office/powerpoint/2010/main" val="376855967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6348" y="268546"/>
            <a:ext cx="7742238" cy="803275"/>
          </a:xfrm>
        </p:spPr>
        <p:txBody>
          <a:bodyPr/>
          <a:lstStyle/>
          <a:p>
            <a:r>
              <a:rPr lang="fi-FI" dirty="0" err="1" smtClean="0"/>
              <a:t>Why</a:t>
            </a:r>
            <a:r>
              <a:rPr lang="fi-FI" dirty="0" smtClean="0"/>
              <a:t> RDA?</a:t>
            </a:r>
            <a:endParaRPr lang="fi-FI" dirty="0"/>
          </a:p>
        </p:txBody>
      </p:sp>
      <p:pic>
        <p:nvPicPr>
          <p:cNvPr id="5" name="Content Placeholder 4"/>
          <p:cNvPicPr>
            <a:picLocks noGrp="1" noChangeAspect="1"/>
          </p:cNvPicPr>
          <p:nvPr>
            <p:ph idx="1"/>
          </p:nvPr>
        </p:nvPicPr>
        <p:blipFill>
          <a:blip r:embed="rId2"/>
          <a:stretch>
            <a:fillRect/>
          </a:stretch>
        </p:blipFill>
        <p:spPr>
          <a:xfrm>
            <a:off x="257236" y="1470441"/>
            <a:ext cx="3721017" cy="2285350"/>
          </a:xfrm>
          <a:prstGeom prst="rect">
            <a:avLst/>
          </a:prstGeom>
        </p:spPr>
      </p:pic>
      <p:sp>
        <p:nvSpPr>
          <p:cNvPr id="4" name="Slide Number Placeholder 3"/>
          <p:cNvSpPr>
            <a:spLocks noGrp="1"/>
          </p:cNvSpPr>
          <p:nvPr>
            <p:ph type="sldNum" sz="quarter" idx="12"/>
          </p:nvPr>
        </p:nvSpPr>
        <p:spPr/>
        <p:txBody>
          <a:bodyPr/>
          <a:lstStyle/>
          <a:p>
            <a:pPr>
              <a:defRPr/>
            </a:pPr>
            <a:fld id="{05B8D4AF-0665-7B44-B9A5-492E7E49DE6C}" type="slidenum">
              <a:rPr lang="en-US" smtClean="0"/>
              <a:pPr>
                <a:defRPr/>
              </a:pPr>
              <a:t>8</a:t>
            </a:fld>
            <a:endParaRPr lang="en-US"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78253" y="654231"/>
            <a:ext cx="4328057" cy="1632419"/>
          </a:xfrm>
          <a:prstGeom prst="rect">
            <a:avLst/>
          </a:prstGeom>
        </p:spPr>
      </p:pic>
      <p:sp>
        <p:nvSpPr>
          <p:cNvPr id="7" name="TextBox 6"/>
          <p:cNvSpPr txBox="1"/>
          <p:nvPr/>
        </p:nvSpPr>
        <p:spPr>
          <a:xfrm>
            <a:off x="506295" y="3781885"/>
            <a:ext cx="3370768" cy="276999"/>
          </a:xfrm>
          <a:prstGeom prst="rect">
            <a:avLst/>
          </a:prstGeom>
          <a:noFill/>
        </p:spPr>
        <p:txBody>
          <a:bodyPr wrap="square" rtlCol="0">
            <a:spAutoFit/>
          </a:bodyPr>
          <a:lstStyle/>
          <a:p>
            <a:r>
              <a:rPr lang="fi-FI" sz="600" dirty="0" smtClean="0">
                <a:solidFill>
                  <a:schemeClr val="bg1">
                    <a:lumMod val="50000"/>
                  </a:schemeClr>
                </a:solidFill>
              </a:rPr>
              <a:t>Picture </a:t>
            </a:r>
            <a:r>
              <a:rPr lang="fi-FI" sz="600" dirty="0" err="1" smtClean="0">
                <a:solidFill>
                  <a:schemeClr val="bg1">
                    <a:lumMod val="50000"/>
                  </a:schemeClr>
                </a:solidFill>
              </a:rPr>
              <a:t>credit</a:t>
            </a:r>
            <a:r>
              <a:rPr lang="fi-FI" sz="600" dirty="0" smtClean="0">
                <a:solidFill>
                  <a:schemeClr val="bg1">
                    <a:lumMod val="50000"/>
                  </a:schemeClr>
                </a:solidFill>
              </a:rPr>
              <a:t>: </a:t>
            </a:r>
            <a:r>
              <a:rPr lang="fi-FI" sz="600" dirty="0" err="1" smtClean="0">
                <a:solidFill>
                  <a:schemeClr val="bg1">
                    <a:lumMod val="50000"/>
                  </a:schemeClr>
                </a:solidFill>
              </a:rPr>
              <a:t>Barend</a:t>
            </a:r>
            <a:r>
              <a:rPr lang="fi-FI" sz="600" dirty="0" smtClean="0">
                <a:solidFill>
                  <a:schemeClr val="bg1">
                    <a:lumMod val="50000"/>
                  </a:schemeClr>
                </a:solidFill>
              </a:rPr>
              <a:t> </a:t>
            </a:r>
            <a:r>
              <a:rPr lang="fi-FI" sz="600" dirty="0" err="1" smtClean="0">
                <a:solidFill>
                  <a:schemeClr val="bg1">
                    <a:lumMod val="50000"/>
                  </a:schemeClr>
                </a:solidFill>
              </a:rPr>
              <a:t>Mons</a:t>
            </a:r>
            <a:endParaRPr lang="fi-FI" sz="600" dirty="0" smtClean="0">
              <a:solidFill>
                <a:schemeClr val="bg1">
                  <a:lumMod val="50000"/>
                </a:schemeClr>
              </a:solidFill>
            </a:endParaRPr>
          </a:p>
          <a:p>
            <a:r>
              <a:rPr lang="fi-FI" sz="600" dirty="0" smtClean="0">
                <a:solidFill>
                  <a:schemeClr val="bg1">
                    <a:lumMod val="50000"/>
                  </a:schemeClr>
                </a:solidFill>
              </a:rPr>
              <a:t>https</a:t>
            </a:r>
            <a:r>
              <a:rPr lang="fi-FI" sz="600" dirty="0">
                <a:solidFill>
                  <a:schemeClr val="bg1">
                    <a:lumMod val="50000"/>
                  </a:schemeClr>
                </a:solidFill>
              </a:rPr>
              <a:t>://codata.org/blog/2018/09/30/barend-mons-candidacy-for-codata-executive-committee/</a:t>
            </a:r>
          </a:p>
        </p:txBody>
      </p:sp>
      <p:pic>
        <p:nvPicPr>
          <p:cNvPr id="8" name="Picture 7"/>
          <p:cNvPicPr>
            <a:picLocks noChangeAspect="1"/>
          </p:cNvPicPr>
          <p:nvPr/>
        </p:nvPicPr>
        <p:blipFill>
          <a:blip r:embed="rId4"/>
          <a:stretch>
            <a:fillRect/>
          </a:stretch>
        </p:blipFill>
        <p:spPr>
          <a:xfrm>
            <a:off x="3978253" y="2471527"/>
            <a:ext cx="4147800" cy="1622497"/>
          </a:xfrm>
          <a:prstGeom prst="rect">
            <a:avLst/>
          </a:prstGeom>
        </p:spPr>
      </p:pic>
      <p:sp>
        <p:nvSpPr>
          <p:cNvPr id="9" name="TextBox 8"/>
          <p:cNvSpPr txBox="1"/>
          <p:nvPr/>
        </p:nvSpPr>
        <p:spPr>
          <a:xfrm>
            <a:off x="3978253" y="4154411"/>
            <a:ext cx="3692888" cy="184666"/>
          </a:xfrm>
          <a:prstGeom prst="rect">
            <a:avLst/>
          </a:prstGeom>
          <a:noFill/>
        </p:spPr>
        <p:txBody>
          <a:bodyPr wrap="square" rtlCol="0">
            <a:spAutoFit/>
          </a:bodyPr>
          <a:lstStyle/>
          <a:p>
            <a:r>
              <a:rPr lang="fi-FI" sz="600" dirty="0" smtClean="0">
                <a:solidFill>
                  <a:schemeClr val="bg1">
                    <a:lumMod val="50000"/>
                  </a:schemeClr>
                </a:solidFill>
              </a:rPr>
              <a:t>Picture </a:t>
            </a:r>
            <a:r>
              <a:rPr lang="fi-FI" sz="600" dirty="0" err="1" smtClean="0">
                <a:solidFill>
                  <a:schemeClr val="bg1">
                    <a:lumMod val="50000"/>
                  </a:schemeClr>
                </a:solidFill>
              </a:rPr>
              <a:t>source</a:t>
            </a:r>
            <a:r>
              <a:rPr lang="fi-FI" sz="600" dirty="0" smtClean="0">
                <a:solidFill>
                  <a:schemeClr val="bg1">
                    <a:lumMod val="50000"/>
                  </a:schemeClr>
                </a:solidFill>
              </a:rPr>
              <a:t>: https</a:t>
            </a:r>
            <a:r>
              <a:rPr lang="fi-FI" sz="600" dirty="0">
                <a:solidFill>
                  <a:schemeClr val="bg1">
                    <a:lumMod val="50000"/>
                  </a:schemeClr>
                </a:solidFill>
              </a:rPr>
              <a:t>://www.openaire.eu/images/Guides/FAIRdataprinciples_foster.png</a:t>
            </a:r>
          </a:p>
        </p:txBody>
      </p:sp>
    </p:spTree>
    <p:extLst>
      <p:ext uri="{BB962C8B-B14F-4D97-AF65-F5344CB8AC3E}">
        <p14:creationId xmlns:p14="http://schemas.microsoft.com/office/powerpoint/2010/main" val="4207217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6"/>
        <p:cNvGrpSpPr/>
        <p:nvPr/>
      </p:nvGrpSpPr>
      <p:grpSpPr>
        <a:xfrm>
          <a:off x="0" y="0"/>
          <a:ext cx="0" cy="0"/>
          <a:chOff x="0" y="0"/>
          <a:chExt cx="0" cy="0"/>
        </a:xfrm>
      </p:grpSpPr>
    </p:spTree>
    <p:extLst>
      <p:ext uri="{BB962C8B-B14F-4D97-AF65-F5344CB8AC3E}">
        <p14:creationId xmlns:p14="http://schemas.microsoft.com/office/powerpoint/2010/main" val="4195685605"/>
      </p:ext>
    </p:extLst>
  </p:cSld>
  <p:clrMapOvr>
    <a:masterClrMapping/>
  </p:clrMapOvr>
  <p:transition spd="med">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9" name="Content Placeholder 2">
            <a:extLst>
              <a:ext uri="{FF2B5EF4-FFF2-40B4-BE49-F238E27FC236}">
                <a16:creationId xmlns:a16="http://schemas.microsoft.com/office/drawing/2014/main" id="{E4346E1E-F107-4540-A288-22F2E0F165FF}"/>
              </a:ext>
            </a:extLst>
          </p:cNvPr>
          <p:cNvSpPr txBox="1">
            <a:spLocks/>
          </p:cNvSpPr>
          <p:nvPr/>
        </p:nvSpPr>
        <p:spPr>
          <a:xfrm>
            <a:off x="341156" y="999043"/>
            <a:ext cx="5874683" cy="3406392"/>
          </a:xfrm>
          <a:prstGeom prst="rect">
            <a:avLst/>
          </a:prstGeom>
        </p:spPr>
        <p:txBody>
          <a:bodyPr/>
          <a:lstStyle>
            <a:lvl1pPr marL="228600" indent="-228600" algn="l" defTabSz="914400" rtl="0" eaLnBrk="1" latinLnBrk="0" hangingPunct="1">
              <a:lnSpc>
                <a:spcPct val="90000"/>
              </a:lnSpc>
              <a:spcBef>
                <a:spcPts val="1000"/>
              </a:spcBef>
              <a:buFontTx/>
              <a:buBlip>
                <a:blip r:embed="rId3"/>
              </a:buBlip>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79B94E"/>
              </a:buClr>
              <a:buFont typeface="Courier New" panose="02070309020205020404" pitchFamily="49" charset="0"/>
              <a:buChar char="o"/>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79B94E"/>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79B94E"/>
              </a:buClr>
              <a:buFont typeface="Wingdings" pitchFamily="2" charset="2"/>
              <a:buChar char="v"/>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79B94E"/>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sz="1971"/>
              <a:t> </a:t>
            </a:r>
            <a:endParaRPr lang="en-GB" altLang="en-US" sz="1971" dirty="0"/>
          </a:p>
        </p:txBody>
      </p:sp>
      <p:sp>
        <p:nvSpPr>
          <p:cNvPr id="10" name="TextBox 9">
            <a:extLst>
              <a:ext uri="{FF2B5EF4-FFF2-40B4-BE49-F238E27FC236}">
                <a16:creationId xmlns:a16="http://schemas.microsoft.com/office/drawing/2014/main" id="{CBE44B65-5D6F-6F4E-A007-FF2F11A59A7A}"/>
              </a:ext>
            </a:extLst>
          </p:cNvPr>
          <p:cNvSpPr txBox="1"/>
          <p:nvPr/>
        </p:nvSpPr>
        <p:spPr>
          <a:xfrm>
            <a:off x="4823984" y="3351581"/>
            <a:ext cx="3902249" cy="1001813"/>
          </a:xfrm>
          <a:prstGeom prst="rect">
            <a:avLst/>
          </a:prstGeom>
          <a:solidFill>
            <a:schemeClr val="bg1">
              <a:lumMod val="95000"/>
            </a:schemeClr>
          </a:solidFill>
          <a:ln w="28575">
            <a:solidFill>
              <a:srgbClr val="79B94E"/>
            </a:solidFill>
          </a:ln>
        </p:spPr>
        <p:txBody>
          <a:bodyPr wrap="square" numCol="1" rtlCol="0">
            <a:spAutoFit/>
          </a:bodyPr>
          <a:lstStyle/>
          <a:p>
            <a:r>
              <a:rPr lang="it-IT" sz="985" b="1" dirty="0">
                <a:solidFill>
                  <a:srgbClr val="6CA754"/>
                </a:solidFill>
              </a:rPr>
              <a:t>61 </a:t>
            </a:r>
            <a:r>
              <a:rPr lang="it-IT" sz="985" b="1" dirty="0" err="1">
                <a:solidFill>
                  <a:srgbClr val="6CA754"/>
                </a:solidFill>
              </a:rPr>
              <a:t>breakout</a:t>
            </a:r>
            <a:r>
              <a:rPr lang="it-IT" sz="985" b="1" dirty="0">
                <a:solidFill>
                  <a:srgbClr val="6CA754"/>
                </a:solidFill>
              </a:rPr>
              <a:t> </a:t>
            </a:r>
            <a:r>
              <a:rPr lang="it-IT" sz="985" b="1" dirty="0" err="1">
                <a:solidFill>
                  <a:srgbClr val="6CA754"/>
                </a:solidFill>
              </a:rPr>
              <a:t>meetings</a:t>
            </a:r>
            <a:r>
              <a:rPr lang="it-IT" sz="985" b="1" dirty="0">
                <a:solidFill>
                  <a:srgbClr val="6CA754"/>
                </a:solidFill>
              </a:rPr>
              <a:t> </a:t>
            </a:r>
          </a:p>
          <a:p>
            <a:pPr marL="201139" indent="-201139">
              <a:buFont typeface="Arial" panose="020B0604020202020204" pitchFamily="34" charset="0"/>
              <a:buChar char="•"/>
            </a:pPr>
            <a:r>
              <a:rPr lang="it-IT" sz="985" dirty="0">
                <a:solidFill>
                  <a:srgbClr val="6CA754"/>
                </a:solidFill>
              </a:rPr>
              <a:t>13 </a:t>
            </a:r>
            <a:r>
              <a:rPr lang="it-IT" sz="985" dirty="0" err="1">
                <a:solidFill>
                  <a:srgbClr val="6CA754"/>
                </a:solidFill>
              </a:rPr>
              <a:t>Birds</a:t>
            </a:r>
            <a:r>
              <a:rPr lang="it-IT" sz="985" dirty="0">
                <a:solidFill>
                  <a:srgbClr val="6CA754"/>
                </a:solidFill>
              </a:rPr>
              <a:t> of a </a:t>
            </a:r>
            <a:r>
              <a:rPr lang="it-IT" sz="985" dirty="0" err="1">
                <a:solidFill>
                  <a:srgbClr val="6CA754"/>
                </a:solidFill>
              </a:rPr>
              <a:t>Feather</a:t>
            </a:r>
            <a:r>
              <a:rPr lang="it-IT" sz="985" dirty="0">
                <a:solidFill>
                  <a:srgbClr val="6CA754"/>
                </a:solidFill>
              </a:rPr>
              <a:t> Sessions</a:t>
            </a:r>
          </a:p>
          <a:p>
            <a:pPr marL="201139" indent="-201139">
              <a:buFont typeface="Arial" panose="020B0604020202020204" pitchFamily="34" charset="0"/>
              <a:buChar char="•"/>
            </a:pPr>
            <a:r>
              <a:rPr lang="it-IT" sz="985" dirty="0">
                <a:solidFill>
                  <a:srgbClr val="6CA754"/>
                </a:solidFill>
              </a:rPr>
              <a:t>13 </a:t>
            </a:r>
            <a:r>
              <a:rPr lang="it-IT" sz="985" dirty="0" err="1">
                <a:solidFill>
                  <a:srgbClr val="6CA754"/>
                </a:solidFill>
              </a:rPr>
              <a:t>Working</a:t>
            </a:r>
            <a:r>
              <a:rPr lang="it-IT" sz="985" dirty="0">
                <a:solidFill>
                  <a:srgbClr val="6CA754"/>
                </a:solidFill>
              </a:rPr>
              <a:t> </a:t>
            </a:r>
            <a:r>
              <a:rPr lang="it-IT" sz="985" dirty="0" err="1">
                <a:solidFill>
                  <a:srgbClr val="6CA754"/>
                </a:solidFill>
              </a:rPr>
              <a:t>Groups</a:t>
            </a:r>
            <a:r>
              <a:rPr lang="it-IT" sz="985" dirty="0">
                <a:solidFill>
                  <a:srgbClr val="6CA754"/>
                </a:solidFill>
              </a:rPr>
              <a:t> </a:t>
            </a:r>
            <a:r>
              <a:rPr lang="it-IT" sz="985" dirty="0" err="1">
                <a:solidFill>
                  <a:srgbClr val="6CA754"/>
                </a:solidFill>
              </a:rPr>
              <a:t>Meetings</a:t>
            </a:r>
            <a:endParaRPr lang="it-IT" sz="985" dirty="0">
              <a:solidFill>
                <a:srgbClr val="6CA754"/>
              </a:solidFill>
            </a:endParaRPr>
          </a:p>
          <a:p>
            <a:pPr marL="201139" indent="-201139">
              <a:buFont typeface="Arial" panose="020B0604020202020204" pitchFamily="34" charset="0"/>
              <a:buChar char="•"/>
            </a:pPr>
            <a:r>
              <a:rPr lang="it-IT" sz="985" dirty="0">
                <a:solidFill>
                  <a:srgbClr val="6CA754"/>
                </a:solidFill>
              </a:rPr>
              <a:t>27 </a:t>
            </a:r>
            <a:r>
              <a:rPr lang="it-IT" sz="985" dirty="0" err="1">
                <a:solidFill>
                  <a:srgbClr val="6CA754"/>
                </a:solidFill>
              </a:rPr>
              <a:t>Interest</a:t>
            </a:r>
            <a:r>
              <a:rPr lang="it-IT" sz="985" dirty="0">
                <a:solidFill>
                  <a:srgbClr val="6CA754"/>
                </a:solidFill>
              </a:rPr>
              <a:t> </a:t>
            </a:r>
            <a:r>
              <a:rPr lang="it-IT" sz="985" dirty="0" err="1">
                <a:solidFill>
                  <a:srgbClr val="6CA754"/>
                </a:solidFill>
              </a:rPr>
              <a:t>groups</a:t>
            </a:r>
            <a:r>
              <a:rPr lang="it-IT" sz="985" dirty="0">
                <a:solidFill>
                  <a:srgbClr val="6CA754"/>
                </a:solidFill>
              </a:rPr>
              <a:t> </a:t>
            </a:r>
            <a:r>
              <a:rPr lang="it-IT" sz="985" dirty="0" err="1">
                <a:solidFill>
                  <a:srgbClr val="6CA754"/>
                </a:solidFill>
              </a:rPr>
              <a:t>Meetings</a:t>
            </a:r>
            <a:endParaRPr lang="it-IT" sz="985" dirty="0">
              <a:solidFill>
                <a:srgbClr val="6CA754"/>
              </a:solidFill>
            </a:endParaRPr>
          </a:p>
          <a:p>
            <a:pPr marL="201139" indent="-201139">
              <a:buFont typeface="Arial" panose="020B0604020202020204" pitchFamily="34" charset="0"/>
              <a:buChar char="•"/>
            </a:pPr>
            <a:r>
              <a:rPr lang="it-IT" sz="985" dirty="0">
                <a:solidFill>
                  <a:srgbClr val="6CA754"/>
                </a:solidFill>
              </a:rPr>
              <a:t>8 Joint Group </a:t>
            </a:r>
            <a:r>
              <a:rPr lang="it-IT" sz="985" dirty="0" err="1">
                <a:solidFill>
                  <a:srgbClr val="6CA754"/>
                </a:solidFill>
              </a:rPr>
              <a:t>Meetings</a:t>
            </a:r>
            <a:r>
              <a:rPr lang="it-IT" sz="985" dirty="0">
                <a:solidFill>
                  <a:srgbClr val="6CA754"/>
                </a:solidFill>
              </a:rPr>
              <a:t> (to cross </a:t>
            </a:r>
            <a:r>
              <a:rPr lang="it-IT" sz="985" dirty="0" err="1">
                <a:solidFill>
                  <a:srgbClr val="6CA754"/>
                </a:solidFill>
              </a:rPr>
              <a:t>fertilise</a:t>
            </a:r>
            <a:r>
              <a:rPr lang="it-IT" sz="985" dirty="0">
                <a:solidFill>
                  <a:srgbClr val="6CA754"/>
                </a:solidFill>
              </a:rPr>
              <a:t> </a:t>
            </a:r>
            <a:r>
              <a:rPr lang="it-IT" sz="985" dirty="0" err="1">
                <a:solidFill>
                  <a:srgbClr val="6CA754"/>
                </a:solidFill>
              </a:rPr>
              <a:t>among</a:t>
            </a:r>
            <a:r>
              <a:rPr lang="it-IT" sz="985" dirty="0">
                <a:solidFill>
                  <a:srgbClr val="6CA754"/>
                </a:solidFill>
              </a:rPr>
              <a:t> </a:t>
            </a:r>
            <a:r>
              <a:rPr lang="it-IT" sz="985" dirty="0" err="1">
                <a:solidFill>
                  <a:srgbClr val="6CA754"/>
                </a:solidFill>
              </a:rPr>
              <a:t>groups</a:t>
            </a:r>
            <a:r>
              <a:rPr lang="it-IT" sz="985" dirty="0">
                <a:solidFill>
                  <a:srgbClr val="6CA754"/>
                </a:solidFill>
              </a:rPr>
              <a:t> with a common </a:t>
            </a:r>
            <a:r>
              <a:rPr lang="it-IT" sz="985" dirty="0" err="1">
                <a:solidFill>
                  <a:srgbClr val="6CA754"/>
                </a:solidFill>
              </a:rPr>
              <a:t>interest</a:t>
            </a:r>
            <a:r>
              <a:rPr lang="it-IT" sz="985" dirty="0">
                <a:solidFill>
                  <a:srgbClr val="6CA754"/>
                </a:solidFill>
              </a:rPr>
              <a:t> or </a:t>
            </a:r>
            <a:r>
              <a:rPr lang="it-IT" sz="985" dirty="0" err="1">
                <a:solidFill>
                  <a:srgbClr val="6CA754"/>
                </a:solidFill>
              </a:rPr>
              <a:t>activity</a:t>
            </a:r>
            <a:r>
              <a:rPr lang="it-IT" sz="985" dirty="0">
                <a:solidFill>
                  <a:srgbClr val="6CA754"/>
                </a:solidFill>
              </a:rPr>
              <a:t>)</a:t>
            </a:r>
          </a:p>
        </p:txBody>
      </p:sp>
      <p:sp>
        <p:nvSpPr>
          <p:cNvPr id="11" name="TextBox 10">
            <a:extLst>
              <a:ext uri="{FF2B5EF4-FFF2-40B4-BE49-F238E27FC236}">
                <a16:creationId xmlns:a16="http://schemas.microsoft.com/office/drawing/2014/main" id="{2B883B46-F463-EB41-AE7C-5E013290FBE2}"/>
              </a:ext>
            </a:extLst>
          </p:cNvPr>
          <p:cNvSpPr txBox="1"/>
          <p:nvPr/>
        </p:nvSpPr>
        <p:spPr>
          <a:xfrm>
            <a:off x="421795" y="131862"/>
            <a:ext cx="3176932" cy="612347"/>
          </a:xfrm>
          <a:prstGeom prst="rect">
            <a:avLst/>
          </a:prstGeom>
          <a:noFill/>
        </p:spPr>
        <p:txBody>
          <a:bodyPr wrap="square" rtlCol="0">
            <a:spAutoFit/>
          </a:bodyPr>
          <a:lstStyle/>
          <a:p>
            <a:r>
              <a:rPr lang="en-GB" sz="3379" b="1" dirty="0">
                <a:solidFill>
                  <a:schemeClr val="bg1"/>
                </a:solidFill>
              </a:rPr>
              <a:t>RDA Plenary </a:t>
            </a:r>
            <a:r>
              <a:rPr lang="en-GB" sz="3379" b="1" dirty="0" smtClean="0">
                <a:solidFill>
                  <a:schemeClr val="bg1"/>
                </a:solidFill>
              </a:rPr>
              <a:t>14</a:t>
            </a:r>
            <a:endParaRPr lang="en-GB" sz="3379" b="1" dirty="0">
              <a:solidFill>
                <a:schemeClr val="bg1"/>
              </a:solidFill>
            </a:endParaRPr>
          </a:p>
        </p:txBody>
      </p:sp>
      <p:graphicFrame>
        <p:nvGraphicFramePr>
          <p:cNvPr id="12" name="Table 11">
            <a:extLst>
              <a:ext uri="{FF2B5EF4-FFF2-40B4-BE49-F238E27FC236}">
                <a16:creationId xmlns:a16="http://schemas.microsoft.com/office/drawing/2014/main" id="{F29385CE-5E16-C44B-A674-95E0C1BFC4A9}"/>
              </a:ext>
            </a:extLst>
          </p:cNvPr>
          <p:cNvGraphicFramePr>
            <a:graphicFrameLocks noGrp="1"/>
          </p:cNvGraphicFramePr>
          <p:nvPr>
            <p:extLst/>
          </p:nvPr>
        </p:nvGraphicFramePr>
        <p:xfrm>
          <a:off x="4823984" y="888872"/>
          <a:ext cx="3902248" cy="2299282"/>
        </p:xfrm>
        <a:graphic>
          <a:graphicData uri="http://schemas.openxmlformats.org/drawingml/2006/table">
            <a:tbl>
              <a:tblPr firstRow="1" bandRow="1">
                <a:tableStyleId>{93296810-A885-4BE3-A3E7-6D5BEEA58F35}</a:tableStyleId>
              </a:tblPr>
              <a:tblGrid>
                <a:gridCol w="1057363">
                  <a:extLst>
                    <a:ext uri="{9D8B030D-6E8A-4147-A177-3AD203B41FA5}">
                      <a16:colId xmlns:a16="http://schemas.microsoft.com/office/drawing/2014/main" val="1246522964"/>
                    </a:ext>
                  </a:extLst>
                </a:gridCol>
                <a:gridCol w="726833">
                  <a:extLst>
                    <a:ext uri="{9D8B030D-6E8A-4147-A177-3AD203B41FA5}">
                      <a16:colId xmlns:a16="http://schemas.microsoft.com/office/drawing/2014/main" val="2131298029"/>
                    </a:ext>
                  </a:extLst>
                </a:gridCol>
                <a:gridCol w="1073402">
                  <a:extLst>
                    <a:ext uri="{9D8B030D-6E8A-4147-A177-3AD203B41FA5}">
                      <a16:colId xmlns:a16="http://schemas.microsoft.com/office/drawing/2014/main" val="255663831"/>
                    </a:ext>
                  </a:extLst>
                </a:gridCol>
                <a:gridCol w="1044650">
                  <a:extLst>
                    <a:ext uri="{9D8B030D-6E8A-4147-A177-3AD203B41FA5}">
                      <a16:colId xmlns:a16="http://schemas.microsoft.com/office/drawing/2014/main" val="183709505"/>
                    </a:ext>
                  </a:extLst>
                </a:gridCol>
              </a:tblGrid>
              <a:tr h="360087">
                <a:tc gridSpan="4">
                  <a:txBody>
                    <a:bodyPr/>
                    <a:lstStyle/>
                    <a:p>
                      <a:r>
                        <a:rPr lang="en-GB" sz="1300" dirty="0"/>
                        <a:t>Attendees at P14</a:t>
                      </a:r>
                    </a:p>
                  </a:txBody>
                  <a:tcPr marL="72662" marR="72662" marT="36332" marB="36332"/>
                </a:tc>
                <a:tc hMerge="1">
                  <a:txBody>
                    <a:bodyPr/>
                    <a:lstStyle/>
                    <a:p>
                      <a:endParaRPr lang="en-GB" dirty="0"/>
                    </a:p>
                  </a:txBody>
                  <a:tcPr/>
                </a:tc>
                <a:tc hMerge="1">
                  <a:txBody>
                    <a:bodyPr/>
                    <a:lstStyle/>
                    <a:p>
                      <a:endParaRPr lang="en-GB" dirty="0"/>
                    </a:p>
                  </a:txBody>
                  <a:tcPr/>
                </a:tc>
                <a:tc hMerge="1">
                  <a:txBody>
                    <a:bodyPr/>
                    <a:lstStyle/>
                    <a:p>
                      <a:endParaRPr lang="en-GB" sz="1800" dirty="0"/>
                    </a:p>
                  </a:txBody>
                  <a:tcPr marL="103223" marR="103223" marT="51612" marB="51612"/>
                </a:tc>
                <a:extLst>
                  <a:ext uri="{0D108BD9-81ED-4DB2-BD59-A6C34878D82A}">
                    <a16:rowId xmlns:a16="http://schemas.microsoft.com/office/drawing/2014/main" val="1492875716"/>
                  </a:ext>
                </a:extLst>
              </a:tr>
              <a:tr h="301945">
                <a:tc>
                  <a:txBody>
                    <a:bodyPr/>
                    <a:lstStyle/>
                    <a:p>
                      <a:r>
                        <a:rPr lang="en-GB" sz="1000" dirty="0"/>
                        <a:t>Continent</a:t>
                      </a:r>
                      <a:endParaRPr lang="en-GB" sz="1000" b="1" dirty="0"/>
                    </a:p>
                  </a:txBody>
                  <a:tcPr marL="36332" marR="36332" marT="36332" marB="36332"/>
                </a:tc>
                <a:tc>
                  <a:txBody>
                    <a:bodyPr/>
                    <a:lstStyle/>
                    <a:p>
                      <a:r>
                        <a:rPr lang="en-GB" sz="1000" dirty="0"/>
                        <a:t>Countries</a:t>
                      </a:r>
                      <a:endParaRPr lang="en-GB" sz="1000" b="1" dirty="0"/>
                    </a:p>
                  </a:txBody>
                  <a:tcPr marL="36332" marR="36332" marT="36332" marB="36332"/>
                </a:tc>
                <a:tc>
                  <a:txBody>
                    <a:bodyPr/>
                    <a:lstStyle/>
                    <a:p>
                      <a:r>
                        <a:rPr lang="en-GB" sz="1000" dirty="0"/>
                        <a:t>Total Delegates</a:t>
                      </a:r>
                      <a:endParaRPr lang="en-GB" sz="1000" b="1" dirty="0"/>
                    </a:p>
                  </a:txBody>
                  <a:tcPr marL="36332" marR="36332" marT="36332" marB="36332"/>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t>Total Delegates</a:t>
                      </a:r>
                      <a:endParaRPr lang="en-GB" sz="1000" b="1" dirty="0"/>
                    </a:p>
                  </a:txBody>
                  <a:tcPr marL="36332" marR="36332" marT="36332" marB="36332"/>
                </a:tc>
                <a:extLst>
                  <a:ext uri="{0D108BD9-81ED-4DB2-BD59-A6C34878D82A}">
                    <a16:rowId xmlns:a16="http://schemas.microsoft.com/office/drawing/2014/main" val="2742465193"/>
                  </a:ext>
                </a:extLst>
              </a:tr>
              <a:tr h="272875">
                <a:tc>
                  <a:txBody>
                    <a:bodyPr/>
                    <a:lstStyle/>
                    <a:p>
                      <a:r>
                        <a:rPr lang="en-GB" sz="800" dirty="0"/>
                        <a:t>Europe</a:t>
                      </a:r>
                    </a:p>
                  </a:txBody>
                  <a:tcPr marL="36332" marR="36332" marT="36332" marB="36332"/>
                </a:tc>
                <a:tc>
                  <a:txBody>
                    <a:bodyPr/>
                    <a:lstStyle/>
                    <a:p>
                      <a:pPr algn="r"/>
                      <a:r>
                        <a:rPr lang="en-GB" sz="800" dirty="0"/>
                        <a:t>24</a:t>
                      </a:r>
                    </a:p>
                  </a:txBody>
                  <a:tcPr marL="36332" marR="36332" marT="36332" marB="36332"/>
                </a:tc>
                <a:tc>
                  <a:txBody>
                    <a:bodyPr/>
                    <a:lstStyle/>
                    <a:p>
                      <a:pPr algn="r"/>
                      <a:r>
                        <a:rPr lang="en-GB" sz="800" dirty="0"/>
                        <a:t>429</a:t>
                      </a:r>
                    </a:p>
                  </a:txBody>
                  <a:tcPr marL="36332" marR="36332" marT="36332" marB="36332"/>
                </a:tc>
                <a:tc>
                  <a:txBody>
                    <a:bodyPr/>
                    <a:lstStyle/>
                    <a:p>
                      <a:pPr marL="0" algn="r" defTabSz="914400" rtl="0" eaLnBrk="1" fontAlgn="b" latinLnBrk="0" hangingPunct="1"/>
                      <a:r>
                        <a:rPr lang="it-IT" sz="800" kern="1200" dirty="0">
                          <a:solidFill>
                            <a:schemeClr val="dk1"/>
                          </a:solidFill>
                          <a:latin typeface="+mn-lt"/>
                          <a:ea typeface="+mn-ea"/>
                          <a:cs typeface="+mn-cs"/>
                        </a:rPr>
                        <a:t>75,13%</a:t>
                      </a:r>
                    </a:p>
                  </a:txBody>
                  <a:tcPr marL="20115" marR="20115" marT="13410" marB="13410" anchor="b"/>
                </a:tc>
                <a:extLst>
                  <a:ext uri="{0D108BD9-81ED-4DB2-BD59-A6C34878D82A}">
                    <a16:rowId xmlns:a16="http://schemas.microsoft.com/office/drawing/2014/main" val="7546818"/>
                  </a:ext>
                </a:extLst>
              </a:tr>
              <a:tr h="272875">
                <a:tc>
                  <a:txBody>
                    <a:bodyPr/>
                    <a:lstStyle/>
                    <a:p>
                      <a:r>
                        <a:rPr lang="en-GB" sz="800" dirty="0"/>
                        <a:t>North America</a:t>
                      </a:r>
                    </a:p>
                  </a:txBody>
                  <a:tcPr marL="36332" marR="36332" marT="36332" marB="36332"/>
                </a:tc>
                <a:tc>
                  <a:txBody>
                    <a:bodyPr/>
                    <a:lstStyle/>
                    <a:p>
                      <a:pPr algn="r"/>
                      <a:r>
                        <a:rPr lang="en-GB" sz="800" dirty="0"/>
                        <a:t>3</a:t>
                      </a:r>
                    </a:p>
                  </a:txBody>
                  <a:tcPr marL="36332" marR="36332" marT="36332" marB="36332"/>
                </a:tc>
                <a:tc>
                  <a:txBody>
                    <a:bodyPr/>
                    <a:lstStyle/>
                    <a:p>
                      <a:pPr algn="r"/>
                      <a:r>
                        <a:rPr lang="en-GB" sz="800" dirty="0"/>
                        <a:t>89</a:t>
                      </a:r>
                    </a:p>
                  </a:txBody>
                  <a:tcPr marL="36332" marR="36332" marT="36332" marB="36332"/>
                </a:tc>
                <a:tc>
                  <a:txBody>
                    <a:bodyPr/>
                    <a:lstStyle/>
                    <a:p>
                      <a:pPr marL="0" algn="r" defTabSz="914400" rtl="0" eaLnBrk="1" fontAlgn="b" latinLnBrk="0" hangingPunct="1"/>
                      <a:r>
                        <a:rPr lang="it-IT" sz="800" kern="1200" dirty="0">
                          <a:solidFill>
                            <a:schemeClr val="dk1"/>
                          </a:solidFill>
                          <a:latin typeface="+mn-lt"/>
                          <a:ea typeface="+mn-ea"/>
                          <a:cs typeface="+mn-cs"/>
                        </a:rPr>
                        <a:t>15,59%</a:t>
                      </a:r>
                    </a:p>
                  </a:txBody>
                  <a:tcPr marL="20115" marR="20115" marT="13410" marB="13410" anchor="b"/>
                </a:tc>
                <a:extLst>
                  <a:ext uri="{0D108BD9-81ED-4DB2-BD59-A6C34878D82A}">
                    <a16:rowId xmlns:a16="http://schemas.microsoft.com/office/drawing/2014/main" val="439280142"/>
                  </a:ext>
                </a:extLst>
              </a:tr>
              <a:tr h="272875">
                <a:tc>
                  <a:txBody>
                    <a:bodyPr/>
                    <a:lstStyle/>
                    <a:p>
                      <a:r>
                        <a:rPr lang="en-GB" sz="800" dirty="0"/>
                        <a:t>Asia</a:t>
                      </a:r>
                    </a:p>
                  </a:txBody>
                  <a:tcPr marL="36332" marR="36332" marT="36332" marB="36332"/>
                </a:tc>
                <a:tc>
                  <a:txBody>
                    <a:bodyPr/>
                    <a:lstStyle/>
                    <a:p>
                      <a:pPr algn="r"/>
                      <a:r>
                        <a:rPr lang="en-GB" sz="800" dirty="0"/>
                        <a:t>6</a:t>
                      </a:r>
                    </a:p>
                  </a:txBody>
                  <a:tcPr marL="36332" marR="36332" marT="36332" marB="36332"/>
                </a:tc>
                <a:tc>
                  <a:txBody>
                    <a:bodyPr/>
                    <a:lstStyle/>
                    <a:p>
                      <a:pPr algn="r"/>
                      <a:r>
                        <a:rPr lang="en-GB" sz="800" dirty="0"/>
                        <a:t>27</a:t>
                      </a:r>
                    </a:p>
                  </a:txBody>
                  <a:tcPr marL="36332" marR="36332" marT="36332" marB="36332"/>
                </a:tc>
                <a:tc>
                  <a:txBody>
                    <a:bodyPr/>
                    <a:lstStyle/>
                    <a:p>
                      <a:pPr marL="0" algn="r" defTabSz="914400" rtl="0" eaLnBrk="1" fontAlgn="b" latinLnBrk="0" hangingPunct="1"/>
                      <a:r>
                        <a:rPr lang="it-IT" sz="800" kern="1200" dirty="0">
                          <a:solidFill>
                            <a:schemeClr val="dk1"/>
                          </a:solidFill>
                          <a:latin typeface="+mn-lt"/>
                          <a:ea typeface="+mn-ea"/>
                          <a:cs typeface="+mn-cs"/>
                        </a:rPr>
                        <a:t>4,73%</a:t>
                      </a:r>
                    </a:p>
                  </a:txBody>
                  <a:tcPr marL="20115" marR="20115" marT="13410" marB="13410" anchor="b"/>
                </a:tc>
                <a:extLst>
                  <a:ext uri="{0D108BD9-81ED-4DB2-BD59-A6C34878D82A}">
                    <a16:rowId xmlns:a16="http://schemas.microsoft.com/office/drawing/2014/main" val="1562348591"/>
                  </a:ext>
                </a:extLst>
              </a:tr>
              <a:tr h="272875">
                <a:tc>
                  <a:txBody>
                    <a:bodyPr/>
                    <a:lstStyle/>
                    <a:p>
                      <a:r>
                        <a:rPr lang="en-GB" sz="800" dirty="0"/>
                        <a:t>Oceania</a:t>
                      </a:r>
                    </a:p>
                  </a:txBody>
                  <a:tcPr marL="36332" marR="36332" marT="36332" marB="36332"/>
                </a:tc>
                <a:tc>
                  <a:txBody>
                    <a:bodyPr/>
                    <a:lstStyle/>
                    <a:p>
                      <a:pPr algn="r"/>
                      <a:r>
                        <a:rPr lang="en-GB" sz="800" dirty="0"/>
                        <a:t>2</a:t>
                      </a:r>
                    </a:p>
                  </a:txBody>
                  <a:tcPr marL="36332" marR="36332" marT="36332" marB="36332"/>
                </a:tc>
                <a:tc>
                  <a:txBody>
                    <a:bodyPr/>
                    <a:lstStyle/>
                    <a:p>
                      <a:pPr algn="r"/>
                      <a:r>
                        <a:rPr lang="en-GB" sz="800" dirty="0"/>
                        <a:t>16</a:t>
                      </a:r>
                    </a:p>
                  </a:txBody>
                  <a:tcPr marL="36332" marR="36332" marT="36332" marB="36332"/>
                </a:tc>
                <a:tc>
                  <a:txBody>
                    <a:bodyPr/>
                    <a:lstStyle/>
                    <a:p>
                      <a:pPr marL="0" algn="r" defTabSz="914400" rtl="0" eaLnBrk="1" fontAlgn="b" latinLnBrk="0" hangingPunct="1"/>
                      <a:r>
                        <a:rPr lang="it-IT" sz="800" kern="1200" dirty="0">
                          <a:solidFill>
                            <a:schemeClr val="dk1"/>
                          </a:solidFill>
                          <a:latin typeface="+mn-lt"/>
                          <a:ea typeface="+mn-ea"/>
                          <a:cs typeface="+mn-cs"/>
                        </a:rPr>
                        <a:t>2,80%</a:t>
                      </a:r>
                    </a:p>
                  </a:txBody>
                  <a:tcPr marL="20115" marR="20115" marT="13410" marB="13410" anchor="b"/>
                </a:tc>
                <a:extLst>
                  <a:ext uri="{0D108BD9-81ED-4DB2-BD59-A6C34878D82A}">
                    <a16:rowId xmlns:a16="http://schemas.microsoft.com/office/drawing/2014/main" val="103321300"/>
                  </a:ext>
                </a:extLst>
              </a:tr>
              <a:tr h="272875">
                <a:tc>
                  <a:txBody>
                    <a:bodyPr/>
                    <a:lstStyle/>
                    <a:p>
                      <a:r>
                        <a:rPr lang="en-GB" sz="800" dirty="0"/>
                        <a:t>Africa</a:t>
                      </a:r>
                    </a:p>
                  </a:txBody>
                  <a:tcPr marL="36332" marR="36332" marT="36332" marB="36332"/>
                </a:tc>
                <a:tc>
                  <a:txBody>
                    <a:bodyPr/>
                    <a:lstStyle/>
                    <a:p>
                      <a:pPr algn="r"/>
                      <a:r>
                        <a:rPr lang="en-GB" sz="800" dirty="0"/>
                        <a:t>3</a:t>
                      </a:r>
                    </a:p>
                  </a:txBody>
                  <a:tcPr marL="36332" marR="36332" marT="36332" marB="36332"/>
                </a:tc>
                <a:tc>
                  <a:txBody>
                    <a:bodyPr/>
                    <a:lstStyle/>
                    <a:p>
                      <a:pPr algn="r"/>
                      <a:r>
                        <a:rPr lang="en-GB" sz="800" dirty="0"/>
                        <a:t>7</a:t>
                      </a:r>
                    </a:p>
                  </a:txBody>
                  <a:tcPr marL="36332" marR="36332" marT="36332" marB="36332"/>
                </a:tc>
                <a:tc>
                  <a:txBody>
                    <a:bodyPr/>
                    <a:lstStyle/>
                    <a:p>
                      <a:pPr marL="0" algn="r" defTabSz="914400" rtl="0" eaLnBrk="1" fontAlgn="b" latinLnBrk="0" hangingPunct="1"/>
                      <a:r>
                        <a:rPr lang="it-IT" sz="800" kern="1200" dirty="0">
                          <a:solidFill>
                            <a:schemeClr val="dk1"/>
                          </a:solidFill>
                          <a:latin typeface="+mn-lt"/>
                          <a:ea typeface="+mn-ea"/>
                          <a:cs typeface="+mn-cs"/>
                        </a:rPr>
                        <a:t>1,23%</a:t>
                      </a:r>
                    </a:p>
                  </a:txBody>
                  <a:tcPr marL="20115" marR="20115" marT="13410" marB="13410" anchor="b"/>
                </a:tc>
                <a:extLst>
                  <a:ext uri="{0D108BD9-81ED-4DB2-BD59-A6C34878D82A}">
                    <a16:rowId xmlns:a16="http://schemas.microsoft.com/office/drawing/2014/main" val="1561045368"/>
                  </a:ext>
                </a:extLst>
              </a:tr>
              <a:tr h="272875">
                <a:tc>
                  <a:txBody>
                    <a:bodyPr/>
                    <a:lstStyle/>
                    <a:p>
                      <a:r>
                        <a:rPr lang="en-GB" sz="800" dirty="0"/>
                        <a:t>South America</a:t>
                      </a:r>
                    </a:p>
                  </a:txBody>
                  <a:tcPr marL="36332" marR="36332" marT="36332" marB="36332"/>
                </a:tc>
                <a:tc>
                  <a:txBody>
                    <a:bodyPr/>
                    <a:lstStyle/>
                    <a:p>
                      <a:pPr algn="r"/>
                      <a:r>
                        <a:rPr lang="en-GB" sz="800" dirty="0"/>
                        <a:t>1</a:t>
                      </a:r>
                    </a:p>
                  </a:txBody>
                  <a:tcPr marL="36332" marR="36332" marT="36332" marB="36332"/>
                </a:tc>
                <a:tc>
                  <a:txBody>
                    <a:bodyPr/>
                    <a:lstStyle/>
                    <a:p>
                      <a:pPr algn="r"/>
                      <a:r>
                        <a:rPr lang="en-GB" sz="800" dirty="0"/>
                        <a:t>3</a:t>
                      </a:r>
                    </a:p>
                  </a:txBody>
                  <a:tcPr marL="36332" marR="36332" marT="36332" marB="36332"/>
                </a:tc>
                <a:tc>
                  <a:txBody>
                    <a:bodyPr/>
                    <a:lstStyle/>
                    <a:p>
                      <a:pPr marL="0" algn="r" defTabSz="914400" rtl="0" eaLnBrk="1" fontAlgn="b" latinLnBrk="0" hangingPunct="1"/>
                      <a:r>
                        <a:rPr lang="it-IT" sz="800" kern="1200" dirty="0">
                          <a:solidFill>
                            <a:schemeClr val="dk1"/>
                          </a:solidFill>
                          <a:latin typeface="+mn-lt"/>
                          <a:ea typeface="+mn-ea"/>
                          <a:cs typeface="+mn-cs"/>
                        </a:rPr>
                        <a:t>0,53%</a:t>
                      </a:r>
                    </a:p>
                  </a:txBody>
                  <a:tcPr marL="20115" marR="20115" marT="13410" marB="13410" anchor="b"/>
                </a:tc>
                <a:extLst>
                  <a:ext uri="{0D108BD9-81ED-4DB2-BD59-A6C34878D82A}">
                    <a16:rowId xmlns:a16="http://schemas.microsoft.com/office/drawing/2014/main" val="1909355865"/>
                  </a:ext>
                </a:extLst>
              </a:tr>
            </a:tbl>
          </a:graphicData>
        </a:graphic>
      </p:graphicFrame>
      <p:sp>
        <p:nvSpPr>
          <p:cNvPr id="13" name="TextBox 12">
            <a:extLst>
              <a:ext uri="{FF2B5EF4-FFF2-40B4-BE49-F238E27FC236}">
                <a16:creationId xmlns:a16="http://schemas.microsoft.com/office/drawing/2014/main" id="{6A9D0310-3CF4-1D4A-9369-5F67A1AFDB69}"/>
              </a:ext>
            </a:extLst>
          </p:cNvPr>
          <p:cNvSpPr txBox="1"/>
          <p:nvPr/>
        </p:nvSpPr>
        <p:spPr>
          <a:xfrm>
            <a:off x="5463583" y="242034"/>
            <a:ext cx="2849046" cy="612219"/>
          </a:xfrm>
          <a:prstGeom prst="rect">
            <a:avLst/>
          </a:prstGeom>
          <a:noFill/>
        </p:spPr>
        <p:txBody>
          <a:bodyPr wrap="square" rtlCol="0">
            <a:spAutoFit/>
          </a:bodyPr>
          <a:lstStyle/>
          <a:p>
            <a:pPr algn="r"/>
            <a:r>
              <a:rPr lang="en-GB" sz="1689" dirty="0">
                <a:solidFill>
                  <a:schemeClr val="bg1"/>
                </a:solidFill>
              </a:rPr>
              <a:t>Held on 23-25 October 2019</a:t>
            </a:r>
          </a:p>
          <a:p>
            <a:pPr algn="r"/>
            <a:r>
              <a:rPr lang="en-GB" sz="1689" dirty="0" err="1">
                <a:solidFill>
                  <a:schemeClr val="bg1"/>
                </a:solidFill>
              </a:rPr>
              <a:t>Helsinki|Espoo</a:t>
            </a:r>
            <a:r>
              <a:rPr lang="en-GB" sz="1689" dirty="0">
                <a:solidFill>
                  <a:schemeClr val="bg1"/>
                </a:solidFill>
              </a:rPr>
              <a:t>, FI</a:t>
            </a:r>
          </a:p>
        </p:txBody>
      </p:sp>
      <p:sp>
        <p:nvSpPr>
          <p:cNvPr id="14" name="TextBox 13">
            <a:extLst>
              <a:ext uri="{FF2B5EF4-FFF2-40B4-BE49-F238E27FC236}">
                <a16:creationId xmlns:a16="http://schemas.microsoft.com/office/drawing/2014/main" id="{A376389E-E072-3C4E-BD68-43D324A9BDB0}"/>
              </a:ext>
            </a:extLst>
          </p:cNvPr>
          <p:cNvSpPr txBox="1"/>
          <p:nvPr/>
        </p:nvSpPr>
        <p:spPr>
          <a:xfrm>
            <a:off x="443418" y="744209"/>
            <a:ext cx="3550506" cy="352276"/>
          </a:xfrm>
          <a:prstGeom prst="rect">
            <a:avLst/>
          </a:prstGeom>
          <a:noFill/>
        </p:spPr>
        <p:txBody>
          <a:bodyPr wrap="square" rtlCol="0">
            <a:spAutoFit/>
          </a:bodyPr>
          <a:lstStyle/>
          <a:p>
            <a:r>
              <a:rPr lang="en-GB" sz="1689" b="1" dirty="0">
                <a:solidFill>
                  <a:schemeClr val="bg1"/>
                </a:solidFill>
              </a:rPr>
              <a:t>Total Participants: 571</a:t>
            </a:r>
          </a:p>
        </p:txBody>
      </p:sp>
      <p:pic>
        <p:nvPicPr>
          <p:cNvPr id="16" name="Graphic 15">
            <a:extLst>
              <a:ext uri="{FF2B5EF4-FFF2-40B4-BE49-F238E27FC236}">
                <a16:creationId xmlns:a16="http://schemas.microsoft.com/office/drawing/2014/main" id="{39E64AD0-A567-BF4A-A9F6-AC9180D294E0}"/>
              </a:ext>
            </a:extLst>
          </p:cNvPr>
          <p:cNvPicPr>
            <a:picLocks noChangeAspect="1"/>
          </p:cNvPicPr>
          <p:nvPr/>
        </p:nvPicPr>
        <p:blipFill rotWithShape="1">
          <a:blip r:embed="rId4">
            <a:extLst>
              <a:ext uri="{96DAC541-7B7A-43D3-8B79-37D633B846F1}">
                <asvg:svgBlip xmlns:asvg="http://schemas.microsoft.com/office/drawing/2016/SVG/main" xmlns="" r:embed="rId5"/>
              </a:ext>
            </a:extLst>
          </a:blip>
          <a:srcRect t="2498" b="8060"/>
          <a:stretch/>
        </p:blipFill>
        <p:spPr>
          <a:xfrm>
            <a:off x="421795" y="1260530"/>
            <a:ext cx="4229675" cy="2728972"/>
          </a:xfrm>
          <a:prstGeom prst="rect">
            <a:avLst/>
          </a:prstGeom>
        </p:spPr>
      </p:pic>
    </p:spTree>
    <p:extLst>
      <p:ext uri="{BB962C8B-B14F-4D97-AF65-F5344CB8AC3E}">
        <p14:creationId xmlns:p14="http://schemas.microsoft.com/office/powerpoint/2010/main" val="62758257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fi-FI" dirty="0" smtClean="0"/>
              <a:t>If </a:t>
            </a:r>
            <a:r>
              <a:rPr lang="fi-FI" dirty="0" err="1" smtClean="0"/>
              <a:t>We</a:t>
            </a:r>
            <a:r>
              <a:rPr lang="fi-FI" dirty="0" smtClean="0"/>
              <a:t> </a:t>
            </a:r>
            <a:r>
              <a:rPr lang="fi-FI" dirty="0" err="1" smtClean="0"/>
              <a:t>Didn’t</a:t>
            </a:r>
            <a:r>
              <a:rPr lang="fi-FI" dirty="0" smtClean="0"/>
              <a:t> </a:t>
            </a:r>
            <a:r>
              <a:rPr lang="fi-FI" dirty="0" err="1" smtClean="0"/>
              <a:t>Have</a:t>
            </a:r>
            <a:r>
              <a:rPr lang="fi-FI" dirty="0" smtClean="0"/>
              <a:t> RDA </a:t>
            </a:r>
            <a:r>
              <a:rPr lang="fi-FI" dirty="0" err="1" smtClean="0"/>
              <a:t>We</a:t>
            </a:r>
            <a:r>
              <a:rPr lang="fi-FI" dirty="0" smtClean="0"/>
              <a:t> </a:t>
            </a:r>
            <a:r>
              <a:rPr lang="fi-FI" dirty="0" err="1" smtClean="0"/>
              <a:t>Would</a:t>
            </a:r>
            <a:r>
              <a:rPr lang="fi-FI" dirty="0" smtClean="0"/>
              <a:t> </a:t>
            </a:r>
            <a:r>
              <a:rPr lang="fi-FI" dirty="0" err="1" smtClean="0"/>
              <a:t>Have</a:t>
            </a:r>
            <a:r>
              <a:rPr lang="fi-FI" dirty="0" smtClean="0"/>
              <a:t> to </a:t>
            </a:r>
            <a:r>
              <a:rPr lang="fi-FI" dirty="0" err="1" smtClean="0"/>
              <a:t>Invent</a:t>
            </a:r>
            <a:r>
              <a:rPr lang="fi-FI" dirty="0" smtClean="0"/>
              <a:t> </a:t>
            </a:r>
            <a:r>
              <a:rPr lang="fi-FI" dirty="0"/>
              <a:t>I</a:t>
            </a:r>
            <a:r>
              <a:rPr lang="fi-FI" dirty="0" smtClean="0"/>
              <a:t>t</a:t>
            </a:r>
            <a:endParaRPr lang="fi-FI" dirty="0"/>
          </a:p>
        </p:txBody>
      </p:sp>
      <p:pic>
        <p:nvPicPr>
          <p:cNvPr id="5" name="Content Placeholder 4"/>
          <p:cNvPicPr>
            <a:picLocks noGrp="1" noChangeAspect="1"/>
          </p:cNvPicPr>
          <p:nvPr>
            <p:ph idx="1"/>
          </p:nvPr>
        </p:nvPicPr>
        <p:blipFill>
          <a:blip r:embed="rId2"/>
          <a:stretch>
            <a:fillRect/>
          </a:stretch>
        </p:blipFill>
        <p:spPr>
          <a:xfrm>
            <a:off x="457200" y="1264722"/>
            <a:ext cx="7693353" cy="2428214"/>
          </a:xfrm>
          <a:prstGeom prst="rect">
            <a:avLst/>
          </a:prstGeom>
        </p:spPr>
      </p:pic>
      <p:sp>
        <p:nvSpPr>
          <p:cNvPr id="4" name="Slide Number Placeholder 3"/>
          <p:cNvSpPr>
            <a:spLocks noGrp="1"/>
          </p:cNvSpPr>
          <p:nvPr>
            <p:ph type="sldNum" sz="quarter" idx="12"/>
          </p:nvPr>
        </p:nvSpPr>
        <p:spPr/>
        <p:txBody>
          <a:bodyPr/>
          <a:lstStyle/>
          <a:p>
            <a:pPr>
              <a:defRPr/>
            </a:pPr>
            <a:fld id="{05B8D4AF-0665-7B44-B9A5-492E7E49DE6C}" type="slidenum">
              <a:rPr lang="en-US" smtClean="0"/>
              <a:pPr>
                <a:defRPr/>
              </a:pPr>
              <a:t>11</a:t>
            </a:fld>
            <a:endParaRPr lang="en-US" dirty="0"/>
          </a:p>
        </p:txBody>
      </p:sp>
    </p:spTree>
    <p:extLst>
      <p:ext uri="{BB962C8B-B14F-4D97-AF65-F5344CB8AC3E}">
        <p14:creationId xmlns:p14="http://schemas.microsoft.com/office/powerpoint/2010/main" val="10992796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Heidi Laine</a:t>
            </a:r>
            <a:endParaRPr lang="en-US" dirty="0"/>
          </a:p>
        </p:txBody>
      </p:sp>
      <p:pic>
        <p:nvPicPr>
          <p:cNvPr id="5" name="Picture Placeholder 4"/>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t="1619" b="1619"/>
          <a:stretch>
            <a:fillRect/>
          </a:stretch>
        </p:blipFill>
        <p:spPr/>
      </p:pic>
      <p:sp>
        <p:nvSpPr>
          <p:cNvPr id="4" name="Text Placeholder 3"/>
          <p:cNvSpPr>
            <a:spLocks noGrp="1"/>
          </p:cNvSpPr>
          <p:nvPr>
            <p:ph type="body" sz="quarter" idx="12"/>
          </p:nvPr>
        </p:nvSpPr>
        <p:spPr/>
        <p:txBody>
          <a:bodyPr/>
          <a:lstStyle/>
          <a:p>
            <a:r>
              <a:rPr lang="fi-FI" dirty="0" err="1" smtClean="0"/>
              <a:t>Customer</a:t>
            </a:r>
            <a:r>
              <a:rPr lang="fi-FI" dirty="0" smtClean="0"/>
              <a:t> </a:t>
            </a:r>
            <a:r>
              <a:rPr lang="fi-FI" dirty="0" err="1" smtClean="0"/>
              <a:t>Solution</a:t>
            </a:r>
            <a:r>
              <a:rPr lang="fi-FI" dirty="0" smtClean="0"/>
              <a:t> </a:t>
            </a:r>
            <a:r>
              <a:rPr lang="fi-FI" dirty="0" err="1" smtClean="0"/>
              <a:t>Manager</a:t>
            </a:r>
            <a:endParaRPr lang="fi-FI" dirty="0" smtClean="0"/>
          </a:p>
          <a:p>
            <a:r>
              <a:rPr lang="fi-FI" dirty="0" smtClean="0"/>
              <a:t>Data Management Services</a:t>
            </a:r>
            <a:endParaRPr lang="fi-FI" dirty="0"/>
          </a:p>
          <a:p>
            <a:r>
              <a:rPr lang="fi-FI" dirty="0"/>
              <a:t> </a:t>
            </a:r>
          </a:p>
          <a:p>
            <a:r>
              <a:rPr lang="fi-FI" dirty="0"/>
              <a:t>CSC - IT CENTER FOR SCIENCE LTD.</a:t>
            </a:r>
          </a:p>
          <a:p>
            <a:r>
              <a:rPr lang="fi-FI" dirty="0"/>
              <a:t>Keilaranta 14, P. O. Box 405,</a:t>
            </a:r>
          </a:p>
          <a:p>
            <a:r>
              <a:rPr lang="fi-FI" dirty="0"/>
              <a:t>FI-02101 Espoo, Finland</a:t>
            </a:r>
          </a:p>
          <a:p>
            <a:r>
              <a:rPr lang="fi-FI" dirty="0"/>
              <a:t>Tel. +358 40 513 95 93</a:t>
            </a:r>
          </a:p>
          <a:p>
            <a:r>
              <a:rPr lang="fi-FI" dirty="0">
                <a:hlinkClick r:id="rId3"/>
              </a:rPr>
              <a:t>heidi.laine@csc.fi</a:t>
            </a:r>
            <a:endParaRPr lang="fi-FI" dirty="0"/>
          </a:p>
          <a:p>
            <a:r>
              <a:rPr lang="fi-FI" dirty="0">
                <a:hlinkClick r:id="rId4"/>
              </a:rPr>
              <a:t>www.csc.fi</a:t>
            </a:r>
            <a:r>
              <a:rPr lang="fi-FI" dirty="0"/>
              <a:t/>
            </a:r>
            <a:br>
              <a:rPr lang="fi-FI" dirty="0"/>
            </a:br>
            <a:endParaRPr lang="fi-FI" dirty="0"/>
          </a:p>
          <a:p>
            <a:r>
              <a:rPr lang="fi-FI" dirty="0"/>
              <a:t/>
            </a:r>
            <a:br>
              <a:rPr lang="fi-FI" dirty="0"/>
            </a:br>
            <a:endParaRPr lang="fi-FI" dirty="0"/>
          </a:p>
        </p:txBody>
      </p:sp>
    </p:spTree>
    <p:extLst>
      <p:ext uri="{BB962C8B-B14F-4D97-AF65-F5344CB8AC3E}">
        <p14:creationId xmlns:p14="http://schemas.microsoft.com/office/powerpoint/2010/main" val="1163775819"/>
      </p:ext>
    </p:extLst>
  </p:cSld>
  <p:clrMapOvr>
    <a:masterClrMapping/>
  </p:clrMapOvr>
  <p:timing>
    <p:tnLst>
      <p:par>
        <p:cTn id="1" dur="indefinite" restart="never" nodeType="tmRoot"/>
      </p:par>
    </p:tnLst>
  </p:timing>
</p:sld>
</file>

<file path=ppt/theme/theme1.xml><?xml version="1.0" encoding="utf-8"?>
<a:theme xmlns:a="http://schemas.openxmlformats.org/drawingml/2006/main" name="CSC_template_2017">
  <a:themeElements>
    <a:clrScheme name="Custom 15">
      <a:dk1>
        <a:srgbClr val="006778"/>
      </a:dk1>
      <a:lt1>
        <a:srgbClr val="FFFFFF"/>
      </a:lt1>
      <a:dk2>
        <a:srgbClr val="830051"/>
      </a:dk2>
      <a:lt2>
        <a:srgbClr val="FFFFFF"/>
      </a:lt2>
      <a:accent1>
        <a:srgbClr val="006778"/>
      </a:accent1>
      <a:accent2>
        <a:srgbClr val="830051"/>
      </a:accent2>
      <a:accent3>
        <a:srgbClr val="5E6971"/>
      </a:accent3>
      <a:accent4>
        <a:srgbClr val="025B96"/>
      </a:accent4>
      <a:accent5>
        <a:srgbClr val="92C746"/>
      </a:accent5>
      <a:accent6>
        <a:srgbClr val="F05422"/>
      </a:accent6>
      <a:hlink>
        <a:srgbClr val="74003D"/>
      </a:hlink>
      <a:folHlink>
        <a:srgbClr val="075084"/>
      </a:folHlink>
    </a:clrScheme>
    <a:fontScheme name="Orbit">
      <a:majorFont>
        <a:latin typeface="Candara"/>
        <a:ea typeface=""/>
        <a:cs typeface=""/>
        <a:font script="Jpan" typeface="ＭＳ Ｐゴシック"/>
      </a:majorFont>
      <a:minorFont>
        <a:latin typeface="Candara"/>
        <a:ea typeface=""/>
        <a:cs typeface=""/>
        <a:font script="Jpan"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a:solidFill>
            <a:schemeClr val="accent4"/>
          </a:solidFill>
          <a:prstDash val="sysDash"/>
        </a:ln>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dirty="0"/>
        </a:defPPr>
      </a:lstStyle>
      <a: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a:style>
    </a:spDef>
    <a:lnDef>
      <a:spPr>
        <a:ln w="9525">
          <a:solidFill>
            <a:schemeClr val="accent3"/>
          </a:solidFill>
        </a:ln>
        <a:effectLst/>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SC PowerPoint-template.pptx" id="{F2A741A0-D5DE-4705-A172-FE33E0D58909}" vid="{CD873E69-D1B7-4235-A758-7B97520355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DA498AC3904B248B34AC7704AF7A6D5" ma:contentTypeVersion="4" ma:contentTypeDescription="Create a new document." ma:contentTypeScope="" ma:versionID="5c4e0d2f5dc995849302d77d553ba11a">
  <xsd:schema xmlns:xsd="http://www.w3.org/2001/XMLSchema" xmlns:xs="http://www.w3.org/2001/XMLSchema" xmlns:p="http://schemas.microsoft.com/office/2006/metadata/properties" xmlns:ns1="http://schemas.microsoft.com/sharepoint/v3" xmlns:ns2="5b92892c-7639-4d25-8599-0c2b88216d11" targetNamespace="http://schemas.microsoft.com/office/2006/metadata/properties" ma:root="true" ma:fieldsID="e127086a23f828037198a7d57bdcf8de" ns1:_="" ns2:_="">
    <xsd:import namespace="http://schemas.microsoft.com/sharepoint/v3"/>
    <xsd:import namespace="5b92892c-7639-4d25-8599-0c2b88216d11"/>
    <xsd:element name="properties">
      <xsd:complexType>
        <xsd:sequence>
          <xsd:element name="documentManagement">
            <xsd:complexType>
              <xsd:all>
                <xsd:element ref="ns1:PublishingStartDate" minOccurs="0"/>
                <xsd:element ref="ns1:PublishingExpirationDate" minOccurs="0"/>
                <xsd:element ref="ns2:BestPractices" minOccurs="0"/>
                <xsd:element ref="ns2:CSCBrand" minOccurs="0"/>
                <xsd:element ref="ns2:Presentat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Scheduling Start Date" ma:description="Scheduling Start Date is a site column created by the Publishing feature. It is used to specify the date and time on which this page will first appear to site visitors." ma:hidden="true" ma:internalName="PublishingStartDate">
      <xsd:simpleType>
        <xsd:restriction base="dms:Unknown"/>
      </xsd:simpleType>
    </xsd:element>
    <xsd:element name="PublishingExpirationDate" ma:index="9" nillable="true" ma:displayName="Scheduling End Date" ma:description="Scheduling End Date is a site column created by the Publishing feature. It is used to specify the date and time on which this page will no longer appear to site visitors."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5b92892c-7639-4d25-8599-0c2b88216d11" elementFormDefault="qualified">
    <xsd:import namespace="http://schemas.microsoft.com/office/2006/documentManagement/types"/>
    <xsd:import namespace="http://schemas.microsoft.com/office/infopath/2007/PartnerControls"/>
    <xsd:element name="BestPractices" ma:index="10" nillable="true" ma:displayName="Best Practices" ma:default="0" ma:internalName="BestPractices">
      <xsd:simpleType>
        <xsd:restriction base="dms:Boolean"/>
      </xsd:simpleType>
    </xsd:element>
    <xsd:element name="CSCBrand" ma:index="11" nillable="true" ma:displayName="CSC Brand" ma:default="0" ma:internalName="CSCBrand">
      <xsd:simpleType>
        <xsd:restriction base="dms:Boolean"/>
      </xsd:simpleType>
    </xsd:element>
    <xsd:element name="Presentations" ma:index="12" nillable="true" ma:displayName="Presentations" ma:default="0" ma:internalName="Presentations">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resentations xmlns="5b92892c-7639-4d25-8599-0c2b88216d11">true</Presentations>
    <BestPractices xmlns="5b92892c-7639-4d25-8599-0c2b88216d11">false</BestPractices>
    <PublishingExpirationDate xmlns="http://schemas.microsoft.com/sharepoint/v3" xsi:nil="true"/>
    <PublishingStartDate xmlns="http://schemas.microsoft.com/sharepoint/v3" xsi:nil="true"/>
    <CSCBrand xmlns="5b92892c-7639-4d25-8599-0c2b88216d11">false</CSCBrand>
  </documentManagement>
</p:properties>
</file>

<file path=customXml/itemProps1.xml><?xml version="1.0" encoding="utf-8"?>
<ds:datastoreItem xmlns:ds="http://schemas.openxmlformats.org/officeDocument/2006/customXml" ds:itemID="{9A399B23-6741-47DE-898D-BBA4428F61C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5b92892c-7639-4d25-8599-0c2b88216d1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48522EB-21DE-46A5-A25F-4CAAB9B5329E}">
  <ds:schemaRefs>
    <ds:schemaRef ds:uri="http://schemas.microsoft.com/sharepoint/v3/contenttype/forms"/>
  </ds:schemaRefs>
</ds:datastoreItem>
</file>

<file path=customXml/itemProps3.xml><?xml version="1.0" encoding="utf-8"?>
<ds:datastoreItem xmlns:ds="http://schemas.openxmlformats.org/officeDocument/2006/customXml" ds:itemID="{FB98A3F4-F572-40C1-A32F-15FF12C1612A}">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5b92892c-7639-4d25-8599-0c2b88216d11"/>
    <ds:schemaRef ds:uri="http://schemas.microsoft.com/sharepoint/v3"/>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blank</Template>
  <TotalTime>706</TotalTime>
  <Words>384</Words>
  <Application>Microsoft Office PowerPoint</Application>
  <PresentationFormat>Custom</PresentationFormat>
  <Paragraphs>95</Paragraphs>
  <Slides>12</Slides>
  <Notes>4</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12</vt:i4>
      </vt:variant>
    </vt:vector>
  </HeadingPairs>
  <TitlesOfParts>
    <vt:vector size="22" baseType="lpstr">
      <vt:lpstr>ＭＳ Ｐゴシック</vt:lpstr>
      <vt:lpstr>Arial</vt:lpstr>
      <vt:lpstr>Arial Black</vt:lpstr>
      <vt:lpstr>Calibri</vt:lpstr>
      <vt:lpstr>Candara</vt:lpstr>
      <vt:lpstr>Corbel</vt:lpstr>
      <vt:lpstr>Courier New</vt:lpstr>
      <vt:lpstr>Verdana</vt:lpstr>
      <vt:lpstr>Wingdings</vt:lpstr>
      <vt:lpstr>CSC_template_2017</vt:lpstr>
      <vt:lpstr>RDA in Finland</vt:lpstr>
      <vt:lpstr>PowerPoint Presentation</vt:lpstr>
      <vt:lpstr>CSC Among RDA Pioneers </vt:lpstr>
      <vt:lpstr>RDA Finland in Numbers</vt:lpstr>
      <vt:lpstr>Finnish Targets for RDA Europe 4 Project</vt:lpstr>
      <vt:lpstr>Thematic Focus: Sensitive Data</vt:lpstr>
      <vt:lpstr>Fitting RDA in the National Landscape</vt:lpstr>
      <vt:lpstr>Why RDA?</vt:lpstr>
      <vt:lpstr>PowerPoint Presentation</vt:lpstr>
      <vt:lpstr>PowerPoint Presentation</vt:lpstr>
      <vt:lpstr>If We Didn’t Have RDA We Would Have to Invent It</vt:lpstr>
      <vt:lpstr>PowerPoint Presentation</vt:lpstr>
    </vt:vector>
  </TitlesOfParts>
  <Company>CSC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RDA Finland</dc:title>
  <dc:creator>Heidi Laine</dc:creator>
  <cp:lastModifiedBy>Heidi Laine</cp:lastModifiedBy>
  <cp:revision>11</cp:revision>
  <dcterms:created xsi:type="dcterms:W3CDTF">2020-04-05T19:37:48Z</dcterms:created>
  <dcterms:modified xsi:type="dcterms:W3CDTF">2020-04-06T07:23:50Z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0x0101000DA498AC3904B248B34AC7704AF7A6D5</vt:lpwstr>
  </property>
</Properties>
</file>