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76" r:id="rId3"/>
    <p:sldId id="277" r:id="rId4"/>
    <p:sldId id="278" r:id="rId5"/>
    <p:sldId id="279" r:id="rId6"/>
    <p:sldId id="280" r:id="rId7"/>
    <p:sldId id="257" r:id="rId8"/>
  </p:sldIdLst>
  <p:sldSz cx="21602700" cy="14401800"/>
  <p:notesSz cx="6858000" cy="9144000"/>
  <p:defaultTextStyle>
    <a:defPPr>
      <a:defRPr lang="et-EE"/>
    </a:defPPr>
    <a:lvl1pPr marL="0" algn="l" defTabSz="2057345" rtl="0" eaLnBrk="1" latinLnBrk="0" hangingPunct="1">
      <a:defRPr sz="4000" kern="1200">
        <a:solidFill>
          <a:schemeClr val="tx1"/>
        </a:solidFill>
        <a:latin typeface="+mn-lt"/>
        <a:ea typeface="+mn-ea"/>
        <a:cs typeface="+mn-cs"/>
      </a:defRPr>
    </a:lvl1pPr>
    <a:lvl2pPr marL="1028673" algn="l" defTabSz="2057345" rtl="0" eaLnBrk="1" latinLnBrk="0" hangingPunct="1">
      <a:defRPr sz="4000" kern="1200">
        <a:solidFill>
          <a:schemeClr val="tx1"/>
        </a:solidFill>
        <a:latin typeface="+mn-lt"/>
        <a:ea typeface="+mn-ea"/>
        <a:cs typeface="+mn-cs"/>
      </a:defRPr>
    </a:lvl2pPr>
    <a:lvl3pPr marL="2057345" algn="l" defTabSz="2057345" rtl="0" eaLnBrk="1" latinLnBrk="0" hangingPunct="1">
      <a:defRPr sz="4000" kern="1200">
        <a:solidFill>
          <a:schemeClr val="tx1"/>
        </a:solidFill>
        <a:latin typeface="+mn-lt"/>
        <a:ea typeface="+mn-ea"/>
        <a:cs typeface="+mn-cs"/>
      </a:defRPr>
    </a:lvl3pPr>
    <a:lvl4pPr marL="3086018" algn="l" defTabSz="2057345" rtl="0" eaLnBrk="1" latinLnBrk="0" hangingPunct="1">
      <a:defRPr sz="4000" kern="1200">
        <a:solidFill>
          <a:schemeClr val="tx1"/>
        </a:solidFill>
        <a:latin typeface="+mn-lt"/>
        <a:ea typeface="+mn-ea"/>
        <a:cs typeface="+mn-cs"/>
      </a:defRPr>
    </a:lvl4pPr>
    <a:lvl5pPr marL="4114690" algn="l" defTabSz="2057345" rtl="0" eaLnBrk="1" latinLnBrk="0" hangingPunct="1">
      <a:defRPr sz="4000" kern="1200">
        <a:solidFill>
          <a:schemeClr val="tx1"/>
        </a:solidFill>
        <a:latin typeface="+mn-lt"/>
        <a:ea typeface="+mn-ea"/>
        <a:cs typeface="+mn-cs"/>
      </a:defRPr>
    </a:lvl5pPr>
    <a:lvl6pPr marL="5143363" algn="l" defTabSz="2057345" rtl="0" eaLnBrk="1" latinLnBrk="0" hangingPunct="1">
      <a:defRPr sz="4000" kern="1200">
        <a:solidFill>
          <a:schemeClr val="tx1"/>
        </a:solidFill>
        <a:latin typeface="+mn-lt"/>
        <a:ea typeface="+mn-ea"/>
        <a:cs typeface="+mn-cs"/>
      </a:defRPr>
    </a:lvl6pPr>
    <a:lvl7pPr marL="6172035" algn="l" defTabSz="2057345" rtl="0" eaLnBrk="1" latinLnBrk="0" hangingPunct="1">
      <a:defRPr sz="4000" kern="1200">
        <a:solidFill>
          <a:schemeClr val="tx1"/>
        </a:solidFill>
        <a:latin typeface="+mn-lt"/>
        <a:ea typeface="+mn-ea"/>
        <a:cs typeface="+mn-cs"/>
      </a:defRPr>
    </a:lvl7pPr>
    <a:lvl8pPr marL="7200708" algn="l" defTabSz="2057345" rtl="0" eaLnBrk="1" latinLnBrk="0" hangingPunct="1">
      <a:defRPr sz="4000" kern="1200">
        <a:solidFill>
          <a:schemeClr val="tx1"/>
        </a:solidFill>
        <a:latin typeface="+mn-lt"/>
        <a:ea typeface="+mn-ea"/>
        <a:cs typeface="+mn-cs"/>
      </a:defRPr>
    </a:lvl8pPr>
    <a:lvl9pPr marL="8229381" algn="l" defTabSz="2057345" rtl="0" eaLnBrk="1" latinLnBrk="0" hangingPunct="1">
      <a:defRPr sz="4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536">
          <p15:clr>
            <a:srgbClr val="A4A3A4"/>
          </p15:clr>
        </p15:guide>
        <p15:guide id="2" pos="680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A8CE"/>
    <a:srgbClr val="9507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54" autoAdjust="0"/>
    <p:restoredTop sz="94628" autoAdjust="0"/>
  </p:normalViewPr>
  <p:slideViewPr>
    <p:cSldViewPr showGuides="1">
      <p:cViewPr varScale="1">
        <p:scale>
          <a:sx n="55" d="100"/>
          <a:sy n="55" d="100"/>
        </p:scale>
        <p:origin x="1734" y="114"/>
      </p:cViewPr>
      <p:guideLst>
        <p:guide orient="horz" pos="4536"/>
        <p:guide pos="680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0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EF72F4-0013-42DE-A9C5-216EF57ABF70}" type="doc">
      <dgm:prSet loTypeId="urn:microsoft.com/office/officeart/2005/8/layout/cycle2" loCatId="cycle" qsTypeId="urn:microsoft.com/office/officeart/2005/8/quickstyle/simple4" qsCatId="simple" csTypeId="urn:microsoft.com/office/officeart/2005/8/colors/accent0_2" csCatId="mainScheme" phldr="1"/>
      <dgm:spPr>
        <a:scene3d>
          <a:camera prst="orthographicFront">
            <a:rot lat="0" lon="0" rev="0"/>
          </a:camera>
          <a:lightRig rig="threePt" dir="t"/>
        </a:scene3d>
      </dgm:spPr>
      <dgm:t>
        <a:bodyPr/>
        <a:lstStyle/>
        <a:p>
          <a:endParaRPr lang="et-EE"/>
        </a:p>
      </dgm:t>
    </dgm:pt>
    <dgm:pt modelId="{AE87B463-1276-4348-9CB4-62255C4B22C1}">
      <dgm:prSet phldrT="[Teks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smtClean="0">
              <a:solidFill>
                <a:schemeClr val="tx1"/>
              </a:solidFill>
            </a:rPr>
            <a:t>Liisi Tõnisson</a:t>
          </a:r>
          <a:r>
            <a:rPr lang="et-EE" sz="2000" smtClean="0">
              <a:solidFill>
                <a:schemeClr val="tx1"/>
              </a:solidFill>
            </a:rPr>
            <a:t/>
          </a:r>
          <a:br>
            <a:rPr lang="et-EE" sz="2000" smtClean="0">
              <a:solidFill>
                <a:schemeClr val="tx1"/>
              </a:solidFill>
            </a:rPr>
          </a:br>
          <a:r>
            <a:rPr lang="et-EE" sz="2000" smtClean="0">
              <a:solidFill>
                <a:schemeClr val="tx1"/>
              </a:solidFill>
            </a:rPr>
            <a:t>digikogude spetsialist</a:t>
          </a:r>
          <a:endParaRPr lang="et-EE" sz="2000" dirty="0">
            <a:solidFill>
              <a:schemeClr val="tx1"/>
            </a:solidFill>
          </a:endParaRPr>
        </a:p>
      </dgm:t>
    </dgm:pt>
    <dgm:pt modelId="{EBE6CDBE-44A4-4852-B6EB-2A5ED67AEBFD}" type="parTrans" cxnId="{480A2F8A-DD12-4049-9FFA-622103E9E133}">
      <dgm:prSet/>
      <dgm:spPr/>
      <dgm:t>
        <a:bodyPr/>
        <a:lstStyle/>
        <a:p>
          <a:pPr algn="ctr"/>
          <a:endParaRPr lang="et-EE"/>
        </a:p>
      </dgm:t>
    </dgm:pt>
    <dgm:pt modelId="{D2CE76BE-0A8D-4E4F-8AC1-7818D4C1B561}" type="sibTrans" cxnId="{480A2F8A-DD12-4049-9FFA-622103E9E133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5E3F7162-0868-4C1D-A989-8058274BA052}">
      <dgm:prSet phldrT="[Teks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t-EE" sz="2000" b="1" smtClean="0">
              <a:solidFill>
                <a:schemeClr val="tx1"/>
              </a:solidFill>
            </a:rPr>
            <a:t>Kalju Kill Kask</a:t>
          </a:r>
          <a:r>
            <a:rPr lang="et-EE" sz="2000" smtClean="0">
              <a:solidFill>
                <a:schemeClr val="tx1"/>
              </a:solidFill>
            </a:rPr>
            <a:t/>
          </a:r>
          <a:br>
            <a:rPr lang="et-EE" sz="2000" smtClean="0">
              <a:solidFill>
                <a:schemeClr val="tx1"/>
              </a:solidFill>
            </a:rPr>
          </a:br>
          <a:r>
            <a:rPr lang="et-EE" sz="2000" smtClean="0">
              <a:solidFill>
                <a:schemeClr val="tx1"/>
              </a:solidFill>
            </a:rPr>
            <a:t>süsteemi-admin</a:t>
          </a:r>
          <a:endParaRPr lang="et-EE" sz="2000" dirty="0">
            <a:solidFill>
              <a:schemeClr val="tx1"/>
            </a:solidFill>
          </a:endParaRPr>
        </a:p>
      </dgm:t>
    </dgm:pt>
    <dgm:pt modelId="{09B6F078-9E7E-452A-BF3F-E94F4966B273}" type="parTrans" cxnId="{39DB2164-E31A-4E10-B86E-7E685357138E}">
      <dgm:prSet/>
      <dgm:spPr/>
      <dgm:t>
        <a:bodyPr/>
        <a:lstStyle/>
        <a:p>
          <a:pPr algn="ctr"/>
          <a:endParaRPr lang="et-EE"/>
        </a:p>
      </dgm:t>
    </dgm:pt>
    <dgm:pt modelId="{C8C9D610-914B-4DD1-BA2B-351473D4A8DD}" type="sibTrans" cxnId="{39DB2164-E31A-4E10-B86E-7E685357138E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5CA09FEE-786C-4505-BA98-5F54E4FB1FEF}">
      <dgm:prSet phldrT="[Teks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Uku Raudvere</a:t>
          </a:r>
          <a:br>
            <a:rPr lang="et-EE" sz="2000" b="1" dirty="0" smtClean="0">
              <a:solidFill>
                <a:schemeClr val="tx1"/>
              </a:solidFill>
            </a:rPr>
          </a:br>
          <a:r>
            <a:rPr lang="et-EE" sz="2000" dirty="0" smtClean="0">
              <a:solidFill>
                <a:schemeClr val="tx1"/>
              </a:solidFill>
            </a:rPr>
            <a:t>tarkvara-arendaja</a:t>
          </a:r>
          <a:endParaRPr lang="et-EE" sz="2000" dirty="0">
            <a:solidFill>
              <a:schemeClr val="tx1"/>
            </a:solidFill>
          </a:endParaRPr>
        </a:p>
      </dgm:t>
    </dgm:pt>
    <dgm:pt modelId="{ECEE3277-47E8-406D-9F1C-B8A9090F5C27}" type="parTrans" cxnId="{72C96458-0B10-43E7-94A7-BC4D35DAC3C3}">
      <dgm:prSet/>
      <dgm:spPr/>
      <dgm:t>
        <a:bodyPr/>
        <a:lstStyle/>
        <a:p>
          <a:pPr algn="ctr"/>
          <a:endParaRPr lang="et-EE"/>
        </a:p>
      </dgm:t>
    </dgm:pt>
    <dgm:pt modelId="{2D794CF9-851B-49B1-9F2C-F8DA8E7EF5E2}" type="sibTrans" cxnId="{72C96458-0B10-43E7-94A7-BC4D35DAC3C3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844EEFDF-7B81-41B9-96A3-8EBFDF131A45}">
      <dgm:prSet phldrT="[Teks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dirty="0" smtClean="0">
              <a:solidFill>
                <a:schemeClr val="tx1"/>
              </a:solidFill>
            </a:rPr>
            <a:t/>
          </a:r>
          <a:br>
            <a:rPr lang="et-EE" sz="2000" dirty="0" smtClean="0">
              <a:solidFill>
                <a:schemeClr val="tx1"/>
              </a:solidFill>
            </a:rPr>
          </a:br>
          <a:r>
            <a:rPr lang="et-EE" sz="2000" b="1" dirty="0" smtClean="0">
              <a:solidFill>
                <a:schemeClr val="tx1"/>
              </a:solidFill>
            </a:rPr>
            <a:t>Heiki Epner</a:t>
          </a:r>
          <a:r>
            <a:rPr lang="et-EE" sz="2000" dirty="0" smtClean="0">
              <a:solidFill>
                <a:schemeClr val="tx1"/>
              </a:solidFill>
            </a:rPr>
            <a:t/>
          </a:r>
          <a:br>
            <a:rPr lang="et-EE" sz="2000" dirty="0" smtClean="0">
              <a:solidFill>
                <a:schemeClr val="tx1"/>
              </a:solidFill>
            </a:rPr>
          </a:br>
          <a:r>
            <a:rPr lang="et-EE" sz="2000" dirty="0" smtClean="0">
              <a:solidFill>
                <a:schemeClr val="tx1"/>
              </a:solidFill>
            </a:rPr>
            <a:t>digikogude analüütik </a:t>
          </a:r>
        </a:p>
        <a:p>
          <a:pPr algn="ctr"/>
          <a:r>
            <a:rPr lang="et-EE" sz="2000" dirty="0" smtClean="0">
              <a:solidFill>
                <a:schemeClr val="tx1"/>
              </a:solidFill>
            </a:rPr>
            <a:t>	</a:t>
          </a:r>
          <a:endParaRPr lang="et-EE" sz="2000" dirty="0">
            <a:solidFill>
              <a:schemeClr val="tx1"/>
            </a:solidFill>
          </a:endParaRPr>
        </a:p>
      </dgm:t>
    </dgm:pt>
    <dgm:pt modelId="{7E091C38-2949-4ABE-A362-92B7FBDAFC80}" type="parTrans" cxnId="{C4214658-158A-4391-B029-179CFD8A1471}">
      <dgm:prSet/>
      <dgm:spPr/>
      <dgm:t>
        <a:bodyPr/>
        <a:lstStyle/>
        <a:p>
          <a:pPr algn="ctr"/>
          <a:endParaRPr lang="et-EE"/>
        </a:p>
      </dgm:t>
    </dgm:pt>
    <dgm:pt modelId="{0B1B0601-9CC6-44D2-8111-0E70D32EC5D5}" type="sibTrans" cxnId="{C4214658-158A-4391-B029-179CFD8A1471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690A9262-83AB-4977-BDB4-A2E340163FF4}">
      <dgm:prSet phldrT="[Teks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smtClean="0">
              <a:solidFill>
                <a:schemeClr val="tx1"/>
              </a:solidFill>
            </a:rPr>
            <a:t>Aivar Urboja</a:t>
          </a:r>
          <a:br>
            <a:rPr lang="et-EE" sz="2000" b="1" smtClean="0">
              <a:solidFill>
                <a:schemeClr val="tx1"/>
              </a:solidFill>
            </a:rPr>
          </a:br>
          <a:r>
            <a:rPr lang="et-EE" sz="2000" smtClean="0">
              <a:solidFill>
                <a:schemeClr val="tx1"/>
              </a:solidFill>
            </a:rPr>
            <a:t>digiteerija </a:t>
          </a:r>
          <a:endParaRPr lang="et-EE" sz="2000" dirty="0">
            <a:solidFill>
              <a:schemeClr val="tx1"/>
            </a:solidFill>
          </a:endParaRPr>
        </a:p>
      </dgm:t>
    </dgm:pt>
    <dgm:pt modelId="{8C06A780-0992-432F-8B40-EA35DA9794DE}" type="parTrans" cxnId="{53D7F7EF-83F4-484B-80FC-BE6ECE94114D}">
      <dgm:prSet/>
      <dgm:spPr/>
      <dgm:t>
        <a:bodyPr/>
        <a:lstStyle/>
        <a:p>
          <a:pPr algn="ctr"/>
          <a:endParaRPr lang="et-EE"/>
        </a:p>
      </dgm:t>
    </dgm:pt>
    <dgm:pt modelId="{C221DB3A-B51E-4DC5-9E96-69F10AD4A895}" type="sibTrans" cxnId="{53D7F7EF-83F4-484B-80FC-BE6ECE94114D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F5EFA6D5-37C2-434D-8E0F-9809E01D5140}">
      <dgm:prSet phldrT="[Teks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Külli Moont</a:t>
          </a:r>
          <a:r>
            <a:rPr lang="et-EE" sz="2000" dirty="0" smtClean="0">
              <a:solidFill>
                <a:schemeClr val="tx1"/>
              </a:solidFill>
            </a:rPr>
            <a:t/>
          </a:r>
          <a:br>
            <a:rPr lang="et-EE" sz="2000" dirty="0" smtClean="0">
              <a:solidFill>
                <a:schemeClr val="tx1"/>
              </a:solidFill>
            </a:rPr>
          </a:br>
          <a:r>
            <a:rPr lang="et-EE" sz="2000" dirty="0" smtClean="0">
              <a:solidFill>
                <a:schemeClr val="tx1"/>
              </a:solidFill>
            </a:rPr>
            <a:t>info-süsteemi pea-spetsialist</a:t>
          </a:r>
          <a:endParaRPr lang="et-EE" sz="2000" dirty="0">
            <a:solidFill>
              <a:schemeClr val="tx1"/>
            </a:solidFill>
          </a:endParaRPr>
        </a:p>
      </dgm:t>
    </dgm:pt>
    <dgm:pt modelId="{42661661-AA03-4851-8C27-551C6C4C6D83}" type="parTrans" cxnId="{743CA988-A4E9-4AF2-98FA-E1F38A502576}">
      <dgm:prSet/>
      <dgm:spPr/>
      <dgm:t>
        <a:bodyPr/>
        <a:lstStyle/>
        <a:p>
          <a:pPr algn="ctr"/>
          <a:endParaRPr lang="et-EE"/>
        </a:p>
      </dgm:t>
    </dgm:pt>
    <dgm:pt modelId="{8110473A-0909-462D-BD25-596B77E4C7B2}" type="sibTrans" cxnId="{743CA988-A4E9-4AF2-98FA-E1F38A502576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C5DAA558-F70F-4663-81CE-B04856549550}">
      <dgm:prSet phldrT="[Teks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Piret Zettur</a:t>
          </a:r>
          <a:br>
            <a:rPr lang="et-EE" sz="2000" b="1" dirty="0" smtClean="0">
              <a:solidFill>
                <a:schemeClr val="tx1"/>
              </a:solidFill>
            </a:rPr>
          </a:br>
          <a:r>
            <a:rPr lang="et-EE" sz="2000" dirty="0" smtClean="0">
              <a:solidFill>
                <a:schemeClr val="tx1"/>
              </a:solidFill>
            </a:rPr>
            <a:t>info-süsteemi peahaldur</a:t>
          </a:r>
          <a:endParaRPr lang="et-EE" sz="2000" dirty="0">
            <a:solidFill>
              <a:schemeClr val="tx1"/>
            </a:solidFill>
          </a:endParaRPr>
        </a:p>
      </dgm:t>
    </dgm:pt>
    <dgm:pt modelId="{3D2AAEBC-77EB-4F99-88DB-9E923387C7FC}" type="parTrans" cxnId="{79C93776-4E1D-476F-A238-CCE1C6D9E7BF}">
      <dgm:prSet/>
      <dgm:spPr/>
      <dgm:t>
        <a:bodyPr/>
        <a:lstStyle/>
        <a:p>
          <a:pPr algn="ctr"/>
          <a:endParaRPr lang="et-EE"/>
        </a:p>
      </dgm:t>
    </dgm:pt>
    <dgm:pt modelId="{84D2B49A-EEF4-4794-B117-FFA4669D9D20}" type="sibTrans" cxnId="{79C93776-4E1D-476F-A238-CCE1C6D9E7BF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DA9582F6-09AB-44DC-AD85-F0AF69778CF4}">
      <dgm:prSet phldrT="[Teks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Anneli Sepp</a:t>
          </a:r>
          <a:r>
            <a:rPr lang="et-EE" sz="2000" dirty="0" smtClean="0">
              <a:solidFill>
                <a:schemeClr val="tx1"/>
              </a:solidFill>
            </a:rPr>
            <a:t/>
          </a:r>
          <a:br>
            <a:rPr lang="et-EE" sz="2000" dirty="0" smtClean="0">
              <a:solidFill>
                <a:schemeClr val="tx1"/>
              </a:solidFill>
            </a:rPr>
          </a:br>
          <a:r>
            <a:rPr lang="et-EE" sz="2000" dirty="0" smtClean="0">
              <a:solidFill>
                <a:schemeClr val="tx1"/>
              </a:solidFill>
            </a:rPr>
            <a:t>osakonna juhataja</a:t>
          </a:r>
          <a:endParaRPr lang="et-EE" sz="2000" dirty="0">
            <a:solidFill>
              <a:schemeClr val="tx1"/>
            </a:solidFill>
          </a:endParaRPr>
        </a:p>
      </dgm:t>
    </dgm:pt>
    <dgm:pt modelId="{F12E32D6-8CB8-4151-AD6E-DA85A89C976B}" type="parTrans" cxnId="{2970E633-7262-4E58-A408-2097B98AED20}">
      <dgm:prSet/>
      <dgm:spPr/>
      <dgm:t>
        <a:bodyPr/>
        <a:lstStyle/>
        <a:p>
          <a:pPr algn="ctr"/>
          <a:endParaRPr lang="et-EE"/>
        </a:p>
      </dgm:t>
    </dgm:pt>
    <dgm:pt modelId="{01EEF155-7028-4404-B0A8-272952EB9DDE}" type="sibTrans" cxnId="{2970E633-7262-4E58-A408-2097B98AED20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658D3A4D-5FC2-47C9-9610-AC19546DD560}">
      <dgm:prSet phldrT="[Teks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smtClean="0">
              <a:solidFill>
                <a:schemeClr val="tx1"/>
              </a:solidFill>
            </a:rPr>
            <a:t>Tiina Kuusik</a:t>
          </a:r>
          <a:r>
            <a:rPr lang="et-EE" sz="2000" smtClean="0">
              <a:solidFill>
                <a:schemeClr val="tx1"/>
              </a:solidFill>
            </a:rPr>
            <a:t/>
          </a:r>
          <a:br>
            <a:rPr lang="et-EE" sz="2000" smtClean="0">
              <a:solidFill>
                <a:schemeClr val="tx1"/>
              </a:solidFill>
            </a:rPr>
          </a:br>
          <a:r>
            <a:rPr lang="et-EE" sz="2000" smtClean="0">
              <a:solidFill>
                <a:schemeClr val="tx1"/>
              </a:solidFill>
            </a:rPr>
            <a:t>WWW spetsialist</a:t>
          </a:r>
          <a:endParaRPr lang="et-EE" sz="2000" dirty="0">
            <a:solidFill>
              <a:schemeClr val="tx1"/>
            </a:solidFill>
          </a:endParaRPr>
        </a:p>
      </dgm:t>
    </dgm:pt>
    <dgm:pt modelId="{18D4DEE9-DF51-48F5-B9C0-B3E14C4F16AE}" type="parTrans" cxnId="{3676C236-6A09-4339-A1D1-080B93978856}">
      <dgm:prSet/>
      <dgm:spPr/>
      <dgm:t>
        <a:bodyPr/>
        <a:lstStyle/>
        <a:p>
          <a:pPr algn="ctr"/>
          <a:endParaRPr lang="et-EE"/>
        </a:p>
      </dgm:t>
    </dgm:pt>
    <dgm:pt modelId="{3C426D21-3B4B-4E84-BE5B-C8CB892CFC89}" type="sibTrans" cxnId="{3676C236-6A09-4339-A1D1-080B93978856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EF29F56B-F894-4881-ADE4-C9144B8B2A07}">
      <dgm:prSet phldrT="[Teks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smtClean="0">
              <a:solidFill>
                <a:schemeClr val="tx1"/>
              </a:solidFill>
            </a:rPr>
            <a:t>Natalja Gordejeva</a:t>
          </a:r>
          <a:br>
            <a:rPr lang="et-EE" sz="2000" b="1" smtClean="0">
              <a:solidFill>
                <a:schemeClr val="tx1"/>
              </a:solidFill>
            </a:rPr>
          </a:br>
          <a:r>
            <a:rPr lang="et-EE" sz="2000" smtClean="0">
              <a:solidFill>
                <a:schemeClr val="tx1"/>
              </a:solidFill>
            </a:rPr>
            <a:t>digiteerija</a:t>
          </a:r>
          <a:endParaRPr lang="et-EE" sz="2000" dirty="0">
            <a:solidFill>
              <a:schemeClr val="tx1"/>
            </a:solidFill>
          </a:endParaRPr>
        </a:p>
      </dgm:t>
    </dgm:pt>
    <dgm:pt modelId="{152C1172-7D9C-4045-B151-50CD87FB7FE5}" type="parTrans" cxnId="{33D35DE2-B2AA-4971-A45A-5DC7747D3B56}">
      <dgm:prSet/>
      <dgm:spPr/>
      <dgm:t>
        <a:bodyPr/>
        <a:lstStyle/>
        <a:p>
          <a:pPr algn="ctr"/>
          <a:endParaRPr lang="et-EE"/>
        </a:p>
      </dgm:t>
    </dgm:pt>
    <dgm:pt modelId="{27963B6B-49B4-4D2D-886E-025255233171}" type="sibTrans" cxnId="{33D35DE2-B2AA-4971-A45A-5DC7747D3B56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82436219-85AC-436F-B3ED-F27B3D6B658B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Jaana Mäesalu</a:t>
          </a:r>
          <a:br>
            <a:rPr lang="et-EE" sz="2000" b="1" dirty="0" smtClean="0">
              <a:solidFill>
                <a:schemeClr val="tx1"/>
              </a:solidFill>
            </a:rPr>
          </a:br>
          <a:r>
            <a:rPr lang="et-EE" sz="2000" dirty="0" err="1" smtClean="0">
              <a:solidFill>
                <a:schemeClr val="tx1"/>
              </a:solidFill>
            </a:rPr>
            <a:t>digiteerija</a:t>
          </a:r>
          <a:r>
            <a:rPr lang="et-EE" sz="2000" dirty="0" smtClean="0">
              <a:solidFill>
                <a:schemeClr val="tx1"/>
              </a:solidFill>
            </a:rPr>
            <a:t/>
          </a:r>
          <a:br>
            <a:rPr lang="et-EE" sz="2000" dirty="0" smtClean="0">
              <a:solidFill>
                <a:schemeClr val="tx1"/>
              </a:solidFill>
            </a:rPr>
          </a:br>
          <a:r>
            <a:rPr lang="et-EE" sz="2000" dirty="0" smtClean="0">
              <a:solidFill>
                <a:schemeClr val="tx1"/>
              </a:solidFill>
            </a:rPr>
            <a:t>lapse-puhkus</a:t>
          </a:r>
          <a:endParaRPr lang="et-EE" sz="2000" dirty="0">
            <a:solidFill>
              <a:schemeClr val="tx1"/>
            </a:solidFill>
          </a:endParaRPr>
        </a:p>
      </dgm:t>
    </dgm:pt>
    <dgm:pt modelId="{687DF800-6125-43EC-997C-78AE4D937AB6}" type="parTrans" cxnId="{65534736-2E00-433D-9E14-7723CDF7D045}">
      <dgm:prSet/>
      <dgm:spPr/>
      <dgm:t>
        <a:bodyPr/>
        <a:lstStyle/>
        <a:p>
          <a:pPr algn="ctr"/>
          <a:endParaRPr lang="et-EE"/>
        </a:p>
      </dgm:t>
    </dgm:pt>
    <dgm:pt modelId="{699DEA25-2645-4BF7-A7B8-6EAFBD868645}" type="sibTrans" cxnId="{65534736-2E00-433D-9E14-7723CDF7D045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EC49759B-6958-4AA1-B959-E2A04AFAAB39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smtClean="0">
              <a:solidFill>
                <a:schemeClr val="tx1"/>
              </a:solidFill>
            </a:rPr>
            <a:t>Ursula Taela</a:t>
          </a:r>
          <a:br>
            <a:rPr lang="et-EE" sz="2000" b="1" smtClean="0">
              <a:solidFill>
                <a:schemeClr val="tx1"/>
              </a:solidFill>
            </a:rPr>
          </a:br>
          <a:r>
            <a:rPr lang="et-EE" sz="2000" smtClean="0">
              <a:solidFill>
                <a:schemeClr val="tx1"/>
              </a:solidFill>
            </a:rPr>
            <a:t>digiteerija</a:t>
          </a:r>
          <a:endParaRPr lang="et-EE" sz="2000" dirty="0">
            <a:solidFill>
              <a:schemeClr val="tx1"/>
            </a:solidFill>
          </a:endParaRPr>
        </a:p>
      </dgm:t>
    </dgm:pt>
    <dgm:pt modelId="{F8BC2F3A-343B-46AF-8194-5A51BF315166}" type="parTrans" cxnId="{11D8E27F-17B1-446E-A490-7373D09B2D53}">
      <dgm:prSet/>
      <dgm:spPr/>
      <dgm:t>
        <a:bodyPr/>
        <a:lstStyle/>
        <a:p>
          <a:pPr algn="ctr"/>
          <a:endParaRPr lang="et-EE"/>
        </a:p>
      </dgm:t>
    </dgm:pt>
    <dgm:pt modelId="{0925E4E5-FE50-4C56-ADF1-34711618D9BC}" type="sibTrans" cxnId="{11D8E27F-17B1-446E-A490-7373D09B2D53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129814AB-7C25-4850-AC4C-4ED6FC3BB18E}">
      <dgm:prSet phldrT="[Teks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Risto Mustonen</a:t>
          </a:r>
          <a:br>
            <a:rPr lang="et-EE" sz="2000" b="1" dirty="0" smtClean="0">
              <a:solidFill>
                <a:schemeClr val="tx1"/>
              </a:solidFill>
            </a:rPr>
          </a:br>
          <a:r>
            <a:rPr lang="et-EE" sz="2000" dirty="0" smtClean="0">
              <a:solidFill>
                <a:schemeClr val="tx1"/>
              </a:solidFill>
            </a:rPr>
            <a:t>IT spetsialist</a:t>
          </a:r>
          <a:endParaRPr lang="et-EE" sz="2000" dirty="0">
            <a:solidFill>
              <a:schemeClr val="tx1"/>
            </a:solidFill>
          </a:endParaRPr>
        </a:p>
      </dgm:t>
    </dgm:pt>
    <dgm:pt modelId="{C7E4EC31-F3F3-4530-B250-7A1CAEABC2BD}" type="parTrans" cxnId="{CAF90361-B10A-4D70-B18E-527588F0BC9F}">
      <dgm:prSet/>
      <dgm:spPr/>
      <dgm:t>
        <a:bodyPr/>
        <a:lstStyle/>
        <a:p>
          <a:pPr algn="ctr"/>
          <a:endParaRPr lang="et-EE"/>
        </a:p>
      </dgm:t>
    </dgm:pt>
    <dgm:pt modelId="{A0395EA3-1B5A-4940-8A62-2EA65B0B3BFB}" type="sibTrans" cxnId="{CAF90361-B10A-4D70-B18E-527588F0BC9F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D9475F0F-3172-4563-881B-6D8B2B2DE3D8}" type="pres">
      <dgm:prSet presAssocID="{0AEF72F4-0013-42DE-A9C5-216EF57ABF7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t-EE"/>
        </a:p>
      </dgm:t>
    </dgm:pt>
    <dgm:pt modelId="{98AC6744-63ED-417C-88E8-C188D1C63EBF}" type="pres">
      <dgm:prSet presAssocID="{AE87B463-1276-4348-9CB4-62255C4B22C1}" presName="node" presStyleLbl="node1" presStyleIdx="0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CB337971-020F-4ED6-AB95-73300D305717}" type="pres">
      <dgm:prSet presAssocID="{D2CE76BE-0A8D-4E4F-8AC1-7818D4C1B561}" presName="sibTrans" presStyleLbl="sibTrans2D1" presStyleIdx="0" presStyleCnt="13"/>
      <dgm:spPr/>
      <dgm:t>
        <a:bodyPr/>
        <a:lstStyle/>
        <a:p>
          <a:endParaRPr lang="et-EE"/>
        </a:p>
      </dgm:t>
    </dgm:pt>
    <dgm:pt modelId="{9708C2E0-4EA1-463E-8166-4BB7A88CBABA}" type="pres">
      <dgm:prSet presAssocID="{D2CE76BE-0A8D-4E4F-8AC1-7818D4C1B561}" presName="connectorText" presStyleLbl="sibTrans2D1" presStyleIdx="0" presStyleCnt="13"/>
      <dgm:spPr/>
      <dgm:t>
        <a:bodyPr/>
        <a:lstStyle/>
        <a:p>
          <a:endParaRPr lang="et-EE"/>
        </a:p>
      </dgm:t>
    </dgm:pt>
    <dgm:pt modelId="{83BF49F9-5E22-47D6-94DD-C161956A5A7C}" type="pres">
      <dgm:prSet presAssocID="{690A9262-83AB-4977-BDB4-A2E340163FF4}" presName="node" presStyleLbl="node1" presStyleIdx="1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B716BC98-9481-4114-9E7F-82CF48067DB4}" type="pres">
      <dgm:prSet presAssocID="{C221DB3A-B51E-4DC5-9E96-69F10AD4A895}" presName="sibTrans" presStyleLbl="sibTrans2D1" presStyleIdx="1" presStyleCnt="13"/>
      <dgm:spPr/>
      <dgm:t>
        <a:bodyPr/>
        <a:lstStyle/>
        <a:p>
          <a:endParaRPr lang="et-EE"/>
        </a:p>
      </dgm:t>
    </dgm:pt>
    <dgm:pt modelId="{7D194160-46A4-4C95-BA94-9BD5A88D3AA7}" type="pres">
      <dgm:prSet presAssocID="{C221DB3A-B51E-4DC5-9E96-69F10AD4A895}" presName="connectorText" presStyleLbl="sibTrans2D1" presStyleIdx="1" presStyleCnt="13"/>
      <dgm:spPr/>
      <dgm:t>
        <a:bodyPr/>
        <a:lstStyle/>
        <a:p>
          <a:endParaRPr lang="et-EE"/>
        </a:p>
      </dgm:t>
    </dgm:pt>
    <dgm:pt modelId="{41453EC9-AEDB-4948-90A9-4EAFF18D8E58}" type="pres">
      <dgm:prSet presAssocID="{EF29F56B-F894-4881-ADE4-C9144B8B2A07}" presName="node" presStyleLbl="node1" presStyleIdx="2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FA3FEE14-DA12-4625-B8D1-0142054C579E}" type="pres">
      <dgm:prSet presAssocID="{27963B6B-49B4-4D2D-886E-025255233171}" presName="sibTrans" presStyleLbl="sibTrans2D1" presStyleIdx="2" presStyleCnt="13"/>
      <dgm:spPr/>
      <dgm:t>
        <a:bodyPr/>
        <a:lstStyle/>
        <a:p>
          <a:endParaRPr lang="et-EE"/>
        </a:p>
      </dgm:t>
    </dgm:pt>
    <dgm:pt modelId="{AB781061-93C3-4CEA-A41A-43390FCB6C8E}" type="pres">
      <dgm:prSet presAssocID="{27963B6B-49B4-4D2D-886E-025255233171}" presName="connectorText" presStyleLbl="sibTrans2D1" presStyleIdx="2" presStyleCnt="13"/>
      <dgm:spPr/>
      <dgm:t>
        <a:bodyPr/>
        <a:lstStyle/>
        <a:p>
          <a:endParaRPr lang="et-EE"/>
        </a:p>
      </dgm:t>
    </dgm:pt>
    <dgm:pt modelId="{668BC710-5C83-4031-BBFC-16611382E49C}" type="pres">
      <dgm:prSet presAssocID="{EC49759B-6958-4AA1-B959-E2A04AFAAB39}" presName="node" presStyleLbl="node1" presStyleIdx="3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5E0A1CF1-1773-4ACE-9DCE-F3E40704B7B5}" type="pres">
      <dgm:prSet presAssocID="{0925E4E5-FE50-4C56-ADF1-34711618D9BC}" presName="sibTrans" presStyleLbl="sibTrans2D1" presStyleIdx="3" presStyleCnt="13"/>
      <dgm:spPr/>
      <dgm:t>
        <a:bodyPr/>
        <a:lstStyle/>
        <a:p>
          <a:endParaRPr lang="et-EE"/>
        </a:p>
      </dgm:t>
    </dgm:pt>
    <dgm:pt modelId="{CF65C4B0-77A4-4919-9B3B-A535548D201B}" type="pres">
      <dgm:prSet presAssocID="{0925E4E5-FE50-4C56-ADF1-34711618D9BC}" presName="connectorText" presStyleLbl="sibTrans2D1" presStyleIdx="3" presStyleCnt="13"/>
      <dgm:spPr/>
      <dgm:t>
        <a:bodyPr/>
        <a:lstStyle/>
        <a:p>
          <a:endParaRPr lang="et-EE"/>
        </a:p>
      </dgm:t>
    </dgm:pt>
    <dgm:pt modelId="{DF869EF2-7E17-4A7C-A58A-AF5E7D0B8AEC}" type="pres">
      <dgm:prSet presAssocID="{82436219-85AC-436F-B3ED-F27B3D6B658B}" presName="node" presStyleLbl="node1" presStyleIdx="4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3068EEA6-AC6C-463C-96B3-1DF9DF2ACD4C}" type="pres">
      <dgm:prSet presAssocID="{699DEA25-2645-4BF7-A7B8-6EAFBD868645}" presName="sibTrans" presStyleLbl="sibTrans2D1" presStyleIdx="4" presStyleCnt="13"/>
      <dgm:spPr/>
      <dgm:t>
        <a:bodyPr/>
        <a:lstStyle/>
        <a:p>
          <a:endParaRPr lang="et-EE"/>
        </a:p>
      </dgm:t>
    </dgm:pt>
    <dgm:pt modelId="{D79A90DE-E2FC-4F5F-A382-135EEBFBEE98}" type="pres">
      <dgm:prSet presAssocID="{699DEA25-2645-4BF7-A7B8-6EAFBD868645}" presName="connectorText" presStyleLbl="sibTrans2D1" presStyleIdx="4" presStyleCnt="13"/>
      <dgm:spPr/>
      <dgm:t>
        <a:bodyPr/>
        <a:lstStyle/>
        <a:p>
          <a:endParaRPr lang="et-EE"/>
        </a:p>
      </dgm:t>
    </dgm:pt>
    <dgm:pt modelId="{EC7E0BBF-09AA-4F68-892C-08CEFA0B4B2B}" type="pres">
      <dgm:prSet presAssocID="{F5EFA6D5-37C2-434D-8E0F-9809E01D5140}" presName="node" presStyleLbl="node1" presStyleIdx="5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54A77D97-CD7A-480B-A89B-6C41D72DE573}" type="pres">
      <dgm:prSet presAssocID="{8110473A-0909-462D-BD25-596B77E4C7B2}" presName="sibTrans" presStyleLbl="sibTrans2D1" presStyleIdx="5" presStyleCnt="13"/>
      <dgm:spPr/>
      <dgm:t>
        <a:bodyPr/>
        <a:lstStyle/>
        <a:p>
          <a:endParaRPr lang="et-EE"/>
        </a:p>
      </dgm:t>
    </dgm:pt>
    <dgm:pt modelId="{47E55DE9-1A2C-47EB-AD6F-A1B238650815}" type="pres">
      <dgm:prSet presAssocID="{8110473A-0909-462D-BD25-596B77E4C7B2}" presName="connectorText" presStyleLbl="sibTrans2D1" presStyleIdx="5" presStyleCnt="13"/>
      <dgm:spPr/>
      <dgm:t>
        <a:bodyPr/>
        <a:lstStyle/>
        <a:p>
          <a:endParaRPr lang="et-EE"/>
        </a:p>
      </dgm:t>
    </dgm:pt>
    <dgm:pt modelId="{52FCB510-567B-496E-95C6-50BFECC02936}" type="pres">
      <dgm:prSet presAssocID="{C5DAA558-F70F-4663-81CE-B04856549550}" presName="node" presStyleLbl="node1" presStyleIdx="6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7128D747-18BC-46A7-86D9-FCFE096C46EF}" type="pres">
      <dgm:prSet presAssocID="{84D2B49A-EEF4-4794-B117-FFA4669D9D20}" presName="sibTrans" presStyleLbl="sibTrans2D1" presStyleIdx="6" presStyleCnt="13"/>
      <dgm:spPr/>
      <dgm:t>
        <a:bodyPr/>
        <a:lstStyle/>
        <a:p>
          <a:endParaRPr lang="et-EE"/>
        </a:p>
      </dgm:t>
    </dgm:pt>
    <dgm:pt modelId="{3DC83A62-D668-464C-9575-4C3F3D493F45}" type="pres">
      <dgm:prSet presAssocID="{84D2B49A-EEF4-4794-B117-FFA4669D9D20}" presName="connectorText" presStyleLbl="sibTrans2D1" presStyleIdx="6" presStyleCnt="13"/>
      <dgm:spPr/>
      <dgm:t>
        <a:bodyPr/>
        <a:lstStyle/>
        <a:p>
          <a:endParaRPr lang="et-EE"/>
        </a:p>
      </dgm:t>
    </dgm:pt>
    <dgm:pt modelId="{CE17E748-8107-4D9E-94EA-533BC00299E7}" type="pres">
      <dgm:prSet presAssocID="{DA9582F6-09AB-44DC-AD85-F0AF69778CF4}" presName="node" presStyleLbl="node1" presStyleIdx="7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8217A515-09EF-4887-9243-1932B061C206}" type="pres">
      <dgm:prSet presAssocID="{01EEF155-7028-4404-B0A8-272952EB9DDE}" presName="sibTrans" presStyleLbl="sibTrans2D1" presStyleIdx="7" presStyleCnt="13"/>
      <dgm:spPr/>
      <dgm:t>
        <a:bodyPr/>
        <a:lstStyle/>
        <a:p>
          <a:endParaRPr lang="et-EE"/>
        </a:p>
      </dgm:t>
    </dgm:pt>
    <dgm:pt modelId="{BE2ACC52-54AA-4C50-998B-CE9ED3A97BF8}" type="pres">
      <dgm:prSet presAssocID="{01EEF155-7028-4404-B0A8-272952EB9DDE}" presName="connectorText" presStyleLbl="sibTrans2D1" presStyleIdx="7" presStyleCnt="13"/>
      <dgm:spPr/>
      <dgm:t>
        <a:bodyPr/>
        <a:lstStyle/>
        <a:p>
          <a:endParaRPr lang="et-EE"/>
        </a:p>
      </dgm:t>
    </dgm:pt>
    <dgm:pt modelId="{F0EABD03-F223-4D82-B864-3F071AA5B2E3}" type="pres">
      <dgm:prSet presAssocID="{658D3A4D-5FC2-47C9-9610-AC19546DD560}" presName="node" presStyleLbl="node1" presStyleIdx="8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E1FC1DBA-1E86-4ADE-A857-928E00D3CE0D}" type="pres">
      <dgm:prSet presAssocID="{3C426D21-3B4B-4E84-BE5B-C8CB892CFC89}" presName="sibTrans" presStyleLbl="sibTrans2D1" presStyleIdx="8" presStyleCnt="13"/>
      <dgm:spPr/>
      <dgm:t>
        <a:bodyPr/>
        <a:lstStyle/>
        <a:p>
          <a:endParaRPr lang="et-EE"/>
        </a:p>
      </dgm:t>
    </dgm:pt>
    <dgm:pt modelId="{B9C96E3B-528F-4BFA-87F9-ECB4C33D9431}" type="pres">
      <dgm:prSet presAssocID="{3C426D21-3B4B-4E84-BE5B-C8CB892CFC89}" presName="connectorText" presStyleLbl="sibTrans2D1" presStyleIdx="8" presStyleCnt="13"/>
      <dgm:spPr/>
      <dgm:t>
        <a:bodyPr/>
        <a:lstStyle/>
        <a:p>
          <a:endParaRPr lang="et-EE"/>
        </a:p>
      </dgm:t>
    </dgm:pt>
    <dgm:pt modelId="{B7507304-ADC4-47B4-91D6-A43D71326793}" type="pres">
      <dgm:prSet presAssocID="{5E3F7162-0868-4C1D-A989-8058274BA052}" presName="node" presStyleLbl="node1" presStyleIdx="9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619FD849-C29C-46FA-ACA5-B09BE881B2CC}" type="pres">
      <dgm:prSet presAssocID="{C8C9D610-914B-4DD1-BA2B-351473D4A8DD}" presName="sibTrans" presStyleLbl="sibTrans2D1" presStyleIdx="9" presStyleCnt="13"/>
      <dgm:spPr/>
      <dgm:t>
        <a:bodyPr/>
        <a:lstStyle/>
        <a:p>
          <a:endParaRPr lang="et-EE"/>
        </a:p>
      </dgm:t>
    </dgm:pt>
    <dgm:pt modelId="{C93D7B6D-24F3-4BC2-AEDB-C551CCD661DC}" type="pres">
      <dgm:prSet presAssocID="{C8C9D610-914B-4DD1-BA2B-351473D4A8DD}" presName="connectorText" presStyleLbl="sibTrans2D1" presStyleIdx="9" presStyleCnt="13"/>
      <dgm:spPr/>
      <dgm:t>
        <a:bodyPr/>
        <a:lstStyle/>
        <a:p>
          <a:endParaRPr lang="et-EE"/>
        </a:p>
      </dgm:t>
    </dgm:pt>
    <dgm:pt modelId="{0A6C292C-81A0-4A64-A06F-7DB446169AA2}" type="pres">
      <dgm:prSet presAssocID="{5CA09FEE-786C-4505-BA98-5F54E4FB1FEF}" presName="node" presStyleLbl="node1" presStyleIdx="10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C8BCA559-0FF7-4D19-A593-BB3504EA7B0C}" type="pres">
      <dgm:prSet presAssocID="{2D794CF9-851B-49B1-9F2C-F8DA8E7EF5E2}" presName="sibTrans" presStyleLbl="sibTrans2D1" presStyleIdx="10" presStyleCnt="13"/>
      <dgm:spPr/>
      <dgm:t>
        <a:bodyPr/>
        <a:lstStyle/>
        <a:p>
          <a:endParaRPr lang="et-EE"/>
        </a:p>
      </dgm:t>
    </dgm:pt>
    <dgm:pt modelId="{BBCD06F7-D5C6-4988-BB0C-470A4D871503}" type="pres">
      <dgm:prSet presAssocID="{2D794CF9-851B-49B1-9F2C-F8DA8E7EF5E2}" presName="connectorText" presStyleLbl="sibTrans2D1" presStyleIdx="10" presStyleCnt="13"/>
      <dgm:spPr/>
      <dgm:t>
        <a:bodyPr/>
        <a:lstStyle/>
        <a:p>
          <a:endParaRPr lang="et-EE"/>
        </a:p>
      </dgm:t>
    </dgm:pt>
    <dgm:pt modelId="{652ED48C-E527-4CCE-A5D7-DF1DD5E264BC}" type="pres">
      <dgm:prSet presAssocID="{129814AB-7C25-4850-AC4C-4ED6FC3BB18E}" presName="node" presStyleLbl="node1" presStyleIdx="11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4CD6F5A2-981E-444A-84AE-4B04EA4F40E4}" type="pres">
      <dgm:prSet presAssocID="{A0395EA3-1B5A-4940-8A62-2EA65B0B3BFB}" presName="sibTrans" presStyleLbl="sibTrans2D1" presStyleIdx="11" presStyleCnt="13"/>
      <dgm:spPr/>
      <dgm:t>
        <a:bodyPr/>
        <a:lstStyle/>
        <a:p>
          <a:endParaRPr lang="et-EE"/>
        </a:p>
      </dgm:t>
    </dgm:pt>
    <dgm:pt modelId="{565C9476-E07F-4A7C-A7D9-BD4A9D638B01}" type="pres">
      <dgm:prSet presAssocID="{A0395EA3-1B5A-4940-8A62-2EA65B0B3BFB}" presName="connectorText" presStyleLbl="sibTrans2D1" presStyleIdx="11" presStyleCnt="13"/>
      <dgm:spPr/>
      <dgm:t>
        <a:bodyPr/>
        <a:lstStyle/>
        <a:p>
          <a:endParaRPr lang="et-EE"/>
        </a:p>
      </dgm:t>
    </dgm:pt>
    <dgm:pt modelId="{B2FDF38C-75F5-491B-A75C-86C17DA13A07}" type="pres">
      <dgm:prSet presAssocID="{844EEFDF-7B81-41B9-96A3-8EBFDF131A45}" presName="node" presStyleLbl="node1" presStyleIdx="12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EF4B77BF-AAC1-407C-B1BF-8318091937E3}" type="pres">
      <dgm:prSet presAssocID="{0B1B0601-9CC6-44D2-8111-0E70D32EC5D5}" presName="sibTrans" presStyleLbl="sibTrans2D1" presStyleIdx="12" presStyleCnt="13"/>
      <dgm:spPr/>
      <dgm:t>
        <a:bodyPr/>
        <a:lstStyle/>
        <a:p>
          <a:endParaRPr lang="et-EE"/>
        </a:p>
      </dgm:t>
    </dgm:pt>
    <dgm:pt modelId="{E553E7CE-F8D9-4D44-8831-C9F05C6C94F8}" type="pres">
      <dgm:prSet presAssocID="{0B1B0601-9CC6-44D2-8111-0E70D32EC5D5}" presName="connectorText" presStyleLbl="sibTrans2D1" presStyleIdx="12" presStyleCnt="13"/>
      <dgm:spPr/>
      <dgm:t>
        <a:bodyPr/>
        <a:lstStyle/>
        <a:p>
          <a:endParaRPr lang="et-EE"/>
        </a:p>
      </dgm:t>
    </dgm:pt>
  </dgm:ptLst>
  <dgm:cxnLst>
    <dgm:cxn modelId="{8F852BDD-407A-48A9-83BA-4579DC686B9D}" type="presOf" srcId="{8110473A-0909-462D-BD25-596B77E4C7B2}" destId="{47E55DE9-1A2C-47EB-AD6F-A1B238650815}" srcOrd="1" destOrd="0" presId="urn:microsoft.com/office/officeart/2005/8/layout/cycle2"/>
    <dgm:cxn modelId="{85839275-EF2A-484F-8D24-512483FDE577}" type="presOf" srcId="{27963B6B-49B4-4D2D-886E-025255233171}" destId="{AB781061-93C3-4CEA-A41A-43390FCB6C8E}" srcOrd="1" destOrd="0" presId="urn:microsoft.com/office/officeart/2005/8/layout/cycle2"/>
    <dgm:cxn modelId="{30103064-8D0F-4E06-9683-9A74AA5EA2AC}" type="presOf" srcId="{0AEF72F4-0013-42DE-A9C5-216EF57ABF70}" destId="{D9475F0F-3172-4563-881B-6D8B2B2DE3D8}" srcOrd="0" destOrd="0" presId="urn:microsoft.com/office/officeart/2005/8/layout/cycle2"/>
    <dgm:cxn modelId="{9F0ED0A2-FC80-43FF-BB4B-802409A5A7D5}" type="presOf" srcId="{EF29F56B-F894-4881-ADE4-C9144B8B2A07}" destId="{41453EC9-AEDB-4948-90A9-4EAFF18D8E58}" srcOrd="0" destOrd="0" presId="urn:microsoft.com/office/officeart/2005/8/layout/cycle2"/>
    <dgm:cxn modelId="{6FC56614-8312-4047-84D2-8C3D5E3603E0}" type="presOf" srcId="{C5DAA558-F70F-4663-81CE-B04856549550}" destId="{52FCB510-567B-496E-95C6-50BFECC02936}" srcOrd="0" destOrd="0" presId="urn:microsoft.com/office/officeart/2005/8/layout/cycle2"/>
    <dgm:cxn modelId="{99DC7F0F-502B-4A4C-8D4D-4EC5A425D8F1}" type="presOf" srcId="{F5EFA6D5-37C2-434D-8E0F-9809E01D5140}" destId="{EC7E0BBF-09AA-4F68-892C-08CEFA0B4B2B}" srcOrd="0" destOrd="0" presId="urn:microsoft.com/office/officeart/2005/8/layout/cycle2"/>
    <dgm:cxn modelId="{828BEDFE-858A-4D61-B1EB-01E31555E09A}" type="presOf" srcId="{DA9582F6-09AB-44DC-AD85-F0AF69778CF4}" destId="{CE17E748-8107-4D9E-94EA-533BC00299E7}" srcOrd="0" destOrd="0" presId="urn:microsoft.com/office/officeart/2005/8/layout/cycle2"/>
    <dgm:cxn modelId="{F736BCB4-9C4F-43F1-A00D-6207E221EE07}" type="presOf" srcId="{C8C9D610-914B-4DD1-BA2B-351473D4A8DD}" destId="{C93D7B6D-24F3-4BC2-AEDB-C551CCD661DC}" srcOrd="1" destOrd="0" presId="urn:microsoft.com/office/officeart/2005/8/layout/cycle2"/>
    <dgm:cxn modelId="{CE108CA5-EA36-4B31-ABDE-A6F7FDB596D4}" type="presOf" srcId="{658D3A4D-5FC2-47C9-9610-AC19546DD560}" destId="{F0EABD03-F223-4D82-B864-3F071AA5B2E3}" srcOrd="0" destOrd="0" presId="urn:microsoft.com/office/officeart/2005/8/layout/cycle2"/>
    <dgm:cxn modelId="{62FDBAB2-EA1B-47C6-94F8-515ED94D84A9}" type="presOf" srcId="{84D2B49A-EEF4-4794-B117-FFA4669D9D20}" destId="{7128D747-18BC-46A7-86D9-FCFE096C46EF}" srcOrd="0" destOrd="0" presId="urn:microsoft.com/office/officeart/2005/8/layout/cycle2"/>
    <dgm:cxn modelId="{ADEC3142-4FCC-4D00-8881-5C38BA5FF1A4}" type="presOf" srcId="{0925E4E5-FE50-4C56-ADF1-34711618D9BC}" destId="{CF65C4B0-77A4-4919-9B3B-A535548D201B}" srcOrd="1" destOrd="0" presId="urn:microsoft.com/office/officeart/2005/8/layout/cycle2"/>
    <dgm:cxn modelId="{EE2D472D-FEA6-4FBF-8808-8876E668CC31}" type="presOf" srcId="{0B1B0601-9CC6-44D2-8111-0E70D32EC5D5}" destId="{EF4B77BF-AAC1-407C-B1BF-8318091937E3}" srcOrd="0" destOrd="0" presId="urn:microsoft.com/office/officeart/2005/8/layout/cycle2"/>
    <dgm:cxn modelId="{F2C21E2A-8477-4FA6-A1C6-EE5DE67225CA}" type="presOf" srcId="{C8C9D610-914B-4DD1-BA2B-351473D4A8DD}" destId="{619FD849-C29C-46FA-ACA5-B09BE881B2CC}" srcOrd="0" destOrd="0" presId="urn:microsoft.com/office/officeart/2005/8/layout/cycle2"/>
    <dgm:cxn modelId="{3EE6E6A2-C684-406B-8499-1221D7BF8D93}" type="presOf" srcId="{27963B6B-49B4-4D2D-886E-025255233171}" destId="{FA3FEE14-DA12-4625-B8D1-0142054C579E}" srcOrd="0" destOrd="0" presId="urn:microsoft.com/office/officeart/2005/8/layout/cycle2"/>
    <dgm:cxn modelId="{C4214658-158A-4391-B029-179CFD8A1471}" srcId="{0AEF72F4-0013-42DE-A9C5-216EF57ABF70}" destId="{844EEFDF-7B81-41B9-96A3-8EBFDF131A45}" srcOrd="12" destOrd="0" parTransId="{7E091C38-2949-4ABE-A362-92B7FBDAFC80}" sibTransId="{0B1B0601-9CC6-44D2-8111-0E70D32EC5D5}"/>
    <dgm:cxn modelId="{99B11EC4-C6C2-45AF-BA22-76F4D0A278B0}" type="presOf" srcId="{0B1B0601-9CC6-44D2-8111-0E70D32EC5D5}" destId="{E553E7CE-F8D9-4D44-8831-C9F05C6C94F8}" srcOrd="1" destOrd="0" presId="urn:microsoft.com/office/officeart/2005/8/layout/cycle2"/>
    <dgm:cxn modelId="{65534736-2E00-433D-9E14-7723CDF7D045}" srcId="{0AEF72F4-0013-42DE-A9C5-216EF57ABF70}" destId="{82436219-85AC-436F-B3ED-F27B3D6B658B}" srcOrd="4" destOrd="0" parTransId="{687DF800-6125-43EC-997C-78AE4D937AB6}" sibTransId="{699DEA25-2645-4BF7-A7B8-6EAFBD868645}"/>
    <dgm:cxn modelId="{72C96458-0B10-43E7-94A7-BC4D35DAC3C3}" srcId="{0AEF72F4-0013-42DE-A9C5-216EF57ABF70}" destId="{5CA09FEE-786C-4505-BA98-5F54E4FB1FEF}" srcOrd="10" destOrd="0" parTransId="{ECEE3277-47E8-406D-9F1C-B8A9090F5C27}" sibTransId="{2D794CF9-851B-49B1-9F2C-F8DA8E7EF5E2}"/>
    <dgm:cxn modelId="{6B0FD77E-E18D-467F-AAA2-03BE36DAA3F1}" type="presOf" srcId="{EC49759B-6958-4AA1-B959-E2A04AFAAB39}" destId="{668BC710-5C83-4031-BBFC-16611382E49C}" srcOrd="0" destOrd="0" presId="urn:microsoft.com/office/officeart/2005/8/layout/cycle2"/>
    <dgm:cxn modelId="{ABEC2274-CA07-43C3-B4AE-2FBDD0CC8DC6}" type="presOf" srcId="{8110473A-0909-462D-BD25-596B77E4C7B2}" destId="{54A77D97-CD7A-480B-A89B-6C41D72DE573}" srcOrd="0" destOrd="0" presId="urn:microsoft.com/office/officeart/2005/8/layout/cycle2"/>
    <dgm:cxn modelId="{83DCCF35-07C4-4978-8CF8-E49BA3AD70FC}" type="presOf" srcId="{D2CE76BE-0A8D-4E4F-8AC1-7818D4C1B561}" destId="{9708C2E0-4EA1-463E-8166-4BB7A88CBABA}" srcOrd="1" destOrd="0" presId="urn:microsoft.com/office/officeart/2005/8/layout/cycle2"/>
    <dgm:cxn modelId="{B47FF341-F255-4155-903B-F40699CC7041}" type="presOf" srcId="{A0395EA3-1B5A-4940-8A62-2EA65B0B3BFB}" destId="{565C9476-E07F-4A7C-A7D9-BD4A9D638B01}" srcOrd="1" destOrd="0" presId="urn:microsoft.com/office/officeart/2005/8/layout/cycle2"/>
    <dgm:cxn modelId="{AA80927A-19DB-449B-927A-57EE3D5892EF}" type="presOf" srcId="{690A9262-83AB-4977-BDB4-A2E340163FF4}" destId="{83BF49F9-5E22-47D6-94DD-C161956A5A7C}" srcOrd="0" destOrd="0" presId="urn:microsoft.com/office/officeart/2005/8/layout/cycle2"/>
    <dgm:cxn modelId="{5ABBE00A-F304-4E40-A467-DADA94D1F28F}" type="presOf" srcId="{699DEA25-2645-4BF7-A7B8-6EAFBD868645}" destId="{D79A90DE-E2FC-4F5F-A382-135EEBFBEE98}" srcOrd="1" destOrd="0" presId="urn:microsoft.com/office/officeart/2005/8/layout/cycle2"/>
    <dgm:cxn modelId="{11D8E27F-17B1-446E-A490-7373D09B2D53}" srcId="{0AEF72F4-0013-42DE-A9C5-216EF57ABF70}" destId="{EC49759B-6958-4AA1-B959-E2A04AFAAB39}" srcOrd="3" destOrd="0" parTransId="{F8BC2F3A-343B-46AF-8194-5A51BF315166}" sibTransId="{0925E4E5-FE50-4C56-ADF1-34711618D9BC}"/>
    <dgm:cxn modelId="{99958365-AB78-4C56-8142-2DBF5035E7B3}" type="presOf" srcId="{A0395EA3-1B5A-4940-8A62-2EA65B0B3BFB}" destId="{4CD6F5A2-981E-444A-84AE-4B04EA4F40E4}" srcOrd="0" destOrd="0" presId="urn:microsoft.com/office/officeart/2005/8/layout/cycle2"/>
    <dgm:cxn modelId="{2EB40E40-566C-4184-B2FE-57FFEDE23065}" type="presOf" srcId="{5CA09FEE-786C-4505-BA98-5F54E4FB1FEF}" destId="{0A6C292C-81A0-4A64-A06F-7DB446169AA2}" srcOrd="0" destOrd="0" presId="urn:microsoft.com/office/officeart/2005/8/layout/cycle2"/>
    <dgm:cxn modelId="{C2329F4D-EDEC-4A5F-B88F-D7EFA7A06FA1}" type="presOf" srcId="{3C426D21-3B4B-4E84-BE5B-C8CB892CFC89}" destId="{B9C96E3B-528F-4BFA-87F9-ECB4C33D9431}" srcOrd="1" destOrd="0" presId="urn:microsoft.com/office/officeart/2005/8/layout/cycle2"/>
    <dgm:cxn modelId="{A5C3E781-AD1D-490E-8F78-BA189B6F2F5A}" type="presOf" srcId="{699DEA25-2645-4BF7-A7B8-6EAFBD868645}" destId="{3068EEA6-AC6C-463C-96B3-1DF9DF2ACD4C}" srcOrd="0" destOrd="0" presId="urn:microsoft.com/office/officeart/2005/8/layout/cycle2"/>
    <dgm:cxn modelId="{743CA988-A4E9-4AF2-98FA-E1F38A502576}" srcId="{0AEF72F4-0013-42DE-A9C5-216EF57ABF70}" destId="{F5EFA6D5-37C2-434D-8E0F-9809E01D5140}" srcOrd="5" destOrd="0" parTransId="{42661661-AA03-4851-8C27-551C6C4C6D83}" sibTransId="{8110473A-0909-462D-BD25-596B77E4C7B2}"/>
    <dgm:cxn modelId="{2CE78F82-2242-476B-9CD3-147C6A11A7D3}" type="presOf" srcId="{D2CE76BE-0A8D-4E4F-8AC1-7818D4C1B561}" destId="{CB337971-020F-4ED6-AB95-73300D305717}" srcOrd="0" destOrd="0" presId="urn:microsoft.com/office/officeart/2005/8/layout/cycle2"/>
    <dgm:cxn modelId="{348D21DC-6BE1-4F59-87D2-1264202A7179}" type="presOf" srcId="{01EEF155-7028-4404-B0A8-272952EB9DDE}" destId="{8217A515-09EF-4887-9243-1932B061C206}" srcOrd="0" destOrd="0" presId="urn:microsoft.com/office/officeart/2005/8/layout/cycle2"/>
    <dgm:cxn modelId="{CEA6F846-B62E-4C52-A9D8-3700E73FDC60}" type="presOf" srcId="{C221DB3A-B51E-4DC5-9E96-69F10AD4A895}" destId="{B716BC98-9481-4114-9E7F-82CF48067DB4}" srcOrd="0" destOrd="0" presId="urn:microsoft.com/office/officeart/2005/8/layout/cycle2"/>
    <dgm:cxn modelId="{53D7F7EF-83F4-484B-80FC-BE6ECE94114D}" srcId="{0AEF72F4-0013-42DE-A9C5-216EF57ABF70}" destId="{690A9262-83AB-4977-BDB4-A2E340163FF4}" srcOrd="1" destOrd="0" parTransId="{8C06A780-0992-432F-8B40-EA35DA9794DE}" sibTransId="{C221DB3A-B51E-4DC5-9E96-69F10AD4A895}"/>
    <dgm:cxn modelId="{B670F985-E2DE-4DF0-92AF-68B840CE3643}" type="presOf" srcId="{01EEF155-7028-4404-B0A8-272952EB9DDE}" destId="{BE2ACC52-54AA-4C50-998B-CE9ED3A97BF8}" srcOrd="1" destOrd="0" presId="urn:microsoft.com/office/officeart/2005/8/layout/cycle2"/>
    <dgm:cxn modelId="{A4933E4D-2BAC-4ABD-AAE2-487072C18DD9}" type="presOf" srcId="{82436219-85AC-436F-B3ED-F27B3D6B658B}" destId="{DF869EF2-7E17-4A7C-A58A-AF5E7D0B8AEC}" srcOrd="0" destOrd="0" presId="urn:microsoft.com/office/officeart/2005/8/layout/cycle2"/>
    <dgm:cxn modelId="{E3E274C5-A776-42EA-B1D1-A3E6A9BC63B2}" type="presOf" srcId="{3C426D21-3B4B-4E84-BE5B-C8CB892CFC89}" destId="{E1FC1DBA-1E86-4ADE-A857-928E00D3CE0D}" srcOrd="0" destOrd="0" presId="urn:microsoft.com/office/officeart/2005/8/layout/cycle2"/>
    <dgm:cxn modelId="{95CD6715-6F39-49C5-89A7-8F813E876EDD}" type="presOf" srcId="{2D794CF9-851B-49B1-9F2C-F8DA8E7EF5E2}" destId="{BBCD06F7-D5C6-4988-BB0C-470A4D871503}" srcOrd="1" destOrd="0" presId="urn:microsoft.com/office/officeart/2005/8/layout/cycle2"/>
    <dgm:cxn modelId="{53400AE0-7282-451E-98DD-1822F9E5DCB2}" type="presOf" srcId="{5E3F7162-0868-4C1D-A989-8058274BA052}" destId="{B7507304-ADC4-47B4-91D6-A43D71326793}" srcOrd="0" destOrd="0" presId="urn:microsoft.com/office/officeart/2005/8/layout/cycle2"/>
    <dgm:cxn modelId="{15D42172-C462-48AE-98CF-7641CAED7476}" type="presOf" srcId="{84D2B49A-EEF4-4794-B117-FFA4669D9D20}" destId="{3DC83A62-D668-464C-9575-4C3F3D493F45}" srcOrd="1" destOrd="0" presId="urn:microsoft.com/office/officeart/2005/8/layout/cycle2"/>
    <dgm:cxn modelId="{6C559998-3A76-48BE-9CDF-8D40E7F57D9D}" type="presOf" srcId="{0925E4E5-FE50-4C56-ADF1-34711618D9BC}" destId="{5E0A1CF1-1773-4ACE-9DCE-F3E40704B7B5}" srcOrd="0" destOrd="0" presId="urn:microsoft.com/office/officeart/2005/8/layout/cycle2"/>
    <dgm:cxn modelId="{2087C709-1207-4B81-A176-CE85D7FE84C1}" type="presOf" srcId="{AE87B463-1276-4348-9CB4-62255C4B22C1}" destId="{98AC6744-63ED-417C-88E8-C188D1C63EBF}" srcOrd="0" destOrd="0" presId="urn:microsoft.com/office/officeart/2005/8/layout/cycle2"/>
    <dgm:cxn modelId="{5ED334A0-9069-4012-858E-0503AD8FDD45}" type="presOf" srcId="{C221DB3A-B51E-4DC5-9E96-69F10AD4A895}" destId="{7D194160-46A4-4C95-BA94-9BD5A88D3AA7}" srcOrd="1" destOrd="0" presId="urn:microsoft.com/office/officeart/2005/8/layout/cycle2"/>
    <dgm:cxn modelId="{2970E633-7262-4E58-A408-2097B98AED20}" srcId="{0AEF72F4-0013-42DE-A9C5-216EF57ABF70}" destId="{DA9582F6-09AB-44DC-AD85-F0AF69778CF4}" srcOrd="7" destOrd="0" parTransId="{F12E32D6-8CB8-4151-AD6E-DA85A89C976B}" sibTransId="{01EEF155-7028-4404-B0A8-272952EB9DDE}"/>
    <dgm:cxn modelId="{39DB2164-E31A-4E10-B86E-7E685357138E}" srcId="{0AEF72F4-0013-42DE-A9C5-216EF57ABF70}" destId="{5E3F7162-0868-4C1D-A989-8058274BA052}" srcOrd="9" destOrd="0" parTransId="{09B6F078-9E7E-452A-BF3F-E94F4966B273}" sibTransId="{C8C9D610-914B-4DD1-BA2B-351473D4A8DD}"/>
    <dgm:cxn modelId="{480A2F8A-DD12-4049-9FFA-622103E9E133}" srcId="{0AEF72F4-0013-42DE-A9C5-216EF57ABF70}" destId="{AE87B463-1276-4348-9CB4-62255C4B22C1}" srcOrd="0" destOrd="0" parTransId="{EBE6CDBE-44A4-4852-B6EB-2A5ED67AEBFD}" sibTransId="{D2CE76BE-0A8D-4E4F-8AC1-7818D4C1B561}"/>
    <dgm:cxn modelId="{33D35DE2-B2AA-4971-A45A-5DC7747D3B56}" srcId="{0AEF72F4-0013-42DE-A9C5-216EF57ABF70}" destId="{EF29F56B-F894-4881-ADE4-C9144B8B2A07}" srcOrd="2" destOrd="0" parTransId="{152C1172-7D9C-4045-B151-50CD87FB7FE5}" sibTransId="{27963B6B-49B4-4D2D-886E-025255233171}"/>
    <dgm:cxn modelId="{3676C236-6A09-4339-A1D1-080B93978856}" srcId="{0AEF72F4-0013-42DE-A9C5-216EF57ABF70}" destId="{658D3A4D-5FC2-47C9-9610-AC19546DD560}" srcOrd="8" destOrd="0" parTransId="{18D4DEE9-DF51-48F5-B9C0-B3E14C4F16AE}" sibTransId="{3C426D21-3B4B-4E84-BE5B-C8CB892CFC89}"/>
    <dgm:cxn modelId="{CAF90361-B10A-4D70-B18E-527588F0BC9F}" srcId="{0AEF72F4-0013-42DE-A9C5-216EF57ABF70}" destId="{129814AB-7C25-4850-AC4C-4ED6FC3BB18E}" srcOrd="11" destOrd="0" parTransId="{C7E4EC31-F3F3-4530-B250-7A1CAEABC2BD}" sibTransId="{A0395EA3-1B5A-4940-8A62-2EA65B0B3BFB}"/>
    <dgm:cxn modelId="{FFB4D44F-1829-4F9B-A8FF-B50B15292B01}" type="presOf" srcId="{844EEFDF-7B81-41B9-96A3-8EBFDF131A45}" destId="{B2FDF38C-75F5-491B-A75C-86C17DA13A07}" srcOrd="0" destOrd="0" presId="urn:microsoft.com/office/officeart/2005/8/layout/cycle2"/>
    <dgm:cxn modelId="{79C93776-4E1D-476F-A238-CCE1C6D9E7BF}" srcId="{0AEF72F4-0013-42DE-A9C5-216EF57ABF70}" destId="{C5DAA558-F70F-4663-81CE-B04856549550}" srcOrd="6" destOrd="0" parTransId="{3D2AAEBC-77EB-4F99-88DB-9E923387C7FC}" sibTransId="{84D2B49A-EEF4-4794-B117-FFA4669D9D20}"/>
    <dgm:cxn modelId="{F0C03610-496F-4EF8-B7AF-2E347BA6E67C}" type="presOf" srcId="{129814AB-7C25-4850-AC4C-4ED6FC3BB18E}" destId="{652ED48C-E527-4CCE-A5D7-DF1DD5E264BC}" srcOrd="0" destOrd="0" presId="urn:microsoft.com/office/officeart/2005/8/layout/cycle2"/>
    <dgm:cxn modelId="{DEEBB8B3-F032-4EEA-9614-E12B7553DAC0}" type="presOf" srcId="{2D794CF9-851B-49B1-9F2C-F8DA8E7EF5E2}" destId="{C8BCA559-0FF7-4D19-A593-BB3504EA7B0C}" srcOrd="0" destOrd="0" presId="urn:microsoft.com/office/officeart/2005/8/layout/cycle2"/>
    <dgm:cxn modelId="{2ADE7ABB-6A25-4388-9BBD-631783C0253A}" type="presParOf" srcId="{D9475F0F-3172-4563-881B-6D8B2B2DE3D8}" destId="{98AC6744-63ED-417C-88E8-C188D1C63EBF}" srcOrd="0" destOrd="0" presId="urn:microsoft.com/office/officeart/2005/8/layout/cycle2"/>
    <dgm:cxn modelId="{575F2287-FBDC-4A15-A589-C8B76DD7D7C2}" type="presParOf" srcId="{D9475F0F-3172-4563-881B-6D8B2B2DE3D8}" destId="{CB337971-020F-4ED6-AB95-73300D305717}" srcOrd="1" destOrd="0" presId="urn:microsoft.com/office/officeart/2005/8/layout/cycle2"/>
    <dgm:cxn modelId="{A9D467B6-B2D1-4FC1-9795-FD46634D3946}" type="presParOf" srcId="{CB337971-020F-4ED6-AB95-73300D305717}" destId="{9708C2E0-4EA1-463E-8166-4BB7A88CBABA}" srcOrd="0" destOrd="0" presId="urn:microsoft.com/office/officeart/2005/8/layout/cycle2"/>
    <dgm:cxn modelId="{147741C9-3F50-412C-AD34-E9C32290E5DB}" type="presParOf" srcId="{D9475F0F-3172-4563-881B-6D8B2B2DE3D8}" destId="{83BF49F9-5E22-47D6-94DD-C161956A5A7C}" srcOrd="2" destOrd="0" presId="urn:microsoft.com/office/officeart/2005/8/layout/cycle2"/>
    <dgm:cxn modelId="{7C6DEDDA-EC12-41A6-96FB-535883647643}" type="presParOf" srcId="{D9475F0F-3172-4563-881B-6D8B2B2DE3D8}" destId="{B716BC98-9481-4114-9E7F-82CF48067DB4}" srcOrd="3" destOrd="0" presId="urn:microsoft.com/office/officeart/2005/8/layout/cycle2"/>
    <dgm:cxn modelId="{9CCD2A6E-FAD8-4464-AB53-BD0AF5D5B80B}" type="presParOf" srcId="{B716BC98-9481-4114-9E7F-82CF48067DB4}" destId="{7D194160-46A4-4C95-BA94-9BD5A88D3AA7}" srcOrd="0" destOrd="0" presId="urn:microsoft.com/office/officeart/2005/8/layout/cycle2"/>
    <dgm:cxn modelId="{F33E4AC5-938B-4BD4-A41F-835488CF3CE3}" type="presParOf" srcId="{D9475F0F-3172-4563-881B-6D8B2B2DE3D8}" destId="{41453EC9-AEDB-4948-90A9-4EAFF18D8E58}" srcOrd="4" destOrd="0" presId="urn:microsoft.com/office/officeart/2005/8/layout/cycle2"/>
    <dgm:cxn modelId="{F744ECAD-6AB2-42A2-A873-DFF69616B960}" type="presParOf" srcId="{D9475F0F-3172-4563-881B-6D8B2B2DE3D8}" destId="{FA3FEE14-DA12-4625-B8D1-0142054C579E}" srcOrd="5" destOrd="0" presId="urn:microsoft.com/office/officeart/2005/8/layout/cycle2"/>
    <dgm:cxn modelId="{B83DA48D-0E2C-46D4-9D93-5D8917A09B19}" type="presParOf" srcId="{FA3FEE14-DA12-4625-B8D1-0142054C579E}" destId="{AB781061-93C3-4CEA-A41A-43390FCB6C8E}" srcOrd="0" destOrd="0" presId="urn:microsoft.com/office/officeart/2005/8/layout/cycle2"/>
    <dgm:cxn modelId="{958DF65A-C4F3-4B6D-AB80-D2721DE11A18}" type="presParOf" srcId="{D9475F0F-3172-4563-881B-6D8B2B2DE3D8}" destId="{668BC710-5C83-4031-BBFC-16611382E49C}" srcOrd="6" destOrd="0" presId="urn:microsoft.com/office/officeart/2005/8/layout/cycle2"/>
    <dgm:cxn modelId="{A97F2F56-FB86-49A9-8CBF-2A9DCED319EF}" type="presParOf" srcId="{D9475F0F-3172-4563-881B-6D8B2B2DE3D8}" destId="{5E0A1CF1-1773-4ACE-9DCE-F3E40704B7B5}" srcOrd="7" destOrd="0" presId="urn:microsoft.com/office/officeart/2005/8/layout/cycle2"/>
    <dgm:cxn modelId="{AB0D628B-19D7-45BC-AC3D-702FB432D49B}" type="presParOf" srcId="{5E0A1CF1-1773-4ACE-9DCE-F3E40704B7B5}" destId="{CF65C4B0-77A4-4919-9B3B-A535548D201B}" srcOrd="0" destOrd="0" presId="urn:microsoft.com/office/officeart/2005/8/layout/cycle2"/>
    <dgm:cxn modelId="{0FE2C34E-8F8B-4241-BB49-4F5E15253E75}" type="presParOf" srcId="{D9475F0F-3172-4563-881B-6D8B2B2DE3D8}" destId="{DF869EF2-7E17-4A7C-A58A-AF5E7D0B8AEC}" srcOrd="8" destOrd="0" presId="urn:microsoft.com/office/officeart/2005/8/layout/cycle2"/>
    <dgm:cxn modelId="{839BE1D5-6221-43F7-9D9E-75CFFA896890}" type="presParOf" srcId="{D9475F0F-3172-4563-881B-6D8B2B2DE3D8}" destId="{3068EEA6-AC6C-463C-96B3-1DF9DF2ACD4C}" srcOrd="9" destOrd="0" presId="urn:microsoft.com/office/officeart/2005/8/layout/cycle2"/>
    <dgm:cxn modelId="{B9D61262-B720-4A6F-B9CB-B816A2F9D8CB}" type="presParOf" srcId="{3068EEA6-AC6C-463C-96B3-1DF9DF2ACD4C}" destId="{D79A90DE-E2FC-4F5F-A382-135EEBFBEE98}" srcOrd="0" destOrd="0" presId="urn:microsoft.com/office/officeart/2005/8/layout/cycle2"/>
    <dgm:cxn modelId="{7E661850-7236-4573-98BF-054897D1E73A}" type="presParOf" srcId="{D9475F0F-3172-4563-881B-6D8B2B2DE3D8}" destId="{EC7E0BBF-09AA-4F68-892C-08CEFA0B4B2B}" srcOrd="10" destOrd="0" presId="urn:microsoft.com/office/officeart/2005/8/layout/cycle2"/>
    <dgm:cxn modelId="{CD2CE6EB-0655-406A-9FF9-9071FAB7A5D5}" type="presParOf" srcId="{D9475F0F-3172-4563-881B-6D8B2B2DE3D8}" destId="{54A77D97-CD7A-480B-A89B-6C41D72DE573}" srcOrd="11" destOrd="0" presId="urn:microsoft.com/office/officeart/2005/8/layout/cycle2"/>
    <dgm:cxn modelId="{1BDA920A-751F-4DC2-8C2D-04ABE01B40B1}" type="presParOf" srcId="{54A77D97-CD7A-480B-A89B-6C41D72DE573}" destId="{47E55DE9-1A2C-47EB-AD6F-A1B238650815}" srcOrd="0" destOrd="0" presId="urn:microsoft.com/office/officeart/2005/8/layout/cycle2"/>
    <dgm:cxn modelId="{09576561-C7FD-4EF3-AEF2-D3A2AA5E8940}" type="presParOf" srcId="{D9475F0F-3172-4563-881B-6D8B2B2DE3D8}" destId="{52FCB510-567B-496E-95C6-50BFECC02936}" srcOrd="12" destOrd="0" presId="urn:microsoft.com/office/officeart/2005/8/layout/cycle2"/>
    <dgm:cxn modelId="{5605557F-A5A1-4FF9-83A6-5EBED476A46F}" type="presParOf" srcId="{D9475F0F-3172-4563-881B-6D8B2B2DE3D8}" destId="{7128D747-18BC-46A7-86D9-FCFE096C46EF}" srcOrd="13" destOrd="0" presId="urn:microsoft.com/office/officeart/2005/8/layout/cycle2"/>
    <dgm:cxn modelId="{4A8FC2E4-9C16-4DFD-A19F-024776390D6A}" type="presParOf" srcId="{7128D747-18BC-46A7-86D9-FCFE096C46EF}" destId="{3DC83A62-D668-464C-9575-4C3F3D493F45}" srcOrd="0" destOrd="0" presId="urn:microsoft.com/office/officeart/2005/8/layout/cycle2"/>
    <dgm:cxn modelId="{EB3B37A7-F816-458C-86E4-73128028BC83}" type="presParOf" srcId="{D9475F0F-3172-4563-881B-6D8B2B2DE3D8}" destId="{CE17E748-8107-4D9E-94EA-533BC00299E7}" srcOrd="14" destOrd="0" presId="urn:microsoft.com/office/officeart/2005/8/layout/cycle2"/>
    <dgm:cxn modelId="{C565CE2C-1B0F-469A-8903-6E22F8D4E3F8}" type="presParOf" srcId="{D9475F0F-3172-4563-881B-6D8B2B2DE3D8}" destId="{8217A515-09EF-4887-9243-1932B061C206}" srcOrd="15" destOrd="0" presId="urn:microsoft.com/office/officeart/2005/8/layout/cycle2"/>
    <dgm:cxn modelId="{E8D97DC2-A23F-40F1-925E-00E16D90EAAF}" type="presParOf" srcId="{8217A515-09EF-4887-9243-1932B061C206}" destId="{BE2ACC52-54AA-4C50-998B-CE9ED3A97BF8}" srcOrd="0" destOrd="0" presId="urn:microsoft.com/office/officeart/2005/8/layout/cycle2"/>
    <dgm:cxn modelId="{6808FA8D-78D0-496E-AD3F-9AB9A16BC830}" type="presParOf" srcId="{D9475F0F-3172-4563-881B-6D8B2B2DE3D8}" destId="{F0EABD03-F223-4D82-B864-3F071AA5B2E3}" srcOrd="16" destOrd="0" presId="urn:microsoft.com/office/officeart/2005/8/layout/cycle2"/>
    <dgm:cxn modelId="{1BB6F6D5-0682-4E18-B7E7-50C043FF0DB9}" type="presParOf" srcId="{D9475F0F-3172-4563-881B-6D8B2B2DE3D8}" destId="{E1FC1DBA-1E86-4ADE-A857-928E00D3CE0D}" srcOrd="17" destOrd="0" presId="urn:microsoft.com/office/officeart/2005/8/layout/cycle2"/>
    <dgm:cxn modelId="{0D60415B-47C4-46DD-80E3-508426457F23}" type="presParOf" srcId="{E1FC1DBA-1E86-4ADE-A857-928E00D3CE0D}" destId="{B9C96E3B-528F-4BFA-87F9-ECB4C33D9431}" srcOrd="0" destOrd="0" presId="urn:microsoft.com/office/officeart/2005/8/layout/cycle2"/>
    <dgm:cxn modelId="{A98817F2-C3AD-4D0E-9E21-9EF0D4F28A72}" type="presParOf" srcId="{D9475F0F-3172-4563-881B-6D8B2B2DE3D8}" destId="{B7507304-ADC4-47B4-91D6-A43D71326793}" srcOrd="18" destOrd="0" presId="urn:microsoft.com/office/officeart/2005/8/layout/cycle2"/>
    <dgm:cxn modelId="{6B2C9927-10E9-4F78-8F69-3A0C996BF0C9}" type="presParOf" srcId="{D9475F0F-3172-4563-881B-6D8B2B2DE3D8}" destId="{619FD849-C29C-46FA-ACA5-B09BE881B2CC}" srcOrd="19" destOrd="0" presId="urn:microsoft.com/office/officeart/2005/8/layout/cycle2"/>
    <dgm:cxn modelId="{B61EA557-2785-423A-82B6-A0CC1BCFCDB8}" type="presParOf" srcId="{619FD849-C29C-46FA-ACA5-B09BE881B2CC}" destId="{C93D7B6D-24F3-4BC2-AEDB-C551CCD661DC}" srcOrd="0" destOrd="0" presId="urn:microsoft.com/office/officeart/2005/8/layout/cycle2"/>
    <dgm:cxn modelId="{36EC39CA-4A11-43EF-B9A0-F2577FAF2003}" type="presParOf" srcId="{D9475F0F-3172-4563-881B-6D8B2B2DE3D8}" destId="{0A6C292C-81A0-4A64-A06F-7DB446169AA2}" srcOrd="20" destOrd="0" presId="urn:microsoft.com/office/officeart/2005/8/layout/cycle2"/>
    <dgm:cxn modelId="{B259D6D1-EFA7-4D66-AABE-FE34594962A4}" type="presParOf" srcId="{D9475F0F-3172-4563-881B-6D8B2B2DE3D8}" destId="{C8BCA559-0FF7-4D19-A593-BB3504EA7B0C}" srcOrd="21" destOrd="0" presId="urn:microsoft.com/office/officeart/2005/8/layout/cycle2"/>
    <dgm:cxn modelId="{82ECC432-C756-4E35-A41D-639AF733DB31}" type="presParOf" srcId="{C8BCA559-0FF7-4D19-A593-BB3504EA7B0C}" destId="{BBCD06F7-D5C6-4988-BB0C-470A4D871503}" srcOrd="0" destOrd="0" presId="urn:microsoft.com/office/officeart/2005/8/layout/cycle2"/>
    <dgm:cxn modelId="{ACD9AC06-2E92-4540-AD67-09C3FE7F053C}" type="presParOf" srcId="{D9475F0F-3172-4563-881B-6D8B2B2DE3D8}" destId="{652ED48C-E527-4CCE-A5D7-DF1DD5E264BC}" srcOrd="22" destOrd="0" presId="urn:microsoft.com/office/officeart/2005/8/layout/cycle2"/>
    <dgm:cxn modelId="{67FCB463-617A-4255-A0E3-7106C1C82BA9}" type="presParOf" srcId="{D9475F0F-3172-4563-881B-6D8B2B2DE3D8}" destId="{4CD6F5A2-981E-444A-84AE-4B04EA4F40E4}" srcOrd="23" destOrd="0" presId="urn:microsoft.com/office/officeart/2005/8/layout/cycle2"/>
    <dgm:cxn modelId="{549B8999-9338-4052-992C-FD3DC6F7BDF2}" type="presParOf" srcId="{4CD6F5A2-981E-444A-84AE-4B04EA4F40E4}" destId="{565C9476-E07F-4A7C-A7D9-BD4A9D638B01}" srcOrd="0" destOrd="0" presId="urn:microsoft.com/office/officeart/2005/8/layout/cycle2"/>
    <dgm:cxn modelId="{CD4868AF-D063-4EAD-9100-F5DBB2F05723}" type="presParOf" srcId="{D9475F0F-3172-4563-881B-6D8B2B2DE3D8}" destId="{B2FDF38C-75F5-491B-A75C-86C17DA13A07}" srcOrd="24" destOrd="0" presId="urn:microsoft.com/office/officeart/2005/8/layout/cycle2"/>
    <dgm:cxn modelId="{07077A1F-C829-44E0-A991-26D153099405}" type="presParOf" srcId="{D9475F0F-3172-4563-881B-6D8B2B2DE3D8}" destId="{EF4B77BF-AAC1-407C-B1BF-8318091937E3}" srcOrd="25" destOrd="0" presId="urn:microsoft.com/office/officeart/2005/8/layout/cycle2"/>
    <dgm:cxn modelId="{F9B2D209-4CD4-4272-8A34-77597815AECB}" type="presParOf" srcId="{EF4B77BF-AAC1-407C-B1BF-8318091937E3}" destId="{E553E7CE-F8D9-4D44-8831-C9F05C6C94F8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4D7BDD9-3E53-4E92-84B7-DB69A5C9EF2E}" type="doc">
      <dgm:prSet loTypeId="urn:microsoft.com/office/officeart/2005/8/layout/cycle4" loCatId="relationship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t-EE"/>
        </a:p>
      </dgm:t>
    </dgm:pt>
    <dgm:pt modelId="{3BD84977-1ABE-4B28-BDB8-EF9731CB702E}">
      <dgm:prSet phldrT="[Tekst]"/>
      <dgm:spPr/>
      <dgm:t>
        <a:bodyPr/>
        <a:lstStyle/>
        <a:p>
          <a:r>
            <a:rPr lang="et-EE" dirty="0"/>
            <a:t>Infotehnoloogia-alane tegevus ja tugiteenuste osutamine</a:t>
          </a:r>
        </a:p>
      </dgm:t>
    </dgm:pt>
    <dgm:pt modelId="{D9A3C5E1-2BD2-4D30-B801-F408A79DDCF2}" type="parTrans" cxnId="{FDEF7FEB-06C7-4A78-BC9A-C643D0CDA902}">
      <dgm:prSet/>
      <dgm:spPr/>
      <dgm:t>
        <a:bodyPr/>
        <a:lstStyle/>
        <a:p>
          <a:endParaRPr lang="et-EE"/>
        </a:p>
      </dgm:t>
    </dgm:pt>
    <dgm:pt modelId="{77D326C2-8749-469E-9F85-697DE1A599C5}" type="sibTrans" cxnId="{FDEF7FEB-06C7-4A78-BC9A-C643D0CDA902}">
      <dgm:prSet/>
      <dgm:spPr/>
      <dgm:t>
        <a:bodyPr/>
        <a:lstStyle/>
        <a:p>
          <a:endParaRPr lang="et-EE"/>
        </a:p>
      </dgm:t>
    </dgm:pt>
    <dgm:pt modelId="{B06E6C90-B31B-403B-841D-666977AE6BD6}">
      <dgm:prSet phldrT="[Tekst]"/>
      <dgm:spPr/>
      <dgm:t>
        <a:bodyPr/>
        <a:lstStyle/>
        <a:p>
          <a:r>
            <a:rPr lang="et-EE"/>
            <a:t>Digitaalse juurdepääsu võimaldamine</a:t>
          </a:r>
        </a:p>
      </dgm:t>
    </dgm:pt>
    <dgm:pt modelId="{05FA60F3-2408-4538-A4CD-A6F65AEA061A}" type="parTrans" cxnId="{0D7344F5-1EB4-484E-8EC5-259BF0A4F7F0}">
      <dgm:prSet/>
      <dgm:spPr/>
      <dgm:t>
        <a:bodyPr/>
        <a:lstStyle/>
        <a:p>
          <a:endParaRPr lang="et-EE"/>
        </a:p>
      </dgm:t>
    </dgm:pt>
    <dgm:pt modelId="{B012C41F-A164-4363-99E4-07F83BD089B4}" type="sibTrans" cxnId="{0D7344F5-1EB4-484E-8EC5-259BF0A4F7F0}">
      <dgm:prSet/>
      <dgm:spPr/>
      <dgm:t>
        <a:bodyPr/>
        <a:lstStyle/>
        <a:p>
          <a:endParaRPr lang="et-EE"/>
        </a:p>
      </dgm:t>
    </dgm:pt>
    <dgm:pt modelId="{F115D386-8CE2-4B5C-8B0B-D9FE32DDB3F8}">
      <dgm:prSet phldrT="[Tekst]"/>
      <dgm:spPr/>
      <dgm:t>
        <a:bodyPr/>
        <a:lstStyle/>
        <a:p>
          <a:r>
            <a:rPr lang="et-EE"/>
            <a:t>Infosüsteemi ESTER haldamine</a:t>
          </a:r>
        </a:p>
      </dgm:t>
    </dgm:pt>
    <dgm:pt modelId="{FDC2C805-7A24-4950-9183-34C7B90471BE}" type="parTrans" cxnId="{27E65AC9-BF19-41E8-B0B5-71C583896B6C}">
      <dgm:prSet/>
      <dgm:spPr/>
      <dgm:t>
        <a:bodyPr/>
        <a:lstStyle/>
        <a:p>
          <a:endParaRPr lang="et-EE"/>
        </a:p>
      </dgm:t>
    </dgm:pt>
    <dgm:pt modelId="{7F2A8DF8-6922-4839-88F6-95FA62011F78}" type="sibTrans" cxnId="{27E65AC9-BF19-41E8-B0B5-71C583896B6C}">
      <dgm:prSet/>
      <dgm:spPr/>
      <dgm:t>
        <a:bodyPr/>
        <a:lstStyle/>
        <a:p>
          <a:endParaRPr lang="et-EE"/>
        </a:p>
      </dgm:t>
    </dgm:pt>
    <dgm:pt modelId="{9263E17F-A3F7-4AC8-8D01-3CC4226E4569}">
      <dgm:prSet phldrT="[Tekst]"/>
      <dgm:spPr/>
      <dgm:t>
        <a:bodyPr/>
        <a:lstStyle/>
        <a:p>
          <a:r>
            <a:rPr lang="et-EE" dirty="0"/>
            <a:t>Veebikeskkondade ja teiste rakenduste arendamine</a:t>
          </a:r>
        </a:p>
      </dgm:t>
    </dgm:pt>
    <dgm:pt modelId="{8F0CE92E-F4F3-448A-9502-61A7B95233C2}" type="parTrans" cxnId="{DE51F8F4-EC2E-4F85-A980-223F383ABF24}">
      <dgm:prSet/>
      <dgm:spPr/>
      <dgm:t>
        <a:bodyPr/>
        <a:lstStyle/>
        <a:p>
          <a:endParaRPr lang="et-EE"/>
        </a:p>
      </dgm:t>
    </dgm:pt>
    <dgm:pt modelId="{E661315F-C622-48A8-A2D5-D99029460068}" type="sibTrans" cxnId="{DE51F8F4-EC2E-4F85-A980-223F383ABF24}">
      <dgm:prSet/>
      <dgm:spPr/>
      <dgm:t>
        <a:bodyPr/>
        <a:lstStyle/>
        <a:p>
          <a:endParaRPr lang="et-EE"/>
        </a:p>
      </dgm:t>
    </dgm:pt>
    <dgm:pt modelId="{46803680-FFAA-4FFE-8704-DE786090DF74}" type="pres">
      <dgm:prSet presAssocID="{04D7BDD9-3E53-4E92-84B7-DB69A5C9EF2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t-EE"/>
        </a:p>
      </dgm:t>
    </dgm:pt>
    <dgm:pt modelId="{16B3C040-C86F-46B6-A750-945E4F6E5CA7}" type="pres">
      <dgm:prSet presAssocID="{04D7BDD9-3E53-4E92-84B7-DB69A5C9EF2E}" presName="children" presStyleCnt="0"/>
      <dgm:spPr/>
      <dgm:t>
        <a:bodyPr/>
        <a:lstStyle/>
        <a:p>
          <a:endParaRPr lang="et-EE"/>
        </a:p>
      </dgm:t>
    </dgm:pt>
    <dgm:pt modelId="{8195F149-5CA6-4623-994E-6B4B69274A8A}" type="pres">
      <dgm:prSet presAssocID="{04D7BDD9-3E53-4E92-84B7-DB69A5C9EF2E}" presName="childPlaceholder" presStyleCnt="0"/>
      <dgm:spPr/>
      <dgm:t>
        <a:bodyPr/>
        <a:lstStyle/>
        <a:p>
          <a:endParaRPr lang="et-EE"/>
        </a:p>
      </dgm:t>
    </dgm:pt>
    <dgm:pt modelId="{EC902E46-4442-49E0-B5DF-5E27B1840ACC}" type="pres">
      <dgm:prSet presAssocID="{04D7BDD9-3E53-4E92-84B7-DB69A5C9EF2E}" presName="circle" presStyleCnt="0"/>
      <dgm:spPr/>
      <dgm:t>
        <a:bodyPr/>
        <a:lstStyle/>
        <a:p>
          <a:endParaRPr lang="et-EE"/>
        </a:p>
      </dgm:t>
    </dgm:pt>
    <dgm:pt modelId="{81A5CC7C-32CF-4AF6-8CE9-F0606FA7E2F4}" type="pres">
      <dgm:prSet presAssocID="{04D7BDD9-3E53-4E92-84B7-DB69A5C9EF2E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2942B9C7-D13B-4962-81A7-25AD220B5F93}" type="pres">
      <dgm:prSet presAssocID="{04D7BDD9-3E53-4E92-84B7-DB69A5C9EF2E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13819E99-3567-48B0-A48F-C72220968C57}" type="pres">
      <dgm:prSet presAssocID="{04D7BDD9-3E53-4E92-84B7-DB69A5C9EF2E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C359DE42-BE9E-449E-A7B9-49F8ACC4B97F}" type="pres">
      <dgm:prSet presAssocID="{04D7BDD9-3E53-4E92-84B7-DB69A5C9EF2E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A8B44353-8F4C-4544-B100-3DA5F98E30AF}" type="pres">
      <dgm:prSet presAssocID="{04D7BDD9-3E53-4E92-84B7-DB69A5C9EF2E}" presName="quadrantPlaceholder" presStyleCnt="0"/>
      <dgm:spPr/>
      <dgm:t>
        <a:bodyPr/>
        <a:lstStyle/>
        <a:p>
          <a:endParaRPr lang="et-EE"/>
        </a:p>
      </dgm:t>
    </dgm:pt>
    <dgm:pt modelId="{76797D8C-12E1-4C38-A43F-6ABE0A6F6E4B}" type="pres">
      <dgm:prSet presAssocID="{04D7BDD9-3E53-4E92-84B7-DB69A5C9EF2E}" presName="center1" presStyleLbl="fgShp" presStyleIdx="0" presStyleCnt="2"/>
      <dgm:spPr/>
      <dgm:t>
        <a:bodyPr/>
        <a:lstStyle/>
        <a:p>
          <a:endParaRPr lang="et-EE"/>
        </a:p>
      </dgm:t>
    </dgm:pt>
    <dgm:pt modelId="{24BC82EA-7FB3-4C08-AFAA-C598AFAD63AB}" type="pres">
      <dgm:prSet presAssocID="{04D7BDD9-3E53-4E92-84B7-DB69A5C9EF2E}" presName="center2" presStyleLbl="fgShp" presStyleIdx="1" presStyleCnt="2"/>
      <dgm:spPr/>
      <dgm:t>
        <a:bodyPr/>
        <a:lstStyle/>
        <a:p>
          <a:endParaRPr lang="et-EE"/>
        </a:p>
      </dgm:t>
    </dgm:pt>
  </dgm:ptLst>
  <dgm:cxnLst>
    <dgm:cxn modelId="{9DF204E2-9FB6-4A99-AFF4-6A2182C2DED8}" type="presOf" srcId="{B06E6C90-B31B-403B-841D-666977AE6BD6}" destId="{2942B9C7-D13B-4962-81A7-25AD220B5F93}" srcOrd="0" destOrd="0" presId="urn:microsoft.com/office/officeart/2005/8/layout/cycle4"/>
    <dgm:cxn modelId="{D693641B-59F2-46B8-81EE-5FA2210A7CCB}" type="presOf" srcId="{04D7BDD9-3E53-4E92-84B7-DB69A5C9EF2E}" destId="{46803680-FFAA-4FFE-8704-DE786090DF74}" srcOrd="0" destOrd="0" presId="urn:microsoft.com/office/officeart/2005/8/layout/cycle4"/>
    <dgm:cxn modelId="{DE51F8F4-EC2E-4F85-A980-223F383ABF24}" srcId="{04D7BDD9-3E53-4E92-84B7-DB69A5C9EF2E}" destId="{9263E17F-A3F7-4AC8-8D01-3CC4226E4569}" srcOrd="3" destOrd="0" parTransId="{8F0CE92E-F4F3-448A-9502-61A7B95233C2}" sibTransId="{E661315F-C622-48A8-A2D5-D99029460068}"/>
    <dgm:cxn modelId="{27E65AC9-BF19-41E8-B0B5-71C583896B6C}" srcId="{04D7BDD9-3E53-4E92-84B7-DB69A5C9EF2E}" destId="{F115D386-8CE2-4B5C-8B0B-D9FE32DDB3F8}" srcOrd="2" destOrd="0" parTransId="{FDC2C805-7A24-4950-9183-34C7B90471BE}" sibTransId="{7F2A8DF8-6922-4839-88F6-95FA62011F78}"/>
    <dgm:cxn modelId="{71C5EB44-3BE5-408E-8C68-453DAF3911E3}" type="presOf" srcId="{F115D386-8CE2-4B5C-8B0B-D9FE32DDB3F8}" destId="{13819E99-3567-48B0-A48F-C72220968C57}" srcOrd="0" destOrd="0" presId="urn:microsoft.com/office/officeart/2005/8/layout/cycle4"/>
    <dgm:cxn modelId="{858F4FD2-AAA4-4B96-A2FA-1E0648EE0BD5}" type="presOf" srcId="{3BD84977-1ABE-4B28-BDB8-EF9731CB702E}" destId="{81A5CC7C-32CF-4AF6-8CE9-F0606FA7E2F4}" srcOrd="0" destOrd="0" presId="urn:microsoft.com/office/officeart/2005/8/layout/cycle4"/>
    <dgm:cxn modelId="{FDEF7FEB-06C7-4A78-BC9A-C643D0CDA902}" srcId="{04D7BDD9-3E53-4E92-84B7-DB69A5C9EF2E}" destId="{3BD84977-1ABE-4B28-BDB8-EF9731CB702E}" srcOrd="0" destOrd="0" parTransId="{D9A3C5E1-2BD2-4D30-B801-F408A79DDCF2}" sibTransId="{77D326C2-8749-469E-9F85-697DE1A599C5}"/>
    <dgm:cxn modelId="{0D7344F5-1EB4-484E-8EC5-259BF0A4F7F0}" srcId="{04D7BDD9-3E53-4E92-84B7-DB69A5C9EF2E}" destId="{B06E6C90-B31B-403B-841D-666977AE6BD6}" srcOrd="1" destOrd="0" parTransId="{05FA60F3-2408-4538-A4CD-A6F65AEA061A}" sibTransId="{B012C41F-A164-4363-99E4-07F83BD089B4}"/>
    <dgm:cxn modelId="{392584D9-E21D-4174-88AC-6E7C996D62DA}" type="presOf" srcId="{9263E17F-A3F7-4AC8-8D01-3CC4226E4569}" destId="{C359DE42-BE9E-449E-A7B9-49F8ACC4B97F}" srcOrd="0" destOrd="0" presId="urn:microsoft.com/office/officeart/2005/8/layout/cycle4"/>
    <dgm:cxn modelId="{DCD47C5A-7AE5-426E-938A-39D336C062C1}" type="presParOf" srcId="{46803680-FFAA-4FFE-8704-DE786090DF74}" destId="{16B3C040-C86F-46B6-A750-945E4F6E5CA7}" srcOrd="0" destOrd="0" presId="urn:microsoft.com/office/officeart/2005/8/layout/cycle4"/>
    <dgm:cxn modelId="{A965168B-BF3F-4F4C-BAB1-C40CDA326238}" type="presParOf" srcId="{16B3C040-C86F-46B6-A750-945E4F6E5CA7}" destId="{8195F149-5CA6-4623-994E-6B4B69274A8A}" srcOrd="0" destOrd="0" presId="urn:microsoft.com/office/officeart/2005/8/layout/cycle4"/>
    <dgm:cxn modelId="{AFEBE41C-7505-430D-826A-C4015B2EFCFC}" type="presParOf" srcId="{46803680-FFAA-4FFE-8704-DE786090DF74}" destId="{EC902E46-4442-49E0-B5DF-5E27B1840ACC}" srcOrd="1" destOrd="0" presId="urn:microsoft.com/office/officeart/2005/8/layout/cycle4"/>
    <dgm:cxn modelId="{3EC2F6D3-3AB0-4F0C-8200-D46DCCDD7A23}" type="presParOf" srcId="{EC902E46-4442-49E0-B5DF-5E27B1840ACC}" destId="{81A5CC7C-32CF-4AF6-8CE9-F0606FA7E2F4}" srcOrd="0" destOrd="0" presId="urn:microsoft.com/office/officeart/2005/8/layout/cycle4"/>
    <dgm:cxn modelId="{C26B2570-C7A8-4F86-86F7-6F926E27B26D}" type="presParOf" srcId="{EC902E46-4442-49E0-B5DF-5E27B1840ACC}" destId="{2942B9C7-D13B-4962-81A7-25AD220B5F93}" srcOrd="1" destOrd="0" presId="urn:microsoft.com/office/officeart/2005/8/layout/cycle4"/>
    <dgm:cxn modelId="{E7E9AB32-1E5C-4C63-87AB-14B0EBD10695}" type="presParOf" srcId="{EC902E46-4442-49E0-B5DF-5E27B1840ACC}" destId="{13819E99-3567-48B0-A48F-C72220968C57}" srcOrd="2" destOrd="0" presId="urn:microsoft.com/office/officeart/2005/8/layout/cycle4"/>
    <dgm:cxn modelId="{4506378A-C47B-4F62-9EEC-7A19CE47BDB1}" type="presParOf" srcId="{EC902E46-4442-49E0-B5DF-5E27B1840ACC}" destId="{C359DE42-BE9E-449E-A7B9-49F8ACC4B97F}" srcOrd="3" destOrd="0" presId="urn:microsoft.com/office/officeart/2005/8/layout/cycle4"/>
    <dgm:cxn modelId="{154E4E41-045C-4218-AB75-A096BC200480}" type="presParOf" srcId="{EC902E46-4442-49E0-B5DF-5E27B1840ACC}" destId="{A8B44353-8F4C-4544-B100-3DA5F98E30AF}" srcOrd="4" destOrd="0" presId="urn:microsoft.com/office/officeart/2005/8/layout/cycle4"/>
    <dgm:cxn modelId="{E524C74B-E511-4A55-992D-B8A3945502A8}" type="presParOf" srcId="{46803680-FFAA-4FFE-8704-DE786090DF74}" destId="{76797D8C-12E1-4C38-A43F-6ABE0A6F6E4B}" srcOrd="2" destOrd="0" presId="urn:microsoft.com/office/officeart/2005/8/layout/cycle4"/>
    <dgm:cxn modelId="{A7DF3ABD-2BF9-4878-ACAA-219A11621A75}" type="presParOf" srcId="{46803680-FFAA-4FFE-8704-DE786090DF74}" destId="{24BC82EA-7FB3-4C08-AFAA-C598AFAD63AB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AEF72F4-0013-42DE-A9C5-216EF57ABF70}" type="doc">
      <dgm:prSet loTypeId="urn:microsoft.com/office/officeart/2005/8/layout/cycle2" loCatId="cycle" qsTypeId="urn:microsoft.com/office/officeart/2005/8/quickstyle/simple4" qsCatId="simple" csTypeId="urn:microsoft.com/office/officeart/2005/8/colors/accent0_2" csCatId="mainScheme" phldr="1"/>
      <dgm:spPr/>
      <dgm:t>
        <a:bodyPr/>
        <a:lstStyle/>
        <a:p>
          <a:endParaRPr lang="et-EE"/>
        </a:p>
      </dgm:t>
    </dgm:pt>
    <dgm:pt modelId="{AE87B463-1276-4348-9CB4-62255C4B22C1}">
      <dgm:prSet phldrT="[Teks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smtClean="0">
              <a:solidFill>
                <a:schemeClr val="tx1"/>
              </a:solidFill>
            </a:rPr>
            <a:t>Liisi Tõnisson</a:t>
          </a:r>
          <a:r>
            <a:rPr lang="et-EE" sz="2000" smtClean="0">
              <a:solidFill>
                <a:schemeClr val="tx1"/>
              </a:solidFill>
            </a:rPr>
            <a:t/>
          </a:r>
          <a:br>
            <a:rPr lang="et-EE" sz="2000" smtClean="0">
              <a:solidFill>
                <a:schemeClr val="tx1"/>
              </a:solidFill>
            </a:rPr>
          </a:br>
          <a:r>
            <a:rPr lang="et-EE" sz="2000" smtClean="0">
              <a:solidFill>
                <a:schemeClr val="tx1"/>
              </a:solidFill>
            </a:rPr>
            <a:t>digikogude spetsialist</a:t>
          </a:r>
          <a:endParaRPr lang="et-EE" sz="2000" dirty="0">
            <a:solidFill>
              <a:schemeClr val="tx1"/>
            </a:solidFill>
          </a:endParaRPr>
        </a:p>
      </dgm:t>
    </dgm:pt>
    <dgm:pt modelId="{EBE6CDBE-44A4-4852-B6EB-2A5ED67AEBFD}" type="parTrans" cxnId="{480A2F8A-DD12-4049-9FFA-622103E9E133}">
      <dgm:prSet/>
      <dgm:spPr/>
      <dgm:t>
        <a:bodyPr/>
        <a:lstStyle/>
        <a:p>
          <a:pPr algn="ctr"/>
          <a:endParaRPr lang="et-EE"/>
        </a:p>
      </dgm:t>
    </dgm:pt>
    <dgm:pt modelId="{D2CE76BE-0A8D-4E4F-8AC1-7818D4C1B561}" type="sibTrans" cxnId="{480A2F8A-DD12-4049-9FFA-622103E9E133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5E3F7162-0868-4C1D-A989-8058274BA052}">
      <dgm:prSet phldrT="[Teks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t-EE" sz="2000" b="1" smtClean="0">
              <a:solidFill>
                <a:schemeClr val="tx1"/>
              </a:solidFill>
            </a:rPr>
            <a:t>Kalju Kill Kask</a:t>
          </a:r>
          <a:r>
            <a:rPr lang="et-EE" sz="2000" smtClean="0">
              <a:solidFill>
                <a:schemeClr val="tx1"/>
              </a:solidFill>
            </a:rPr>
            <a:t/>
          </a:r>
          <a:br>
            <a:rPr lang="et-EE" sz="2000" smtClean="0">
              <a:solidFill>
                <a:schemeClr val="tx1"/>
              </a:solidFill>
            </a:rPr>
          </a:br>
          <a:r>
            <a:rPr lang="et-EE" sz="2000" smtClean="0">
              <a:solidFill>
                <a:schemeClr val="tx1"/>
              </a:solidFill>
            </a:rPr>
            <a:t>süsteemi-admin</a:t>
          </a:r>
          <a:endParaRPr lang="et-EE" sz="2000" dirty="0">
            <a:solidFill>
              <a:schemeClr val="tx1"/>
            </a:solidFill>
          </a:endParaRPr>
        </a:p>
      </dgm:t>
    </dgm:pt>
    <dgm:pt modelId="{09B6F078-9E7E-452A-BF3F-E94F4966B273}" type="parTrans" cxnId="{39DB2164-E31A-4E10-B86E-7E685357138E}">
      <dgm:prSet/>
      <dgm:spPr/>
      <dgm:t>
        <a:bodyPr/>
        <a:lstStyle/>
        <a:p>
          <a:pPr algn="ctr"/>
          <a:endParaRPr lang="et-EE"/>
        </a:p>
      </dgm:t>
    </dgm:pt>
    <dgm:pt modelId="{C8C9D610-914B-4DD1-BA2B-351473D4A8DD}" type="sibTrans" cxnId="{39DB2164-E31A-4E10-B86E-7E685357138E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5CA09FEE-786C-4505-BA98-5F54E4FB1FEF}">
      <dgm:prSet phldrT="[Teks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Uku Raudvere</a:t>
          </a:r>
          <a:br>
            <a:rPr lang="et-EE" sz="2000" b="1" dirty="0" smtClean="0">
              <a:solidFill>
                <a:schemeClr val="tx1"/>
              </a:solidFill>
            </a:rPr>
          </a:br>
          <a:r>
            <a:rPr lang="et-EE" sz="2000" dirty="0" smtClean="0">
              <a:solidFill>
                <a:schemeClr val="tx1"/>
              </a:solidFill>
            </a:rPr>
            <a:t>tarkvara-arendaja</a:t>
          </a:r>
          <a:endParaRPr lang="et-EE" sz="2000" dirty="0">
            <a:solidFill>
              <a:schemeClr val="tx1"/>
            </a:solidFill>
          </a:endParaRPr>
        </a:p>
      </dgm:t>
    </dgm:pt>
    <dgm:pt modelId="{ECEE3277-47E8-406D-9F1C-B8A9090F5C27}" type="parTrans" cxnId="{72C96458-0B10-43E7-94A7-BC4D35DAC3C3}">
      <dgm:prSet/>
      <dgm:spPr/>
      <dgm:t>
        <a:bodyPr/>
        <a:lstStyle/>
        <a:p>
          <a:pPr algn="ctr"/>
          <a:endParaRPr lang="et-EE"/>
        </a:p>
      </dgm:t>
    </dgm:pt>
    <dgm:pt modelId="{2D794CF9-851B-49B1-9F2C-F8DA8E7EF5E2}" type="sibTrans" cxnId="{72C96458-0B10-43E7-94A7-BC4D35DAC3C3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844EEFDF-7B81-41B9-96A3-8EBFDF131A45}">
      <dgm:prSet phldrT="[Teks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dirty="0" smtClean="0">
              <a:solidFill>
                <a:schemeClr val="tx1"/>
              </a:solidFill>
            </a:rPr>
            <a:t/>
          </a:r>
          <a:br>
            <a:rPr lang="et-EE" sz="2000" dirty="0" smtClean="0">
              <a:solidFill>
                <a:schemeClr val="tx1"/>
              </a:solidFill>
            </a:rPr>
          </a:br>
          <a:r>
            <a:rPr lang="et-EE" sz="2000" b="1" dirty="0" smtClean="0">
              <a:solidFill>
                <a:schemeClr val="tx1"/>
              </a:solidFill>
            </a:rPr>
            <a:t>Heiki Epner</a:t>
          </a:r>
          <a:r>
            <a:rPr lang="et-EE" sz="2000" dirty="0" smtClean="0">
              <a:solidFill>
                <a:schemeClr val="tx1"/>
              </a:solidFill>
            </a:rPr>
            <a:t/>
          </a:r>
          <a:br>
            <a:rPr lang="et-EE" sz="2000" dirty="0" smtClean="0">
              <a:solidFill>
                <a:schemeClr val="tx1"/>
              </a:solidFill>
            </a:rPr>
          </a:br>
          <a:r>
            <a:rPr lang="et-EE" sz="2000" dirty="0" smtClean="0">
              <a:solidFill>
                <a:schemeClr val="tx1"/>
              </a:solidFill>
            </a:rPr>
            <a:t>digikogude analüütik </a:t>
          </a:r>
        </a:p>
        <a:p>
          <a:pPr algn="ctr"/>
          <a:r>
            <a:rPr lang="et-EE" sz="2000" dirty="0" smtClean="0">
              <a:solidFill>
                <a:schemeClr val="tx1"/>
              </a:solidFill>
            </a:rPr>
            <a:t>	</a:t>
          </a:r>
          <a:endParaRPr lang="et-EE" sz="2000" dirty="0">
            <a:solidFill>
              <a:schemeClr val="tx1"/>
            </a:solidFill>
          </a:endParaRPr>
        </a:p>
      </dgm:t>
    </dgm:pt>
    <dgm:pt modelId="{7E091C38-2949-4ABE-A362-92B7FBDAFC80}" type="parTrans" cxnId="{C4214658-158A-4391-B029-179CFD8A1471}">
      <dgm:prSet/>
      <dgm:spPr/>
      <dgm:t>
        <a:bodyPr/>
        <a:lstStyle/>
        <a:p>
          <a:pPr algn="ctr"/>
          <a:endParaRPr lang="et-EE"/>
        </a:p>
      </dgm:t>
    </dgm:pt>
    <dgm:pt modelId="{0B1B0601-9CC6-44D2-8111-0E70D32EC5D5}" type="sibTrans" cxnId="{C4214658-158A-4391-B029-179CFD8A1471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690A9262-83AB-4977-BDB4-A2E340163FF4}">
      <dgm:prSet phldrT="[Teks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smtClean="0">
              <a:solidFill>
                <a:schemeClr val="tx1"/>
              </a:solidFill>
            </a:rPr>
            <a:t>Aivar Urboja</a:t>
          </a:r>
          <a:br>
            <a:rPr lang="et-EE" sz="2000" b="1" smtClean="0">
              <a:solidFill>
                <a:schemeClr val="tx1"/>
              </a:solidFill>
            </a:rPr>
          </a:br>
          <a:r>
            <a:rPr lang="et-EE" sz="2000" smtClean="0">
              <a:solidFill>
                <a:schemeClr val="tx1"/>
              </a:solidFill>
            </a:rPr>
            <a:t>digiteerija </a:t>
          </a:r>
          <a:endParaRPr lang="et-EE" sz="2000" dirty="0">
            <a:solidFill>
              <a:schemeClr val="tx1"/>
            </a:solidFill>
          </a:endParaRPr>
        </a:p>
      </dgm:t>
    </dgm:pt>
    <dgm:pt modelId="{8C06A780-0992-432F-8B40-EA35DA9794DE}" type="parTrans" cxnId="{53D7F7EF-83F4-484B-80FC-BE6ECE94114D}">
      <dgm:prSet/>
      <dgm:spPr/>
      <dgm:t>
        <a:bodyPr/>
        <a:lstStyle/>
        <a:p>
          <a:pPr algn="ctr"/>
          <a:endParaRPr lang="et-EE"/>
        </a:p>
      </dgm:t>
    </dgm:pt>
    <dgm:pt modelId="{C221DB3A-B51E-4DC5-9E96-69F10AD4A895}" type="sibTrans" cxnId="{53D7F7EF-83F4-484B-80FC-BE6ECE94114D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F5EFA6D5-37C2-434D-8E0F-9809E01D5140}">
      <dgm:prSet phldrT="[Teks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Külli Moont</a:t>
          </a:r>
          <a:r>
            <a:rPr lang="et-EE" sz="2000" dirty="0" smtClean="0">
              <a:solidFill>
                <a:schemeClr val="tx1"/>
              </a:solidFill>
            </a:rPr>
            <a:t/>
          </a:r>
          <a:br>
            <a:rPr lang="et-EE" sz="2000" dirty="0" smtClean="0">
              <a:solidFill>
                <a:schemeClr val="tx1"/>
              </a:solidFill>
            </a:rPr>
          </a:br>
          <a:r>
            <a:rPr lang="et-EE" sz="2000" dirty="0" smtClean="0">
              <a:solidFill>
                <a:schemeClr val="tx1"/>
              </a:solidFill>
            </a:rPr>
            <a:t>info-süsteemi pea-spetsialist</a:t>
          </a:r>
          <a:endParaRPr lang="et-EE" sz="2000" dirty="0">
            <a:solidFill>
              <a:schemeClr val="tx1"/>
            </a:solidFill>
          </a:endParaRPr>
        </a:p>
      </dgm:t>
    </dgm:pt>
    <dgm:pt modelId="{42661661-AA03-4851-8C27-551C6C4C6D83}" type="parTrans" cxnId="{743CA988-A4E9-4AF2-98FA-E1F38A502576}">
      <dgm:prSet/>
      <dgm:spPr/>
      <dgm:t>
        <a:bodyPr/>
        <a:lstStyle/>
        <a:p>
          <a:pPr algn="ctr"/>
          <a:endParaRPr lang="et-EE"/>
        </a:p>
      </dgm:t>
    </dgm:pt>
    <dgm:pt modelId="{8110473A-0909-462D-BD25-596B77E4C7B2}" type="sibTrans" cxnId="{743CA988-A4E9-4AF2-98FA-E1F38A502576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C5DAA558-F70F-4663-81CE-B04856549550}">
      <dgm:prSet phldrT="[Teks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Piret Zettur</a:t>
          </a:r>
          <a:br>
            <a:rPr lang="et-EE" sz="2000" b="1" dirty="0" smtClean="0">
              <a:solidFill>
                <a:schemeClr val="tx1"/>
              </a:solidFill>
            </a:rPr>
          </a:br>
          <a:r>
            <a:rPr lang="et-EE" sz="2000" dirty="0" smtClean="0">
              <a:solidFill>
                <a:schemeClr val="tx1"/>
              </a:solidFill>
            </a:rPr>
            <a:t>info-süsteemi peahaldur</a:t>
          </a:r>
          <a:endParaRPr lang="et-EE" sz="2000" dirty="0">
            <a:solidFill>
              <a:schemeClr val="tx1"/>
            </a:solidFill>
          </a:endParaRPr>
        </a:p>
      </dgm:t>
    </dgm:pt>
    <dgm:pt modelId="{3D2AAEBC-77EB-4F99-88DB-9E923387C7FC}" type="parTrans" cxnId="{79C93776-4E1D-476F-A238-CCE1C6D9E7BF}">
      <dgm:prSet/>
      <dgm:spPr/>
      <dgm:t>
        <a:bodyPr/>
        <a:lstStyle/>
        <a:p>
          <a:pPr algn="ctr"/>
          <a:endParaRPr lang="et-EE"/>
        </a:p>
      </dgm:t>
    </dgm:pt>
    <dgm:pt modelId="{84D2B49A-EEF4-4794-B117-FFA4669D9D20}" type="sibTrans" cxnId="{79C93776-4E1D-476F-A238-CCE1C6D9E7BF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DA9582F6-09AB-44DC-AD85-F0AF69778CF4}">
      <dgm:prSet phldrT="[Teks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Anneli Sepp</a:t>
          </a:r>
          <a:r>
            <a:rPr lang="et-EE" sz="2000" dirty="0" smtClean="0">
              <a:solidFill>
                <a:schemeClr val="tx1"/>
              </a:solidFill>
            </a:rPr>
            <a:t/>
          </a:r>
          <a:br>
            <a:rPr lang="et-EE" sz="2000" dirty="0" smtClean="0">
              <a:solidFill>
                <a:schemeClr val="tx1"/>
              </a:solidFill>
            </a:rPr>
          </a:br>
          <a:r>
            <a:rPr lang="et-EE" sz="2000" dirty="0" smtClean="0">
              <a:solidFill>
                <a:schemeClr val="tx1"/>
              </a:solidFill>
            </a:rPr>
            <a:t>osakonna juhataja</a:t>
          </a:r>
          <a:endParaRPr lang="et-EE" sz="2000" dirty="0">
            <a:solidFill>
              <a:schemeClr val="tx1"/>
            </a:solidFill>
          </a:endParaRPr>
        </a:p>
      </dgm:t>
    </dgm:pt>
    <dgm:pt modelId="{F12E32D6-8CB8-4151-AD6E-DA85A89C976B}" type="parTrans" cxnId="{2970E633-7262-4E58-A408-2097B98AED20}">
      <dgm:prSet/>
      <dgm:spPr/>
      <dgm:t>
        <a:bodyPr/>
        <a:lstStyle/>
        <a:p>
          <a:pPr algn="ctr"/>
          <a:endParaRPr lang="et-EE"/>
        </a:p>
      </dgm:t>
    </dgm:pt>
    <dgm:pt modelId="{01EEF155-7028-4404-B0A8-272952EB9DDE}" type="sibTrans" cxnId="{2970E633-7262-4E58-A408-2097B98AED20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658D3A4D-5FC2-47C9-9610-AC19546DD560}">
      <dgm:prSet phldrT="[Teks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smtClean="0">
              <a:solidFill>
                <a:schemeClr val="tx1"/>
              </a:solidFill>
            </a:rPr>
            <a:t>Tiina Kuusik</a:t>
          </a:r>
          <a:r>
            <a:rPr lang="et-EE" sz="2000" smtClean="0">
              <a:solidFill>
                <a:schemeClr val="tx1"/>
              </a:solidFill>
            </a:rPr>
            <a:t/>
          </a:r>
          <a:br>
            <a:rPr lang="et-EE" sz="2000" smtClean="0">
              <a:solidFill>
                <a:schemeClr val="tx1"/>
              </a:solidFill>
            </a:rPr>
          </a:br>
          <a:r>
            <a:rPr lang="et-EE" sz="2000" smtClean="0">
              <a:solidFill>
                <a:schemeClr val="tx1"/>
              </a:solidFill>
            </a:rPr>
            <a:t>WWW spetsialist</a:t>
          </a:r>
          <a:endParaRPr lang="et-EE" sz="2000" dirty="0">
            <a:solidFill>
              <a:schemeClr val="tx1"/>
            </a:solidFill>
          </a:endParaRPr>
        </a:p>
      </dgm:t>
    </dgm:pt>
    <dgm:pt modelId="{18D4DEE9-DF51-48F5-B9C0-B3E14C4F16AE}" type="parTrans" cxnId="{3676C236-6A09-4339-A1D1-080B93978856}">
      <dgm:prSet/>
      <dgm:spPr/>
      <dgm:t>
        <a:bodyPr/>
        <a:lstStyle/>
        <a:p>
          <a:pPr algn="ctr"/>
          <a:endParaRPr lang="et-EE"/>
        </a:p>
      </dgm:t>
    </dgm:pt>
    <dgm:pt modelId="{3C426D21-3B4B-4E84-BE5B-C8CB892CFC89}" type="sibTrans" cxnId="{3676C236-6A09-4339-A1D1-080B93978856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EF29F56B-F894-4881-ADE4-C9144B8B2A07}">
      <dgm:prSet phldrT="[Teks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smtClean="0">
              <a:solidFill>
                <a:schemeClr val="tx1"/>
              </a:solidFill>
            </a:rPr>
            <a:t>Natalja Gordejeva</a:t>
          </a:r>
          <a:br>
            <a:rPr lang="et-EE" sz="2000" b="1" smtClean="0">
              <a:solidFill>
                <a:schemeClr val="tx1"/>
              </a:solidFill>
            </a:rPr>
          </a:br>
          <a:r>
            <a:rPr lang="et-EE" sz="2000" smtClean="0">
              <a:solidFill>
                <a:schemeClr val="tx1"/>
              </a:solidFill>
            </a:rPr>
            <a:t>digiteerija</a:t>
          </a:r>
          <a:endParaRPr lang="et-EE" sz="2000" dirty="0">
            <a:solidFill>
              <a:schemeClr val="tx1"/>
            </a:solidFill>
          </a:endParaRPr>
        </a:p>
      </dgm:t>
    </dgm:pt>
    <dgm:pt modelId="{152C1172-7D9C-4045-B151-50CD87FB7FE5}" type="parTrans" cxnId="{33D35DE2-B2AA-4971-A45A-5DC7747D3B56}">
      <dgm:prSet/>
      <dgm:spPr/>
      <dgm:t>
        <a:bodyPr/>
        <a:lstStyle/>
        <a:p>
          <a:pPr algn="ctr"/>
          <a:endParaRPr lang="et-EE"/>
        </a:p>
      </dgm:t>
    </dgm:pt>
    <dgm:pt modelId="{27963B6B-49B4-4D2D-886E-025255233171}" type="sibTrans" cxnId="{33D35DE2-B2AA-4971-A45A-5DC7747D3B56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82436219-85AC-436F-B3ED-F27B3D6B658B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Jaana Mäesalu</a:t>
          </a:r>
          <a:br>
            <a:rPr lang="et-EE" sz="2000" b="1" dirty="0" smtClean="0">
              <a:solidFill>
                <a:schemeClr val="tx1"/>
              </a:solidFill>
            </a:rPr>
          </a:br>
          <a:r>
            <a:rPr lang="et-EE" sz="2000" dirty="0" err="1" smtClean="0">
              <a:solidFill>
                <a:schemeClr val="tx1"/>
              </a:solidFill>
            </a:rPr>
            <a:t>digiteerija</a:t>
          </a:r>
          <a:r>
            <a:rPr lang="et-EE" sz="2000" dirty="0" smtClean="0">
              <a:solidFill>
                <a:schemeClr val="tx1"/>
              </a:solidFill>
            </a:rPr>
            <a:t/>
          </a:r>
          <a:br>
            <a:rPr lang="et-EE" sz="2000" dirty="0" smtClean="0">
              <a:solidFill>
                <a:schemeClr val="tx1"/>
              </a:solidFill>
            </a:rPr>
          </a:br>
          <a:r>
            <a:rPr lang="et-EE" sz="2000" dirty="0" smtClean="0">
              <a:solidFill>
                <a:schemeClr val="tx1"/>
              </a:solidFill>
            </a:rPr>
            <a:t>lapse-puhkus</a:t>
          </a:r>
          <a:endParaRPr lang="et-EE" sz="2000" dirty="0">
            <a:solidFill>
              <a:schemeClr val="tx1"/>
            </a:solidFill>
          </a:endParaRPr>
        </a:p>
      </dgm:t>
    </dgm:pt>
    <dgm:pt modelId="{687DF800-6125-43EC-997C-78AE4D937AB6}" type="parTrans" cxnId="{65534736-2E00-433D-9E14-7723CDF7D045}">
      <dgm:prSet/>
      <dgm:spPr/>
      <dgm:t>
        <a:bodyPr/>
        <a:lstStyle/>
        <a:p>
          <a:pPr algn="ctr"/>
          <a:endParaRPr lang="et-EE"/>
        </a:p>
      </dgm:t>
    </dgm:pt>
    <dgm:pt modelId="{699DEA25-2645-4BF7-A7B8-6EAFBD868645}" type="sibTrans" cxnId="{65534736-2E00-433D-9E14-7723CDF7D045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EC49759B-6958-4AA1-B959-E2A04AFAAB39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smtClean="0">
              <a:solidFill>
                <a:schemeClr val="tx1"/>
              </a:solidFill>
            </a:rPr>
            <a:t>Ursula Taela</a:t>
          </a:r>
          <a:br>
            <a:rPr lang="et-EE" sz="2000" b="1" smtClean="0">
              <a:solidFill>
                <a:schemeClr val="tx1"/>
              </a:solidFill>
            </a:rPr>
          </a:br>
          <a:r>
            <a:rPr lang="et-EE" sz="2000" smtClean="0">
              <a:solidFill>
                <a:schemeClr val="tx1"/>
              </a:solidFill>
            </a:rPr>
            <a:t>digiteerija</a:t>
          </a:r>
          <a:endParaRPr lang="et-EE" sz="2000" dirty="0">
            <a:solidFill>
              <a:schemeClr val="tx1"/>
            </a:solidFill>
          </a:endParaRPr>
        </a:p>
      </dgm:t>
    </dgm:pt>
    <dgm:pt modelId="{F8BC2F3A-343B-46AF-8194-5A51BF315166}" type="parTrans" cxnId="{11D8E27F-17B1-446E-A490-7373D09B2D53}">
      <dgm:prSet/>
      <dgm:spPr/>
      <dgm:t>
        <a:bodyPr/>
        <a:lstStyle/>
        <a:p>
          <a:pPr algn="ctr"/>
          <a:endParaRPr lang="et-EE"/>
        </a:p>
      </dgm:t>
    </dgm:pt>
    <dgm:pt modelId="{0925E4E5-FE50-4C56-ADF1-34711618D9BC}" type="sibTrans" cxnId="{11D8E27F-17B1-446E-A490-7373D09B2D53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129814AB-7C25-4850-AC4C-4ED6FC3BB18E}">
      <dgm:prSet phldrT="[Teks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Risto Mustonen</a:t>
          </a:r>
          <a:br>
            <a:rPr lang="et-EE" sz="2000" b="1" dirty="0" smtClean="0">
              <a:solidFill>
                <a:schemeClr val="tx1"/>
              </a:solidFill>
            </a:rPr>
          </a:br>
          <a:r>
            <a:rPr lang="et-EE" sz="2000" dirty="0" smtClean="0">
              <a:solidFill>
                <a:schemeClr val="tx1"/>
              </a:solidFill>
            </a:rPr>
            <a:t>IT spetsialist</a:t>
          </a:r>
          <a:endParaRPr lang="et-EE" sz="2000" dirty="0">
            <a:solidFill>
              <a:schemeClr val="tx1"/>
            </a:solidFill>
          </a:endParaRPr>
        </a:p>
      </dgm:t>
    </dgm:pt>
    <dgm:pt modelId="{C7E4EC31-F3F3-4530-B250-7A1CAEABC2BD}" type="parTrans" cxnId="{CAF90361-B10A-4D70-B18E-527588F0BC9F}">
      <dgm:prSet/>
      <dgm:spPr/>
      <dgm:t>
        <a:bodyPr/>
        <a:lstStyle/>
        <a:p>
          <a:pPr algn="ctr"/>
          <a:endParaRPr lang="et-EE"/>
        </a:p>
      </dgm:t>
    </dgm:pt>
    <dgm:pt modelId="{A0395EA3-1B5A-4940-8A62-2EA65B0B3BFB}" type="sibTrans" cxnId="{CAF90361-B10A-4D70-B18E-527588F0BC9F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D9475F0F-3172-4563-881B-6D8B2B2DE3D8}" type="pres">
      <dgm:prSet presAssocID="{0AEF72F4-0013-42DE-A9C5-216EF57ABF7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t-EE"/>
        </a:p>
      </dgm:t>
    </dgm:pt>
    <dgm:pt modelId="{98AC6744-63ED-417C-88E8-C188D1C63EBF}" type="pres">
      <dgm:prSet presAssocID="{AE87B463-1276-4348-9CB4-62255C4B22C1}" presName="node" presStyleLbl="node1" presStyleIdx="0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CB337971-020F-4ED6-AB95-73300D305717}" type="pres">
      <dgm:prSet presAssocID="{D2CE76BE-0A8D-4E4F-8AC1-7818D4C1B561}" presName="sibTrans" presStyleLbl="sibTrans2D1" presStyleIdx="0" presStyleCnt="13"/>
      <dgm:spPr/>
      <dgm:t>
        <a:bodyPr/>
        <a:lstStyle/>
        <a:p>
          <a:endParaRPr lang="et-EE"/>
        </a:p>
      </dgm:t>
    </dgm:pt>
    <dgm:pt modelId="{9708C2E0-4EA1-463E-8166-4BB7A88CBABA}" type="pres">
      <dgm:prSet presAssocID="{D2CE76BE-0A8D-4E4F-8AC1-7818D4C1B561}" presName="connectorText" presStyleLbl="sibTrans2D1" presStyleIdx="0" presStyleCnt="13"/>
      <dgm:spPr/>
      <dgm:t>
        <a:bodyPr/>
        <a:lstStyle/>
        <a:p>
          <a:endParaRPr lang="et-EE"/>
        </a:p>
      </dgm:t>
    </dgm:pt>
    <dgm:pt modelId="{83BF49F9-5E22-47D6-94DD-C161956A5A7C}" type="pres">
      <dgm:prSet presAssocID="{690A9262-83AB-4977-BDB4-A2E340163FF4}" presName="node" presStyleLbl="node1" presStyleIdx="1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B716BC98-9481-4114-9E7F-82CF48067DB4}" type="pres">
      <dgm:prSet presAssocID="{C221DB3A-B51E-4DC5-9E96-69F10AD4A895}" presName="sibTrans" presStyleLbl="sibTrans2D1" presStyleIdx="1" presStyleCnt="13"/>
      <dgm:spPr/>
      <dgm:t>
        <a:bodyPr/>
        <a:lstStyle/>
        <a:p>
          <a:endParaRPr lang="et-EE"/>
        </a:p>
      </dgm:t>
    </dgm:pt>
    <dgm:pt modelId="{7D194160-46A4-4C95-BA94-9BD5A88D3AA7}" type="pres">
      <dgm:prSet presAssocID="{C221DB3A-B51E-4DC5-9E96-69F10AD4A895}" presName="connectorText" presStyleLbl="sibTrans2D1" presStyleIdx="1" presStyleCnt="13"/>
      <dgm:spPr/>
      <dgm:t>
        <a:bodyPr/>
        <a:lstStyle/>
        <a:p>
          <a:endParaRPr lang="et-EE"/>
        </a:p>
      </dgm:t>
    </dgm:pt>
    <dgm:pt modelId="{41453EC9-AEDB-4948-90A9-4EAFF18D8E58}" type="pres">
      <dgm:prSet presAssocID="{EF29F56B-F894-4881-ADE4-C9144B8B2A07}" presName="node" presStyleLbl="node1" presStyleIdx="2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FA3FEE14-DA12-4625-B8D1-0142054C579E}" type="pres">
      <dgm:prSet presAssocID="{27963B6B-49B4-4D2D-886E-025255233171}" presName="sibTrans" presStyleLbl="sibTrans2D1" presStyleIdx="2" presStyleCnt="13"/>
      <dgm:spPr/>
      <dgm:t>
        <a:bodyPr/>
        <a:lstStyle/>
        <a:p>
          <a:endParaRPr lang="et-EE"/>
        </a:p>
      </dgm:t>
    </dgm:pt>
    <dgm:pt modelId="{AB781061-93C3-4CEA-A41A-43390FCB6C8E}" type="pres">
      <dgm:prSet presAssocID="{27963B6B-49B4-4D2D-886E-025255233171}" presName="connectorText" presStyleLbl="sibTrans2D1" presStyleIdx="2" presStyleCnt="13"/>
      <dgm:spPr/>
      <dgm:t>
        <a:bodyPr/>
        <a:lstStyle/>
        <a:p>
          <a:endParaRPr lang="et-EE"/>
        </a:p>
      </dgm:t>
    </dgm:pt>
    <dgm:pt modelId="{668BC710-5C83-4031-BBFC-16611382E49C}" type="pres">
      <dgm:prSet presAssocID="{EC49759B-6958-4AA1-B959-E2A04AFAAB39}" presName="node" presStyleLbl="node1" presStyleIdx="3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5E0A1CF1-1773-4ACE-9DCE-F3E40704B7B5}" type="pres">
      <dgm:prSet presAssocID="{0925E4E5-FE50-4C56-ADF1-34711618D9BC}" presName="sibTrans" presStyleLbl="sibTrans2D1" presStyleIdx="3" presStyleCnt="13"/>
      <dgm:spPr/>
      <dgm:t>
        <a:bodyPr/>
        <a:lstStyle/>
        <a:p>
          <a:endParaRPr lang="et-EE"/>
        </a:p>
      </dgm:t>
    </dgm:pt>
    <dgm:pt modelId="{CF65C4B0-77A4-4919-9B3B-A535548D201B}" type="pres">
      <dgm:prSet presAssocID="{0925E4E5-FE50-4C56-ADF1-34711618D9BC}" presName="connectorText" presStyleLbl="sibTrans2D1" presStyleIdx="3" presStyleCnt="13"/>
      <dgm:spPr/>
      <dgm:t>
        <a:bodyPr/>
        <a:lstStyle/>
        <a:p>
          <a:endParaRPr lang="et-EE"/>
        </a:p>
      </dgm:t>
    </dgm:pt>
    <dgm:pt modelId="{DF869EF2-7E17-4A7C-A58A-AF5E7D0B8AEC}" type="pres">
      <dgm:prSet presAssocID="{82436219-85AC-436F-B3ED-F27B3D6B658B}" presName="node" presStyleLbl="node1" presStyleIdx="4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3068EEA6-AC6C-463C-96B3-1DF9DF2ACD4C}" type="pres">
      <dgm:prSet presAssocID="{699DEA25-2645-4BF7-A7B8-6EAFBD868645}" presName="sibTrans" presStyleLbl="sibTrans2D1" presStyleIdx="4" presStyleCnt="13"/>
      <dgm:spPr/>
      <dgm:t>
        <a:bodyPr/>
        <a:lstStyle/>
        <a:p>
          <a:endParaRPr lang="et-EE"/>
        </a:p>
      </dgm:t>
    </dgm:pt>
    <dgm:pt modelId="{D79A90DE-E2FC-4F5F-A382-135EEBFBEE98}" type="pres">
      <dgm:prSet presAssocID="{699DEA25-2645-4BF7-A7B8-6EAFBD868645}" presName="connectorText" presStyleLbl="sibTrans2D1" presStyleIdx="4" presStyleCnt="13"/>
      <dgm:spPr/>
      <dgm:t>
        <a:bodyPr/>
        <a:lstStyle/>
        <a:p>
          <a:endParaRPr lang="et-EE"/>
        </a:p>
      </dgm:t>
    </dgm:pt>
    <dgm:pt modelId="{EC7E0BBF-09AA-4F68-892C-08CEFA0B4B2B}" type="pres">
      <dgm:prSet presAssocID="{F5EFA6D5-37C2-434D-8E0F-9809E01D5140}" presName="node" presStyleLbl="node1" presStyleIdx="5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54A77D97-CD7A-480B-A89B-6C41D72DE573}" type="pres">
      <dgm:prSet presAssocID="{8110473A-0909-462D-BD25-596B77E4C7B2}" presName="sibTrans" presStyleLbl="sibTrans2D1" presStyleIdx="5" presStyleCnt="13"/>
      <dgm:spPr/>
      <dgm:t>
        <a:bodyPr/>
        <a:lstStyle/>
        <a:p>
          <a:endParaRPr lang="et-EE"/>
        </a:p>
      </dgm:t>
    </dgm:pt>
    <dgm:pt modelId="{47E55DE9-1A2C-47EB-AD6F-A1B238650815}" type="pres">
      <dgm:prSet presAssocID="{8110473A-0909-462D-BD25-596B77E4C7B2}" presName="connectorText" presStyleLbl="sibTrans2D1" presStyleIdx="5" presStyleCnt="13"/>
      <dgm:spPr/>
      <dgm:t>
        <a:bodyPr/>
        <a:lstStyle/>
        <a:p>
          <a:endParaRPr lang="et-EE"/>
        </a:p>
      </dgm:t>
    </dgm:pt>
    <dgm:pt modelId="{52FCB510-567B-496E-95C6-50BFECC02936}" type="pres">
      <dgm:prSet presAssocID="{C5DAA558-F70F-4663-81CE-B04856549550}" presName="node" presStyleLbl="node1" presStyleIdx="6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7128D747-18BC-46A7-86D9-FCFE096C46EF}" type="pres">
      <dgm:prSet presAssocID="{84D2B49A-EEF4-4794-B117-FFA4669D9D20}" presName="sibTrans" presStyleLbl="sibTrans2D1" presStyleIdx="6" presStyleCnt="13"/>
      <dgm:spPr/>
      <dgm:t>
        <a:bodyPr/>
        <a:lstStyle/>
        <a:p>
          <a:endParaRPr lang="et-EE"/>
        </a:p>
      </dgm:t>
    </dgm:pt>
    <dgm:pt modelId="{3DC83A62-D668-464C-9575-4C3F3D493F45}" type="pres">
      <dgm:prSet presAssocID="{84D2B49A-EEF4-4794-B117-FFA4669D9D20}" presName="connectorText" presStyleLbl="sibTrans2D1" presStyleIdx="6" presStyleCnt="13"/>
      <dgm:spPr/>
      <dgm:t>
        <a:bodyPr/>
        <a:lstStyle/>
        <a:p>
          <a:endParaRPr lang="et-EE"/>
        </a:p>
      </dgm:t>
    </dgm:pt>
    <dgm:pt modelId="{CE17E748-8107-4D9E-94EA-533BC00299E7}" type="pres">
      <dgm:prSet presAssocID="{DA9582F6-09AB-44DC-AD85-F0AF69778CF4}" presName="node" presStyleLbl="node1" presStyleIdx="7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8217A515-09EF-4887-9243-1932B061C206}" type="pres">
      <dgm:prSet presAssocID="{01EEF155-7028-4404-B0A8-272952EB9DDE}" presName="sibTrans" presStyleLbl="sibTrans2D1" presStyleIdx="7" presStyleCnt="13"/>
      <dgm:spPr/>
      <dgm:t>
        <a:bodyPr/>
        <a:lstStyle/>
        <a:p>
          <a:endParaRPr lang="et-EE"/>
        </a:p>
      </dgm:t>
    </dgm:pt>
    <dgm:pt modelId="{BE2ACC52-54AA-4C50-998B-CE9ED3A97BF8}" type="pres">
      <dgm:prSet presAssocID="{01EEF155-7028-4404-B0A8-272952EB9DDE}" presName="connectorText" presStyleLbl="sibTrans2D1" presStyleIdx="7" presStyleCnt="13"/>
      <dgm:spPr/>
      <dgm:t>
        <a:bodyPr/>
        <a:lstStyle/>
        <a:p>
          <a:endParaRPr lang="et-EE"/>
        </a:p>
      </dgm:t>
    </dgm:pt>
    <dgm:pt modelId="{F0EABD03-F223-4D82-B864-3F071AA5B2E3}" type="pres">
      <dgm:prSet presAssocID="{658D3A4D-5FC2-47C9-9610-AC19546DD560}" presName="node" presStyleLbl="node1" presStyleIdx="8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E1FC1DBA-1E86-4ADE-A857-928E00D3CE0D}" type="pres">
      <dgm:prSet presAssocID="{3C426D21-3B4B-4E84-BE5B-C8CB892CFC89}" presName="sibTrans" presStyleLbl="sibTrans2D1" presStyleIdx="8" presStyleCnt="13"/>
      <dgm:spPr/>
      <dgm:t>
        <a:bodyPr/>
        <a:lstStyle/>
        <a:p>
          <a:endParaRPr lang="et-EE"/>
        </a:p>
      </dgm:t>
    </dgm:pt>
    <dgm:pt modelId="{B9C96E3B-528F-4BFA-87F9-ECB4C33D9431}" type="pres">
      <dgm:prSet presAssocID="{3C426D21-3B4B-4E84-BE5B-C8CB892CFC89}" presName="connectorText" presStyleLbl="sibTrans2D1" presStyleIdx="8" presStyleCnt="13"/>
      <dgm:spPr/>
      <dgm:t>
        <a:bodyPr/>
        <a:lstStyle/>
        <a:p>
          <a:endParaRPr lang="et-EE"/>
        </a:p>
      </dgm:t>
    </dgm:pt>
    <dgm:pt modelId="{B7507304-ADC4-47B4-91D6-A43D71326793}" type="pres">
      <dgm:prSet presAssocID="{5E3F7162-0868-4C1D-A989-8058274BA052}" presName="node" presStyleLbl="node1" presStyleIdx="9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619FD849-C29C-46FA-ACA5-B09BE881B2CC}" type="pres">
      <dgm:prSet presAssocID="{C8C9D610-914B-4DD1-BA2B-351473D4A8DD}" presName="sibTrans" presStyleLbl="sibTrans2D1" presStyleIdx="9" presStyleCnt="13"/>
      <dgm:spPr/>
      <dgm:t>
        <a:bodyPr/>
        <a:lstStyle/>
        <a:p>
          <a:endParaRPr lang="et-EE"/>
        </a:p>
      </dgm:t>
    </dgm:pt>
    <dgm:pt modelId="{C93D7B6D-24F3-4BC2-AEDB-C551CCD661DC}" type="pres">
      <dgm:prSet presAssocID="{C8C9D610-914B-4DD1-BA2B-351473D4A8DD}" presName="connectorText" presStyleLbl="sibTrans2D1" presStyleIdx="9" presStyleCnt="13"/>
      <dgm:spPr/>
      <dgm:t>
        <a:bodyPr/>
        <a:lstStyle/>
        <a:p>
          <a:endParaRPr lang="et-EE"/>
        </a:p>
      </dgm:t>
    </dgm:pt>
    <dgm:pt modelId="{0A6C292C-81A0-4A64-A06F-7DB446169AA2}" type="pres">
      <dgm:prSet presAssocID="{5CA09FEE-786C-4505-BA98-5F54E4FB1FEF}" presName="node" presStyleLbl="node1" presStyleIdx="10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C8BCA559-0FF7-4D19-A593-BB3504EA7B0C}" type="pres">
      <dgm:prSet presAssocID="{2D794CF9-851B-49B1-9F2C-F8DA8E7EF5E2}" presName="sibTrans" presStyleLbl="sibTrans2D1" presStyleIdx="10" presStyleCnt="13"/>
      <dgm:spPr/>
      <dgm:t>
        <a:bodyPr/>
        <a:lstStyle/>
        <a:p>
          <a:endParaRPr lang="et-EE"/>
        </a:p>
      </dgm:t>
    </dgm:pt>
    <dgm:pt modelId="{BBCD06F7-D5C6-4988-BB0C-470A4D871503}" type="pres">
      <dgm:prSet presAssocID="{2D794CF9-851B-49B1-9F2C-F8DA8E7EF5E2}" presName="connectorText" presStyleLbl="sibTrans2D1" presStyleIdx="10" presStyleCnt="13"/>
      <dgm:spPr/>
      <dgm:t>
        <a:bodyPr/>
        <a:lstStyle/>
        <a:p>
          <a:endParaRPr lang="et-EE"/>
        </a:p>
      </dgm:t>
    </dgm:pt>
    <dgm:pt modelId="{652ED48C-E527-4CCE-A5D7-DF1DD5E264BC}" type="pres">
      <dgm:prSet presAssocID="{129814AB-7C25-4850-AC4C-4ED6FC3BB18E}" presName="node" presStyleLbl="node1" presStyleIdx="11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4CD6F5A2-981E-444A-84AE-4B04EA4F40E4}" type="pres">
      <dgm:prSet presAssocID="{A0395EA3-1B5A-4940-8A62-2EA65B0B3BFB}" presName="sibTrans" presStyleLbl="sibTrans2D1" presStyleIdx="11" presStyleCnt="13"/>
      <dgm:spPr/>
      <dgm:t>
        <a:bodyPr/>
        <a:lstStyle/>
        <a:p>
          <a:endParaRPr lang="et-EE"/>
        </a:p>
      </dgm:t>
    </dgm:pt>
    <dgm:pt modelId="{565C9476-E07F-4A7C-A7D9-BD4A9D638B01}" type="pres">
      <dgm:prSet presAssocID="{A0395EA3-1B5A-4940-8A62-2EA65B0B3BFB}" presName="connectorText" presStyleLbl="sibTrans2D1" presStyleIdx="11" presStyleCnt="13"/>
      <dgm:spPr/>
      <dgm:t>
        <a:bodyPr/>
        <a:lstStyle/>
        <a:p>
          <a:endParaRPr lang="et-EE"/>
        </a:p>
      </dgm:t>
    </dgm:pt>
    <dgm:pt modelId="{B2FDF38C-75F5-491B-A75C-86C17DA13A07}" type="pres">
      <dgm:prSet presAssocID="{844EEFDF-7B81-41B9-96A3-8EBFDF131A45}" presName="node" presStyleLbl="node1" presStyleIdx="12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EF4B77BF-AAC1-407C-B1BF-8318091937E3}" type="pres">
      <dgm:prSet presAssocID="{0B1B0601-9CC6-44D2-8111-0E70D32EC5D5}" presName="sibTrans" presStyleLbl="sibTrans2D1" presStyleIdx="12" presStyleCnt="13"/>
      <dgm:spPr/>
      <dgm:t>
        <a:bodyPr/>
        <a:lstStyle/>
        <a:p>
          <a:endParaRPr lang="et-EE"/>
        </a:p>
      </dgm:t>
    </dgm:pt>
    <dgm:pt modelId="{E553E7CE-F8D9-4D44-8831-C9F05C6C94F8}" type="pres">
      <dgm:prSet presAssocID="{0B1B0601-9CC6-44D2-8111-0E70D32EC5D5}" presName="connectorText" presStyleLbl="sibTrans2D1" presStyleIdx="12" presStyleCnt="13"/>
      <dgm:spPr/>
      <dgm:t>
        <a:bodyPr/>
        <a:lstStyle/>
        <a:p>
          <a:endParaRPr lang="et-EE"/>
        </a:p>
      </dgm:t>
    </dgm:pt>
  </dgm:ptLst>
  <dgm:cxnLst>
    <dgm:cxn modelId="{53CC8175-1D2F-4976-A9B8-EF8CA9CCDD02}" type="presOf" srcId="{DA9582F6-09AB-44DC-AD85-F0AF69778CF4}" destId="{CE17E748-8107-4D9E-94EA-533BC00299E7}" srcOrd="0" destOrd="0" presId="urn:microsoft.com/office/officeart/2005/8/layout/cycle2"/>
    <dgm:cxn modelId="{E938231B-14E7-4BC2-BC5B-D8F2662627BE}" type="presOf" srcId="{27963B6B-49B4-4D2D-886E-025255233171}" destId="{FA3FEE14-DA12-4625-B8D1-0142054C579E}" srcOrd="0" destOrd="0" presId="urn:microsoft.com/office/officeart/2005/8/layout/cycle2"/>
    <dgm:cxn modelId="{598572DA-A12D-4BBF-B548-54BAA2DEC5A3}" type="presOf" srcId="{844EEFDF-7B81-41B9-96A3-8EBFDF131A45}" destId="{B2FDF38C-75F5-491B-A75C-86C17DA13A07}" srcOrd="0" destOrd="0" presId="urn:microsoft.com/office/officeart/2005/8/layout/cycle2"/>
    <dgm:cxn modelId="{1E56BE23-33A4-41E0-A77E-894D86FDBEED}" type="presOf" srcId="{699DEA25-2645-4BF7-A7B8-6EAFBD868645}" destId="{3068EEA6-AC6C-463C-96B3-1DF9DF2ACD4C}" srcOrd="0" destOrd="0" presId="urn:microsoft.com/office/officeart/2005/8/layout/cycle2"/>
    <dgm:cxn modelId="{2970E633-7262-4E58-A408-2097B98AED20}" srcId="{0AEF72F4-0013-42DE-A9C5-216EF57ABF70}" destId="{DA9582F6-09AB-44DC-AD85-F0AF69778CF4}" srcOrd="7" destOrd="0" parTransId="{F12E32D6-8CB8-4151-AD6E-DA85A89C976B}" sibTransId="{01EEF155-7028-4404-B0A8-272952EB9DDE}"/>
    <dgm:cxn modelId="{C5E9091E-8FB4-48A5-ADF4-B5B2B4BDFBDA}" type="presOf" srcId="{699DEA25-2645-4BF7-A7B8-6EAFBD868645}" destId="{D79A90DE-E2FC-4F5F-A382-135EEBFBEE98}" srcOrd="1" destOrd="0" presId="urn:microsoft.com/office/officeart/2005/8/layout/cycle2"/>
    <dgm:cxn modelId="{BE441CCA-8D87-4818-BD9A-76DE938CB942}" type="presOf" srcId="{8110473A-0909-462D-BD25-596B77E4C7B2}" destId="{47E55DE9-1A2C-47EB-AD6F-A1B238650815}" srcOrd="1" destOrd="0" presId="urn:microsoft.com/office/officeart/2005/8/layout/cycle2"/>
    <dgm:cxn modelId="{FA154A02-0D36-46BC-B2EB-2AE2160A4F38}" type="presOf" srcId="{0925E4E5-FE50-4C56-ADF1-34711618D9BC}" destId="{CF65C4B0-77A4-4919-9B3B-A535548D201B}" srcOrd="1" destOrd="0" presId="urn:microsoft.com/office/officeart/2005/8/layout/cycle2"/>
    <dgm:cxn modelId="{B1FF4520-3053-47AC-9054-0D33A9F3C45C}" type="presOf" srcId="{0B1B0601-9CC6-44D2-8111-0E70D32EC5D5}" destId="{EF4B77BF-AAC1-407C-B1BF-8318091937E3}" srcOrd="0" destOrd="0" presId="urn:microsoft.com/office/officeart/2005/8/layout/cycle2"/>
    <dgm:cxn modelId="{95E05FB6-14B0-489D-8440-ABAE7F213B62}" type="presOf" srcId="{D2CE76BE-0A8D-4E4F-8AC1-7818D4C1B561}" destId="{9708C2E0-4EA1-463E-8166-4BB7A88CBABA}" srcOrd="1" destOrd="0" presId="urn:microsoft.com/office/officeart/2005/8/layout/cycle2"/>
    <dgm:cxn modelId="{9A33209B-F036-4C27-828D-BDC90CF346CE}" type="presOf" srcId="{F5EFA6D5-37C2-434D-8E0F-9809E01D5140}" destId="{EC7E0BBF-09AA-4F68-892C-08CEFA0B4B2B}" srcOrd="0" destOrd="0" presId="urn:microsoft.com/office/officeart/2005/8/layout/cycle2"/>
    <dgm:cxn modelId="{33D35DE2-B2AA-4971-A45A-5DC7747D3B56}" srcId="{0AEF72F4-0013-42DE-A9C5-216EF57ABF70}" destId="{EF29F56B-F894-4881-ADE4-C9144B8B2A07}" srcOrd="2" destOrd="0" parTransId="{152C1172-7D9C-4045-B151-50CD87FB7FE5}" sibTransId="{27963B6B-49B4-4D2D-886E-025255233171}"/>
    <dgm:cxn modelId="{5DCBE6D1-16E0-43F2-A242-8B090E237B2A}" type="presOf" srcId="{5E3F7162-0868-4C1D-A989-8058274BA052}" destId="{B7507304-ADC4-47B4-91D6-A43D71326793}" srcOrd="0" destOrd="0" presId="urn:microsoft.com/office/officeart/2005/8/layout/cycle2"/>
    <dgm:cxn modelId="{79C93776-4E1D-476F-A238-CCE1C6D9E7BF}" srcId="{0AEF72F4-0013-42DE-A9C5-216EF57ABF70}" destId="{C5DAA558-F70F-4663-81CE-B04856549550}" srcOrd="6" destOrd="0" parTransId="{3D2AAEBC-77EB-4F99-88DB-9E923387C7FC}" sibTransId="{84D2B49A-EEF4-4794-B117-FFA4669D9D20}"/>
    <dgm:cxn modelId="{CAF90361-B10A-4D70-B18E-527588F0BC9F}" srcId="{0AEF72F4-0013-42DE-A9C5-216EF57ABF70}" destId="{129814AB-7C25-4850-AC4C-4ED6FC3BB18E}" srcOrd="11" destOrd="0" parTransId="{C7E4EC31-F3F3-4530-B250-7A1CAEABC2BD}" sibTransId="{A0395EA3-1B5A-4940-8A62-2EA65B0B3BFB}"/>
    <dgm:cxn modelId="{81DAF6B0-6AFC-4FDC-8792-7BF4351B99F8}" type="presOf" srcId="{2D794CF9-851B-49B1-9F2C-F8DA8E7EF5E2}" destId="{BBCD06F7-D5C6-4988-BB0C-470A4D871503}" srcOrd="1" destOrd="0" presId="urn:microsoft.com/office/officeart/2005/8/layout/cycle2"/>
    <dgm:cxn modelId="{A3548651-FF5A-442C-9102-1E75C5C14121}" type="presOf" srcId="{EF29F56B-F894-4881-ADE4-C9144B8B2A07}" destId="{41453EC9-AEDB-4948-90A9-4EAFF18D8E58}" srcOrd="0" destOrd="0" presId="urn:microsoft.com/office/officeart/2005/8/layout/cycle2"/>
    <dgm:cxn modelId="{480A2F8A-DD12-4049-9FFA-622103E9E133}" srcId="{0AEF72F4-0013-42DE-A9C5-216EF57ABF70}" destId="{AE87B463-1276-4348-9CB4-62255C4B22C1}" srcOrd="0" destOrd="0" parTransId="{EBE6CDBE-44A4-4852-B6EB-2A5ED67AEBFD}" sibTransId="{D2CE76BE-0A8D-4E4F-8AC1-7818D4C1B561}"/>
    <dgm:cxn modelId="{3676C236-6A09-4339-A1D1-080B93978856}" srcId="{0AEF72F4-0013-42DE-A9C5-216EF57ABF70}" destId="{658D3A4D-5FC2-47C9-9610-AC19546DD560}" srcOrd="8" destOrd="0" parTransId="{18D4DEE9-DF51-48F5-B9C0-B3E14C4F16AE}" sibTransId="{3C426D21-3B4B-4E84-BE5B-C8CB892CFC89}"/>
    <dgm:cxn modelId="{AB8A3141-7FC4-4409-AE96-8280CDD70A45}" type="presOf" srcId="{27963B6B-49B4-4D2D-886E-025255233171}" destId="{AB781061-93C3-4CEA-A41A-43390FCB6C8E}" srcOrd="1" destOrd="0" presId="urn:microsoft.com/office/officeart/2005/8/layout/cycle2"/>
    <dgm:cxn modelId="{3FC0A444-F803-4C47-A43C-49E1C8EDC889}" type="presOf" srcId="{01EEF155-7028-4404-B0A8-272952EB9DDE}" destId="{8217A515-09EF-4887-9243-1932B061C206}" srcOrd="0" destOrd="0" presId="urn:microsoft.com/office/officeart/2005/8/layout/cycle2"/>
    <dgm:cxn modelId="{65534736-2E00-433D-9E14-7723CDF7D045}" srcId="{0AEF72F4-0013-42DE-A9C5-216EF57ABF70}" destId="{82436219-85AC-436F-B3ED-F27B3D6B658B}" srcOrd="4" destOrd="0" parTransId="{687DF800-6125-43EC-997C-78AE4D937AB6}" sibTransId="{699DEA25-2645-4BF7-A7B8-6EAFBD868645}"/>
    <dgm:cxn modelId="{C55B1554-A304-40CF-A228-D3B5C66885A7}" type="presOf" srcId="{0B1B0601-9CC6-44D2-8111-0E70D32EC5D5}" destId="{E553E7CE-F8D9-4D44-8831-C9F05C6C94F8}" srcOrd="1" destOrd="0" presId="urn:microsoft.com/office/officeart/2005/8/layout/cycle2"/>
    <dgm:cxn modelId="{7AA72885-28FB-42AF-9ACD-78907AB27E17}" type="presOf" srcId="{C221DB3A-B51E-4DC5-9E96-69F10AD4A895}" destId="{B716BC98-9481-4114-9E7F-82CF48067DB4}" srcOrd="0" destOrd="0" presId="urn:microsoft.com/office/officeart/2005/8/layout/cycle2"/>
    <dgm:cxn modelId="{B05E65A9-269E-4AA7-A6F9-1B6708FA85E7}" type="presOf" srcId="{A0395EA3-1B5A-4940-8A62-2EA65B0B3BFB}" destId="{4CD6F5A2-981E-444A-84AE-4B04EA4F40E4}" srcOrd="0" destOrd="0" presId="urn:microsoft.com/office/officeart/2005/8/layout/cycle2"/>
    <dgm:cxn modelId="{37FBD22D-5E13-4BD9-9AB0-868800D3A3A8}" type="presOf" srcId="{C5DAA558-F70F-4663-81CE-B04856549550}" destId="{52FCB510-567B-496E-95C6-50BFECC02936}" srcOrd="0" destOrd="0" presId="urn:microsoft.com/office/officeart/2005/8/layout/cycle2"/>
    <dgm:cxn modelId="{6989C2A6-CA5D-4A37-9E27-4216E39D5CAC}" type="presOf" srcId="{82436219-85AC-436F-B3ED-F27B3D6B658B}" destId="{DF869EF2-7E17-4A7C-A58A-AF5E7D0B8AEC}" srcOrd="0" destOrd="0" presId="urn:microsoft.com/office/officeart/2005/8/layout/cycle2"/>
    <dgm:cxn modelId="{743CA988-A4E9-4AF2-98FA-E1F38A502576}" srcId="{0AEF72F4-0013-42DE-A9C5-216EF57ABF70}" destId="{F5EFA6D5-37C2-434D-8E0F-9809E01D5140}" srcOrd="5" destOrd="0" parTransId="{42661661-AA03-4851-8C27-551C6C4C6D83}" sibTransId="{8110473A-0909-462D-BD25-596B77E4C7B2}"/>
    <dgm:cxn modelId="{DD19E0AA-F1F6-4249-8DF4-6A64308B50B4}" type="presOf" srcId="{C221DB3A-B51E-4DC5-9E96-69F10AD4A895}" destId="{7D194160-46A4-4C95-BA94-9BD5A88D3AA7}" srcOrd="1" destOrd="0" presId="urn:microsoft.com/office/officeart/2005/8/layout/cycle2"/>
    <dgm:cxn modelId="{E6F657F4-A6C0-4CAA-8B45-A2621DA7ABC2}" type="presOf" srcId="{658D3A4D-5FC2-47C9-9610-AC19546DD560}" destId="{F0EABD03-F223-4D82-B864-3F071AA5B2E3}" srcOrd="0" destOrd="0" presId="urn:microsoft.com/office/officeart/2005/8/layout/cycle2"/>
    <dgm:cxn modelId="{60BBE1CB-1C98-4408-B3B1-78DC38D39426}" type="presOf" srcId="{A0395EA3-1B5A-4940-8A62-2EA65B0B3BFB}" destId="{565C9476-E07F-4A7C-A7D9-BD4A9D638B01}" srcOrd="1" destOrd="0" presId="urn:microsoft.com/office/officeart/2005/8/layout/cycle2"/>
    <dgm:cxn modelId="{C9550F4D-F71C-44F2-AC82-9E51DFACB620}" type="presOf" srcId="{2D794CF9-851B-49B1-9F2C-F8DA8E7EF5E2}" destId="{C8BCA559-0FF7-4D19-A593-BB3504EA7B0C}" srcOrd="0" destOrd="0" presId="urn:microsoft.com/office/officeart/2005/8/layout/cycle2"/>
    <dgm:cxn modelId="{899A6F5A-472D-43DE-AB79-6680B13C5C1A}" type="presOf" srcId="{C8C9D610-914B-4DD1-BA2B-351473D4A8DD}" destId="{619FD849-C29C-46FA-ACA5-B09BE881B2CC}" srcOrd="0" destOrd="0" presId="urn:microsoft.com/office/officeart/2005/8/layout/cycle2"/>
    <dgm:cxn modelId="{F0C6B46E-041B-4BF7-B29F-C448EF1ED6FD}" type="presOf" srcId="{129814AB-7C25-4850-AC4C-4ED6FC3BB18E}" destId="{652ED48C-E527-4CCE-A5D7-DF1DD5E264BC}" srcOrd="0" destOrd="0" presId="urn:microsoft.com/office/officeart/2005/8/layout/cycle2"/>
    <dgm:cxn modelId="{4BC74714-389A-4F5A-897D-2A8BA7B08A4C}" type="presOf" srcId="{0AEF72F4-0013-42DE-A9C5-216EF57ABF70}" destId="{D9475F0F-3172-4563-881B-6D8B2B2DE3D8}" srcOrd="0" destOrd="0" presId="urn:microsoft.com/office/officeart/2005/8/layout/cycle2"/>
    <dgm:cxn modelId="{361E9D83-7BBA-4F2B-9AFE-5A626DC94DAE}" type="presOf" srcId="{3C426D21-3B4B-4E84-BE5B-C8CB892CFC89}" destId="{B9C96E3B-528F-4BFA-87F9-ECB4C33D9431}" srcOrd="1" destOrd="0" presId="urn:microsoft.com/office/officeart/2005/8/layout/cycle2"/>
    <dgm:cxn modelId="{72C96458-0B10-43E7-94A7-BC4D35DAC3C3}" srcId="{0AEF72F4-0013-42DE-A9C5-216EF57ABF70}" destId="{5CA09FEE-786C-4505-BA98-5F54E4FB1FEF}" srcOrd="10" destOrd="0" parTransId="{ECEE3277-47E8-406D-9F1C-B8A9090F5C27}" sibTransId="{2D794CF9-851B-49B1-9F2C-F8DA8E7EF5E2}"/>
    <dgm:cxn modelId="{EC12B415-8A16-4C91-ADBD-0401456D8ECA}" type="presOf" srcId="{C8C9D610-914B-4DD1-BA2B-351473D4A8DD}" destId="{C93D7B6D-24F3-4BC2-AEDB-C551CCD661DC}" srcOrd="1" destOrd="0" presId="urn:microsoft.com/office/officeart/2005/8/layout/cycle2"/>
    <dgm:cxn modelId="{00D15FC2-DF7E-4701-8232-C3F13642938E}" type="presOf" srcId="{01EEF155-7028-4404-B0A8-272952EB9DDE}" destId="{BE2ACC52-54AA-4C50-998B-CE9ED3A97BF8}" srcOrd="1" destOrd="0" presId="urn:microsoft.com/office/officeart/2005/8/layout/cycle2"/>
    <dgm:cxn modelId="{1E529641-0832-4882-AE11-134FFBA9C5A3}" type="presOf" srcId="{D2CE76BE-0A8D-4E4F-8AC1-7818D4C1B561}" destId="{CB337971-020F-4ED6-AB95-73300D305717}" srcOrd="0" destOrd="0" presId="urn:microsoft.com/office/officeart/2005/8/layout/cycle2"/>
    <dgm:cxn modelId="{3E9566B9-BB8A-4749-8861-ED2CF43EC593}" type="presOf" srcId="{3C426D21-3B4B-4E84-BE5B-C8CB892CFC89}" destId="{E1FC1DBA-1E86-4ADE-A857-928E00D3CE0D}" srcOrd="0" destOrd="0" presId="urn:microsoft.com/office/officeart/2005/8/layout/cycle2"/>
    <dgm:cxn modelId="{4E1C8194-805C-456F-B9CB-FBF1D6B0CCAC}" type="presOf" srcId="{5CA09FEE-786C-4505-BA98-5F54E4FB1FEF}" destId="{0A6C292C-81A0-4A64-A06F-7DB446169AA2}" srcOrd="0" destOrd="0" presId="urn:microsoft.com/office/officeart/2005/8/layout/cycle2"/>
    <dgm:cxn modelId="{B7A5947D-0302-4D3C-B849-164B8CFA6562}" type="presOf" srcId="{84D2B49A-EEF4-4794-B117-FFA4669D9D20}" destId="{3DC83A62-D668-464C-9575-4C3F3D493F45}" srcOrd="1" destOrd="0" presId="urn:microsoft.com/office/officeart/2005/8/layout/cycle2"/>
    <dgm:cxn modelId="{12A5E082-473B-497D-932C-3D5FC21978BA}" type="presOf" srcId="{84D2B49A-EEF4-4794-B117-FFA4669D9D20}" destId="{7128D747-18BC-46A7-86D9-FCFE096C46EF}" srcOrd="0" destOrd="0" presId="urn:microsoft.com/office/officeart/2005/8/layout/cycle2"/>
    <dgm:cxn modelId="{39DB2164-E31A-4E10-B86E-7E685357138E}" srcId="{0AEF72F4-0013-42DE-A9C5-216EF57ABF70}" destId="{5E3F7162-0868-4C1D-A989-8058274BA052}" srcOrd="9" destOrd="0" parTransId="{09B6F078-9E7E-452A-BF3F-E94F4966B273}" sibTransId="{C8C9D610-914B-4DD1-BA2B-351473D4A8DD}"/>
    <dgm:cxn modelId="{53D7F7EF-83F4-484B-80FC-BE6ECE94114D}" srcId="{0AEF72F4-0013-42DE-A9C5-216EF57ABF70}" destId="{690A9262-83AB-4977-BDB4-A2E340163FF4}" srcOrd="1" destOrd="0" parTransId="{8C06A780-0992-432F-8B40-EA35DA9794DE}" sibTransId="{C221DB3A-B51E-4DC5-9E96-69F10AD4A895}"/>
    <dgm:cxn modelId="{E5CBBE2E-7464-424E-A8AD-BA52455C8A56}" type="presOf" srcId="{EC49759B-6958-4AA1-B959-E2A04AFAAB39}" destId="{668BC710-5C83-4031-BBFC-16611382E49C}" srcOrd="0" destOrd="0" presId="urn:microsoft.com/office/officeart/2005/8/layout/cycle2"/>
    <dgm:cxn modelId="{9D18DF73-B695-4D20-9471-F8F7ECA1DA41}" type="presOf" srcId="{8110473A-0909-462D-BD25-596B77E4C7B2}" destId="{54A77D97-CD7A-480B-A89B-6C41D72DE573}" srcOrd="0" destOrd="0" presId="urn:microsoft.com/office/officeart/2005/8/layout/cycle2"/>
    <dgm:cxn modelId="{11D8E27F-17B1-446E-A490-7373D09B2D53}" srcId="{0AEF72F4-0013-42DE-A9C5-216EF57ABF70}" destId="{EC49759B-6958-4AA1-B959-E2A04AFAAB39}" srcOrd="3" destOrd="0" parTransId="{F8BC2F3A-343B-46AF-8194-5A51BF315166}" sibTransId="{0925E4E5-FE50-4C56-ADF1-34711618D9BC}"/>
    <dgm:cxn modelId="{E8187EFE-C1ED-475F-9EC9-82DDDB1D2C4E}" type="presOf" srcId="{AE87B463-1276-4348-9CB4-62255C4B22C1}" destId="{98AC6744-63ED-417C-88E8-C188D1C63EBF}" srcOrd="0" destOrd="0" presId="urn:microsoft.com/office/officeart/2005/8/layout/cycle2"/>
    <dgm:cxn modelId="{C4214658-158A-4391-B029-179CFD8A1471}" srcId="{0AEF72F4-0013-42DE-A9C5-216EF57ABF70}" destId="{844EEFDF-7B81-41B9-96A3-8EBFDF131A45}" srcOrd="12" destOrd="0" parTransId="{7E091C38-2949-4ABE-A362-92B7FBDAFC80}" sibTransId="{0B1B0601-9CC6-44D2-8111-0E70D32EC5D5}"/>
    <dgm:cxn modelId="{F64EF54C-ECB9-49AB-8976-A21E8A796015}" type="presOf" srcId="{0925E4E5-FE50-4C56-ADF1-34711618D9BC}" destId="{5E0A1CF1-1773-4ACE-9DCE-F3E40704B7B5}" srcOrd="0" destOrd="0" presId="urn:microsoft.com/office/officeart/2005/8/layout/cycle2"/>
    <dgm:cxn modelId="{35470E11-BB3F-4EA2-A223-9A0E16743B62}" type="presOf" srcId="{690A9262-83AB-4977-BDB4-A2E340163FF4}" destId="{83BF49F9-5E22-47D6-94DD-C161956A5A7C}" srcOrd="0" destOrd="0" presId="urn:microsoft.com/office/officeart/2005/8/layout/cycle2"/>
    <dgm:cxn modelId="{CC7C647E-82B1-434C-9C1D-A061AE8497E8}" type="presParOf" srcId="{D9475F0F-3172-4563-881B-6D8B2B2DE3D8}" destId="{98AC6744-63ED-417C-88E8-C188D1C63EBF}" srcOrd="0" destOrd="0" presId="urn:microsoft.com/office/officeart/2005/8/layout/cycle2"/>
    <dgm:cxn modelId="{CEDEEB8A-104A-46FA-B3AC-328F93BEE991}" type="presParOf" srcId="{D9475F0F-3172-4563-881B-6D8B2B2DE3D8}" destId="{CB337971-020F-4ED6-AB95-73300D305717}" srcOrd="1" destOrd="0" presId="urn:microsoft.com/office/officeart/2005/8/layout/cycle2"/>
    <dgm:cxn modelId="{51A8C643-168E-47CB-BF8A-B31F0037D8C9}" type="presParOf" srcId="{CB337971-020F-4ED6-AB95-73300D305717}" destId="{9708C2E0-4EA1-463E-8166-4BB7A88CBABA}" srcOrd="0" destOrd="0" presId="urn:microsoft.com/office/officeart/2005/8/layout/cycle2"/>
    <dgm:cxn modelId="{40014F58-E6F1-4A57-B773-085195725C82}" type="presParOf" srcId="{D9475F0F-3172-4563-881B-6D8B2B2DE3D8}" destId="{83BF49F9-5E22-47D6-94DD-C161956A5A7C}" srcOrd="2" destOrd="0" presId="urn:microsoft.com/office/officeart/2005/8/layout/cycle2"/>
    <dgm:cxn modelId="{2FB687A9-9AB2-4A8D-BC26-2FF2F0A2E888}" type="presParOf" srcId="{D9475F0F-3172-4563-881B-6D8B2B2DE3D8}" destId="{B716BC98-9481-4114-9E7F-82CF48067DB4}" srcOrd="3" destOrd="0" presId="urn:microsoft.com/office/officeart/2005/8/layout/cycle2"/>
    <dgm:cxn modelId="{CD0BE3F8-710F-4150-BCC8-6C89F7321509}" type="presParOf" srcId="{B716BC98-9481-4114-9E7F-82CF48067DB4}" destId="{7D194160-46A4-4C95-BA94-9BD5A88D3AA7}" srcOrd="0" destOrd="0" presId="urn:microsoft.com/office/officeart/2005/8/layout/cycle2"/>
    <dgm:cxn modelId="{C17CC162-44E0-4FF6-BA73-B29572DBC3DD}" type="presParOf" srcId="{D9475F0F-3172-4563-881B-6D8B2B2DE3D8}" destId="{41453EC9-AEDB-4948-90A9-4EAFF18D8E58}" srcOrd="4" destOrd="0" presId="urn:microsoft.com/office/officeart/2005/8/layout/cycle2"/>
    <dgm:cxn modelId="{CB06D6CA-D23E-4A37-BFD3-0A373667D704}" type="presParOf" srcId="{D9475F0F-3172-4563-881B-6D8B2B2DE3D8}" destId="{FA3FEE14-DA12-4625-B8D1-0142054C579E}" srcOrd="5" destOrd="0" presId="urn:microsoft.com/office/officeart/2005/8/layout/cycle2"/>
    <dgm:cxn modelId="{46318ACF-4876-46C8-9076-146A07F938BE}" type="presParOf" srcId="{FA3FEE14-DA12-4625-B8D1-0142054C579E}" destId="{AB781061-93C3-4CEA-A41A-43390FCB6C8E}" srcOrd="0" destOrd="0" presId="urn:microsoft.com/office/officeart/2005/8/layout/cycle2"/>
    <dgm:cxn modelId="{AF2275A7-EB67-4C83-A14D-569ED2E056D5}" type="presParOf" srcId="{D9475F0F-3172-4563-881B-6D8B2B2DE3D8}" destId="{668BC710-5C83-4031-BBFC-16611382E49C}" srcOrd="6" destOrd="0" presId="urn:microsoft.com/office/officeart/2005/8/layout/cycle2"/>
    <dgm:cxn modelId="{62AD6630-A685-4938-96A9-3CC673455243}" type="presParOf" srcId="{D9475F0F-3172-4563-881B-6D8B2B2DE3D8}" destId="{5E0A1CF1-1773-4ACE-9DCE-F3E40704B7B5}" srcOrd="7" destOrd="0" presId="urn:microsoft.com/office/officeart/2005/8/layout/cycle2"/>
    <dgm:cxn modelId="{B296595A-F832-42B7-AE51-83615ABCD72E}" type="presParOf" srcId="{5E0A1CF1-1773-4ACE-9DCE-F3E40704B7B5}" destId="{CF65C4B0-77A4-4919-9B3B-A535548D201B}" srcOrd="0" destOrd="0" presId="urn:microsoft.com/office/officeart/2005/8/layout/cycle2"/>
    <dgm:cxn modelId="{BC9962EC-9C04-438A-BC9E-A36B1ED94D8A}" type="presParOf" srcId="{D9475F0F-3172-4563-881B-6D8B2B2DE3D8}" destId="{DF869EF2-7E17-4A7C-A58A-AF5E7D0B8AEC}" srcOrd="8" destOrd="0" presId="urn:microsoft.com/office/officeart/2005/8/layout/cycle2"/>
    <dgm:cxn modelId="{719F94B7-BE53-4A9D-9372-8C7C74A11B6D}" type="presParOf" srcId="{D9475F0F-3172-4563-881B-6D8B2B2DE3D8}" destId="{3068EEA6-AC6C-463C-96B3-1DF9DF2ACD4C}" srcOrd="9" destOrd="0" presId="urn:microsoft.com/office/officeart/2005/8/layout/cycle2"/>
    <dgm:cxn modelId="{EE62A3A3-36B0-4DB5-9A8B-E5A7EC3DBC3B}" type="presParOf" srcId="{3068EEA6-AC6C-463C-96B3-1DF9DF2ACD4C}" destId="{D79A90DE-E2FC-4F5F-A382-135EEBFBEE98}" srcOrd="0" destOrd="0" presId="urn:microsoft.com/office/officeart/2005/8/layout/cycle2"/>
    <dgm:cxn modelId="{831CBE98-2275-48B9-ADA5-CF15C0E4D95F}" type="presParOf" srcId="{D9475F0F-3172-4563-881B-6D8B2B2DE3D8}" destId="{EC7E0BBF-09AA-4F68-892C-08CEFA0B4B2B}" srcOrd="10" destOrd="0" presId="urn:microsoft.com/office/officeart/2005/8/layout/cycle2"/>
    <dgm:cxn modelId="{F8F9DA20-8074-4F9F-A94D-87DAC7451F4C}" type="presParOf" srcId="{D9475F0F-3172-4563-881B-6D8B2B2DE3D8}" destId="{54A77D97-CD7A-480B-A89B-6C41D72DE573}" srcOrd="11" destOrd="0" presId="urn:microsoft.com/office/officeart/2005/8/layout/cycle2"/>
    <dgm:cxn modelId="{AF891C4A-DCE6-4F49-9883-23D5EE6EDB6C}" type="presParOf" srcId="{54A77D97-CD7A-480B-A89B-6C41D72DE573}" destId="{47E55DE9-1A2C-47EB-AD6F-A1B238650815}" srcOrd="0" destOrd="0" presId="urn:microsoft.com/office/officeart/2005/8/layout/cycle2"/>
    <dgm:cxn modelId="{F61F9970-0D21-4096-BF67-6949AAD572FE}" type="presParOf" srcId="{D9475F0F-3172-4563-881B-6D8B2B2DE3D8}" destId="{52FCB510-567B-496E-95C6-50BFECC02936}" srcOrd="12" destOrd="0" presId="urn:microsoft.com/office/officeart/2005/8/layout/cycle2"/>
    <dgm:cxn modelId="{07878013-1832-41D0-85A7-2A6BA00F0223}" type="presParOf" srcId="{D9475F0F-3172-4563-881B-6D8B2B2DE3D8}" destId="{7128D747-18BC-46A7-86D9-FCFE096C46EF}" srcOrd="13" destOrd="0" presId="urn:microsoft.com/office/officeart/2005/8/layout/cycle2"/>
    <dgm:cxn modelId="{ED341778-05BD-46A3-9C51-66B8D6335BBA}" type="presParOf" srcId="{7128D747-18BC-46A7-86D9-FCFE096C46EF}" destId="{3DC83A62-D668-464C-9575-4C3F3D493F45}" srcOrd="0" destOrd="0" presId="urn:microsoft.com/office/officeart/2005/8/layout/cycle2"/>
    <dgm:cxn modelId="{D2F7057C-A893-4B98-819D-E07937FC5139}" type="presParOf" srcId="{D9475F0F-3172-4563-881B-6D8B2B2DE3D8}" destId="{CE17E748-8107-4D9E-94EA-533BC00299E7}" srcOrd="14" destOrd="0" presId="urn:microsoft.com/office/officeart/2005/8/layout/cycle2"/>
    <dgm:cxn modelId="{A4F780D2-7B95-471C-93EE-F468F05035DE}" type="presParOf" srcId="{D9475F0F-3172-4563-881B-6D8B2B2DE3D8}" destId="{8217A515-09EF-4887-9243-1932B061C206}" srcOrd="15" destOrd="0" presId="urn:microsoft.com/office/officeart/2005/8/layout/cycle2"/>
    <dgm:cxn modelId="{E9AB6730-3B3F-462C-9237-8738104A8914}" type="presParOf" srcId="{8217A515-09EF-4887-9243-1932B061C206}" destId="{BE2ACC52-54AA-4C50-998B-CE9ED3A97BF8}" srcOrd="0" destOrd="0" presId="urn:microsoft.com/office/officeart/2005/8/layout/cycle2"/>
    <dgm:cxn modelId="{5ED8C7AC-7B2F-4527-BC6D-CBB376CEC206}" type="presParOf" srcId="{D9475F0F-3172-4563-881B-6D8B2B2DE3D8}" destId="{F0EABD03-F223-4D82-B864-3F071AA5B2E3}" srcOrd="16" destOrd="0" presId="urn:microsoft.com/office/officeart/2005/8/layout/cycle2"/>
    <dgm:cxn modelId="{932CE7BA-73D7-44E4-962B-4C3F8CA938CA}" type="presParOf" srcId="{D9475F0F-3172-4563-881B-6D8B2B2DE3D8}" destId="{E1FC1DBA-1E86-4ADE-A857-928E00D3CE0D}" srcOrd="17" destOrd="0" presId="urn:microsoft.com/office/officeart/2005/8/layout/cycle2"/>
    <dgm:cxn modelId="{952ED028-6371-476C-8793-47FBE8C75773}" type="presParOf" srcId="{E1FC1DBA-1E86-4ADE-A857-928E00D3CE0D}" destId="{B9C96E3B-528F-4BFA-87F9-ECB4C33D9431}" srcOrd="0" destOrd="0" presId="urn:microsoft.com/office/officeart/2005/8/layout/cycle2"/>
    <dgm:cxn modelId="{F1C67364-66E6-423C-8049-F368A011B559}" type="presParOf" srcId="{D9475F0F-3172-4563-881B-6D8B2B2DE3D8}" destId="{B7507304-ADC4-47B4-91D6-A43D71326793}" srcOrd="18" destOrd="0" presId="urn:microsoft.com/office/officeart/2005/8/layout/cycle2"/>
    <dgm:cxn modelId="{CF01FA93-9567-4EEF-9870-ECAF314D3D8B}" type="presParOf" srcId="{D9475F0F-3172-4563-881B-6D8B2B2DE3D8}" destId="{619FD849-C29C-46FA-ACA5-B09BE881B2CC}" srcOrd="19" destOrd="0" presId="urn:microsoft.com/office/officeart/2005/8/layout/cycle2"/>
    <dgm:cxn modelId="{FA7B9EB1-EAAB-40F9-9069-9621414852F9}" type="presParOf" srcId="{619FD849-C29C-46FA-ACA5-B09BE881B2CC}" destId="{C93D7B6D-24F3-4BC2-AEDB-C551CCD661DC}" srcOrd="0" destOrd="0" presId="urn:microsoft.com/office/officeart/2005/8/layout/cycle2"/>
    <dgm:cxn modelId="{6BC05F2C-5E9C-4DC1-BD6A-035292B26B85}" type="presParOf" srcId="{D9475F0F-3172-4563-881B-6D8B2B2DE3D8}" destId="{0A6C292C-81A0-4A64-A06F-7DB446169AA2}" srcOrd="20" destOrd="0" presId="urn:microsoft.com/office/officeart/2005/8/layout/cycle2"/>
    <dgm:cxn modelId="{3D3D5AE8-2050-4BC6-8FF4-64AB68B7E70C}" type="presParOf" srcId="{D9475F0F-3172-4563-881B-6D8B2B2DE3D8}" destId="{C8BCA559-0FF7-4D19-A593-BB3504EA7B0C}" srcOrd="21" destOrd="0" presId="urn:microsoft.com/office/officeart/2005/8/layout/cycle2"/>
    <dgm:cxn modelId="{6A8E4697-A97D-4AA1-A04B-E8481E8CFEDC}" type="presParOf" srcId="{C8BCA559-0FF7-4D19-A593-BB3504EA7B0C}" destId="{BBCD06F7-D5C6-4988-BB0C-470A4D871503}" srcOrd="0" destOrd="0" presId="urn:microsoft.com/office/officeart/2005/8/layout/cycle2"/>
    <dgm:cxn modelId="{2AC386FA-F36E-40F7-9206-7D9A4502BD65}" type="presParOf" srcId="{D9475F0F-3172-4563-881B-6D8B2B2DE3D8}" destId="{652ED48C-E527-4CCE-A5D7-DF1DD5E264BC}" srcOrd="22" destOrd="0" presId="urn:microsoft.com/office/officeart/2005/8/layout/cycle2"/>
    <dgm:cxn modelId="{19E2CC6A-D103-4B0D-9B74-9CBA81F10FA7}" type="presParOf" srcId="{D9475F0F-3172-4563-881B-6D8B2B2DE3D8}" destId="{4CD6F5A2-981E-444A-84AE-4B04EA4F40E4}" srcOrd="23" destOrd="0" presId="urn:microsoft.com/office/officeart/2005/8/layout/cycle2"/>
    <dgm:cxn modelId="{4EDD9F75-6016-465E-9A7F-30A4658D51AE}" type="presParOf" srcId="{4CD6F5A2-981E-444A-84AE-4B04EA4F40E4}" destId="{565C9476-E07F-4A7C-A7D9-BD4A9D638B01}" srcOrd="0" destOrd="0" presId="urn:microsoft.com/office/officeart/2005/8/layout/cycle2"/>
    <dgm:cxn modelId="{BA7524D5-A017-4409-A771-608770E6F518}" type="presParOf" srcId="{D9475F0F-3172-4563-881B-6D8B2B2DE3D8}" destId="{B2FDF38C-75F5-491B-A75C-86C17DA13A07}" srcOrd="24" destOrd="0" presId="urn:microsoft.com/office/officeart/2005/8/layout/cycle2"/>
    <dgm:cxn modelId="{93BB42D0-24F6-4A9F-A2DA-B7C342F31131}" type="presParOf" srcId="{D9475F0F-3172-4563-881B-6D8B2B2DE3D8}" destId="{EF4B77BF-AAC1-407C-B1BF-8318091937E3}" srcOrd="25" destOrd="0" presId="urn:microsoft.com/office/officeart/2005/8/layout/cycle2"/>
    <dgm:cxn modelId="{8CAD9AC3-879C-40C5-9E35-405858A353F9}" type="presParOf" srcId="{EF4B77BF-AAC1-407C-B1BF-8318091937E3}" destId="{E553E7CE-F8D9-4D44-8831-C9F05C6C94F8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4D7BDD9-3E53-4E92-84B7-DB69A5C9EF2E}" type="doc">
      <dgm:prSet loTypeId="urn:microsoft.com/office/officeart/2005/8/layout/cycle4" loCatId="relationship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t-EE"/>
        </a:p>
      </dgm:t>
    </dgm:pt>
    <dgm:pt modelId="{3BD84977-1ABE-4B28-BDB8-EF9731CB702E}">
      <dgm:prSet phldrT="[Tekst]"/>
      <dgm:spPr/>
      <dgm:t>
        <a:bodyPr/>
        <a:lstStyle/>
        <a:p>
          <a:r>
            <a:rPr lang="et-EE" dirty="0"/>
            <a:t>Infotehnoloogia-alane tegevus ja tugiteenuste osutamine</a:t>
          </a:r>
        </a:p>
      </dgm:t>
    </dgm:pt>
    <dgm:pt modelId="{D9A3C5E1-2BD2-4D30-B801-F408A79DDCF2}" type="parTrans" cxnId="{FDEF7FEB-06C7-4A78-BC9A-C643D0CDA902}">
      <dgm:prSet/>
      <dgm:spPr/>
      <dgm:t>
        <a:bodyPr/>
        <a:lstStyle/>
        <a:p>
          <a:endParaRPr lang="et-EE"/>
        </a:p>
      </dgm:t>
    </dgm:pt>
    <dgm:pt modelId="{77D326C2-8749-469E-9F85-697DE1A599C5}" type="sibTrans" cxnId="{FDEF7FEB-06C7-4A78-BC9A-C643D0CDA902}">
      <dgm:prSet/>
      <dgm:spPr/>
      <dgm:t>
        <a:bodyPr/>
        <a:lstStyle/>
        <a:p>
          <a:endParaRPr lang="et-EE"/>
        </a:p>
      </dgm:t>
    </dgm:pt>
    <dgm:pt modelId="{B06E6C90-B31B-403B-841D-666977AE6BD6}">
      <dgm:prSet phldrT="[Tekst]"/>
      <dgm:spPr/>
      <dgm:t>
        <a:bodyPr/>
        <a:lstStyle/>
        <a:p>
          <a:r>
            <a:rPr lang="et-EE"/>
            <a:t>Digitaalse juurdepääsu võimaldamine</a:t>
          </a:r>
        </a:p>
      </dgm:t>
    </dgm:pt>
    <dgm:pt modelId="{05FA60F3-2408-4538-A4CD-A6F65AEA061A}" type="parTrans" cxnId="{0D7344F5-1EB4-484E-8EC5-259BF0A4F7F0}">
      <dgm:prSet/>
      <dgm:spPr/>
      <dgm:t>
        <a:bodyPr/>
        <a:lstStyle/>
        <a:p>
          <a:endParaRPr lang="et-EE"/>
        </a:p>
      </dgm:t>
    </dgm:pt>
    <dgm:pt modelId="{B012C41F-A164-4363-99E4-07F83BD089B4}" type="sibTrans" cxnId="{0D7344F5-1EB4-484E-8EC5-259BF0A4F7F0}">
      <dgm:prSet/>
      <dgm:spPr/>
      <dgm:t>
        <a:bodyPr/>
        <a:lstStyle/>
        <a:p>
          <a:endParaRPr lang="et-EE"/>
        </a:p>
      </dgm:t>
    </dgm:pt>
    <dgm:pt modelId="{F115D386-8CE2-4B5C-8B0B-D9FE32DDB3F8}">
      <dgm:prSet phldrT="[Tekst]"/>
      <dgm:spPr/>
      <dgm:t>
        <a:bodyPr/>
        <a:lstStyle/>
        <a:p>
          <a:r>
            <a:rPr lang="et-EE" dirty="0"/>
            <a:t>Infosüsteemi ESTER haldamine</a:t>
          </a:r>
        </a:p>
      </dgm:t>
    </dgm:pt>
    <dgm:pt modelId="{FDC2C805-7A24-4950-9183-34C7B90471BE}" type="parTrans" cxnId="{27E65AC9-BF19-41E8-B0B5-71C583896B6C}">
      <dgm:prSet/>
      <dgm:spPr/>
      <dgm:t>
        <a:bodyPr/>
        <a:lstStyle/>
        <a:p>
          <a:endParaRPr lang="et-EE"/>
        </a:p>
      </dgm:t>
    </dgm:pt>
    <dgm:pt modelId="{7F2A8DF8-6922-4839-88F6-95FA62011F78}" type="sibTrans" cxnId="{27E65AC9-BF19-41E8-B0B5-71C583896B6C}">
      <dgm:prSet/>
      <dgm:spPr/>
      <dgm:t>
        <a:bodyPr/>
        <a:lstStyle/>
        <a:p>
          <a:endParaRPr lang="et-EE"/>
        </a:p>
      </dgm:t>
    </dgm:pt>
    <dgm:pt modelId="{9263E17F-A3F7-4AC8-8D01-3CC4226E4569}">
      <dgm:prSet phldrT="[Tekst]"/>
      <dgm:spPr/>
      <dgm:t>
        <a:bodyPr/>
        <a:lstStyle/>
        <a:p>
          <a:r>
            <a:rPr lang="et-EE" dirty="0"/>
            <a:t>Veebikeskkondade ja teiste rakenduste arendamine</a:t>
          </a:r>
        </a:p>
      </dgm:t>
    </dgm:pt>
    <dgm:pt modelId="{8F0CE92E-F4F3-448A-9502-61A7B95233C2}" type="parTrans" cxnId="{DE51F8F4-EC2E-4F85-A980-223F383ABF24}">
      <dgm:prSet/>
      <dgm:spPr/>
      <dgm:t>
        <a:bodyPr/>
        <a:lstStyle/>
        <a:p>
          <a:endParaRPr lang="et-EE"/>
        </a:p>
      </dgm:t>
    </dgm:pt>
    <dgm:pt modelId="{E661315F-C622-48A8-A2D5-D99029460068}" type="sibTrans" cxnId="{DE51F8F4-EC2E-4F85-A980-223F383ABF24}">
      <dgm:prSet/>
      <dgm:spPr/>
      <dgm:t>
        <a:bodyPr/>
        <a:lstStyle/>
        <a:p>
          <a:endParaRPr lang="et-EE"/>
        </a:p>
      </dgm:t>
    </dgm:pt>
    <dgm:pt modelId="{46803680-FFAA-4FFE-8704-DE786090DF74}" type="pres">
      <dgm:prSet presAssocID="{04D7BDD9-3E53-4E92-84B7-DB69A5C9EF2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t-EE"/>
        </a:p>
      </dgm:t>
    </dgm:pt>
    <dgm:pt modelId="{16B3C040-C86F-46B6-A750-945E4F6E5CA7}" type="pres">
      <dgm:prSet presAssocID="{04D7BDD9-3E53-4E92-84B7-DB69A5C9EF2E}" presName="children" presStyleCnt="0"/>
      <dgm:spPr/>
      <dgm:t>
        <a:bodyPr/>
        <a:lstStyle/>
        <a:p>
          <a:endParaRPr lang="et-EE"/>
        </a:p>
      </dgm:t>
    </dgm:pt>
    <dgm:pt modelId="{8195F149-5CA6-4623-994E-6B4B69274A8A}" type="pres">
      <dgm:prSet presAssocID="{04D7BDD9-3E53-4E92-84B7-DB69A5C9EF2E}" presName="childPlaceholder" presStyleCnt="0"/>
      <dgm:spPr/>
      <dgm:t>
        <a:bodyPr/>
        <a:lstStyle/>
        <a:p>
          <a:endParaRPr lang="et-EE"/>
        </a:p>
      </dgm:t>
    </dgm:pt>
    <dgm:pt modelId="{EC902E46-4442-49E0-B5DF-5E27B1840ACC}" type="pres">
      <dgm:prSet presAssocID="{04D7BDD9-3E53-4E92-84B7-DB69A5C9EF2E}" presName="circle" presStyleCnt="0"/>
      <dgm:spPr/>
      <dgm:t>
        <a:bodyPr/>
        <a:lstStyle/>
        <a:p>
          <a:endParaRPr lang="et-EE"/>
        </a:p>
      </dgm:t>
    </dgm:pt>
    <dgm:pt modelId="{81A5CC7C-32CF-4AF6-8CE9-F0606FA7E2F4}" type="pres">
      <dgm:prSet presAssocID="{04D7BDD9-3E53-4E92-84B7-DB69A5C9EF2E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2942B9C7-D13B-4962-81A7-25AD220B5F93}" type="pres">
      <dgm:prSet presAssocID="{04D7BDD9-3E53-4E92-84B7-DB69A5C9EF2E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13819E99-3567-48B0-A48F-C72220968C57}" type="pres">
      <dgm:prSet presAssocID="{04D7BDD9-3E53-4E92-84B7-DB69A5C9EF2E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C359DE42-BE9E-449E-A7B9-49F8ACC4B97F}" type="pres">
      <dgm:prSet presAssocID="{04D7BDD9-3E53-4E92-84B7-DB69A5C9EF2E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A8B44353-8F4C-4544-B100-3DA5F98E30AF}" type="pres">
      <dgm:prSet presAssocID="{04D7BDD9-3E53-4E92-84B7-DB69A5C9EF2E}" presName="quadrantPlaceholder" presStyleCnt="0"/>
      <dgm:spPr/>
      <dgm:t>
        <a:bodyPr/>
        <a:lstStyle/>
        <a:p>
          <a:endParaRPr lang="et-EE"/>
        </a:p>
      </dgm:t>
    </dgm:pt>
    <dgm:pt modelId="{76797D8C-12E1-4C38-A43F-6ABE0A6F6E4B}" type="pres">
      <dgm:prSet presAssocID="{04D7BDD9-3E53-4E92-84B7-DB69A5C9EF2E}" presName="center1" presStyleLbl="fgShp" presStyleIdx="0" presStyleCnt="2"/>
      <dgm:spPr/>
      <dgm:t>
        <a:bodyPr/>
        <a:lstStyle/>
        <a:p>
          <a:endParaRPr lang="et-EE"/>
        </a:p>
      </dgm:t>
    </dgm:pt>
    <dgm:pt modelId="{24BC82EA-7FB3-4C08-AFAA-C598AFAD63AB}" type="pres">
      <dgm:prSet presAssocID="{04D7BDD9-3E53-4E92-84B7-DB69A5C9EF2E}" presName="center2" presStyleLbl="fgShp" presStyleIdx="1" presStyleCnt="2"/>
      <dgm:spPr/>
      <dgm:t>
        <a:bodyPr/>
        <a:lstStyle/>
        <a:p>
          <a:endParaRPr lang="et-EE"/>
        </a:p>
      </dgm:t>
    </dgm:pt>
  </dgm:ptLst>
  <dgm:cxnLst>
    <dgm:cxn modelId="{1E993E8B-8684-4D74-9842-5D1F057A9B27}" type="presOf" srcId="{F115D386-8CE2-4B5C-8B0B-D9FE32DDB3F8}" destId="{13819E99-3567-48B0-A48F-C72220968C57}" srcOrd="0" destOrd="0" presId="urn:microsoft.com/office/officeart/2005/8/layout/cycle4"/>
    <dgm:cxn modelId="{F0B62E7D-C6E6-4F47-B477-9FEDDD1FA84F}" type="presOf" srcId="{9263E17F-A3F7-4AC8-8D01-3CC4226E4569}" destId="{C359DE42-BE9E-449E-A7B9-49F8ACC4B97F}" srcOrd="0" destOrd="0" presId="urn:microsoft.com/office/officeart/2005/8/layout/cycle4"/>
    <dgm:cxn modelId="{A173FAB3-A0BF-41D5-A238-6355C7127995}" type="presOf" srcId="{04D7BDD9-3E53-4E92-84B7-DB69A5C9EF2E}" destId="{46803680-FFAA-4FFE-8704-DE786090DF74}" srcOrd="0" destOrd="0" presId="urn:microsoft.com/office/officeart/2005/8/layout/cycle4"/>
    <dgm:cxn modelId="{FEC9954C-CD1F-4108-98AA-54B9A2C4AE10}" type="presOf" srcId="{3BD84977-1ABE-4B28-BDB8-EF9731CB702E}" destId="{81A5CC7C-32CF-4AF6-8CE9-F0606FA7E2F4}" srcOrd="0" destOrd="0" presId="urn:microsoft.com/office/officeart/2005/8/layout/cycle4"/>
    <dgm:cxn modelId="{3352AF10-2D63-4886-9B5E-F1902A1332B1}" type="presOf" srcId="{B06E6C90-B31B-403B-841D-666977AE6BD6}" destId="{2942B9C7-D13B-4962-81A7-25AD220B5F93}" srcOrd="0" destOrd="0" presId="urn:microsoft.com/office/officeart/2005/8/layout/cycle4"/>
    <dgm:cxn modelId="{DE51F8F4-EC2E-4F85-A980-223F383ABF24}" srcId="{04D7BDD9-3E53-4E92-84B7-DB69A5C9EF2E}" destId="{9263E17F-A3F7-4AC8-8D01-3CC4226E4569}" srcOrd="3" destOrd="0" parTransId="{8F0CE92E-F4F3-448A-9502-61A7B95233C2}" sibTransId="{E661315F-C622-48A8-A2D5-D99029460068}"/>
    <dgm:cxn modelId="{27E65AC9-BF19-41E8-B0B5-71C583896B6C}" srcId="{04D7BDD9-3E53-4E92-84B7-DB69A5C9EF2E}" destId="{F115D386-8CE2-4B5C-8B0B-D9FE32DDB3F8}" srcOrd="2" destOrd="0" parTransId="{FDC2C805-7A24-4950-9183-34C7B90471BE}" sibTransId="{7F2A8DF8-6922-4839-88F6-95FA62011F78}"/>
    <dgm:cxn modelId="{FDEF7FEB-06C7-4A78-BC9A-C643D0CDA902}" srcId="{04D7BDD9-3E53-4E92-84B7-DB69A5C9EF2E}" destId="{3BD84977-1ABE-4B28-BDB8-EF9731CB702E}" srcOrd="0" destOrd="0" parTransId="{D9A3C5E1-2BD2-4D30-B801-F408A79DDCF2}" sibTransId="{77D326C2-8749-469E-9F85-697DE1A599C5}"/>
    <dgm:cxn modelId="{0D7344F5-1EB4-484E-8EC5-259BF0A4F7F0}" srcId="{04D7BDD9-3E53-4E92-84B7-DB69A5C9EF2E}" destId="{B06E6C90-B31B-403B-841D-666977AE6BD6}" srcOrd="1" destOrd="0" parTransId="{05FA60F3-2408-4538-A4CD-A6F65AEA061A}" sibTransId="{B012C41F-A164-4363-99E4-07F83BD089B4}"/>
    <dgm:cxn modelId="{D63C3CB9-EFAF-4D3B-8201-94B97F7743B6}" type="presParOf" srcId="{46803680-FFAA-4FFE-8704-DE786090DF74}" destId="{16B3C040-C86F-46B6-A750-945E4F6E5CA7}" srcOrd="0" destOrd="0" presId="urn:microsoft.com/office/officeart/2005/8/layout/cycle4"/>
    <dgm:cxn modelId="{F3912646-5ED8-4364-A68E-D1AAA862FFE1}" type="presParOf" srcId="{16B3C040-C86F-46B6-A750-945E4F6E5CA7}" destId="{8195F149-5CA6-4623-994E-6B4B69274A8A}" srcOrd="0" destOrd="0" presId="urn:microsoft.com/office/officeart/2005/8/layout/cycle4"/>
    <dgm:cxn modelId="{2BA29EFE-2C3A-46A9-A45C-50D036685EED}" type="presParOf" srcId="{46803680-FFAA-4FFE-8704-DE786090DF74}" destId="{EC902E46-4442-49E0-B5DF-5E27B1840ACC}" srcOrd="1" destOrd="0" presId="urn:microsoft.com/office/officeart/2005/8/layout/cycle4"/>
    <dgm:cxn modelId="{06831AAB-1445-48D6-8744-ED6F4EED77FD}" type="presParOf" srcId="{EC902E46-4442-49E0-B5DF-5E27B1840ACC}" destId="{81A5CC7C-32CF-4AF6-8CE9-F0606FA7E2F4}" srcOrd="0" destOrd="0" presId="urn:microsoft.com/office/officeart/2005/8/layout/cycle4"/>
    <dgm:cxn modelId="{9EE7B42E-9238-4B83-A679-033257A92308}" type="presParOf" srcId="{EC902E46-4442-49E0-B5DF-5E27B1840ACC}" destId="{2942B9C7-D13B-4962-81A7-25AD220B5F93}" srcOrd="1" destOrd="0" presId="urn:microsoft.com/office/officeart/2005/8/layout/cycle4"/>
    <dgm:cxn modelId="{C25C6849-FF67-4138-BB84-5886963042C7}" type="presParOf" srcId="{EC902E46-4442-49E0-B5DF-5E27B1840ACC}" destId="{13819E99-3567-48B0-A48F-C72220968C57}" srcOrd="2" destOrd="0" presId="urn:microsoft.com/office/officeart/2005/8/layout/cycle4"/>
    <dgm:cxn modelId="{EF7BD5AC-23FF-4DB5-A031-ADC408F16B5D}" type="presParOf" srcId="{EC902E46-4442-49E0-B5DF-5E27B1840ACC}" destId="{C359DE42-BE9E-449E-A7B9-49F8ACC4B97F}" srcOrd="3" destOrd="0" presId="urn:microsoft.com/office/officeart/2005/8/layout/cycle4"/>
    <dgm:cxn modelId="{DD2D0EFA-1B95-4BAC-9554-E94693D172E6}" type="presParOf" srcId="{EC902E46-4442-49E0-B5DF-5E27B1840ACC}" destId="{A8B44353-8F4C-4544-B100-3DA5F98E30AF}" srcOrd="4" destOrd="0" presId="urn:microsoft.com/office/officeart/2005/8/layout/cycle4"/>
    <dgm:cxn modelId="{C99DEEE8-7AA7-481E-A1B7-4AF2A6BB32CF}" type="presParOf" srcId="{46803680-FFAA-4FFE-8704-DE786090DF74}" destId="{76797D8C-12E1-4C38-A43F-6ABE0A6F6E4B}" srcOrd="2" destOrd="0" presId="urn:microsoft.com/office/officeart/2005/8/layout/cycle4"/>
    <dgm:cxn modelId="{768C1C09-E4BB-426A-9539-FEC0A00A1395}" type="presParOf" srcId="{46803680-FFAA-4FFE-8704-DE786090DF74}" destId="{24BC82EA-7FB3-4C08-AFAA-C598AFAD63AB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2008674-F728-4601-A13F-27067DB11F0D}" type="doc">
      <dgm:prSet loTypeId="urn:microsoft.com/office/officeart/2005/8/layout/cycle3" loCatId="cycle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t-EE"/>
        </a:p>
      </dgm:t>
    </dgm:pt>
    <dgm:pt modelId="{6888C70D-665C-4267-AE5F-1A9832F14383}">
      <dgm:prSet phldrT="[Tekst]" custT="1"/>
      <dgm:spPr/>
      <dgm:t>
        <a:bodyPr/>
        <a:lstStyle/>
        <a:p>
          <a:r>
            <a:rPr lang="et-EE" sz="3600" b="1" dirty="0" err="1" smtClean="0"/>
            <a:t>Innovative</a:t>
          </a:r>
          <a:endParaRPr lang="et-EE" sz="3600" b="1" dirty="0"/>
        </a:p>
      </dgm:t>
    </dgm:pt>
    <dgm:pt modelId="{32777B14-B231-4E99-BDE8-CFE764916F8E}" type="parTrans" cxnId="{A309E208-F6AB-445E-8378-2895298C4723}">
      <dgm:prSet/>
      <dgm:spPr/>
      <dgm:t>
        <a:bodyPr/>
        <a:lstStyle/>
        <a:p>
          <a:endParaRPr lang="et-EE" sz="2400">
            <a:solidFill>
              <a:schemeClr val="tx1"/>
            </a:solidFill>
          </a:endParaRPr>
        </a:p>
      </dgm:t>
    </dgm:pt>
    <dgm:pt modelId="{A6FB03A6-C911-4B21-BD86-C8A3022F58EB}" type="sibTrans" cxnId="{A309E208-F6AB-445E-8378-2895298C4723}">
      <dgm:prSet/>
      <dgm:spPr/>
      <dgm:t>
        <a:bodyPr/>
        <a:lstStyle/>
        <a:p>
          <a:endParaRPr lang="et-EE" sz="3600" b="1">
            <a:solidFill>
              <a:schemeClr val="tx1"/>
            </a:solidFill>
          </a:endParaRPr>
        </a:p>
      </dgm:t>
    </dgm:pt>
    <dgm:pt modelId="{47C31B12-3728-4A4E-AB46-F8D9D10977DD}">
      <dgm:prSet phldrT="[Tekst]" custT="1"/>
      <dgm:spPr/>
      <dgm:t>
        <a:bodyPr/>
        <a:lstStyle/>
        <a:p>
          <a:r>
            <a:rPr lang="et-EE" sz="3600" b="1" dirty="0" smtClean="0"/>
            <a:t>Base</a:t>
          </a:r>
          <a:endParaRPr lang="et-EE" sz="3600" b="1" dirty="0"/>
        </a:p>
      </dgm:t>
    </dgm:pt>
    <dgm:pt modelId="{11144D36-CC1D-4161-B567-971159CB1D91}" type="parTrans" cxnId="{FE752C0D-F090-4461-8765-4CE9CA39C87B}">
      <dgm:prSet/>
      <dgm:spPr/>
      <dgm:t>
        <a:bodyPr/>
        <a:lstStyle/>
        <a:p>
          <a:endParaRPr lang="et-EE" sz="2400">
            <a:solidFill>
              <a:schemeClr val="tx1"/>
            </a:solidFill>
          </a:endParaRPr>
        </a:p>
      </dgm:t>
    </dgm:pt>
    <dgm:pt modelId="{CF7A1C4D-7387-439A-B23D-AB91818847D5}" type="sibTrans" cxnId="{FE752C0D-F090-4461-8765-4CE9CA39C87B}">
      <dgm:prSet/>
      <dgm:spPr/>
      <dgm:t>
        <a:bodyPr/>
        <a:lstStyle/>
        <a:p>
          <a:endParaRPr lang="et-EE" sz="4000">
            <a:solidFill>
              <a:schemeClr val="tx1"/>
            </a:solidFill>
          </a:endParaRPr>
        </a:p>
      </dgm:t>
    </dgm:pt>
    <dgm:pt modelId="{68C2B372-3655-4350-8F45-B1D4467D4829}">
      <dgm:prSet phldrT="[Tekst]" custT="1"/>
      <dgm:spPr/>
      <dgm:t>
        <a:bodyPr/>
        <a:lstStyle/>
        <a:p>
          <a:r>
            <a:rPr lang="et-EE" sz="3600" b="1" smtClean="0"/>
            <a:t>Open-Aire</a:t>
          </a:r>
          <a:endParaRPr lang="et-EE" sz="3600" b="1" dirty="0"/>
        </a:p>
      </dgm:t>
    </dgm:pt>
    <dgm:pt modelId="{DF3B6BD1-18F5-4BAD-A185-7D00462B2181}" type="parTrans" cxnId="{7B57A528-9A3B-4409-A23A-C15687097347}">
      <dgm:prSet/>
      <dgm:spPr/>
      <dgm:t>
        <a:bodyPr/>
        <a:lstStyle/>
        <a:p>
          <a:endParaRPr lang="et-EE" sz="2400">
            <a:solidFill>
              <a:schemeClr val="tx1"/>
            </a:solidFill>
          </a:endParaRPr>
        </a:p>
      </dgm:t>
    </dgm:pt>
    <dgm:pt modelId="{A12D0DF4-5184-4757-B90E-893C46A1F56B}" type="sibTrans" cxnId="{7B57A528-9A3B-4409-A23A-C15687097347}">
      <dgm:prSet/>
      <dgm:spPr/>
      <dgm:t>
        <a:bodyPr/>
        <a:lstStyle/>
        <a:p>
          <a:endParaRPr lang="et-EE" sz="4000">
            <a:solidFill>
              <a:schemeClr val="tx1"/>
            </a:solidFill>
          </a:endParaRPr>
        </a:p>
      </dgm:t>
    </dgm:pt>
    <dgm:pt modelId="{9EAB0EA1-5138-4890-98F6-6946F0687E0D}">
      <dgm:prSet phldrT="[Tekst]" custT="1"/>
      <dgm:spPr/>
      <dgm:t>
        <a:bodyPr/>
        <a:lstStyle/>
        <a:p>
          <a:r>
            <a:rPr lang="et-EE" sz="3600" b="1" dirty="0" err="1" smtClean="0"/>
            <a:t>DartEurope</a:t>
          </a:r>
          <a:endParaRPr lang="et-EE" sz="3600" b="1" dirty="0"/>
        </a:p>
      </dgm:t>
    </dgm:pt>
    <dgm:pt modelId="{6B9EB8F3-9C3E-42E3-B806-3769E5904DE1}" type="parTrans" cxnId="{BA28BC05-CEE1-486F-BCE6-0E033F8EB51E}">
      <dgm:prSet/>
      <dgm:spPr/>
      <dgm:t>
        <a:bodyPr/>
        <a:lstStyle/>
        <a:p>
          <a:endParaRPr lang="et-EE" sz="2400">
            <a:solidFill>
              <a:schemeClr val="tx1"/>
            </a:solidFill>
          </a:endParaRPr>
        </a:p>
      </dgm:t>
    </dgm:pt>
    <dgm:pt modelId="{2550DEE7-0C64-47FF-BA72-D8E27B4F5EDB}" type="sibTrans" cxnId="{BA28BC05-CEE1-486F-BCE6-0E033F8EB51E}">
      <dgm:prSet/>
      <dgm:spPr/>
      <dgm:t>
        <a:bodyPr/>
        <a:lstStyle/>
        <a:p>
          <a:endParaRPr lang="et-EE" sz="4000">
            <a:solidFill>
              <a:schemeClr val="tx1"/>
            </a:solidFill>
          </a:endParaRPr>
        </a:p>
      </dgm:t>
    </dgm:pt>
    <dgm:pt modelId="{B01D6D8E-73D2-4D15-8B9D-DC6FA589C2B5}">
      <dgm:prSet phldrT="[Tekst]" custT="1"/>
      <dgm:spPr/>
      <dgm:t>
        <a:bodyPr/>
        <a:lstStyle/>
        <a:p>
          <a:r>
            <a:rPr lang="et-EE" sz="4000" b="1" dirty="0" smtClean="0"/>
            <a:t>Europeana</a:t>
          </a:r>
          <a:endParaRPr lang="et-EE" sz="3600" b="1" dirty="0"/>
        </a:p>
      </dgm:t>
    </dgm:pt>
    <dgm:pt modelId="{F72586FF-5FE9-4402-A19F-B4F21139DEB8}" type="parTrans" cxnId="{D161BA48-472A-4E6B-9F1C-6B205D62FFA9}">
      <dgm:prSet/>
      <dgm:spPr/>
      <dgm:t>
        <a:bodyPr/>
        <a:lstStyle/>
        <a:p>
          <a:endParaRPr lang="et-EE" sz="2400">
            <a:solidFill>
              <a:schemeClr val="tx1"/>
            </a:solidFill>
          </a:endParaRPr>
        </a:p>
      </dgm:t>
    </dgm:pt>
    <dgm:pt modelId="{BF9B4CEF-0B3D-4A44-AA95-DDF61F7D4BF8}" type="sibTrans" cxnId="{D161BA48-472A-4E6B-9F1C-6B205D62FFA9}">
      <dgm:prSet/>
      <dgm:spPr/>
      <dgm:t>
        <a:bodyPr/>
        <a:lstStyle/>
        <a:p>
          <a:endParaRPr lang="et-EE" sz="4000">
            <a:solidFill>
              <a:schemeClr val="tx1"/>
            </a:solidFill>
          </a:endParaRPr>
        </a:p>
      </dgm:t>
    </dgm:pt>
    <dgm:pt modelId="{4C10A553-61BA-4742-B8B9-0C4B542985CF}">
      <dgm:prSet phldrT="[Tekst]" custT="1"/>
      <dgm:spPr/>
      <dgm:t>
        <a:bodyPr/>
        <a:lstStyle/>
        <a:p>
          <a:r>
            <a:rPr lang="et-EE" sz="3600" b="1" smtClean="0"/>
            <a:t>LIBER</a:t>
          </a:r>
          <a:endParaRPr lang="et-EE" sz="3600" b="1" dirty="0"/>
        </a:p>
      </dgm:t>
    </dgm:pt>
    <dgm:pt modelId="{E2F465D9-682F-4B26-9D41-61DFA5F1A0D2}" type="parTrans" cxnId="{97365EB8-5FA1-4F68-8B3F-F4C61A54729B}">
      <dgm:prSet/>
      <dgm:spPr/>
      <dgm:t>
        <a:bodyPr/>
        <a:lstStyle/>
        <a:p>
          <a:endParaRPr lang="et-EE" sz="2400">
            <a:solidFill>
              <a:schemeClr val="tx1"/>
            </a:solidFill>
          </a:endParaRPr>
        </a:p>
      </dgm:t>
    </dgm:pt>
    <dgm:pt modelId="{5B75784B-B5E4-4D03-961B-4DA8AD0EAC2E}" type="sibTrans" cxnId="{97365EB8-5FA1-4F68-8B3F-F4C61A54729B}">
      <dgm:prSet/>
      <dgm:spPr/>
      <dgm:t>
        <a:bodyPr/>
        <a:lstStyle/>
        <a:p>
          <a:endParaRPr lang="et-EE" sz="4000">
            <a:solidFill>
              <a:schemeClr val="tx1"/>
            </a:solidFill>
          </a:endParaRPr>
        </a:p>
      </dgm:t>
    </dgm:pt>
    <dgm:pt modelId="{2475F631-500D-4A18-B102-6B82700C0B5E}">
      <dgm:prSet phldrT="[Tekst]" custT="1"/>
      <dgm:spPr/>
      <dgm:t>
        <a:bodyPr/>
        <a:lstStyle/>
        <a:p>
          <a:r>
            <a:rPr lang="et-EE" sz="3600" b="1" smtClean="0"/>
            <a:t>Viaf</a:t>
          </a:r>
          <a:endParaRPr lang="et-EE" sz="3600" b="1" dirty="0"/>
        </a:p>
      </dgm:t>
    </dgm:pt>
    <dgm:pt modelId="{979AA695-D3D7-4BFA-A332-C129DF728D72}" type="parTrans" cxnId="{D535FFA2-170C-4E71-BB20-2455F4C00DCD}">
      <dgm:prSet/>
      <dgm:spPr/>
      <dgm:t>
        <a:bodyPr/>
        <a:lstStyle/>
        <a:p>
          <a:endParaRPr lang="et-EE" sz="2400">
            <a:solidFill>
              <a:schemeClr val="tx1"/>
            </a:solidFill>
          </a:endParaRPr>
        </a:p>
      </dgm:t>
    </dgm:pt>
    <dgm:pt modelId="{154301C6-DC42-48D6-AC75-7A6647BA7D94}" type="sibTrans" cxnId="{D535FFA2-170C-4E71-BB20-2455F4C00DCD}">
      <dgm:prSet/>
      <dgm:spPr/>
      <dgm:t>
        <a:bodyPr/>
        <a:lstStyle/>
        <a:p>
          <a:endParaRPr lang="et-EE" sz="4000">
            <a:solidFill>
              <a:schemeClr val="tx1"/>
            </a:solidFill>
          </a:endParaRPr>
        </a:p>
      </dgm:t>
    </dgm:pt>
    <dgm:pt modelId="{215E9B0D-EAEF-4222-ABAE-050FEDFA7826}">
      <dgm:prSet phldrT="[Tekst]" custT="1"/>
      <dgm:spPr/>
      <dgm:t>
        <a:bodyPr/>
        <a:lstStyle/>
        <a:p>
          <a:r>
            <a:rPr lang="et-EE" sz="3600" b="1" dirty="0" err="1" smtClean="0"/>
            <a:t>DataCite</a:t>
          </a:r>
          <a:endParaRPr lang="et-EE" sz="3600" b="1" dirty="0"/>
        </a:p>
      </dgm:t>
    </dgm:pt>
    <dgm:pt modelId="{03D67B4F-2709-4024-A702-B5DD3FA92A19}" type="parTrans" cxnId="{41699720-A860-4B62-8A13-B7DDD5910AB6}">
      <dgm:prSet/>
      <dgm:spPr/>
      <dgm:t>
        <a:bodyPr/>
        <a:lstStyle/>
        <a:p>
          <a:endParaRPr lang="et-EE" sz="2400">
            <a:solidFill>
              <a:schemeClr val="tx1"/>
            </a:solidFill>
          </a:endParaRPr>
        </a:p>
      </dgm:t>
    </dgm:pt>
    <dgm:pt modelId="{32D9C525-C484-479C-A3B2-3B27E2B4E336}" type="sibTrans" cxnId="{41699720-A860-4B62-8A13-B7DDD5910AB6}">
      <dgm:prSet/>
      <dgm:spPr/>
      <dgm:t>
        <a:bodyPr/>
        <a:lstStyle/>
        <a:p>
          <a:endParaRPr lang="et-EE" sz="4000">
            <a:solidFill>
              <a:schemeClr val="tx1"/>
            </a:solidFill>
          </a:endParaRPr>
        </a:p>
      </dgm:t>
    </dgm:pt>
    <dgm:pt modelId="{C47F5D5F-19BB-4BA8-ADF1-598715D7AE53}">
      <dgm:prSet phldrT="[Tekst]" custT="1"/>
      <dgm:spPr/>
      <dgm:t>
        <a:bodyPr/>
        <a:lstStyle/>
        <a:p>
          <a:r>
            <a:rPr lang="et-EE" sz="3600" b="1" smtClean="0"/>
            <a:t>EOD</a:t>
          </a:r>
          <a:endParaRPr lang="et-EE" sz="3600" b="1" dirty="0"/>
        </a:p>
      </dgm:t>
    </dgm:pt>
    <dgm:pt modelId="{4E0C893A-0471-45D1-A3C6-668A9C9BB072}" type="parTrans" cxnId="{AB101070-69EE-444D-AE83-9C6D9FD6437D}">
      <dgm:prSet/>
      <dgm:spPr/>
      <dgm:t>
        <a:bodyPr/>
        <a:lstStyle/>
        <a:p>
          <a:endParaRPr lang="et-EE" sz="2400">
            <a:solidFill>
              <a:schemeClr val="tx1"/>
            </a:solidFill>
          </a:endParaRPr>
        </a:p>
      </dgm:t>
    </dgm:pt>
    <dgm:pt modelId="{FA81A264-06BD-49BE-9BDE-DF9F9E6F92BB}" type="sibTrans" cxnId="{AB101070-69EE-444D-AE83-9C6D9FD6437D}">
      <dgm:prSet/>
      <dgm:spPr/>
      <dgm:t>
        <a:bodyPr/>
        <a:lstStyle/>
        <a:p>
          <a:endParaRPr lang="et-EE" sz="4000">
            <a:solidFill>
              <a:schemeClr val="tx1"/>
            </a:solidFill>
          </a:endParaRPr>
        </a:p>
      </dgm:t>
    </dgm:pt>
    <dgm:pt modelId="{7EFC4B3F-17E0-4543-B77B-F0A27DCBAC9A}">
      <dgm:prSet phldrT="[Tekst]" custT="1"/>
      <dgm:spPr/>
      <dgm:t>
        <a:bodyPr/>
        <a:lstStyle/>
        <a:p>
          <a:r>
            <a:rPr lang="et-EE" sz="3600" b="1" smtClean="0"/>
            <a:t>IFLA</a:t>
          </a:r>
          <a:endParaRPr lang="et-EE" sz="3600" b="1" dirty="0"/>
        </a:p>
      </dgm:t>
    </dgm:pt>
    <dgm:pt modelId="{6AEBA23C-8409-4564-89DB-198ABC6E1C3F}" type="parTrans" cxnId="{388F5BE0-068D-447F-8F2A-EB911D9BCA6F}">
      <dgm:prSet/>
      <dgm:spPr/>
      <dgm:t>
        <a:bodyPr/>
        <a:lstStyle/>
        <a:p>
          <a:endParaRPr lang="et-EE" sz="2400">
            <a:solidFill>
              <a:schemeClr val="tx1"/>
            </a:solidFill>
          </a:endParaRPr>
        </a:p>
      </dgm:t>
    </dgm:pt>
    <dgm:pt modelId="{C57D336F-4E3A-4D83-BB3D-B76231BB220A}" type="sibTrans" cxnId="{388F5BE0-068D-447F-8F2A-EB911D9BCA6F}">
      <dgm:prSet/>
      <dgm:spPr/>
      <dgm:t>
        <a:bodyPr/>
        <a:lstStyle/>
        <a:p>
          <a:endParaRPr lang="et-EE" sz="4000">
            <a:solidFill>
              <a:schemeClr val="tx1"/>
            </a:solidFill>
          </a:endParaRPr>
        </a:p>
      </dgm:t>
    </dgm:pt>
    <dgm:pt modelId="{FF0439B1-04C8-432B-9360-E105A7CB3F93}">
      <dgm:prSet phldrT="[Tekst]" custT="1"/>
      <dgm:spPr/>
      <dgm:t>
        <a:bodyPr/>
        <a:lstStyle/>
        <a:p>
          <a:r>
            <a:rPr lang="et-EE" sz="3600" b="1" smtClean="0"/>
            <a:t>IAML</a:t>
          </a:r>
          <a:endParaRPr lang="et-EE" sz="3600" b="1" dirty="0"/>
        </a:p>
      </dgm:t>
    </dgm:pt>
    <dgm:pt modelId="{25126B47-F8CB-4A16-BF99-6D186CCC9468}" type="parTrans" cxnId="{5F2D9839-9210-4B0C-A5CF-1B6A44DAB2C0}">
      <dgm:prSet/>
      <dgm:spPr/>
      <dgm:t>
        <a:bodyPr/>
        <a:lstStyle/>
        <a:p>
          <a:endParaRPr lang="et-EE" sz="2400">
            <a:solidFill>
              <a:schemeClr val="tx1"/>
            </a:solidFill>
          </a:endParaRPr>
        </a:p>
      </dgm:t>
    </dgm:pt>
    <dgm:pt modelId="{3B365FB7-7FED-49B6-8001-C04E31E8FB95}" type="sibTrans" cxnId="{5F2D9839-9210-4B0C-A5CF-1B6A44DAB2C0}">
      <dgm:prSet/>
      <dgm:spPr/>
      <dgm:t>
        <a:bodyPr/>
        <a:lstStyle/>
        <a:p>
          <a:endParaRPr lang="et-EE" sz="4000">
            <a:solidFill>
              <a:schemeClr val="tx1"/>
            </a:solidFill>
          </a:endParaRPr>
        </a:p>
      </dgm:t>
    </dgm:pt>
    <dgm:pt modelId="{25225391-F84E-42DC-80C6-590E90ACC6AC}">
      <dgm:prSet phldrT="[Tekst]" custT="1"/>
      <dgm:spPr/>
      <dgm:t>
        <a:bodyPr/>
        <a:lstStyle/>
        <a:p>
          <a:r>
            <a:rPr lang="et-EE" sz="3600" b="1" smtClean="0"/>
            <a:t>CERL</a:t>
          </a:r>
          <a:endParaRPr lang="et-EE" sz="3600" b="1" dirty="0"/>
        </a:p>
      </dgm:t>
    </dgm:pt>
    <dgm:pt modelId="{93E8CD55-2812-412D-94C5-93CE7777BC49}" type="parTrans" cxnId="{CAB05C54-BE08-4B35-AA88-CF82AB10BD77}">
      <dgm:prSet/>
      <dgm:spPr/>
      <dgm:t>
        <a:bodyPr/>
        <a:lstStyle/>
        <a:p>
          <a:endParaRPr lang="et-EE" sz="2400">
            <a:solidFill>
              <a:schemeClr val="tx1"/>
            </a:solidFill>
          </a:endParaRPr>
        </a:p>
      </dgm:t>
    </dgm:pt>
    <dgm:pt modelId="{6322CE26-DD2F-47BB-AAED-8D06F2B14D8C}" type="sibTrans" cxnId="{CAB05C54-BE08-4B35-AA88-CF82AB10BD77}">
      <dgm:prSet/>
      <dgm:spPr/>
      <dgm:t>
        <a:bodyPr/>
        <a:lstStyle/>
        <a:p>
          <a:endParaRPr lang="et-EE" sz="2400">
            <a:solidFill>
              <a:schemeClr val="tx1"/>
            </a:solidFill>
          </a:endParaRPr>
        </a:p>
      </dgm:t>
    </dgm:pt>
    <dgm:pt modelId="{ED29CE0A-57FF-4B7E-B844-593E9EA66E74}" type="pres">
      <dgm:prSet presAssocID="{12008674-F728-4601-A13F-27067DB11F0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t-EE"/>
        </a:p>
      </dgm:t>
    </dgm:pt>
    <dgm:pt modelId="{2F94DF48-6DB6-485D-A602-B3A337F6DB82}" type="pres">
      <dgm:prSet presAssocID="{12008674-F728-4601-A13F-27067DB11F0D}" presName="cycle" presStyleCnt="0"/>
      <dgm:spPr/>
    </dgm:pt>
    <dgm:pt modelId="{9DA7A77D-C811-4F7E-9A05-F66FB77BD867}" type="pres">
      <dgm:prSet presAssocID="{6888C70D-665C-4267-AE5F-1A9832F14383}" presName="nodeFirstNode" presStyleLbl="node1" presStyleIdx="0" presStyleCnt="12" custScaleY="54458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B7A7441A-9448-42AF-A2ED-EC629F4E67F2}" type="pres">
      <dgm:prSet presAssocID="{A6FB03A6-C911-4B21-BD86-C8A3022F58EB}" presName="sibTransFirstNode" presStyleLbl="bgShp" presStyleIdx="0" presStyleCnt="1"/>
      <dgm:spPr/>
      <dgm:t>
        <a:bodyPr/>
        <a:lstStyle/>
        <a:p>
          <a:endParaRPr lang="et-EE"/>
        </a:p>
      </dgm:t>
    </dgm:pt>
    <dgm:pt modelId="{FB2B2FBF-F899-49E5-ADDC-48F9F6B32FCF}" type="pres">
      <dgm:prSet presAssocID="{4C10A553-61BA-4742-B8B9-0C4B542985CF}" presName="nodeFollowingNodes" presStyleLbl="node1" presStyleIdx="1" presStyleCnt="12" custScaleY="54458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9614C33D-AE66-4DB2-8D9F-1D986A892F7F}" type="pres">
      <dgm:prSet presAssocID="{7EFC4B3F-17E0-4543-B77B-F0A27DCBAC9A}" presName="nodeFollowingNodes" presStyleLbl="node1" presStyleIdx="2" presStyleCnt="12" custScaleY="59385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B10CB467-15CA-4277-9BBF-D3B35B39895A}" type="pres">
      <dgm:prSet presAssocID="{FF0439B1-04C8-432B-9360-E105A7CB3F93}" presName="nodeFollowingNodes" presStyleLbl="node1" presStyleIdx="3" presStyleCnt="12" custScaleY="54458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127E2844-9D8A-4244-BF87-60CBCDDACB28}" type="pres">
      <dgm:prSet presAssocID="{25225391-F84E-42DC-80C6-590E90ACC6AC}" presName="nodeFollowingNodes" presStyleLbl="node1" presStyleIdx="4" presStyleCnt="12" custScaleY="54458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9D0DA83A-125E-42FA-99FB-DDABE5E8E3B7}" type="pres">
      <dgm:prSet presAssocID="{C47F5D5F-19BB-4BA8-ADF1-598715D7AE53}" presName="nodeFollowingNodes" presStyleLbl="node1" presStyleIdx="5" presStyleCnt="12" custScaleY="54458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88E585D3-48EA-4672-B879-30A343EB1173}" type="pres">
      <dgm:prSet presAssocID="{2475F631-500D-4A18-B102-6B82700C0B5E}" presName="nodeFollowingNodes" presStyleLbl="node1" presStyleIdx="6" presStyleCnt="12" custScaleY="54458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D4B0C918-1188-45B0-8840-70F4ED36152C}" type="pres">
      <dgm:prSet presAssocID="{215E9B0D-EAEF-4222-ABAE-050FEDFA7826}" presName="nodeFollowingNodes" presStyleLbl="node1" presStyleIdx="7" presStyleCnt="12" custScaleY="54458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B11C7A12-5FB9-4FBE-A65E-D2D4942C852B}" type="pres">
      <dgm:prSet presAssocID="{47C31B12-3728-4A4E-AB46-F8D9D10977DD}" presName="nodeFollowingNodes" presStyleLbl="node1" presStyleIdx="8" presStyleCnt="12" custScaleY="54458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B0224493-3213-41C7-9DA1-9ECD1378AF24}" type="pres">
      <dgm:prSet presAssocID="{68C2B372-3655-4350-8F45-B1D4467D4829}" presName="nodeFollowingNodes" presStyleLbl="node1" presStyleIdx="9" presStyleCnt="12" custScaleY="54458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61696577-8794-4C24-B045-72F74D86F4F4}" type="pres">
      <dgm:prSet presAssocID="{9EAB0EA1-5138-4890-98F6-6946F0687E0D}" presName="nodeFollowingNodes" presStyleLbl="node1" presStyleIdx="10" presStyleCnt="12" custScaleY="54458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F08F50B4-7401-4A18-BB65-37E72F022507}" type="pres">
      <dgm:prSet presAssocID="{B01D6D8E-73D2-4D15-8B9D-DC6FA589C2B5}" presName="nodeFollowingNodes" presStyleLbl="node1" presStyleIdx="11" presStyleCnt="12" custScaleY="54458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</dgm:ptLst>
  <dgm:cxnLst>
    <dgm:cxn modelId="{D161BA48-472A-4E6B-9F1C-6B205D62FFA9}" srcId="{12008674-F728-4601-A13F-27067DB11F0D}" destId="{B01D6D8E-73D2-4D15-8B9D-DC6FA589C2B5}" srcOrd="11" destOrd="0" parTransId="{F72586FF-5FE9-4402-A19F-B4F21139DEB8}" sibTransId="{BF9B4CEF-0B3D-4A44-AA95-DDF61F7D4BF8}"/>
    <dgm:cxn modelId="{B10067A8-2553-44FD-A1A7-264D676119F1}" type="presOf" srcId="{12008674-F728-4601-A13F-27067DB11F0D}" destId="{ED29CE0A-57FF-4B7E-B844-593E9EA66E74}" srcOrd="0" destOrd="0" presId="urn:microsoft.com/office/officeart/2005/8/layout/cycle3"/>
    <dgm:cxn modelId="{A309E208-F6AB-445E-8378-2895298C4723}" srcId="{12008674-F728-4601-A13F-27067DB11F0D}" destId="{6888C70D-665C-4267-AE5F-1A9832F14383}" srcOrd="0" destOrd="0" parTransId="{32777B14-B231-4E99-BDE8-CFE764916F8E}" sibTransId="{A6FB03A6-C911-4B21-BD86-C8A3022F58EB}"/>
    <dgm:cxn modelId="{D535FFA2-170C-4E71-BB20-2455F4C00DCD}" srcId="{12008674-F728-4601-A13F-27067DB11F0D}" destId="{2475F631-500D-4A18-B102-6B82700C0B5E}" srcOrd="6" destOrd="0" parTransId="{979AA695-D3D7-4BFA-A332-C129DF728D72}" sibTransId="{154301C6-DC42-48D6-AC75-7A6647BA7D94}"/>
    <dgm:cxn modelId="{E8983C01-BFA8-421E-B20B-BE3610E81406}" type="presOf" srcId="{215E9B0D-EAEF-4222-ABAE-050FEDFA7826}" destId="{D4B0C918-1188-45B0-8840-70F4ED36152C}" srcOrd="0" destOrd="0" presId="urn:microsoft.com/office/officeart/2005/8/layout/cycle3"/>
    <dgm:cxn modelId="{7B1C46A1-3C86-40D6-8835-F103E9C67455}" type="presOf" srcId="{6888C70D-665C-4267-AE5F-1A9832F14383}" destId="{9DA7A77D-C811-4F7E-9A05-F66FB77BD867}" srcOrd="0" destOrd="0" presId="urn:microsoft.com/office/officeart/2005/8/layout/cycle3"/>
    <dgm:cxn modelId="{4BBD434B-C0D9-4DEC-8D5F-837957A8704C}" type="presOf" srcId="{2475F631-500D-4A18-B102-6B82700C0B5E}" destId="{88E585D3-48EA-4672-B879-30A343EB1173}" srcOrd="0" destOrd="0" presId="urn:microsoft.com/office/officeart/2005/8/layout/cycle3"/>
    <dgm:cxn modelId="{928F6A2F-9F9B-45D0-B0BC-F1EAE208BEF0}" type="presOf" srcId="{25225391-F84E-42DC-80C6-590E90ACC6AC}" destId="{127E2844-9D8A-4244-BF87-60CBCDDACB28}" srcOrd="0" destOrd="0" presId="urn:microsoft.com/office/officeart/2005/8/layout/cycle3"/>
    <dgm:cxn modelId="{8220FC36-EF38-4050-BC31-2F8CCB3AD10C}" type="presOf" srcId="{68C2B372-3655-4350-8F45-B1D4467D4829}" destId="{B0224493-3213-41C7-9DA1-9ECD1378AF24}" srcOrd="0" destOrd="0" presId="urn:microsoft.com/office/officeart/2005/8/layout/cycle3"/>
    <dgm:cxn modelId="{41699720-A860-4B62-8A13-B7DDD5910AB6}" srcId="{12008674-F728-4601-A13F-27067DB11F0D}" destId="{215E9B0D-EAEF-4222-ABAE-050FEDFA7826}" srcOrd="7" destOrd="0" parTransId="{03D67B4F-2709-4024-A702-B5DD3FA92A19}" sibTransId="{32D9C525-C484-479C-A3B2-3B27E2B4E336}"/>
    <dgm:cxn modelId="{CAB05C54-BE08-4B35-AA88-CF82AB10BD77}" srcId="{12008674-F728-4601-A13F-27067DB11F0D}" destId="{25225391-F84E-42DC-80C6-590E90ACC6AC}" srcOrd="4" destOrd="0" parTransId="{93E8CD55-2812-412D-94C5-93CE7777BC49}" sibTransId="{6322CE26-DD2F-47BB-AAED-8D06F2B14D8C}"/>
    <dgm:cxn modelId="{7B57A528-9A3B-4409-A23A-C15687097347}" srcId="{12008674-F728-4601-A13F-27067DB11F0D}" destId="{68C2B372-3655-4350-8F45-B1D4467D4829}" srcOrd="9" destOrd="0" parTransId="{DF3B6BD1-18F5-4BAD-A185-7D00462B2181}" sibTransId="{A12D0DF4-5184-4757-B90E-893C46A1F56B}"/>
    <dgm:cxn modelId="{BA28BC05-CEE1-486F-BCE6-0E033F8EB51E}" srcId="{12008674-F728-4601-A13F-27067DB11F0D}" destId="{9EAB0EA1-5138-4890-98F6-6946F0687E0D}" srcOrd="10" destOrd="0" parTransId="{6B9EB8F3-9C3E-42E3-B806-3769E5904DE1}" sibTransId="{2550DEE7-0C64-47FF-BA72-D8E27B4F5EDB}"/>
    <dgm:cxn modelId="{D43B8C55-7A91-4401-83F2-D65790E85A1C}" type="presOf" srcId="{A6FB03A6-C911-4B21-BD86-C8A3022F58EB}" destId="{B7A7441A-9448-42AF-A2ED-EC629F4E67F2}" srcOrd="0" destOrd="0" presId="urn:microsoft.com/office/officeart/2005/8/layout/cycle3"/>
    <dgm:cxn modelId="{D9A93C54-E16E-47DB-B0D0-19E18B730A04}" type="presOf" srcId="{FF0439B1-04C8-432B-9360-E105A7CB3F93}" destId="{B10CB467-15CA-4277-9BBF-D3B35B39895A}" srcOrd="0" destOrd="0" presId="urn:microsoft.com/office/officeart/2005/8/layout/cycle3"/>
    <dgm:cxn modelId="{AB101070-69EE-444D-AE83-9C6D9FD6437D}" srcId="{12008674-F728-4601-A13F-27067DB11F0D}" destId="{C47F5D5F-19BB-4BA8-ADF1-598715D7AE53}" srcOrd="5" destOrd="0" parTransId="{4E0C893A-0471-45D1-A3C6-668A9C9BB072}" sibTransId="{FA81A264-06BD-49BE-9BDE-DF9F9E6F92BB}"/>
    <dgm:cxn modelId="{00D2450A-39B5-424B-9C53-717E2AA1356B}" type="presOf" srcId="{4C10A553-61BA-4742-B8B9-0C4B542985CF}" destId="{FB2B2FBF-F899-49E5-ADDC-48F9F6B32FCF}" srcOrd="0" destOrd="0" presId="urn:microsoft.com/office/officeart/2005/8/layout/cycle3"/>
    <dgm:cxn modelId="{57FEE6FD-8395-4781-8656-46BAE2A502E7}" type="presOf" srcId="{47C31B12-3728-4A4E-AB46-F8D9D10977DD}" destId="{B11C7A12-5FB9-4FBE-A65E-D2D4942C852B}" srcOrd="0" destOrd="0" presId="urn:microsoft.com/office/officeart/2005/8/layout/cycle3"/>
    <dgm:cxn modelId="{E7525FC0-C331-4457-93B6-6C2102D49722}" type="presOf" srcId="{7EFC4B3F-17E0-4543-B77B-F0A27DCBAC9A}" destId="{9614C33D-AE66-4DB2-8D9F-1D986A892F7F}" srcOrd="0" destOrd="0" presId="urn:microsoft.com/office/officeart/2005/8/layout/cycle3"/>
    <dgm:cxn modelId="{69D3981E-2D5B-47C6-8E4F-26E7BA3C51C9}" type="presOf" srcId="{9EAB0EA1-5138-4890-98F6-6946F0687E0D}" destId="{61696577-8794-4C24-B045-72F74D86F4F4}" srcOrd="0" destOrd="0" presId="urn:microsoft.com/office/officeart/2005/8/layout/cycle3"/>
    <dgm:cxn modelId="{5F2D9839-9210-4B0C-A5CF-1B6A44DAB2C0}" srcId="{12008674-F728-4601-A13F-27067DB11F0D}" destId="{FF0439B1-04C8-432B-9360-E105A7CB3F93}" srcOrd="3" destOrd="0" parTransId="{25126B47-F8CB-4A16-BF99-6D186CCC9468}" sibTransId="{3B365FB7-7FED-49B6-8001-C04E31E8FB95}"/>
    <dgm:cxn modelId="{97365EB8-5FA1-4F68-8B3F-F4C61A54729B}" srcId="{12008674-F728-4601-A13F-27067DB11F0D}" destId="{4C10A553-61BA-4742-B8B9-0C4B542985CF}" srcOrd="1" destOrd="0" parTransId="{E2F465D9-682F-4B26-9D41-61DFA5F1A0D2}" sibTransId="{5B75784B-B5E4-4D03-961B-4DA8AD0EAC2E}"/>
    <dgm:cxn modelId="{388F5BE0-068D-447F-8F2A-EB911D9BCA6F}" srcId="{12008674-F728-4601-A13F-27067DB11F0D}" destId="{7EFC4B3F-17E0-4543-B77B-F0A27DCBAC9A}" srcOrd="2" destOrd="0" parTransId="{6AEBA23C-8409-4564-89DB-198ABC6E1C3F}" sibTransId="{C57D336F-4E3A-4D83-BB3D-B76231BB220A}"/>
    <dgm:cxn modelId="{FE752C0D-F090-4461-8765-4CE9CA39C87B}" srcId="{12008674-F728-4601-A13F-27067DB11F0D}" destId="{47C31B12-3728-4A4E-AB46-F8D9D10977DD}" srcOrd="8" destOrd="0" parTransId="{11144D36-CC1D-4161-B567-971159CB1D91}" sibTransId="{CF7A1C4D-7387-439A-B23D-AB91818847D5}"/>
    <dgm:cxn modelId="{6FFC2422-09EA-414A-BE74-6FDD476551F4}" type="presOf" srcId="{B01D6D8E-73D2-4D15-8B9D-DC6FA589C2B5}" destId="{F08F50B4-7401-4A18-BB65-37E72F022507}" srcOrd="0" destOrd="0" presId="urn:microsoft.com/office/officeart/2005/8/layout/cycle3"/>
    <dgm:cxn modelId="{0C5EC6C8-D7B2-40B0-9569-B35FE0D4B3E5}" type="presOf" srcId="{C47F5D5F-19BB-4BA8-ADF1-598715D7AE53}" destId="{9D0DA83A-125E-42FA-99FB-DDABE5E8E3B7}" srcOrd="0" destOrd="0" presId="urn:microsoft.com/office/officeart/2005/8/layout/cycle3"/>
    <dgm:cxn modelId="{560F72E8-14DE-4720-8C08-E90ECEB06A14}" type="presParOf" srcId="{ED29CE0A-57FF-4B7E-B844-593E9EA66E74}" destId="{2F94DF48-6DB6-485D-A602-B3A337F6DB82}" srcOrd="0" destOrd="0" presId="urn:microsoft.com/office/officeart/2005/8/layout/cycle3"/>
    <dgm:cxn modelId="{716262D1-8DC2-4894-8BFA-FE15FA4CE73C}" type="presParOf" srcId="{2F94DF48-6DB6-485D-A602-B3A337F6DB82}" destId="{9DA7A77D-C811-4F7E-9A05-F66FB77BD867}" srcOrd="0" destOrd="0" presId="urn:microsoft.com/office/officeart/2005/8/layout/cycle3"/>
    <dgm:cxn modelId="{3E52E7CD-2ECD-4400-A6F3-B535E395C695}" type="presParOf" srcId="{2F94DF48-6DB6-485D-A602-B3A337F6DB82}" destId="{B7A7441A-9448-42AF-A2ED-EC629F4E67F2}" srcOrd="1" destOrd="0" presId="urn:microsoft.com/office/officeart/2005/8/layout/cycle3"/>
    <dgm:cxn modelId="{9CD450D7-2FCB-40E3-BA59-051887B8712C}" type="presParOf" srcId="{2F94DF48-6DB6-485D-A602-B3A337F6DB82}" destId="{FB2B2FBF-F899-49E5-ADDC-48F9F6B32FCF}" srcOrd="2" destOrd="0" presId="urn:microsoft.com/office/officeart/2005/8/layout/cycle3"/>
    <dgm:cxn modelId="{46852FF7-ECDA-4FE9-9F19-B7B1EAC727EF}" type="presParOf" srcId="{2F94DF48-6DB6-485D-A602-B3A337F6DB82}" destId="{9614C33D-AE66-4DB2-8D9F-1D986A892F7F}" srcOrd="3" destOrd="0" presId="urn:microsoft.com/office/officeart/2005/8/layout/cycle3"/>
    <dgm:cxn modelId="{A2519A63-DD2F-4F84-85D2-DBCE0086B6CB}" type="presParOf" srcId="{2F94DF48-6DB6-485D-A602-B3A337F6DB82}" destId="{B10CB467-15CA-4277-9BBF-D3B35B39895A}" srcOrd="4" destOrd="0" presId="urn:microsoft.com/office/officeart/2005/8/layout/cycle3"/>
    <dgm:cxn modelId="{0CFCA7AD-2960-42A4-96B2-9FB5D626C09D}" type="presParOf" srcId="{2F94DF48-6DB6-485D-A602-B3A337F6DB82}" destId="{127E2844-9D8A-4244-BF87-60CBCDDACB28}" srcOrd="5" destOrd="0" presId="urn:microsoft.com/office/officeart/2005/8/layout/cycle3"/>
    <dgm:cxn modelId="{FBA86768-396F-4F74-90D8-4C3783C03D59}" type="presParOf" srcId="{2F94DF48-6DB6-485D-A602-B3A337F6DB82}" destId="{9D0DA83A-125E-42FA-99FB-DDABE5E8E3B7}" srcOrd="6" destOrd="0" presId="urn:microsoft.com/office/officeart/2005/8/layout/cycle3"/>
    <dgm:cxn modelId="{B85EC64D-F77A-4279-ADDC-43CFBBC5D8DA}" type="presParOf" srcId="{2F94DF48-6DB6-485D-A602-B3A337F6DB82}" destId="{88E585D3-48EA-4672-B879-30A343EB1173}" srcOrd="7" destOrd="0" presId="urn:microsoft.com/office/officeart/2005/8/layout/cycle3"/>
    <dgm:cxn modelId="{F191B6F9-A976-46A0-A713-330BBDED4DD1}" type="presParOf" srcId="{2F94DF48-6DB6-485D-A602-B3A337F6DB82}" destId="{D4B0C918-1188-45B0-8840-70F4ED36152C}" srcOrd="8" destOrd="0" presId="urn:microsoft.com/office/officeart/2005/8/layout/cycle3"/>
    <dgm:cxn modelId="{FECB31DB-D8CF-4ECA-8AEF-95CE3909385A}" type="presParOf" srcId="{2F94DF48-6DB6-485D-A602-B3A337F6DB82}" destId="{B11C7A12-5FB9-4FBE-A65E-D2D4942C852B}" srcOrd="9" destOrd="0" presId="urn:microsoft.com/office/officeart/2005/8/layout/cycle3"/>
    <dgm:cxn modelId="{22E6FB8C-81C1-40F7-950F-4512FCC53AA2}" type="presParOf" srcId="{2F94DF48-6DB6-485D-A602-B3A337F6DB82}" destId="{B0224493-3213-41C7-9DA1-9ECD1378AF24}" srcOrd="10" destOrd="0" presId="urn:microsoft.com/office/officeart/2005/8/layout/cycle3"/>
    <dgm:cxn modelId="{61731EF9-6104-4D46-8159-A42C9E612565}" type="presParOf" srcId="{2F94DF48-6DB6-485D-A602-B3A337F6DB82}" destId="{61696577-8794-4C24-B045-72F74D86F4F4}" srcOrd="11" destOrd="0" presId="urn:microsoft.com/office/officeart/2005/8/layout/cycle3"/>
    <dgm:cxn modelId="{53A0822D-2091-44C5-B217-8EBE0A3C6674}" type="presParOf" srcId="{2F94DF48-6DB6-485D-A602-B3A337F6DB82}" destId="{F08F50B4-7401-4A18-BB65-37E72F022507}" srcOrd="12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9AEFFB8-394A-4744-BC99-AC561A111F3E}" type="doc">
      <dgm:prSet loTypeId="urn:microsoft.com/office/officeart/2005/8/layout/cycle6" loCatId="cycle" qsTypeId="urn:microsoft.com/office/officeart/2005/8/quickstyle/simple3" qsCatId="simple" csTypeId="urn:microsoft.com/office/officeart/2005/8/colors/accent6_2" csCatId="accent6" phldr="1"/>
      <dgm:spPr/>
      <dgm:t>
        <a:bodyPr/>
        <a:lstStyle/>
        <a:p>
          <a:endParaRPr lang="et-EE"/>
        </a:p>
      </dgm:t>
    </dgm:pt>
    <dgm:pt modelId="{A1D0E4ED-97E6-499F-BDA4-49C0C32067E7}">
      <dgm:prSet phldrT="[Tekst]" custT="1"/>
      <dgm:spPr/>
      <dgm:t>
        <a:bodyPr/>
        <a:lstStyle/>
        <a:p>
          <a:r>
            <a:rPr lang="et-EE" sz="3200" dirty="0" smtClean="0"/>
            <a:t>Kogude</a:t>
          </a:r>
          <a:br>
            <a:rPr lang="et-EE" sz="3200" dirty="0" smtClean="0"/>
          </a:br>
          <a:r>
            <a:rPr lang="et-EE" sz="3200" dirty="0" smtClean="0"/>
            <a:t>arendus</a:t>
          </a:r>
          <a:endParaRPr lang="et-EE" sz="3200" dirty="0"/>
        </a:p>
      </dgm:t>
    </dgm:pt>
    <dgm:pt modelId="{9FC4EC4D-D015-4D65-BDD4-B0E7364EF1E0}" type="parTrans" cxnId="{ED4610C2-5F65-48FD-A69A-30A423646CCC}">
      <dgm:prSet/>
      <dgm:spPr/>
      <dgm:t>
        <a:bodyPr/>
        <a:lstStyle/>
        <a:p>
          <a:endParaRPr lang="et-EE"/>
        </a:p>
      </dgm:t>
    </dgm:pt>
    <dgm:pt modelId="{1DCC0E01-11E8-45E1-AB81-1E7069E8B9B5}" type="sibTrans" cxnId="{ED4610C2-5F65-48FD-A69A-30A423646CCC}">
      <dgm:prSet custT="1"/>
      <dgm:spPr/>
      <dgm:t>
        <a:bodyPr/>
        <a:lstStyle/>
        <a:p>
          <a:endParaRPr lang="et-EE" sz="2000">
            <a:solidFill>
              <a:schemeClr val="tx1"/>
            </a:solidFill>
          </a:endParaRPr>
        </a:p>
      </dgm:t>
    </dgm:pt>
    <dgm:pt modelId="{05D3BF09-E1D3-4736-98C2-1A06778787B3}">
      <dgm:prSet phldrT="[Tekst]" custT="1"/>
      <dgm:spPr/>
      <dgm:t>
        <a:bodyPr/>
        <a:lstStyle/>
        <a:p>
          <a:r>
            <a:rPr lang="et-EE" sz="3200" dirty="0" smtClean="0"/>
            <a:t>Fonoteek</a:t>
          </a:r>
          <a:endParaRPr lang="et-EE" sz="3200" dirty="0"/>
        </a:p>
      </dgm:t>
    </dgm:pt>
    <dgm:pt modelId="{011EC1A8-7F43-446A-AE74-BDAEDF25A29A}" type="parTrans" cxnId="{87727FE1-0DE8-4D3D-981A-5030FC9A9ABF}">
      <dgm:prSet/>
      <dgm:spPr/>
      <dgm:t>
        <a:bodyPr/>
        <a:lstStyle/>
        <a:p>
          <a:endParaRPr lang="et-EE"/>
        </a:p>
      </dgm:t>
    </dgm:pt>
    <dgm:pt modelId="{0329482D-B684-43C7-ABE5-B6944E91DF57}" type="sibTrans" cxnId="{87727FE1-0DE8-4D3D-981A-5030FC9A9ABF}">
      <dgm:prSet custT="1"/>
      <dgm:spPr/>
      <dgm:t>
        <a:bodyPr/>
        <a:lstStyle/>
        <a:p>
          <a:endParaRPr lang="et-EE" sz="2000">
            <a:solidFill>
              <a:schemeClr val="tx1"/>
            </a:solidFill>
          </a:endParaRPr>
        </a:p>
      </dgm:t>
    </dgm:pt>
    <dgm:pt modelId="{2C31B8F9-A885-413B-A806-A246227B8590}">
      <dgm:prSet phldrT="[Tekst]" custT="1"/>
      <dgm:spPr/>
      <dgm:t>
        <a:bodyPr/>
        <a:lstStyle/>
        <a:p>
          <a:r>
            <a:rPr lang="et-EE" sz="3200" smtClean="0"/>
            <a:t>KHO</a:t>
          </a:r>
          <a:endParaRPr lang="et-EE" sz="3200" dirty="0"/>
        </a:p>
      </dgm:t>
    </dgm:pt>
    <dgm:pt modelId="{6A685303-AB59-462D-A728-40FBB25156F4}" type="parTrans" cxnId="{F5159E50-6F41-4589-B14C-880E11503741}">
      <dgm:prSet/>
      <dgm:spPr/>
      <dgm:t>
        <a:bodyPr/>
        <a:lstStyle/>
        <a:p>
          <a:endParaRPr lang="et-EE"/>
        </a:p>
      </dgm:t>
    </dgm:pt>
    <dgm:pt modelId="{047A946B-0CE5-48AF-81BF-7CADED4299D5}" type="sibTrans" cxnId="{F5159E50-6F41-4589-B14C-880E11503741}">
      <dgm:prSet custT="1"/>
      <dgm:spPr/>
      <dgm:t>
        <a:bodyPr/>
        <a:lstStyle/>
        <a:p>
          <a:endParaRPr lang="et-EE" sz="2000">
            <a:solidFill>
              <a:schemeClr val="tx1"/>
            </a:solidFill>
          </a:endParaRPr>
        </a:p>
      </dgm:t>
    </dgm:pt>
    <dgm:pt modelId="{DB4A5432-3211-44E0-AB62-70FBABE8A67D}">
      <dgm:prSet phldrT="[Tekst]" custT="1"/>
      <dgm:spPr/>
      <dgm:t>
        <a:bodyPr/>
        <a:lstStyle/>
        <a:p>
          <a:r>
            <a:rPr lang="et-EE" sz="3200" smtClean="0"/>
            <a:t>Säilitus, hooldus</a:t>
          </a:r>
          <a:endParaRPr lang="et-EE" sz="3200" dirty="0"/>
        </a:p>
      </dgm:t>
    </dgm:pt>
    <dgm:pt modelId="{2A0AF068-AE5B-40BF-8A3D-1E0B5E0E34EB}" type="parTrans" cxnId="{F4719D5C-00D7-41C3-AAF0-A232D72A816F}">
      <dgm:prSet/>
      <dgm:spPr/>
      <dgm:t>
        <a:bodyPr/>
        <a:lstStyle/>
        <a:p>
          <a:endParaRPr lang="et-EE"/>
        </a:p>
      </dgm:t>
    </dgm:pt>
    <dgm:pt modelId="{6753CBC1-EF49-4D6D-B58C-22F669768009}" type="sibTrans" cxnId="{F4719D5C-00D7-41C3-AAF0-A232D72A816F}">
      <dgm:prSet custT="1"/>
      <dgm:spPr/>
      <dgm:t>
        <a:bodyPr/>
        <a:lstStyle/>
        <a:p>
          <a:endParaRPr lang="et-EE" sz="2000">
            <a:solidFill>
              <a:schemeClr val="tx1"/>
            </a:solidFill>
          </a:endParaRPr>
        </a:p>
      </dgm:t>
    </dgm:pt>
    <dgm:pt modelId="{C26CED08-B820-4258-9D82-CB25D8D4693A}">
      <dgm:prSet phldrT="[Tekst]" custT="1"/>
      <dgm:spPr/>
      <dgm:t>
        <a:bodyPr/>
        <a:lstStyle/>
        <a:p>
          <a:r>
            <a:rPr lang="et-EE" sz="3200" dirty="0" smtClean="0"/>
            <a:t>Erialainfo</a:t>
          </a:r>
          <a:endParaRPr lang="et-EE" sz="3200" dirty="0"/>
        </a:p>
      </dgm:t>
    </dgm:pt>
    <dgm:pt modelId="{E7B0FE00-E800-46DA-B72C-F9B3D929E563}" type="parTrans" cxnId="{4FC0128C-7853-4CE0-9522-1E53FA2D8461}">
      <dgm:prSet/>
      <dgm:spPr/>
      <dgm:t>
        <a:bodyPr/>
        <a:lstStyle/>
        <a:p>
          <a:endParaRPr lang="et-EE"/>
        </a:p>
      </dgm:t>
    </dgm:pt>
    <dgm:pt modelId="{1AC74C08-E52B-4EBD-B6C9-D2CAF6328587}" type="sibTrans" cxnId="{4FC0128C-7853-4CE0-9522-1E53FA2D8461}">
      <dgm:prSet custT="1"/>
      <dgm:spPr/>
      <dgm:t>
        <a:bodyPr/>
        <a:lstStyle/>
        <a:p>
          <a:endParaRPr lang="et-EE" sz="2000">
            <a:solidFill>
              <a:schemeClr val="tx1"/>
            </a:solidFill>
          </a:endParaRPr>
        </a:p>
      </dgm:t>
    </dgm:pt>
    <dgm:pt modelId="{0934D83A-E848-4F5D-8D5E-315163D6124E}">
      <dgm:prSet phldrT="[Tekst]" custT="1"/>
      <dgm:spPr/>
      <dgm:t>
        <a:bodyPr/>
        <a:lstStyle/>
        <a:p>
          <a:r>
            <a:rPr lang="et-EE" sz="3200" dirty="0" smtClean="0"/>
            <a:t>Teenindus</a:t>
          </a:r>
          <a:endParaRPr lang="et-EE" sz="3200" dirty="0"/>
        </a:p>
      </dgm:t>
    </dgm:pt>
    <dgm:pt modelId="{23956B47-3015-45B9-9969-42AED34A1C6E}" type="parTrans" cxnId="{CD0724C4-CAE0-44B8-AD36-F840B7F3EE81}">
      <dgm:prSet/>
      <dgm:spPr/>
      <dgm:t>
        <a:bodyPr/>
        <a:lstStyle/>
        <a:p>
          <a:endParaRPr lang="et-EE"/>
        </a:p>
      </dgm:t>
    </dgm:pt>
    <dgm:pt modelId="{A5BFB43C-2E34-4EE0-BE41-6D92250574EB}" type="sibTrans" cxnId="{CD0724C4-CAE0-44B8-AD36-F840B7F3EE81}">
      <dgm:prSet custT="1"/>
      <dgm:spPr/>
      <dgm:t>
        <a:bodyPr/>
        <a:lstStyle/>
        <a:p>
          <a:endParaRPr lang="et-EE" sz="2000">
            <a:solidFill>
              <a:schemeClr val="tx1"/>
            </a:solidFill>
          </a:endParaRPr>
        </a:p>
      </dgm:t>
    </dgm:pt>
    <dgm:pt modelId="{362BAF9D-CE0A-448E-B91C-146F1655757A}">
      <dgm:prSet phldrT="[Tekst]" custT="1"/>
      <dgm:spPr/>
      <dgm:t>
        <a:bodyPr/>
        <a:lstStyle/>
        <a:p>
          <a:r>
            <a:rPr lang="et-EE" sz="3200" smtClean="0"/>
            <a:t>RVL</a:t>
          </a:r>
          <a:endParaRPr lang="et-EE" sz="3200" dirty="0"/>
        </a:p>
      </dgm:t>
    </dgm:pt>
    <dgm:pt modelId="{7B683E18-B97C-461C-A79C-C7B1F5911562}" type="parTrans" cxnId="{7DBC723E-4181-4A7E-8823-3E15523568A6}">
      <dgm:prSet/>
      <dgm:spPr/>
      <dgm:t>
        <a:bodyPr/>
        <a:lstStyle/>
        <a:p>
          <a:endParaRPr lang="et-EE"/>
        </a:p>
      </dgm:t>
    </dgm:pt>
    <dgm:pt modelId="{FDF50C83-3F73-4CF9-9507-DDFE65441BC0}" type="sibTrans" cxnId="{7DBC723E-4181-4A7E-8823-3E15523568A6}">
      <dgm:prSet custT="1"/>
      <dgm:spPr/>
      <dgm:t>
        <a:bodyPr/>
        <a:lstStyle/>
        <a:p>
          <a:endParaRPr lang="et-EE" sz="2000">
            <a:solidFill>
              <a:schemeClr val="tx1"/>
            </a:solidFill>
          </a:endParaRPr>
        </a:p>
      </dgm:t>
    </dgm:pt>
    <dgm:pt modelId="{E8C315A4-0617-401C-84AA-067E68FB8A9E}">
      <dgm:prSet phldrT="[Tekst]" custT="1"/>
      <dgm:spPr/>
      <dgm:t>
        <a:bodyPr/>
        <a:lstStyle/>
        <a:p>
          <a:r>
            <a:rPr lang="et-EE" sz="3200" smtClean="0"/>
            <a:t>Teadus-</a:t>
          </a:r>
          <a:br>
            <a:rPr lang="et-EE" sz="3200" smtClean="0"/>
          </a:br>
          <a:r>
            <a:rPr lang="et-EE" sz="3200" smtClean="0"/>
            <a:t>keskus</a:t>
          </a:r>
          <a:endParaRPr lang="et-EE" sz="3200" dirty="0"/>
        </a:p>
      </dgm:t>
    </dgm:pt>
    <dgm:pt modelId="{FFE25D0C-2950-4B21-9E35-E923880EFB65}" type="parTrans" cxnId="{7D92BE35-CE96-4EBE-A205-AFB74C88E712}">
      <dgm:prSet/>
      <dgm:spPr/>
      <dgm:t>
        <a:bodyPr/>
        <a:lstStyle/>
        <a:p>
          <a:endParaRPr lang="et-EE"/>
        </a:p>
      </dgm:t>
    </dgm:pt>
    <dgm:pt modelId="{D05B20F5-A481-45C9-9D7C-4332B2BF242C}" type="sibTrans" cxnId="{7D92BE35-CE96-4EBE-A205-AFB74C88E712}">
      <dgm:prSet custT="1"/>
      <dgm:spPr/>
      <dgm:t>
        <a:bodyPr/>
        <a:lstStyle/>
        <a:p>
          <a:endParaRPr lang="et-EE" sz="2000">
            <a:solidFill>
              <a:schemeClr val="tx1"/>
            </a:solidFill>
          </a:endParaRPr>
        </a:p>
      </dgm:t>
    </dgm:pt>
    <dgm:pt modelId="{900437EE-1AEF-4C15-9977-B2EFBE377910}">
      <dgm:prSet phldrT="[Tekst]" custT="1"/>
      <dgm:spPr/>
      <dgm:t>
        <a:bodyPr/>
        <a:lstStyle/>
        <a:p>
          <a:r>
            <a:rPr lang="et-EE" sz="3200" smtClean="0"/>
            <a:t>PM teabe-keskus</a:t>
          </a:r>
          <a:endParaRPr lang="et-EE" sz="3200" dirty="0"/>
        </a:p>
      </dgm:t>
    </dgm:pt>
    <dgm:pt modelId="{EE6B9BD0-B295-4458-8D20-0D0AF595810A}" type="parTrans" cxnId="{10073FAC-A047-411C-A13E-AEEEA71C3A27}">
      <dgm:prSet/>
      <dgm:spPr/>
      <dgm:t>
        <a:bodyPr/>
        <a:lstStyle/>
        <a:p>
          <a:endParaRPr lang="et-EE"/>
        </a:p>
      </dgm:t>
    </dgm:pt>
    <dgm:pt modelId="{7D7DC1BF-F608-4F4E-81CD-E68E4617C2D3}" type="sibTrans" cxnId="{10073FAC-A047-411C-A13E-AEEEA71C3A27}">
      <dgm:prSet custT="1"/>
      <dgm:spPr/>
      <dgm:t>
        <a:bodyPr/>
        <a:lstStyle/>
        <a:p>
          <a:endParaRPr lang="et-EE" sz="2000">
            <a:solidFill>
              <a:schemeClr val="tx1"/>
            </a:solidFill>
          </a:endParaRPr>
        </a:p>
      </dgm:t>
    </dgm:pt>
    <dgm:pt modelId="{26B69FAA-BBBB-4F07-A1B1-894B789A1357}">
      <dgm:prSet phldrT="[Tekst]" custT="1"/>
      <dgm:spPr/>
      <dgm:t>
        <a:bodyPr/>
        <a:lstStyle/>
        <a:p>
          <a:r>
            <a:rPr lang="et-EE" sz="3200" smtClean="0"/>
            <a:t>Haldus-osakond</a:t>
          </a:r>
          <a:endParaRPr lang="et-EE" sz="3200" dirty="0"/>
        </a:p>
      </dgm:t>
    </dgm:pt>
    <dgm:pt modelId="{DEF9A2C5-9F00-4EF6-A406-CA542679A9F0}" type="parTrans" cxnId="{5DCD80A1-CC36-4985-AB42-788D1BECDF9D}">
      <dgm:prSet/>
      <dgm:spPr/>
      <dgm:t>
        <a:bodyPr/>
        <a:lstStyle/>
        <a:p>
          <a:endParaRPr lang="et-EE"/>
        </a:p>
      </dgm:t>
    </dgm:pt>
    <dgm:pt modelId="{A4F8B443-91B4-4E73-B027-EABA282A3C53}" type="sibTrans" cxnId="{5DCD80A1-CC36-4985-AB42-788D1BECDF9D}">
      <dgm:prSet custT="1"/>
      <dgm:spPr/>
      <dgm:t>
        <a:bodyPr/>
        <a:lstStyle/>
        <a:p>
          <a:endParaRPr lang="et-EE" sz="2000">
            <a:solidFill>
              <a:schemeClr val="tx1"/>
            </a:solidFill>
          </a:endParaRPr>
        </a:p>
      </dgm:t>
    </dgm:pt>
    <dgm:pt modelId="{BD965E22-AEC3-4BAD-94DD-0FA078EB22BB}" type="pres">
      <dgm:prSet presAssocID="{89AEFFB8-394A-4744-BC99-AC561A111F3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t-EE"/>
        </a:p>
      </dgm:t>
    </dgm:pt>
    <dgm:pt modelId="{8ED2C779-5D44-41FD-AE97-E9DEC9F86DD4}" type="pres">
      <dgm:prSet presAssocID="{A1D0E4ED-97E6-499F-BDA4-49C0C32067E7}" presName="node" presStyleLbl="node1" presStyleIdx="0" presStyleCnt="10" custScaleY="64919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26825A9D-96DC-4960-8B42-51C647C592DF}" type="pres">
      <dgm:prSet presAssocID="{A1D0E4ED-97E6-499F-BDA4-49C0C32067E7}" presName="spNode" presStyleCnt="0"/>
      <dgm:spPr/>
    </dgm:pt>
    <dgm:pt modelId="{361AECAE-7382-4914-A58A-5E6B684E53AB}" type="pres">
      <dgm:prSet presAssocID="{1DCC0E01-11E8-45E1-AB81-1E7069E8B9B5}" presName="sibTrans" presStyleLbl="sibTrans1D1" presStyleIdx="0" presStyleCnt="10" custScaleY="1801268"/>
      <dgm:spPr/>
      <dgm:t>
        <a:bodyPr/>
        <a:lstStyle/>
        <a:p>
          <a:endParaRPr lang="et-EE"/>
        </a:p>
      </dgm:t>
    </dgm:pt>
    <dgm:pt modelId="{816DD807-5B43-44D6-966E-D580BBCA746E}" type="pres">
      <dgm:prSet presAssocID="{05D3BF09-E1D3-4736-98C2-1A06778787B3}" presName="node" presStyleLbl="node1" presStyleIdx="1" presStyleCnt="10" custScaleY="64919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BC057814-8A07-4E57-9D86-5494230E7EB0}" type="pres">
      <dgm:prSet presAssocID="{05D3BF09-E1D3-4736-98C2-1A06778787B3}" presName="spNode" presStyleCnt="0"/>
      <dgm:spPr/>
    </dgm:pt>
    <dgm:pt modelId="{644D7FA5-7F3B-4D16-A567-A1E64726DB59}" type="pres">
      <dgm:prSet presAssocID="{0329482D-B684-43C7-ABE5-B6944E91DF57}" presName="sibTrans" presStyleLbl="sibTrans1D1" presStyleIdx="1" presStyleCnt="10" custScaleY="1801268"/>
      <dgm:spPr/>
      <dgm:t>
        <a:bodyPr/>
        <a:lstStyle/>
        <a:p>
          <a:endParaRPr lang="et-EE"/>
        </a:p>
      </dgm:t>
    </dgm:pt>
    <dgm:pt modelId="{053AF045-084A-4AD4-A4A8-9154CA4A0A5A}" type="pres">
      <dgm:prSet presAssocID="{362BAF9D-CE0A-448E-B91C-146F1655757A}" presName="node" presStyleLbl="node1" presStyleIdx="2" presStyleCnt="10" custScaleY="64919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4F2A3CC2-6CC8-459B-B99C-43A374540972}" type="pres">
      <dgm:prSet presAssocID="{362BAF9D-CE0A-448E-B91C-146F1655757A}" presName="spNode" presStyleCnt="0"/>
      <dgm:spPr/>
    </dgm:pt>
    <dgm:pt modelId="{4545F65E-B2B4-4479-B983-2D855BD49891}" type="pres">
      <dgm:prSet presAssocID="{FDF50C83-3F73-4CF9-9507-DDFE65441BC0}" presName="sibTrans" presStyleLbl="sibTrans1D1" presStyleIdx="2" presStyleCnt="10" custScaleY="1801268"/>
      <dgm:spPr/>
      <dgm:t>
        <a:bodyPr/>
        <a:lstStyle/>
        <a:p>
          <a:endParaRPr lang="et-EE"/>
        </a:p>
      </dgm:t>
    </dgm:pt>
    <dgm:pt modelId="{7CF28F43-B53B-4FE8-B7BD-1B3367FD66D0}" type="pres">
      <dgm:prSet presAssocID="{E8C315A4-0617-401C-84AA-067E68FB8A9E}" presName="node" presStyleLbl="node1" presStyleIdx="3" presStyleCnt="10" custScaleY="64919" custRadScaleRad="101916" custRadScaleInc="-2914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5368FE69-4ECA-4536-9C7D-38BA257B990B}" type="pres">
      <dgm:prSet presAssocID="{E8C315A4-0617-401C-84AA-067E68FB8A9E}" presName="spNode" presStyleCnt="0"/>
      <dgm:spPr/>
    </dgm:pt>
    <dgm:pt modelId="{BD0325F6-1279-42FB-A5F4-2B88FB75B948}" type="pres">
      <dgm:prSet presAssocID="{D05B20F5-A481-45C9-9D7C-4332B2BF242C}" presName="sibTrans" presStyleLbl="sibTrans1D1" presStyleIdx="3" presStyleCnt="10" custScaleY="1801268"/>
      <dgm:spPr/>
      <dgm:t>
        <a:bodyPr/>
        <a:lstStyle/>
        <a:p>
          <a:endParaRPr lang="et-EE"/>
        </a:p>
      </dgm:t>
    </dgm:pt>
    <dgm:pt modelId="{B990E754-F0CF-4179-9AEC-287683DA89A3}" type="pres">
      <dgm:prSet presAssocID="{26B69FAA-BBBB-4F07-A1B1-894B789A1357}" presName="node" presStyleLbl="node1" presStyleIdx="4" presStyleCnt="10" custScaleY="64919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4E86818A-B07A-406D-8685-C334FE4D8193}" type="pres">
      <dgm:prSet presAssocID="{26B69FAA-BBBB-4F07-A1B1-894B789A1357}" presName="spNode" presStyleCnt="0"/>
      <dgm:spPr/>
    </dgm:pt>
    <dgm:pt modelId="{D16A1988-9AB4-4929-B9CF-7A7B61EA8CFF}" type="pres">
      <dgm:prSet presAssocID="{A4F8B443-91B4-4E73-B027-EABA282A3C53}" presName="sibTrans" presStyleLbl="sibTrans1D1" presStyleIdx="4" presStyleCnt="10" custScaleY="1801268"/>
      <dgm:spPr/>
      <dgm:t>
        <a:bodyPr/>
        <a:lstStyle/>
        <a:p>
          <a:endParaRPr lang="et-EE"/>
        </a:p>
      </dgm:t>
    </dgm:pt>
    <dgm:pt modelId="{C0013E40-2FBE-456A-B54A-484C0A760F8E}" type="pres">
      <dgm:prSet presAssocID="{900437EE-1AEF-4C15-9977-B2EFBE377910}" presName="node" presStyleLbl="node1" presStyleIdx="5" presStyleCnt="10" custScaleY="64919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E081C8F0-A6ED-4198-B825-6E12C3AD5792}" type="pres">
      <dgm:prSet presAssocID="{900437EE-1AEF-4C15-9977-B2EFBE377910}" presName="spNode" presStyleCnt="0"/>
      <dgm:spPr/>
    </dgm:pt>
    <dgm:pt modelId="{4CBF6FD1-7DD3-4F9F-AF06-3A16CC93A868}" type="pres">
      <dgm:prSet presAssocID="{7D7DC1BF-F608-4F4E-81CD-E68E4617C2D3}" presName="sibTrans" presStyleLbl="sibTrans1D1" presStyleIdx="5" presStyleCnt="10" custScaleY="1801268"/>
      <dgm:spPr/>
      <dgm:t>
        <a:bodyPr/>
        <a:lstStyle/>
        <a:p>
          <a:endParaRPr lang="et-EE"/>
        </a:p>
      </dgm:t>
    </dgm:pt>
    <dgm:pt modelId="{600776D1-FBD2-4CF7-B347-094FF09D1156}" type="pres">
      <dgm:prSet presAssocID="{2C31B8F9-A885-413B-A806-A246227B8590}" presName="node" presStyleLbl="node1" presStyleIdx="6" presStyleCnt="10" custScaleY="64919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CC29FADC-47E9-49AE-867E-36CDD9DFD80A}" type="pres">
      <dgm:prSet presAssocID="{2C31B8F9-A885-413B-A806-A246227B8590}" presName="spNode" presStyleCnt="0"/>
      <dgm:spPr/>
    </dgm:pt>
    <dgm:pt modelId="{30B7B69C-BB0F-4C5B-B17F-069A8B1E23BA}" type="pres">
      <dgm:prSet presAssocID="{047A946B-0CE5-48AF-81BF-7CADED4299D5}" presName="sibTrans" presStyleLbl="sibTrans1D1" presStyleIdx="6" presStyleCnt="10" custScaleY="1801268"/>
      <dgm:spPr/>
      <dgm:t>
        <a:bodyPr/>
        <a:lstStyle/>
        <a:p>
          <a:endParaRPr lang="et-EE"/>
        </a:p>
      </dgm:t>
    </dgm:pt>
    <dgm:pt modelId="{0D691CEC-5B18-4D86-8C97-465F7120E367}" type="pres">
      <dgm:prSet presAssocID="{DB4A5432-3211-44E0-AB62-70FBABE8A67D}" presName="node" presStyleLbl="node1" presStyleIdx="7" presStyleCnt="10" custScaleY="64919" custRadScaleRad="101916" custRadScaleInc="2914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87B75E2C-C82D-4F9B-8B4E-28147BF480C8}" type="pres">
      <dgm:prSet presAssocID="{DB4A5432-3211-44E0-AB62-70FBABE8A67D}" presName="spNode" presStyleCnt="0"/>
      <dgm:spPr/>
    </dgm:pt>
    <dgm:pt modelId="{D788BCBC-A263-4A53-ABC1-05CFE00F8718}" type="pres">
      <dgm:prSet presAssocID="{6753CBC1-EF49-4D6D-B58C-22F669768009}" presName="sibTrans" presStyleLbl="sibTrans1D1" presStyleIdx="7" presStyleCnt="10" custScaleY="1801268"/>
      <dgm:spPr/>
      <dgm:t>
        <a:bodyPr/>
        <a:lstStyle/>
        <a:p>
          <a:endParaRPr lang="et-EE"/>
        </a:p>
      </dgm:t>
    </dgm:pt>
    <dgm:pt modelId="{323E2B1B-FF18-49E1-BDD4-D4BDA5638013}" type="pres">
      <dgm:prSet presAssocID="{C26CED08-B820-4258-9D82-CB25D8D4693A}" presName="node" presStyleLbl="node1" presStyleIdx="8" presStyleCnt="10" custScaleY="64919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FBFBE9B3-A989-44F5-BD5B-8B97A6E62FCD}" type="pres">
      <dgm:prSet presAssocID="{C26CED08-B820-4258-9D82-CB25D8D4693A}" presName="spNode" presStyleCnt="0"/>
      <dgm:spPr/>
    </dgm:pt>
    <dgm:pt modelId="{71FC7904-312A-4FCA-9662-53910D87A26C}" type="pres">
      <dgm:prSet presAssocID="{1AC74C08-E52B-4EBD-B6C9-D2CAF6328587}" presName="sibTrans" presStyleLbl="sibTrans1D1" presStyleIdx="8" presStyleCnt="10" custScaleY="1801268"/>
      <dgm:spPr/>
      <dgm:t>
        <a:bodyPr/>
        <a:lstStyle/>
        <a:p>
          <a:endParaRPr lang="et-EE"/>
        </a:p>
      </dgm:t>
    </dgm:pt>
    <dgm:pt modelId="{F7B710D4-4859-4232-BE27-34624B895B8B}" type="pres">
      <dgm:prSet presAssocID="{0934D83A-E848-4F5D-8D5E-315163D6124E}" presName="node" presStyleLbl="node1" presStyleIdx="9" presStyleCnt="10" custScaleY="64919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40DE847C-D74D-46E3-836F-AFA60EDA1A53}" type="pres">
      <dgm:prSet presAssocID="{0934D83A-E848-4F5D-8D5E-315163D6124E}" presName="spNode" presStyleCnt="0"/>
      <dgm:spPr/>
    </dgm:pt>
    <dgm:pt modelId="{C3643C92-D73B-4B93-B047-5995FE7AFACB}" type="pres">
      <dgm:prSet presAssocID="{A5BFB43C-2E34-4EE0-BE41-6D92250574EB}" presName="sibTrans" presStyleLbl="sibTrans1D1" presStyleIdx="9" presStyleCnt="10" custScaleY="1801268"/>
      <dgm:spPr/>
      <dgm:t>
        <a:bodyPr/>
        <a:lstStyle/>
        <a:p>
          <a:endParaRPr lang="et-EE"/>
        </a:p>
      </dgm:t>
    </dgm:pt>
  </dgm:ptLst>
  <dgm:cxnLst>
    <dgm:cxn modelId="{AA800E5B-18D2-45C4-B66F-FA3ACBCEEBDE}" type="presOf" srcId="{E8C315A4-0617-401C-84AA-067E68FB8A9E}" destId="{7CF28F43-B53B-4FE8-B7BD-1B3367FD66D0}" srcOrd="0" destOrd="0" presId="urn:microsoft.com/office/officeart/2005/8/layout/cycle6"/>
    <dgm:cxn modelId="{983B1A76-F68C-4D83-81F8-1C467446BD03}" type="presOf" srcId="{0329482D-B684-43C7-ABE5-B6944E91DF57}" destId="{644D7FA5-7F3B-4D16-A567-A1E64726DB59}" srcOrd="0" destOrd="0" presId="urn:microsoft.com/office/officeart/2005/8/layout/cycle6"/>
    <dgm:cxn modelId="{7D92BE35-CE96-4EBE-A205-AFB74C88E712}" srcId="{89AEFFB8-394A-4744-BC99-AC561A111F3E}" destId="{E8C315A4-0617-401C-84AA-067E68FB8A9E}" srcOrd="3" destOrd="0" parTransId="{FFE25D0C-2950-4B21-9E35-E923880EFB65}" sibTransId="{D05B20F5-A481-45C9-9D7C-4332B2BF242C}"/>
    <dgm:cxn modelId="{0E4015A0-396C-4A9F-BAC2-9B9D66DB01CF}" type="presOf" srcId="{C26CED08-B820-4258-9D82-CB25D8D4693A}" destId="{323E2B1B-FF18-49E1-BDD4-D4BDA5638013}" srcOrd="0" destOrd="0" presId="urn:microsoft.com/office/officeart/2005/8/layout/cycle6"/>
    <dgm:cxn modelId="{87727FE1-0DE8-4D3D-981A-5030FC9A9ABF}" srcId="{89AEFFB8-394A-4744-BC99-AC561A111F3E}" destId="{05D3BF09-E1D3-4736-98C2-1A06778787B3}" srcOrd="1" destOrd="0" parTransId="{011EC1A8-7F43-446A-AE74-BDAEDF25A29A}" sibTransId="{0329482D-B684-43C7-ABE5-B6944E91DF57}"/>
    <dgm:cxn modelId="{7221975D-9FD1-472C-9DA4-772AD987EECC}" type="presOf" srcId="{362BAF9D-CE0A-448E-B91C-146F1655757A}" destId="{053AF045-084A-4AD4-A4A8-9154CA4A0A5A}" srcOrd="0" destOrd="0" presId="urn:microsoft.com/office/officeart/2005/8/layout/cycle6"/>
    <dgm:cxn modelId="{CD0724C4-CAE0-44B8-AD36-F840B7F3EE81}" srcId="{89AEFFB8-394A-4744-BC99-AC561A111F3E}" destId="{0934D83A-E848-4F5D-8D5E-315163D6124E}" srcOrd="9" destOrd="0" parTransId="{23956B47-3015-45B9-9969-42AED34A1C6E}" sibTransId="{A5BFB43C-2E34-4EE0-BE41-6D92250574EB}"/>
    <dgm:cxn modelId="{D9801D96-D91A-4015-B666-74173A49422E}" type="presOf" srcId="{05D3BF09-E1D3-4736-98C2-1A06778787B3}" destId="{816DD807-5B43-44D6-966E-D580BBCA746E}" srcOrd="0" destOrd="0" presId="urn:microsoft.com/office/officeart/2005/8/layout/cycle6"/>
    <dgm:cxn modelId="{20757F61-693C-4807-849C-7B1A27E0FBCB}" type="presOf" srcId="{FDF50C83-3F73-4CF9-9507-DDFE65441BC0}" destId="{4545F65E-B2B4-4479-B983-2D855BD49891}" srcOrd="0" destOrd="0" presId="urn:microsoft.com/office/officeart/2005/8/layout/cycle6"/>
    <dgm:cxn modelId="{7A4562AF-587E-45E7-8ED2-2DCACAFF93E8}" type="presOf" srcId="{26B69FAA-BBBB-4F07-A1B1-894B789A1357}" destId="{B990E754-F0CF-4179-9AEC-287683DA89A3}" srcOrd="0" destOrd="0" presId="urn:microsoft.com/office/officeart/2005/8/layout/cycle6"/>
    <dgm:cxn modelId="{5DCD80A1-CC36-4985-AB42-788D1BECDF9D}" srcId="{89AEFFB8-394A-4744-BC99-AC561A111F3E}" destId="{26B69FAA-BBBB-4F07-A1B1-894B789A1357}" srcOrd="4" destOrd="0" parTransId="{DEF9A2C5-9F00-4EF6-A406-CA542679A9F0}" sibTransId="{A4F8B443-91B4-4E73-B027-EABA282A3C53}"/>
    <dgm:cxn modelId="{7D6B4002-DC2C-45D4-A672-CD161160E9EA}" type="presOf" srcId="{89AEFFB8-394A-4744-BC99-AC561A111F3E}" destId="{BD965E22-AEC3-4BAD-94DD-0FA078EB22BB}" srcOrd="0" destOrd="0" presId="urn:microsoft.com/office/officeart/2005/8/layout/cycle6"/>
    <dgm:cxn modelId="{F4719D5C-00D7-41C3-AAF0-A232D72A816F}" srcId="{89AEFFB8-394A-4744-BC99-AC561A111F3E}" destId="{DB4A5432-3211-44E0-AB62-70FBABE8A67D}" srcOrd="7" destOrd="0" parTransId="{2A0AF068-AE5B-40BF-8A3D-1E0B5E0E34EB}" sibTransId="{6753CBC1-EF49-4D6D-B58C-22F669768009}"/>
    <dgm:cxn modelId="{4FC0128C-7853-4CE0-9522-1E53FA2D8461}" srcId="{89AEFFB8-394A-4744-BC99-AC561A111F3E}" destId="{C26CED08-B820-4258-9D82-CB25D8D4693A}" srcOrd="8" destOrd="0" parTransId="{E7B0FE00-E800-46DA-B72C-F9B3D929E563}" sibTransId="{1AC74C08-E52B-4EBD-B6C9-D2CAF6328587}"/>
    <dgm:cxn modelId="{F944ED34-4ACA-4E78-A4C5-04DBBBB3CF9B}" type="presOf" srcId="{A1D0E4ED-97E6-499F-BDA4-49C0C32067E7}" destId="{8ED2C779-5D44-41FD-AE97-E9DEC9F86DD4}" srcOrd="0" destOrd="0" presId="urn:microsoft.com/office/officeart/2005/8/layout/cycle6"/>
    <dgm:cxn modelId="{D0AAD2E8-1C93-4761-9B89-51A16A2E64E8}" type="presOf" srcId="{900437EE-1AEF-4C15-9977-B2EFBE377910}" destId="{C0013E40-2FBE-456A-B54A-484C0A760F8E}" srcOrd="0" destOrd="0" presId="urn:microsoft.com/office/officeart/2005/8/layout/cycle6"/>
    <dgm:cxn modelId="{9A32C327-C142-473A-8D4F-25299085279A}" type="presOf" srcId="{2C31B8F9-A885-413B-A806-A246227B8590}" destId="{600776D1-FBD2-4CF7-B347-094FF09D1156}" srcOrd="0" destOrd="0" presId="urn:microsoft.com/office/officeart/2005/8/layout/cycle6"/>
    <dgm:cxn modelId="{7CD7F9F5-B0B6-41F5-8155-92F5CDD2600B}" type="presOf" srcId="{D05B20F5-A481-45C9-9D7C-4332B2BF242C}" destId="{BD0325F6-1279-42FB-A5F4-2B88FB75B948}" srcOrd="0" destOrd="0" presId="urn:microsoft.com/office/officeart/2005/8/layout/cycle6"/>
    <dgm:cxn modelId="{44347A47-A937-4089-AD1A-C49D0B954A70}" type="presOf" srcId="{1DCC0E01-11E8-45E1-AB81-1E7069E8B9B5}" destId="{361AECAE-7382-4914-A58A-5E6B684E53AB}" srcOrd="0" destOrd="0" presId="urn:microsoft.com/office/officeart/2005/8/layout/cycle6"/>
    <dgm:cxn modelId="{61992952-BF97-4FFE-B2A0-181D4DC73649}" type="presOf" srcId="{047A946B-0CE5-48AF-81BF-7CADED4299D5}" destId="{30B7B69C-BB0F-4C5B-B17F-069A8B1E23BA}" srcOrd="0" destOrd="0" presId="urn:microsoft.com/office/officeart/2005/8/layout/cycle6"/>
    <dgm:cxn modelId="{C2AEDD92-C977-4F68-B9C1-CA1557C348C7}" type="presOf" srcId="{6753CBC1-EF49-4D6D-B58C-22F669768009}" destId="{D788BCBC-A263-4A53-ABC1-05CFE00F8718}" srcOrd="0" destOrd="0" presId="urn:microsoft.com/office/officeart/2005/8/layout/cycle6"/>
    <dgm:cxn modelId="{AF256F91-860B-4A57-8FA2-502BB3F0C91E}" type="presOf" srcId="{A5BFB43C-2E34-4EE0-BE41-6D92250574EB}" destId="{C3643C92-D73B-4B93-B047-5995FE7AFACB}" srcOrd="0" destOrd="0" presId="urn:microsoft.com/office/officeart/2005/8/layout/cycle6"/>
    <dgm:cxn modelId="{79244649-74D6-4910-8803-A5179F6EC43C}" type="presOf" srcId="{1AC74C08-E52B-4EBD-B6C9-D2CAF6328587}" destId="{71FC7904-312A-4FCA-9662-53910D87A26C}" srcOrd="0" destOrd="0" presId="urn:microsoft.com/office/officeart/2005/8/layout/cycle6"/>
    <dgm:cxn modelId="{AE4CBDD4-A7CC-4F5C-BB46-011B6349184C}" type="presOf" srcId="{0934D83A-E848-4F5D-8D5E-315163D6124E}" destId="{F7B710D4-4859-4232-BE27-34624B895B8B}" srcOrd="0" destOrd="0" presId="urn:microsoft.com/office/officeart/2005/8/layout/cycle6"/>
    <dgm:cxn modelId="{5EC172CB-C85D-4FD1-96D1-EDDEB8D55F36}" type="presOf" srcId="{7D7DC1BF-F608-4F4E-81CD-E68E4617C2D3}" destId="{4CBF6FD1-7DD3-4F9F-AF06-3A16CC93A868}" srcOrd="0" destOrd="0" presId="urn:microsoft.com/office/officeart/2005/8/layout/cycle6"/>
    <dgm:cxn modelId="{F5159E50-6F41-4589-B14C-880E11503741}" srcId="{89AEFFB8-394A-4744-BC99-AC561A111F3E}" destId="{2C31B8F9-A885-413B-A806-A246227B8590}" srcOrd="6" destOrd="0" parTransId="{6A685303-AB59-462D-A728-40FBB25156F4}" sibTransId="{047A946B-0CE5-48AF-81BF-7CADED4299D5}"/>
    <dgm:cxn modelId="{2D88FE70-C117-425D-A2EE-00499E1DBA37}" type="presOf" srcId="{DB4A5432-3211-44E0-AB62-70FBABE8A67D}" destId="{0D691CEC-5B18-4D86-8C97-465F7120E367}" srcOrd="0" destOrd="0" presId="urn:microsoft.com/office/officeart/2005/8/layout/cycle6"/>
    <dgm:cxn modelId="{279DFA91-0A71-447B-9B54-0653E9372812}" type="presOf" srcId="{A4F8B443-91B4-4E73-B027-EABA282A3C53}" destId="{D16A1988-9AB4-4929-B9CF-7A7B61EA8CFF}" srcOrd="0" destOrd="0" presId="urn:microsoft.com/office/officeart/2005/8/layout/cycle6"/>
    <dgm:cxn modelId="{10073FAC-A047-411C-A13E-AEEEA71C3A27}" srcId="{89AEFFB8-394A-4744-BC99-AC561A111F3E}" destId="{900437EE-1AEF-4C15-9977-B2EFBE377910}" srcOrd="5" destOrd="0" parTransId="{EE6B9BD0-B295-4458-8D20-0D0AF595810A}" sibTransId="{7D7DC1BF-F608-4F4E-81CD-E68E4617C2D3}"/>
    <dgm:cxn modelId="{7DBC723E-4181-4A7E-8823-3E15523568A6}" srcId="{89AEFFB8-394A-4744-BC99-AC561A111F3E}" destId="{362BAF9D-CE0A-448E-B91C-146F1655757A}" srcOrd="2" destOrd="0" parTransId="{7B683E18-B97C-461C-A79C-C7B1F5911562}" sibTransId="{FDF50C83-3F73-4CF9-9507-DDFE65441BC0}"/>
    <dgm:cxn modelId="{ED4610C2-5F65-48FD-A69A-30A423646CCC}" srcId="{89AEFFB8-394A-4744-BC99-AC561A111F3E}" destId="{A1D0E4ED-97E6-499F-BDA4-49C0C32067E7}" srcOrd="0" destOrd="0" parTransId="{9FC4EC4D-D015-4D65-BDD4-B0E7364EF1E0}" sibTransId="{1DCC0E01-11E8-45E1-AB81-1E7069E8B9B5}"/>
    <dgm:cxn modelId="{C6969CCC-3742-4937-A481-226B3F62A7A9}" type="presParOf" srcId="{BD965E22-AEC3-4BAD-94DD-0FA078EB22BB}" destId="{8ED2C779-5D44-41FD-AE97-E9DEC9F86DD4}" srcOrd="0" destOrd="0" presId="urn:microsoft.com/office/officeart/2005/8/layout/cycle6"/>
    <dgm:cxn modelId="{D5CE918C-2184-4FE7-AD46-C670377DBE0A}" type="presParOf" srcId="{BD965E22-AEC3-4BAD-94DD-0FA078EB22BB}" destId="{26825A9D-96DC-4960-8B42-51C647C592DF}" srcOrd="1" destOrd="0" presId="urn:microsoft.com/office/officeart/2005/8/layout/cycle6"/>
    <dgm:cxn modelId="{A7BA8B91-3FEA-46C6-AB0B-484DD789E425}" type="presParOf" srcId="{BD965E22-AEC3-4BAD-94DD-0FA078EB22BB}" destId="{361AECAE-7382-4914-A58A-5E6B684E53AB}" srcOrd="2" destOrd="0" presId="urn:microsoft.com/office/officeart/2005/8/layout/cycle6"/>
    <dgm:cxn modelId="{A4CB19DE-0ED7-4120-852C-98F6BCC0478C}" type="presParOf" srcId="{BD965E22-AEC3-4BAD-94DD-0FA078EB22BB}" destId="{816DD807-5B43-44D6-966E-D580BBCA746E}" srcOrd="3" destOrd="0" presId="urn:microsoft.com/office/officeart/2005/8/layout/cycle6"/>
    <dgm:cxn modelId="{BFB70A70-3415-4E4D-A4B0-27A3D767BC6B}" type="presParOf" srcId="{BD965E22-AEC3-4BAD-94DD-0FA078EB22BB}" destId="{BC057814-8A07-4E57-9D86-5494230E7EB0}" srcOrd="4" destOrd="0" presId="urn:microsoft.com/office/officeart/2005/8/layout/cycle6"/>
    <dgm:cxn modelId="{0E7563E4-517C-40BC-90DB-6366A0DE0513}" type="presParOf" srcId="{BD965E22-AEC3-4BAD-94DD-0FA078EB22BB}" destId="{644D7FA5-7F3B-4D16-A567-A1E64726DB59}" srcOrd="5" destOrd="0" presId="urn:microsoft.com/office/officeart/2005/8/layout/cycle6"/>
    <dgm:cxn modelId="{083E437E-7C60-4A5E-A278-0CBCC593B7AD}" type="presParOf" srcId="{BD965E22-AEC3-4BAD-94DD-0FA078EB22BB}" destId="{053AF045-084A-4AD4-A4A8-9154CA4A0A5A}" srcOrd="6" destOrd="0" presId="urn:microsoft.com/office/officeart/2005/8/layout/cycle6"/>
    <dgm:cxn modelId="{79E5672D-5BC6-4406-BBED-BE8CC58A4F28}" type="presParOf" srcId="{BD965E22-AEC3-4BAD-94DD-0FA078EB22BB}" destId="{4F2A3CC2-6CC8-459B-B99C-43A374540972}" srcOrd="7" destOrd="0" presId="urn:microsoft.com/office/officeart/2005/8/layout/cycle6"/>
    <dgm:cxn modelId="{2FF0061C-BDC5-4A1E-B7AD-77F85C753F83}" type="presParOf" srcId="{BD965E22-AEC3-4BAD-94DD-0FA078EB22BB}" destId="{4545F65E-B2B4-4479-B983-2D855BD49891}" srcOrd="8" destOrd="0" presId="urn:microsoft.com/office/officeart/2005/8/layout/cycle6"/>
    <dgm:cxn modelId="{43F17723-EAE3-4619-8628-A4397890DD27}" type="presParOf" srcId="{BD965E22-AEC3-4BAD-94DD-0FA078EB22BB}" destId="{7CF28F43-B53B-4FE8-B7BD-1B3367FD66D0}" srcOrd="9" destOrd="0" presId="urn:microsoft.com/office/officeart/2005/8/layout/cycle6"/>
    <dgm:cxn modelId="{65711B28-784D-41F0-9AE4-BF79A6568B30}" type="presParOf" srcId="{BD965E22-AEC3-4BAD-94DD-0FA078EB22BB}" destId="{5368FE69-4ECA-4536-9C7D-38BA257B990B}" srcOrd="10" destOrd="0" presId="urn:microsoft.com/office/officeart/2005/8/layout/cycle6"/>
    <dgm:cxn modelId="{591C1FC3-096E-4D49-9826-D45BEF81D430}" type="presParOf" srcId="{BD965E22-AEC3-4BAD-94DD-0FA078EB22BB}" destId="{BD0325F6-1279-42FB-A5F4-2B88FB75B948}" srcOrd="11" destOrd="0" presId="urn:microsoft.com/office/officeart/2005/8/layout/cycle6"/>
    <dgm:cxn modelId="{1C8519F5-323F-45CE-9839-18A8AB378DD3}" type="presParOf" srcId="{BD965E22-AEC3-4BAD-94DD-0FA078EB22BB}" destId="{B990E754-F0CF-4179-9AEC-287683DA89A3}" srcOrd="12" destOrd="0" presId="urn:microsoft.com/office/officeart/2005/8/layout/cycle6"/>
    <dgm:cxn modelId="{204AB299-C62E-4939-8BD4-EACAD792D47E}" type="presParOf" srcId="{BD965E22-AEC3-4BAD-94DD-0FA078EB22BB}" destId="{4E86818A-B07A-406D-8685-C334FE4D8193}" srcOrd="13" destOrd="0" presId="urn:microsoft.com/office/officeart/2005/8/layout/cycle6"/>
    <dgm:cxn modelId="{5D382F5E-48DB-4F5B-8EC2-053625103363}" type="presParOf" srcId="{BD965E22-AEC3-4BAD-94DD-0FA078EB22BB}" destId="{D16A1988-9AB4-4929-B9CF-7A7B61EA8CFF}" srcOrd="14" destOrd="0" presId="urn:microsoft.com/office/officeart/2005/8/layout/cycle6"/>
    <dgm:cxn modelId="{175F9E8D-63FD-43BB-B847-F8DF8DA05036}" type="presParOf" srcId="{BD965E22-AEC3-4BAD-94DD-0FA078EB22BB}" destId="{C0013E40-2FBE-456A-B54A-484C0A760F8E}" srcOrd="15" destOrd="0" presId="urn:microsoft.com/office/officeart/2005/8/layout/cycle6"/>
    <dgm:cxn modelId="{381497B7-0BF8-4F7A-9AD8-5826AE4884E6}" type="presParOf" srcId="{BD965E22-AEC3-4BAD-94DD-0FA078EB22BB}" destId="{E081C8F0-A6ED-4198-B825-6E12C3AD5792}" srcOrd="16" destOrd="0" presId="urn:microsoft.com/office/officeart/2005/8/layout/cycle6"/>
    <dgm:cxn modelId="{7922158A-CB4E-4412-8B4F-978134095A26}" type="presParOf" srcId="{BD965E22-AEC3-4BAD-94DD-0FA078EB22BB}" destId="{4CBF6FD1-7DD3-4F9F-AF06-3A16CC93A868}" srcOrd="17" destOrd="0" presId="urn:microsoft.com/office/officeart/2005/8/layout/cycle6"/>
    <dgm:cxn modelId="{5FCE8A3A-46B9-468E-AFF8-A024EB1D582B}" type="presParOf" srcId="{BD965E22-AEC3-4BAD-94DD-0FA078EB22BB}" destId="{600776D1-FBD2-4CF7-B347-094FF09D1156}" srcOrd="18" destOrd="0" presId="urn:microsoft.com/office/officeart/2005/8/layout/cycle6"/>
    <dgm:cxn modelId="{F139F129-C8FD-4704-8509-BBC2CC03E9B9}" type="presParOf" srcId="{BD965E22-AEC3-4BAD-94DD-0FA078EB22BB}" destId="{CC29FADC-47E9-49AE-867E-36CDD9DFD80A}" srcOrd="19" destOrd="0" presId="urn:microsoft.com/office/officeart/2005/8/layout/cycle6"/>
    <dgm:cxn modelId="{8E3C6C5E-D682-4822-BA3B-303FAE50887C}" type="presParOf" srcId="{BD965E22-AEC3-4BAD-94DD-0FA078EB22BB}" destId="{30B7B69C-BB0F-4C5B-B17F-069A8B1E23BA}" srcOrd="20" destOrd="0" presId="urn:microsoft.com/office/officeart/2005/8/layout/cycle6"/>
    <dgm:cxn modelId="{BEC7FA58-29EC-471C-B61A-AA56D6AB2919}" type="presParOf" srcId="{BD965E22-AEC3-4BAD-94DD-0FA078EB22BB}" destId="{0D691CEC-5B18-4D86-8C97-465F7120E367}" srcOrd="21" destOrd="0" presId="urn:microsoft.com/office/officeart/2005/8/layout/cycle6"/>
    <dgm:cxn modelId="{D95ECE54-F5AE-4A66-B342-086D08C0C978}" type="presParOf" srcId="{BD965E22-AEC3-4BAD-94DD-0FA078EB22BB}" destId="{87B75E2C-C82D-4F9B-8B4E-28147BF480C8}" srcOrd="22" destOrd="0" presId="urn:microsoft.com/office/officeart/2005/8/layout/cycle6"/>
    <dgm:cxn modelId="{2E373491-D558-46C7-8761-6AD222971EF7}" type="presParOf" srcId="{BD965E22-AEC3-4BAD-94DD-0FA078EB22BB}" destId="{D788BCBC-A263-4A53-ABC1-05CFE00F8718}" srcOrd="23" destOrd="0" presId="urn:microsoft.com/office/officeart/2005/8/layout/cycle6"/>
    <dgm:cxn modelId="{9CC034F2-2486-43B3-9578-C5083548D6B2}" type="presParOf" srcId="{BD965E22-AEC3-4BAD-94DD-0FA078EB22BB}" destId="{323E2B1B-FF18-49E1-BDD4-D4BDA5638013}" srcOrd="24" destOrd="0" presId="urn:microsoft.com/office/officeart/2005/8/layout/cycle6"/>
    <dgm:cxn modelId="{3DE4DA54-FBC2-4DF8-99EB-CCAD3F8C8164}" type="presParOf" srcId="{BD965E22-AEC3-4BAD-94DD-0FA078EB22BB}" destId="{FBFBE9B3-A989-44F5-BD5B-8B97A6E62FCD}" srcOrd="25" destOrd="0" presId="urn:microsoft.com/office/officeart/2005/8/layout/cycle6"/>
    <dgm:cxn modelId="{B28BD96B-5891-495F-B0E9-3C65CF64DA56}" type="presParOf" srcId="{BD965E22-AEC3-4BAD-94DD-0FA078EB22BB}" destId="{71FC7904-312A-4FCA-9662-53910D87A26C}" srcOrd="26" destOrd="0" presId="urn:microsoft.com/office/officeart/2005/8/layout/cycle6"/>
    <dgm:cxn modelId="{AB1A795D-A6B7-4FBA-A98E-2BCB582D8B6D}" type="presParOf" srcId="{BD965E22-AEC3-4BAD-94DD-0FA078EB22BB}" destId="{F7B710D4-4859-4232-BE27-34624B895B8B}" srcOrd="27" destOrd="0" presId="urn:microsoft.com/office/officeart/2005/8/layout/cycle6"/>
    <dgm:cxn modelId="{7A85F55D-D634-4BB6-9DBF-B0F2581B23FB}" type="presParOf" srcId="{BD965E22-AEC3-4BAD-94DD-0FA078EB22BB}" destId="{40DE847C-D74D-46E3-836F-AFA60EDA1A53}" srcOrd="28" destOrd="0" presId="urn:microsoft.com/office/officeart/2005/8/layout/cycle6"/>
    <dgm:cxn modelId="{37F36E3C-478B-41D1-8EEA-F3C1AC2427F9}" type="presParOf" srcId="{BD965E22-AEC3-4BAD-94DD-0FA078EB22BB}" destId="{C3643C92-D73B-4B93-B047-5995FE7AFACB}" srcOrd="29" destOrd="0" presId="urn:microsoft.com/office/officeart/2005/8/layout/cycle6"/>
  </dgm:cxnLst>
  <dgm:bg/>
  <dgm:whole>
    <a:ln w="76200">
      <a:noFill/>
    </a:ln>
  </dgm:whole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AEF72F4-0013-42DE-A9C5-216EF57ABF70}" type="doc">
      <dgm:prSet loTypeId="urn:microsoft.com/office/officeart/2005/8/layout/cycle2" loCatId="cycle" qsTypeId="urn:microsoft.com/office/officeart/2005/8/quickstyle/simple4" qsCatId="simple" csTypeId="urn:microsoft.com/office/officeart/2005/8/colors/accent0_2" csCatId="mainScheme" phldr="1"/>
      <dgm:spPr/>
      <dgm:t>
        <a:bodyPr/>
        <a:lstStyle/>
        <a:p>
          <a:endParaRPr lang="et-EE"/>
        </a:p>
      </dgm:t>
    </dgm:pt>
    <dgm:pt modelId="{AE87B463-1276-4348-9CB4-62255C4B22C1}">
      <dgm:prSet phldrT="[Teks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Liisi </a:t>
          </a:r>
          <a:endParaRPr lang="et-EE" sz="2000" dirty="0">
            <a:solidFill>
              <a:schemeClr val="tx1"/>
            </a:solidFill>
          </a:endParaRPr>
        </a:p>
      </dgm:t>
    </dgm:pt>
    <dgm:pt modelId="{EBE6CDBE-44A4-4852-B6EB-2A5ED67AEBFD}" type="parTrans" cxnId="{480A2F8A-DD12-4049-9FFA-622103E9E133}">
      <dgm:prSet/>
      <dgm:spPr/>
      <dgm:t>
        <a:bodyPr/>
        <a:lstStyle/>
        <a:p>
          <a:pPr algn="ctr"/>
          <a:endParaRPr lang="et-EE"/>
        </a:p>
      </dgm:t>
    </dgm:pt>
    <dgm:pt modelId="{D2CE76BE-0A8D-4E4F-8AC1-7818D4C1B561}" type="sibTrans" cxnId="{480A2F8A-DD12-4049-9FFA-622103E9E133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5E3F7162-0868-4C1D-A989-8058274BA052}">
      <dgm:prSet phldrT="[Teks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Kalju Kill </a:t>
          </a:r>
          <a:endParaRPr lang="et-EE" sz="2000" dirty="0">
            <a:solidFill>
              <a:schemeClr val="tx1"/>
            </a:solidFill>
          </a:endParaRPr>
        </a:p>
      </dgm:t>
    </dgm:pt>
    <dgm:pt modelId="{09B6F078-9E7E-452A-BF3F-E94F4966B273}" type="parTrans" cxnId="{39DB2164-E31A-4E10-B86E-7E685357138E}">
      <dgm:prSet/>
      <dgm:spPr/>
      <dgm:t>
        <a:bodyPr/>
        <a:lstStyle/>
        <a:p>
          <a:pPr algn="ctr"/>
          <a:endParaRPr lang="et-EE"/>
        </a:p>
      </dgm:t>
    </dgm:pt>
    <dgm:pt modelId="{C8C9D610-914B-4DD1-BA2B-351473D4A8DD}" type="sibTrans" cxnId="{39DB2164-E31A-4E10-B86E-7E685357138E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5CA09FEE-786C-4505-BA98-5F54E4FB1FEF}">
      <dgm:prSet phldrT="[Teks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Uku </a:t>
          </a:r>
          <a:endParaRPr lang="et-EE" sz="2000" dirty="0">
            <a:solidFill>
              <a:schemeClr val="tx1"/>
            </a:solidFill>
          </a:endParaRPr>
        </a:p>
      </dgm:t>
    </dgm:pt>
    <dgm:pt modelId="{ECEE3277-47E8-406D-9F1C-B8A9090F5C27}" type="parTrans" cxnId="{72C96458-0B10-43E7-94A7-BC4D35DAC3C3}">
      <dgm:prSet/>
      <dgm:spPr/>
      <dgm:t>
        <a:bodyPr/>
        <a:lstStyle/>
        <a:p>
          <a:pPr algn="ctr"/>
          <a:endParaRPr lang="et-EE"/>
        </a:p>
      </dgm:t>
    </dgm:pt>
    <dgm:pt modelId="{2D794CF9-851B-49B1-9F2C-F8DA8E7EF5E2}" type="sibTrans" cxnId="{72C96458-0B10-43E7-94A7-BC4D35DAC3C3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844EEFDF-7B81-41B9-96A3-8EBFDF131A45}">
      <dgm:prSet phldrT="[Teks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dirty="0" smtClean="0">
              <a:solidFill>
                <a:schemeClr val="tx1"/>
              </a:solidFill>
            </a:rPr>
            <a:t/>
          </a:r>
          <a:br>
            <a:rPr lang="et-EE" sz="2000" dirty="0" smtClean="0">
              <a:solidFill>
                <a:schemeClr val="tx1"/>
              </a:solidFill>
            </a:rPr>
          </a:br>
          <a:r>
            <a:rPr lang="et-EE" sz="2000" b="1" dirty="0" smtClean="0">
              <a:solidFill>
                <a:schemeClr val="tx1"/>
              </a:solidFill>
            </a:rPr>
            <a:t>Heiki</a:t>
          </a:r>
          <a:endParaRPr lang="et-EE" sz="2000" dirty="0">
            <a:solidFill>
              <a:schemeClr val="tx1"/>
            </a:solidFill>
          </a:endParaRPr>
        </a:p>
      </dgm:t>
    </dgm:pt>
    <dgm:pt modelId="{7E091C38-2949-4ABE-A362-92B7FBDAFC80}" type="parTrans" cxnId="{C4214658-158A-4391-B029-179CFD8A1471}">
      <dgm:prSet/>
      <dgm:spPr/>
      <dgm:t>
        <a:bodyPr/>
        <a:lstStyle/>
        <a:p>
          <a:pPr algn="ctr"/>
          <a:endParaRPr lang="et-EE"/>
        </a:p>
      </dgm:t>
    </dgm:pt>
    <dgm:pt modelId="{0B1B0601-9CC6-44D2-8111-0E70D32EC5D5}" type="sibTrans" cxnId="{C4214658-158A-4391-B029-179CFD8A1471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690A9262-83AB-4977-BDB4-A2E340163FF4}">
      <dgm:prSet phldrT="[Teks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Aivar </a:t>
          </a:r>
          <a:endParaRPr lang="et-EE" sz="2000" dirty="0">
            <a:solidFill>
              <a:schemeClr val="tx1"/>
            </a:solidFill>
          </a:endParaRPr>
        </a:p>
      </dgm:t>
    </dgm:pt>
    <dgm:pt modelId="{8C06A780-0992-432F-8B40-EA35DA9794DE}" type="parTrans" cxnId="{53D7F7EF-83F4-484B-80FC-BE6ECE94114D}">
      <dgm:prSet/>
      <dgm:spPr/>
      <dgm:t>
        <a:bodyPr/>
        <a:lstStyle/>
        <a:p>
          <a:pPr algn="ctr"/>
          <a:endParaRPr lang="et-EE"/>
        </a:p>
      </dgm:t>
    </dgm:pt>
    <dgm:pt modelId="{C221DB3A-B51E-4DC5-9E96-69F10AD4A895}" type="sibTrans" cxnId="{53D7F7EF-83F4-484B-80FC-BE6ECE94114D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F5EFA6D5-37C2-434D-8E0F-9809E01D5140}">
      <dgm:prSet phldrT="[Teks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Külli</a:t>
          </a:r>
          <a:endParaRPr lang="et-EE" sz="2000" dirty="0">
            <a:solidFill>
              <a:schemeClr val="tx1"/>
            </a:solidFill>
          </a:endParaRPr>
        </a:p>
      </dgm:t>
    </dgm:pt>
    <dgm:pt modelId="{42661661-AA03-4851-8C27-551C6C4C6D83}" type="parTrans" cxnId="{743CA988-A4E9-4AF2-98FA-E1F38A502576}">
      <dgm:prSet/>
      <dgm:spPr/>
      <dgm:t>
        <a:bodyPr/>
        <a:lstStyle/>
        <a:p>
          <a:pPr algn="ctr"/>
          <a:endParaRPr lang="et-EE"/>
        </a:p>
      </dgm:t>
    </dgm:pt>
    <dgm:pt modelId="{8110473A-0909-462D-BD25-596B77E4C7B2}" type="sibTrans" cxnId="{743CA988-A4E9-4AF2-98FA-E1F38A502576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C5DAA558-F70F-4663-81CE-B04856549550}">
      <dgm:prSet phldrT="[Teks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Piret</a:t>
          </a:r>
          <a:endParaRPr lang="et-EE" sz="2000" dirty="0">
            <a:solidFill>
              <a:schemeClr val="tx1"/>
            </a:solidFill>
          </a:endParaRPr>
        </a:p>
      </dgm:t>
    </dgm:pt>
    <dgm:pt modelId="{3D2AAEBC-77EB-4F99-88DB-9E923387C7FC}" type="parTrans" cxnId="{79C93776-4E1D-476F-A238-CCE1C6D9E7BF}">
      <dgm:prSet/>
      <dgm:spPr/>
      <dgm:t>
        <a:bodyPr/>
        <a:lstStyle/>
        <a:p>
          <a:pPr algn="ctr"/>
          <a:endParaRPr lang="et-EE"/>
        </a:p>
      </dgm:t>
    </dgm:pt>
    <dgm:pt modelId="{84D2B49A-EEF4-4794-B117-FFA4669D9D20}" type="sibTrans" cxnId="{79C93776-4E1D-476F-A238-CCE1C6D9E7BF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DA9582F6-09AB-44DC-AD85-F0AF69778CF4}">
      <dgm:prSet phldrT="[Teks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Anneli </a:t>
          </a:r>
          <a:endParaRPr lang="et-EE" sz="2000" dirty="0">
            <a:solidFill>
              <a:schemeClr val="tx1"/>
            </a:solidFill>
          </a:endParaRPr>
        </a:p>
      </dgm:t>
    </dgm:pt>
    <dgm:pt modelId="{F12E32D6-8CB8-4151-AD6E-DA85A89C976B}" type="parTrans" cxnId="{2970E633-7262-4E58-A408-2097B98AED20}">
      <dgm:prSet/>
      <dgm:spPr/>
      <dgm:t>
        <a:bodyPr/>
        <a:lstStyle/>
        <a:p>
          <a:pPr algn="ctr"/>
          <a:endParaRPr lang="et-EE"/>
        </a:p>
      </dgm:t>
    </dgm:pt>
    <dgm:pt modelId="{01EEF155-7028-4404-B0A8-272952EB9DDE}" type="sibTrans" cxnId="{2970E633-7262-4E58-A408-2097B98AED20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658D3A4D-5FC2-47C9-9610-AC19546DD560}">
      <dgm:prSet phldrT="[Teks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Tiina</a:t>
          </a:r>
          <a:endParaRPr lang="et-EE" sz="2000" dirty="0">
            <a:solidFill>
              <a:schemeClr val="tx1"/>
            </a:solidFill>
          </a:endParaRPr>
        </a:p>
      </dgm:t>
    </dgm:pt>
    <dgm:pt modelId="{18D4DEE9-DF51-48F5-B9C0-B3E14C4F16AE}" type="parTrans" cxnId="{3676C236-6A09-4339-A1D1-080B93978856}">
      <dgm:prSet/>
      <dgm:spPr/>
      <dgm:t>
        <a:bodyPr/>
        <a:lstStyle/>
        <a:p>
          <a:pPr algn="ctr"/>
          <a:endParaRPr lang="et-EE"/>
        </a:p>
      </dgm:t>
    </dgm:pt>
    <dgm:pt modelId="{3C426D21-3B4B-4E84-BE5B-C8CB892CFC89}" type="sibTrans" cxnId="{3676C236-6A09-4339-A1D1-080B93978856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EF29F56B-F894-4881-ADE4-C9144B8B2A07}">
      <dgm:prSet phldrT="[Teks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Natalja </a:t>
          </a:r>
          <a:endParaRPr lang="et-EE" sz="2000" dirty="0">
            <a:solidFill>
              <a:schemeClr val="tx1"/>
            </a:solidFill>
          </a:endParaRPr>
        </a:p>
      </dgm:t>
    </dgm:pt>
    <dgm:pt modelId="{152C1172-7D9C-4045-B151-50CD87FB7FE5}" type="parTrans" cxnId="{33D35DE2-B2AA-4971-A45A-5DC7747D3B56}">
      <dgm:prSet/>
      <dgm:spPr/>
      <dgm:t>
        <a:bodyPr/>
        <a:lstStyle/>
        <a:p>
          <a:pPr algn="ctr"/>
          <a:endParaRPr lang="et-EE"/>
        </a:p>
      </dgm:t>
    </dgm:pt>
    <dgm:pt modelId="{27963B6B-49B4-4D2D-886E-025255233171}" type="sibTrans" cxnId="{33D35DE2-B2AA-4971-A45A-5DC7747D3B56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82436219-85AC-436F-B3ED-F27B3D6B658B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Jaana </a:t>
          </a:r>
          <a:endParaRPr lang="et-EE" sz="2000" dirty="0">
            <a:solidFill>
              <a:schemeClr val="tx1"/>
            </a:solidFill>
          </a:endParaRPr>
        </a:p>
      </dgm:t>
    </dgm:pt>
    <dgm:pt modelId="{687DF800-6125-43EC-997C-78AE4D937AB6}" type="parTrans" cxnId="{65534736-2E00-433D-9E14-7723CDF7D045}">
      <dgm:prSet/>
      <dgm:spPr/>
      <dgm:t>
        <a:bodyPr/>
        <a:lstStyle/>
        <a:p>
          <a:pPr algn="ctr"/>
          <a:endParaRPr lang="et-EE"/>
        </a:p>
      </dgm:t>
    </dgm:pt>
    <dgm:pt modelId="{699DEA25-2645-4BF7-A7B8-6EAFBD868645}" type="sibTrans" cxnId="{65534736-2E00-433D-9E14-7723CDF7D045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EC49759B-6958-4AA1-B959-E2A04AFAAB39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Ursula </a:t>
          </a:r>
          <a:endParaRPr lang="et-EE" sz="2000" dirty="0">
            <a:solidFill>
              <a:schemeClr val="tx1"/>
            </a:solidFill>
          </a:endParaRPr>
        </a:p>
      </dgm:t>
    </dgm:pt>
    <dgm:pt modelId="{F8BC2F3A-343B-46AF-8194-5A51BF315166}" type="parTrans" cxnId="{11D8E27F-17B1-446E-A490-7373D09B2D53}">
      <dgm:prSet/>
      <dgm:spPr/>
      <dgm:t>
        <a:bodyPr/>
        <a:lstStyle/>
        <a:p>
          <a:pPr algn="ctr"/>
          <a:endParaRPr lang="et-EE"/>
        </a:p>
      </dgm:t>
    </dgm:pt>
    <dgm:pt modelId="{0925E4E5-FE50-4C56-ADF1-34711618D9BC}" type="sibTrans" cxnId="{11D8E27F-17B1-446E-A490-7373D09B2D53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129814AB-7C25-4850-AC4C-4ED6FC3BB18E}">
      <dgm:prSet phldrT="[Teks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t-EE" sz="2000" b="1" dirty="0" smtClean="0">
              <a:solidFill>
                <a:schemeClr val="tx1"/>
              </a:solidFill>
            </a:rPr>
            <a:t>Risto </a:t>
          </a:r>
          <a:endParaRPr lang="et-EE" sz="2000" dirty="0">
            <a:solidFill>
              <a:schemeClr val="tx1"/>
            </a:solidFill>
          </a:endParaRPr>
        </a:p>
      </dgm:t>
    </dgm:pt>
    <dgm:pt modelId="{C7E4EC31-F3F3-4530-B250-7A1CAEABC2BD}" type="parTrans" cxnId="{CAF90361-B10A-4D70-B18E-527588F0BC9F}">
      <dgm:prSet/>
      <dgm:spPr/>
      <dgm:t>
        <a:bodyPr/>
        <a:lstStyle/>
        <a:p>
          <a:pPr algn="ctr"/>
          <a:endParaRPr lang="et-EE"/>
        </a:p>
      </dgm:t>
    </dgm:pt>
    <dgm:pt modelId="{A0395EA3-1B5A-4940-8A62-2EA65B0B3BFB}" type="sibTrans" cxnId="{CAF90361-B10A-4D70-B18E-527588F0BC9F}">
      <dgm:prSet/>
      <dgm:spPr/>
      <dgm:t>
        <a:bodyPr/>
        <a:lstStyle/>
        <a:p>
          <a:pPr algn="ctr"/>
          <a:endParaRPr lang="et-EE" sz="2000">
            <a:solidFill>
              <a:schemeClr val="tx1"/>
            </a:solidFill>
          </a:endParaRPr>
        </a:p>
      </dgm:t>
    </dgm:pt>
    <dgm:pt modelId="{D9475F0F-3172-4563-881B-6D8B2B2DE3D8}" type="pres">
      <dgm:prSet presAssocID="{0AEF72F4-0013-42DE-A9C5-216EF57ABF7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t-EE"/>
        </a:p>
      </dgm:t>
    </dgm:pt>
    <dgm:pt modelId="{98AC6744-63ED-417C-88E8-C188D1C63EBF}" type="pres">
      <dgm:prSet presAssocID="{AE87B463-1276-4348-9CB4-62255C4B22C1}" presName="node" presStyleLbl="node1" presStyleIdx="0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CB337971-020F-4ED6-AB95-73300D305717}" type="pres">
      <dgm:prSet presAssocID="{D2CE76BE-0A8D-4E4F-8AC1-7818D4C1B561}" presName="sibTrans" presStyleLbl="sibTrans2D1" presStyleIdx="0" presStyleCnt="13"/>
      <dgm:spPr/>
      <dgm:t>
        <a:bodyPr/>
        <a:lstStyle/>
        <a:p>
          <a:endParaRPr lang="et-EE"/>
        </a:p>
      </dgm:t>
    </dgm:pt>
    <dgm:pt modelId="{9708C2E0-4EA1-463E-8166-4BB7A88CBABA}" type="pres">
      <dgm:prSet presAssocID="{D2CE76BE-0A8D-4E4F-8AC1-7818D4C1B561}" presName="connectorText" presStyleLbl="sibTrans2D1" presStyleIdx="0" presStyleCnt="13"/>
      <dgm:spPr/>
      <dgm:t>
        <a:bodyPr/>
        <a:lstStyle/>
        <a:p>
          <a:endParaRPr lang="et-EE"/>
        </a:p>
      </dgm:t>
    </dgm:pt>
    <dgm:pt modelId="{83BF49F9-5E22-47D6-94DD-C161956A5A7C}" type="pres">
      <dgm:prSet presAssocID="{690A9262-83AB-4977-BDB4-A2E340163FF4}" presName="node" presStyleLbl="node1" presStyleIdx="1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B716BC98-9481-4114-9E7F-82CF48067DB4}" type="pres">
      <dgm:prSet presAssocID="{C221DB3A-B51E-4DC5-9E96-69F10AD4A895}" presName="sibTrans" presStyleLbl="sibTrans2D1" presStyleIdx="1" presStyleCnt="13"/>
      <dgm:spPr/>
      <dgm:t>
        <a:bodyPr/>
        <a:lstStyle/>
        <a:p>
          <a:endParaRPr lang="et-EE"/>
        </a:p>
      </dgm:t>
    </dgm:pt>
    <dgm:pt modelId="{7D194160-46A4-4C95-BA94-9BD5A88D3AA7}" type="pres">
      <dgm:prSet presAssocID="{C221DB3A-B51E-4DC5-9E96-69F10AD4A895}" presName="connectorText" presStyleLbl="sibTrans2D1" presStyleIdx="1" presStyleCnt="13"/>
      <dgm:spPr/>
      <dgm:t>
        <a:bodyPr/>
        <a:lstStyle/>
        <a:p>
          <a:endParaRPr lang="et-EE"/>
        </a:p>
      </dgm:t>
    </dgm:pt>
    <dgm:pt modelId="{41453EC9-AEDB-4948-90A9-4EAFF18D8E58}" type="pres">
      <dgm:prSet presAssocID="{EF29F56B-F894-4881-ADE4-C9144B8B2A07}" presName="node" presStyleLbl="node1" presStyleIdx="2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FA3FEE14-DA12-4625-B8D1-0142054C579E}" type="pres">
      <dgm:prSet presAssocID="{27963B6B-49B4-4D2D-886E-025255233171}" presName="sibTrans" presStyleLbl="sibTrans2D1" presStyleIdx="2" presStyleCnt="13"/>
      <dgm:spPr/>
      <dgm:t>
        <a:bodyPr/>
        <a:lstStyle/>
        <a:p>
          <a:endParaRPr lang="et-EE"/>
        </a:p>
      </dgm:t>
    </dgm:pt>
    <dgm:pt modelId="{AB781061-93C3-4CEA-A41A-43390FCB6C8E}" type="pres">
      <dgm:prSet presAssocID="{27963B6B-49B4-4D2D-886E-025255233171}" presName="connectorText" presStyleLbl="sibTrans2D1" presStyleIdx="2" presStyleCnt="13"/>
      <dgm:spPr/>
      <dgm:t>
        <a:bodyPr/>
        <a:lstStyle/>
        <a:p>
          <a:endParaRPr lang="et-EE"/>
        </a:p>
      </dgm:t>
    </dgm:pt>
    <dgm:pt modelId="{668BC710-5C83-4031-BBFC-16611382E49C}" type="pres">
      <dgm:prSet presAssocID="{EC49759B-6958-4AA1-B959-E2A04AFAAB39}" presName="node" presStyleLbl="node1" presStyleIdx="3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5E0A1CF1-1773-4ACE-9DCE-F3E40704B7B5}" type="pres">
      <dgm:prSet presAssocID="{0925E4E5-FE50-4C56-ADF1-34711618D9BC}" presName="sibTrans" presStyleLbl="sibTrans2D1" presStyleIdx="3" presStyleCnt="13"/>
      <dgm:spPr/>
      <dgm:t>
        <a:bodyPr/>
        <a:lstStyle/>
        <a:p>
          <a:endParaRPr lang="et-EE"/>
        </a:p>
      </dgm:t>
    </dgm:pt>
    <dgm:pt modelId="{CF65C4B0-77A4-4919-9B3B-A535548D201B}" type="pres">
      <dgm:prSet presAssocID="{0925E4E5-FE50-4C56-ADF1-34711618D9BC}" presName="connectorText" presStyleLbl="sibTrans2D1" presStyleIdx="3" presStyleCnt="13"/>
      <dgm:spPr/>
      <dgm:t>
        <a:bodyPr/>
        <a:lstStyle/>
        <a:p>
          <a:endParaRPr lang="et-EE"/>
        </a:p>
      </dgm:t>
    </dgm:pt>
    <dgm:pt modelId="{DF869EF2-7E17-4A7C-A58A-AF5E7D0B8AEC}" type="pres">
      <dgm:prSet presAssocID="{82436219-85AC-436F-B3ED-F27B3D6B658B}" presName="node" presStyleLbl="node1" presStyleIdx="4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3068EEA6-AC6C-463C-96B3-1DF9DF2ACD4C}" type="pres">
      <dgm:prSet presAssocID="{699DEA25-2645-4BF7-A7B8-6EAFBD868645}" presName="sibTrans" presStyleLbl="sibTrans2D1" presStyleIdx="4" presStyleCnt="13"/>
      <dgm:spPr/>
      <dgm:t>
        <a:bodyPr/>
        <a:lstStyle/>
        <a:p>
          <a:endParaRPr lang="et-EE"/>
        </a:p>
      </dgm:t>
    </dgm:pt>
    <dgm:pt modelId="{D79A90DE-E2FC-4F5F-A382-135EEBFBEE98}" type="pres">
      <dgm:prSet presAssocID="{699DEA25-2645-4BF7-A7B8-6EAFBD868645}" presName="connectorText" presStyleLbl="sibTrans2D1" presStyleIdx="4" presStyleCnt="13"/>
      <dgm:spPr/>
      <dgm:t>
        <a:bodyPr/>
        <a:lstStyle/>
        <a:p>
          <a:endParaRPr lang="et-EE"/>
        </a:p>
      </dgm:t>
    </dgm:pt>
    <dgm:pt modelId="{EC7E0BBF-09AA-4F68-892C-08CEFA0B4B2B}" type="pres">
      <dgm:prSet presAssocID="{F5EFA6D5-37C2-434D-8E0F-9809E01D5140}" presName="node" presStyleLbl="node1" presStyleIdx="5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54A77D97-CD7A-480B-A89B-6C41D72DE573}" type="pres">
      <dgm:prSet presAssocID="{8110473A-0909-462D-BD25-596B77E4C7B2}" presName="sibTrans" presStyleLbl="sibTrans2D1" presStyleIdx="5" presStyleCnt="13"/>
      <dgm:spPr/>
      <dgm:t>
        <a:bodyPr/>
        <a:lstStyle/>
        <a:p>
          <a:endParaRPr lang="et-EE"/>
        </a:p>
      </dgm:t>
    </dgm:pt>
    <dgm:pt modelId="{47E55DE9-1A2C-47EB-AD6F-A1B238650815}" type="pres">
      <dgm:prSet presAssocID="{8110473A-0909-462D-BD25-596B77E4C7B2}" presName="connectorText" presStyleLbl="sibTrans2D1" presStyleIdx="5" presStyleCnt="13"/>
      <dgm:spPr/>
      <dgm:t>
        <a:bodyPr/>
        <a:lstStyle/>
        <a:p>
          <a:endParaRPr lang="et-EE"/>
        </a:p>
      </dgm:t>
    </dgm:pt>
    <dgm:pt modelId="{52FCB510-567B-496E-95C6-50BFECC02936}" type="pres">
      <dgm:prSet presAssocID="{C5DAA558-F70F-4663-81CE-B04856549550}" presName="node" presStyleLbl="node1" presStyleIdx="6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7128D747-18BC-46A7-86D9-FCFE096C46EF}" type="pres">
      <dgm:prSet presAssocID="{84D2B49A-EEF4-4794-B117-FFA4669D9D20}" presName="sibTrans" presStyleLbl="sibTrans2D1" presStyleIdx="6" presStyleCnt="13"/>
      <dgm:spPr/>
      <dgm:t>
        <a:bodyPr/>
        <a:lstStyle/>
        <a:p>
          <a:endParaRPr lang="et-EE"/>
        </a:p>
      </dgm:t>
    </dgm:pt>
    <dgm:pt modelId="{3DC83A62-D668-464C-9575-4C3F3D493F45}" type="pres">
      <dgm:prSet presAssocID="{84D2B49A-EEF4-4794-B117-FFA4669D9D20}" presName="connectorText" presStyleLbl="sibTrans2D1" presStyleIdx="6" presStyleCnt="13"/>
      <dgm:spPr/>
      <dgm:t>
        <a:bodyPr/>
        <a:lstStyle/>
        <a:p>
          <a:endParaRPr lang="et-EE"/>
        </a:p>
      </dgm:t>
    </dgm:pt>
    <dgm:pt modelId="{CE17E748-8107-4D9E-94EA-533BC00299E7}" type="pres">
      <dgm:prSet presAssocID="{DA9582F6-09AB-44DC-AD85-F0AF69778CF4}" presName="node" presStyleLbl="node1" presStyleIdx="7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8217A515-09EF-4887-9243-1932B061C206}" type="pres">
      <dgm:prSet presAssocID="{01EEF155-7028-4404-B0A8-272952EB9DDE}" presName="sibTrans" presStyleLbl="sibTrans2D1" presStyleIdx="7" presStyleCnt="13"/>
      <dgm:spPr/>
      <dgm:t>
        <a:bodyPr/>
        <a:lstStyle/>
        <a:p>
          <a:endParaRPr lang="et-EE"/>
        </a:p>
      </dgm:t>
    </dgm:pt>
    <dgm:pt modelId="{BE2ACC52-54AA-4C50-998B-CE9ED3A97BF8}" type="pres">
      <dgm:prSet presAssocID="{01EEF155-7028-4404-B0A8-272952EB9DDE}" presName="connectorText" presStyleLbl="sibTrans2D1" presStyleIdx="7" presStyleCnt="13"/>
      <dgm:spPr/>
      <dgm:t>
        <a:bodyPr/>
        <a:lstStyle/>
        <a:p>
          <a:endParaRPr lang="et-EE"/>
        </a:p>
      </dgm:t>
    </dgm:pt>
    <dgm:pt modelId="{F0EABD03-F223-4D82-B864-3F071AA5B2E3}" type="pres">
      <dgm:prSet presAssocID="{658D3A4D-5FC2-47C9-9610-AC19546DD560}" presName="node" presStyleLbl="node1" presStyleIdx="8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E1FC1DBA-1E86-4ADE-A857-928E00D3CE0D}" type="pres">
      <dgm:prSet presAssocID="{3C426D21-3B4B-4E84-BE5B-C8CB892CFC89}" presName="sibTrans" presStyleLbl="sibTrans2D1" presStyleIdx="8" presStyleCnt="13"/>
      <dgm:spPr/>
      <dgm:t>
        <a:bodyPr/>
        <a:lstStyle/>
        <a:p>
          <a:endParaRPr lang="et-EE"/>
        </a:p>
      </dgm:t>
    </dgm:pt>
    <dgm:pt modelId="{B9C96E3B-528F-4BFA-87F9-ECB4C33D9431}" type="pres">
      <dgm:prSet presAssocID="{3C426D21-3B4B-4E84-BE5B-C8CB892CFC89}" presName="connectorText" presStyleLbl="sibTrans2D1" presStyleIdx="8" presStyleCnt="13"/>
      <dgm:spPr/>
      <dgm:t>
        <a:bodyPr/>
        <a:lstStyle/>
        <a:p>
          <a:endParaRPr lang="et-EE"/>
        </a:p>
      </dgm:t>
    </dgm:pt>
    <dgm:pt modelId="{B7507304-ADC4-47B4-91D6-A43D71326793}" type="pres">
      <dgm:prSet presAssocID="{5E3F7162-0868-4C1D-A989-8058274BA052}" presName="node" presStyleLbl="node1" presStyleIdx="9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619FD849-C29C-46FA-ACA5-B09BE881B2CC}" type="pres">
      <dgm:prSet presAssocID="{C8C9D610-914B-4DD1-BA2B-351473D4A8DD}" presName="sibTrans" presStyleLbl="sibTrans2D1" presStyleIdx="9" presStyleCnt="13"/>
      <dgm:spPr/>
      <dgm:t>
        <a:bodyPr/>
        <a:lstStyle/>
        <a:p>
          <a:endParaRPr lang="et-EE"/>
        </a:p>
      </dgm:t>
    </dgm:pt>
    <dgm:pt modelId="{C93D7B6D-24F3-4BC2-AEDB-C551CCD661DC}" type="pres">
      <dgm:prSet presAssocID="{C8C9D610-914B-4DD1-BA2B-351473D4A8DD}" presName="connectorText" presStyleLbl="sibTrans2D1" presStyleIdx="9" presStyleCnt="13"/>
      <dgm:spPr/>
      <dgm:t>
        <a:bodyPr/>
        <a:lstStyle/>
        <a:p>
          <a:endParaRPr lang="et-EE"/>
        </a:p>
      </dgm:t>
    </dgm:pt>
    <dgm:pt modelId="{0A6C292C-81A0-4A64-A06F-7DB446169AA2}" type="pres">
      <dgm:prSet presAssocID="{5CA09FEE-786C-4505-BA98-5F54E4FB1FEF}" presName="node" presStyleLbl="node1" presStyleIdx="10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C8BCA559-0FF7-4D19-A593-BB3504EA7B0C}" type="pres">
      <dgm:prSet presAssocID="{2D794CF9-851B-49B1-9F2C-F8DA8E7EF5E2}" presName="sibTrans" presStyleLbl="sibTrans2D1" presStyleIdx="10" presStyleCnt="13"/>
      <dgm:spPr/>
      <dgm:t>
        <a:bodyPr/>
        <a:lstStyle/>
        <a:p>
          <a:endParaRPr lang="et-EE"/>
        </a:p>
      </dgm:t>
    </dgm:pt>
    <dgm:pt modelId="{BBCD06F7-D5C6-4988-BB0C-470A4D871503}" type="pres">
      <dgm:prSet presAssocID="{2D794CF9-851B-49B1-9F2C-F8DA8E7EF5E2}" presName="connectorText" presStyleLbl="sibTrans2D1" presStyleIdx="10" presStyleCnt="13"/>
      <dgm:spPr/>
      <dgm:t>
        <a:bodyPr/>
        <a:lstStyle/>
        <a:p>
          <a:endParaRPr lang="et-EE"/>
        </a:p>
      </dgm:t>
    </dgm:pt>
    <dgm:pt modelId="{652ED48C-E527-4CCE-A5D7-DF1DD5E264BC}" type="pres">
      <dgm:prSet presAssocID="{129814AB-7C25-4850-AC4C-4ED6FC3BB18E}" presName="node" presStyleLbl="node1" presStyleIdx="11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4CD6F5A2-981E-444A-84AE-4B04EA4F40E4}" type="pres">
      <dgm:prSet presAssocID="{A0395EA3-1B5A-4940-8A62-2EA65B0B3BFB}" presName="sibTrans" presStyleLbl="sibTrans2D1" presStyleIdx="11" presStyleCnt="13"/>
      <dgm:spPr/>
      <dgm:t>
        <a:bodyPr/>
        <a:lstStyle/>
        <a:p>
          <a:endParaRPr lang="et-EE"/>
        </a:p>
      </dgm:t>
    </dgm:pt>
    <dgm:pt modelId="{565C9476-E07F-4A7C-A7D9-BD4A9D638B01}" type="pres">
      <dgm:prSet presAssocID="{A0395EA3-1B5A-4940-8A62-2EA65B0B3BFB}" presName="connectorText" presStyleLbl="sibTrans2D1" presStyleIdx="11" presStyleCnt="13"/>
      <dgm:spPr/>
      <dgm:t>
        <a:bodyPr/>
        <a:lstStyle/>
        <a:p>
          <a:endParaRPr lang="et-EE"/>
        </a:p>
      </dgm:t>
    </dgm:pt>
    <dgm:pt modelId="{B2FDF38C-75F5-491B-A75C-86C17DA13A07}" type="pres">
      <dgm:prSet presAssocID="{844EEFDF-7B81-41B9-96A3-8EBFDF131A45}" presName="node" presStyleLbl="node1" presStyleIdx="12" presStyleCnt="13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EF4B77BF-AAC1-407C-B1BF-8318091937E3}" type="pres">
      <dgm:prSet presAssocID="{0B1B0601-9CC6-44D2-8111-0E70D32EC5D5}" presName="sibTrans" presStyleLbl="sibTrans2D1" presStyleIdx="12" presStyleCnt="13"/>
      <dgm:spPr/>
      <dgm:t>
        <a:bodyPr/>
        <a:lstStyle/>
        <a:p>
          <a:endParaRPr lang="et-EE"/>
        </a:p>
      </dgm:t>
    </dgm:pt>
    <dgm:pt modelId="{E553E7CE-F8D9-4D44-8831-C9F05C6C94F8}" type="pres">
      <dgm:prSet presAssocID="{0B1B0601-9CC6-44D2-8111-0E70D32EC5D5}" presName="connectorText" presStyleLbl="sibTrans2D1" presStyleIdx="12" presStyleCnt="13"/>
      <dgm:spPr/>
      <dgm:t>
        <a:bodyPr/>
        <a:lstStyle/>
        <a:p>
          <a:endParaRPr lang="et-EE"/>
        </a:p>
      </dgm:t>
    </dgm:pt>
  </dgm:ptLst>
  <dgm:cxnLst>
    <dgm:cxn modelId="{82F3FD7E-38CA-4A63-808F-8821E9460F42}" type="presOf" srcId="{C221DB3A-B51E-4DC5-9E96-69F10AD4A895}" destId="{7D194160-46A4-4C95-BA94-9BD5A88D3AA7}" srcOrd="1" destOrd="0" presId="urn:microsoft.com/office/officeart/2005/8/layout/cycle2"/>
    <dgm:cxn modelId="{2970E633-7262-4E58-A408-2097B98AED20}" srcId="{0AEF72F4-0013-42DE-A9C5-216EF57ABF70}" destId="{DA9582F6-09AB-44DC-AD85-F0AF69778CF4}" srcOrd="7" destOrd="0" parTransId="{F12E32D6-8CB8-4151-AD6E-DA85A89C976B}" sibTransId="{01EEF155-7028-4404-B0A8-272952EB9DDE}"/>
    <dgm:cxn modelId="{5FDCE0E5-74F7-4B4B-93C0-A0A027FFE87C}" type="presOf" srcId="{690A9262-83AB-4977-BDB4-A2E340163FF4}" destId="{83BF49F9-5E22-47D6-94DD-C161956A5A7C}" srcOrd="0" destOrd="0" presId="urn:microsoft.com/office/officeart/2005/8/layout/cycle2"/>
    <dgm:cxn modelId="{7E739FD0-9E9F-44F4-B1DD-982A50331125}" type="presOf" srcId="{2D794CF9-851B-49B1-9F2C-F8DA8E7EF5E2}" destId="{BBCD06F7-D5C6-4988-BB0C-470A4D871503}" srcOrd="1" destOrd="0" presId="urn:microsoft.com/office/officeart/2005/8/layout/cycle2"/>
    <dgm:cxn modelId="{92987E4B-B104-437E-8FBE-E96273D4E3A0}" type="presOf" srcId="{84D2B49A-EEF4-4794-B117-FFA4669D9D20}" destId="{7128D747-18BC-46A7-86D9-FCFE096C46EF}" srcOrd="0" destOrd="0" presId="urn:microsoft.com/office/officeart/2005/8/layout/cycle2"/>
    <dgm:cxn modelId="{D7E14806-99F8-4244-8115-A0D8EBF387B2}" type="presOf" srcId="{5CA09FEE-786C-4505-BA98-5F54E4FB1FEF}" destId="{0A6C292C-81A0-4A64-A06F-7DB446169AA2}" srcOrd="0" destOrd="0" presId="urn:microsoft.com/office/officeart/2005/8/layout/cycle2"/>
    <dgm:cxn modelId="{A6F0DB1A-EB71-4F0A-9EED-CA2634B3270C}" type="presOf" srcId="{0AEF72F4-0013-42DE-A9C5-216EF57ABF70}" destId="{D9475F0F-3172-4563-881B-6D8B2B2DE3D8}" srcOrd="0" destOrd="0" presId="urn:microsoft.com/office/officeart/2005/8/layout/cycle2"/>
    <dgm:cxn modelId="{33D35DE2-B2AA-4971-A45A-5DC7747D3B56}" srcId="{0AEF72F4-0013-42DE-A9C5-216EF57ABF70}" destId="{EF29F56B-F894-4881-ADE4-C9144B8B2A07}" srcOrd="2" destOrd="0" parTransId="{152C1172-7D9C-4045-B151-50CD87FB7FE5}" sibTransId="{27963B6B-49B4-4D2D-886E-025255233171}"/>
    <dgm:cxn modelId="{79C93776-4E1D-476F-A238-CCE1C6D9E7BF}" srcId="{0AEF72F4-0013-42DE-A9C5-216EF57ABF70}" destId="{C5DAA558-F70F-4663-81CE-B04856549550}" srcOrd="6" destOrd="0" parTransId="{3D2AAEBC-77EB-4F99-88DB-9E923387C7FC}" sibTransId="{84D2B49A-EEF4-4794-B117-FFA4669D9D20}"/>
    <dgm:cxn modelId="{4E36D07E-B412-4132-95ED-80589774C86E}" type="presOf" srcId="{01EEF155-7028-4404-B0A8-272952EB9DDE}" destId="{8217A515-09EF-4887-9243-1932B061C206}" srcOrd="0" destOrd="0" presId="urn:microsoft.com/office/officeart/2005/8/layout/cycle2"/>
    <dgm:cxn modelId="{CAF90361-B10A-4D70-B18E-527588F0BC9F}" srcId="{0AEF72F4-0013-42DE-A9C5-216EF57ABF70}" destId="{129814AB-7C25-4850-AC4C-4ED6FC3BB18E}" srcOrd="11" destOrd="0" parTransId="{C7E4EC31-F3F3-4530-B250-7A1CAEABC2BD}" sibTransId="{A0395EA3-1B5A-4940-8A62-2EA65B0B3BFB}"/>
    <dgm:cxn modelId="{3676C236-6A09-4339-A1D1-080B93978856}" srcId="{0AEF72F4-0013-42DE-A9C5-216EF57ABF70}" destId="{658D3A4D-5FC2-47C9-9610-AC19546DD560}" srcOrd="8" destOrd="0" parTransId="{18D4DEE9-DF51-48F5-B9C0-B3E14C4F16AE}" sibTransId="{3C426D21-3B4B-4E84-BE5B-C8CB892CFC89}"/>
    <dgm:cxn modelId="{480A2F8A-DD12-4049-9FFA-622103E9E133}" srcId="{0AEF72F4-0013-42DE-A9C5-216EF57ABF70}" destId="{AE87B463-1276-4348-9CB4-62255C4B22C1}" srcOrd="0" destOrd="0" parTransId="{EBE6CDBE-44A4-4852-B6EB-2A5ED67AEBFD}" sibTransId="{D2CE76BE-0A8D-4E4F-8AC1-7818D4C1B561}"/>
    <dgm:cxn modelId="{65534736-2E00-433D-9E14-7723CDF7D045}" srcId="{0AEF72F4-0013-42DE-A9C5-216EF57ABF70}" destId="{82436219-85AC-436F-B3ED-F27B3D6B658B}" srcOrd="4" destOrd="0" parTransId="{687DF800-6125-43EC-997C-78AE4D937AB6}" sibTransId="{699DEA25-2645-4BF7-A7B8-6EAFBD868645}"/>
    <dgm:cxn modelId="{530560D7-E54A-4043-94B5-D197F35B0BF7}" type="presOf" srcId="{27963B6B-49B4-4D2D-886E-025255233171}" destId="{AB781061-93C3-4CEA-A41A-43390FCB6C8E}" srcOrd="1" destOrd="0" presId="urn:microsoft.com/office/officeart/2005/8/layout/cycle2"/>
    <dgm:cxn modelId="{F7CC77C6-CB51-4386-A28A-EB9F331052FA}" type="presOf" srcId="{AE87B463-1276-4348-9CB4-62255C4B22C1}" destId="{98AC6744-63ED-417C-88E8-C188D1C63EBF}" srcOrd="0" destOrd="0" presId="urn:microsoft.com/office/officeart/2005/8/layout/cycle2"/>
    <dgm:cxn modelId="{059D8ABB-96E6-47EE-BF9C-19DA4DD5F626}" type="presOf" srcId="{0B1B0601-9CC6-44D2-8111-0E70D32EC5D5}" destId="{E553E7CE-F8D9-4D44-8831-C9F05C6C94F8}" srcOrd="1" destOrd="0" presId="urn:microsoft.com/office/officeart/2005/8/layout/cycle2"/>
    <dgm:cxn modelId="{E3C510CC-7FD9-4F50-AF58-4CE347887807}" type="presOf" srcId="{A0395EA3-1B5A-4940-8A62-2EA65B0B3BFB}" destId="{565C9476-E07F-4A7C-A7D9-BD4A9D638B01}" srcOrd="1" destOrd="0" presId="urn:microsoft.com/office/officeart/2005/8/layout/cycle2"/>
    <dgm:cxn modelId="{26726FB5-237D-4473-899E-9C1750A143BF}" type="presOf" srcId="{C5DAA558-F70F-4663-81CE-B04856549550}" destId="{52FCB510-567B-496E-95C6-50BFECC02936}" srcOrd="0" destOrd="0" presId="urn:microsoft.com/office/officeart/2005/8/layout/cycle2"/>
    <dgm:cxn modelId="{0648BB9C-221F-4652-B945-03FEEE59DAB6}" type="presOf" srcId="{82436219-85AC-436F-B3ED-F27B3D6B658B}" destId="{DF869EF2-7E17-4A7C-A58A-AF5E7D0B8AEC}" srcOrd="0" destOrd="0" presId="urn:microsoft.com/office/officeart/2005/8/layout/cycle2"/>
    <dgm:cxn modelId="{6E745529-D1FA-4AB8-9247-B9DFEF2C1ADE}" type="presOf" srcId="{EC49759B-6958-4AA1-B959-E2A04AFAAB39}" destId="{668BC710-5C83-4031-BBFC-16611382E49C}" srcOrd="0" destOrd="0" presId="urn:microsoft.com/office/officeart/2005/8/layout/cycle2"/>
    <dgm:cxn modelId="{C6A93784-0D46-4679-9583-CC18BF87B4EE}" type="presOf" srcId="{D2CE76BE-0A8D-4E4F-8AC1-7818D4C1B561}" destId="{9708C2E0-4EA1-463E-8166-4BB7A88CBABA}" srcOrd="1" destOrd="0" presId="urn:microsoft.com/office/officeart/2005/8/layout/cycle2"/>
    <dgm:cxn modelId="{0D94C47E-355A-4DC4-9BCB-214C9AE18E3C}" type="presOf" srcId="{0925E4E5-FE50-4C56-ADF1-34711618D9BC}" destId="{5E0A1CF1-1773-4ACE-9DCE-F3E40704B7B5}" srcOrd="0" destOrd="0" presId="urn:microsoft.com/office/officeart/2005/8/layout/cycle2"/>
    <dgm:cxn modelId="{4B42D776-3571-4468-8A4C-0B1551A500BD}" type="presOf" srcId="{EF29F56B-F894-4881-ADE4-C9144B8B2A07}" destId="{41453EC9-AEDB-4948-90A9-4EAFF18D8E58}" srcOrd="0" destOrd="0" presId="urn:microsoft.com/office/officeart/2005/8/layout/cycle2"/>
    <dgm:cxn modelId="{B878EA3F-3349-4CE9-BCCE-ED60EC715520}" type="presOf" srcId="{27963B6B-49B4-4D2D-886E-025255233171}" destId="{FA3FEE14-DA12-4625-B8D1-0142054C579E}" srcOrd="0" destOrd="0" presId="urn:microsoft.com/office/officeart/2005/8/layout/cycle2"/>
    <dgm:cxn modelId="{7D018C41-965B-439A-8A28-551B5692D5D2}" type="presOf" srcId="{8110473A-0909-462D-BD25-596B77E4C7B2}" destId="{47E55DE9-1A2C-47EB-AD6F-A1B238650815}" srcOrd="1" destOrd="0" presId="urn:microsoft.com/office/officeart/2005/8/layout/cycle2"/>
    <dgm:cxn modelId="{743CA988-A4E9-4AF2-98FA-E1F38A502576}" srcId="{0AEF72F4-0013-42DE-A9C5-216EF57ABF70}" destId="{F5EFA6D5-37C2-434D-8E0F-9809E01D5140}" srcOrd="5" destOrd="0" parTransId="{42661661-AA03-4851-8C27-551C6C4C6D83}" sibTransId="{8110473A-0909-462D-BD25-596B77E4C7B2}"/>
    <dgm:cxn modelId="{6D0E8D35-D508-4B3B-BD35-48A3DAF4234E}" type="presOf" srcId="{844EEFDF-7B81-41B9-96A3-8EBFDF131A45}" destId="{B2FDF38C-75F5-491B-A75C-86C17DA13A07}" srcOrd="0" destOrd="0" presId="urn:microsoft.com/office/officeart/2005/8/layout/cycle2"/>
    <dgm:cxn modelId="{CC300C3C-C34C-4428-91D4-584D7E39D996}" type="presOf" srcId="{129814AB-7C25-4850-AC4C-4ED6FC3BB18E}" destId="{652ED48C-E527-4CCE-A5D7-DF1DD5E264BC}" srcOrd="0" destOrd="0" presId="urn:microsoft.com/office/officeart/2005/8/layout/cycle2"/>
    <dgm:cxn modelId="{080872AB-5E84-4162-942A-FA9A764596FB}" type="presOf" srcId="{84D2B49A-EEF4-4794-B117-FFA4669D9D20}" destId="{3DC83A62-D668-464C-9575-4C3F3D493F45}" srcOrd="1" destOrd="0" presId="urn:microsoft.com/office/officeart/2005/8/layout/cycle2"/>
    <dgm:cxn modelId="{7A09372A-7DAB-4FAA-A0BB-A2805C9FB4A0}" type="presOf" srcId="{F5EFA6D5-37C2-434D-8E0F-9809E01D5140}" destId="{EC7E0BBF-09AA-4F68-892C-08CEFA0B4B2B}" srcOrd="0" destOrd="0" presId="urn:microsoft.com/office/officeart/2005/8/layout/cycle2"/>
    <dgm:cxn modelId="{AF223AF5-3873-4AC6-81DD-8DC7B7D6B12D}" type="presOf" srcId="{0925E4E5-FE50-4C56-ADF1-34711618D9BC}" destId="{CF65C4B0-77A4-4919-9B3B-A535548D201B}" srcOrd="1" destOrd="0" presId="urn:microsoft.com/office/officeart/2005/8/layout/cycle2"/>
    <dgm:cxn modelId="{A4105E33-542C-4F60-BFB4-7EC8216E6817}" type="presOf" srcId="{699DEA25-2645-4BF7-A7B8-6EAFBD868645}" destId="{3068EEA6-AC6C-463C-96B3-1DF9DF2ACD4C}" srcOrd="0" destOrd="0" presId="urn:microsoft.com/office/officeart/2005/8/layout/cycle2"/>
    <dgm:cxn modelId="{72C96458-0B10-43E7-94A7-BC4D35DAC3C3}" srcId="{0AEF72F4-0013-42DE-A9C5-216EF57ABF70}" destId="{5CA09FEE-786C-4505-BA98-5F54E4FB1FEF}" srcOrd="10" destOrd="0" parTransId="{ECEE3277-47E8-406D-9F1C-B8A9090F5C27}" sibTransId="{2D794CF9-851B-49B1-9F2C-F8DA8E7EF5E2}"/>
    <dgm:cxn modelId="{095CBC31-D5D2-44B4-89C2-6D6FC30484C7}" type="presOf" srcId="{5E3F7162-0868-4C1D-A989-8058274BA052}" destId="{B7507304-ADC4-47B4-91D6-A43D71326793}" srcOrd="0" destOrd="0" presId="urn:microsoft.com/office/officeart/2005/8/layout/cycle2"/>
    <dgm:cxn modelId="{8983CD81-EE26-4A90-A42F-61B83C14D60A}" type="presOf" srcId="{C8C9D610-914B-4DD1-BA2B-351473D4A8DD}" destId="{C93D7B6D-24F3-4BC2-AEDB-C551CCD661DC}" srcOrd="1" destOrd="0" presId="urn:microsoft.com/office/officeart/2005/8/layout/cycle2"/>
    <dgm:cxn modelId="{E45DACEC-21B6-4711-BD9E-DE9BC694F631}" type="presOf" srcId="{C221DB3A-B51E-4DC5-9E96-69F10AD4A895}" destId="{B716BC98-9481-4114-9E7F-82CF48067DB4}" srcOrd="0" destOrd="0" presId="urn:microsoft.com/office/officeart/2005/8/layout/cycle2"/>
    <dgm:cxn modelId="{38C9B061-19FB-4DAE-B538-5450E331AE69}" type="presOf" srcId="{01EEF155-7028-4404-B0A8-272952EB9DDE}" destId="{BE2ACC52-54AA-4C50-998B-CE9ED3A97BF8}" srcOrd="1" destOrd="0" presId="urn:microsoft.com/office/officeart/2005/8/layout/cycle2"/>
    <dgm:cxn modelId="{E5E867FD-62D9-423C-814B-49ABEF221A69}" type="presOf" srcId="{DA9582F6-09AB-44DC-AD85-F0AF69778CF4}" destId="{CE17E748-8107-4D9E-94EA-533BC00299E7}" srcOrd="0" destOrd="0" presId="urn:microsoft.com/office/officeart/2005/8/layout/cycle2"/>
    <dgm:cxn modelId="{3938BC1D-5B3F-40CE-806A-52BDF9CCE924}" type="presOf" srcId="{D2CE76BE-0A8D-4E4F-8AC1-7818D4C1B561}" destId="{CB337971-020F-4ED6-AB95-73300D305717}" srcOrd="0" destOrd="0" presId="urn:microsoft.com/office/officeart/2005/8/layout/cycle2"/>
    <dgm:cxn modelId="{39DB2164-E31A-4E10-B86E-7E685357138E}" srcId="{0AEF72F4-0013-42DE-A9C5-216EF57ABF70}" destId="{5E3F7162-0868-4C1D-A989-8058274BA052}" srcOrd="9" destOrd="0" parTransId="{09B6F078-9E7E-452A-BF3F-E94F4966B273}" sibTransId="{C8C9D610-914B-4DD1-BA2B-351473D4A8DD}"/>
    <dgm:cxn modelId="{E77811BE-B585-438C-B8DA-1F49CC9525E5}" type="presOf" srcId="{658D3A4D-5FC2-47C9-9610-AC19546DD560}" destId="{F0EABD03-F223-4D82-B864-3F071AA5B2E3}" srcOrd="0" destOrd="0" presId="urn:microsoft.com/office/officeart/2005/8/layout/cycle2"/>
    <dgm:cxn modelId="{53D7F7EF-83F4-484B-80FC-BE6ECE94114D}" srcId="{0AEF72F4-0013-42DE-A9C5-216EF57ABF70}" destId="{690A9262-83AB-4977-BDB4-A2E340163FF4}" srcOrd="1" destOrd="0" parTransId="{8C06A780-0992-432F-8B40-EA35DA9794DE}" sibTransId="{C221DB3A-B51E-4DC5-9E96-69F10AD4A895}"/>
    <dgm:cxn modelId="{C61A8E6D-75F6-4809-96DE-3AB47343A075}" type="presOf" srcId="{699DEA25-2645-4BF7-A7B8-6EAFBD868645}" destId="{D79A90DE-E2FC-4F5F-A382-135EEBFBEE98}" srcOrd="1" destOrd="0" presId="urn:microsoft.com/office/officeart/2005/8/layout/cycle2"/>
    <dgm:cxn modelId="{91381CD4-8BAF-4E9E-A0DB-6303E2894B36}" type="presOf" srcId="{3C426D21-3B4B-4E84-BE5B-C8CB892CFC89}" destId="{B9C96E3B-528F-4BFA-87F9-ECB4C33D9431}" srcOrd="1" destOrd="0" presId="urn:microsoft.com/office/officeart/2005/8/layout/cycle2"/>
    <dgm:cxn modelId="{1CF97815-84C7-481D-8155-4920E355574A}" type="presOf" srcId="{C8C9D610-914B-4DD1-BA2B-351473D4A8DD}" destId="{619FD849-C29C-46FA-ACA5-B09BE881B2CC}" srcOrd="0" destOrd="0" presId="urn:microsoft.com/office/officeart/2005/8/layout/cycle2"/>
    <dgm:cxn modelId="{D3901706-23A6-45C2-A475-A0292B614039}" type="presOf" srcId="{A0395EA3-1B5A-4940-8A62-2EA65B0B3BFB}" destId="{4CD6F5A2-981E-444A-84AE-4B04EA4F40E4}" srcOrd="0" destOrd="0" presId="urn:microsoft.com/office/officeart/2005/8/layout/cycle2"/>
    <dgm:cxn modelId="{4C97464E-4D07-4AC4-9666-6FF90F02E44A}" type="presOf" srcId="{2D794CF9-851B-49B1-9F2C-F8DA8E7EF5E2}" destId="{C8BCA559-0FF7-4D19-A593-BB3504EA7B0C}" srcOrd="0" destOrd="0" presId="urn:microsoft.com/office/officeart/2005/8/layout/cycle2"/>
    <dgm:cxn modelId="{89A18BB7-1037-4645-B1BD-E445CB572594}" type="presOf" srcId="{0B1B0601-9CC6-44D2-8111-0E70D32EC5D5}" destId="{EF4B77BF-AAC1-407C-B1BF-8318091937E3}" srcOrd="0" destOrd="0" presId="urn:microsoft.com/office/officeart/2005/8/layout/cycle2"/>
    <dgm:cxn modelId="{11D8E27F-17B1-446E-A490-7373D09B2D53}" srcId="{0AEF72F4-0013-42DE-A9C5-216EF57ABF70}" destId="{EC49759B-6958-4AA1-B959-E2A04AFAAB39}" srcOrd="3" destOrd="0" parTransId="{F8BC2F3A-343B-46AF-8194-5A51BF315166}" sibTransId="{0925E4E5-FE50-4C56-ADF1-34711618D9BC}"/>
    <dgm:cxn modelId="{33A6E237-748C-4A61-AC1C-5F76ECC09C05}" type="presOf" srcId="{3C426D21-3B4B-4E84-BE5B-C8CB892CFC89}" destId="{E1FC1DBA-1E86-4ADE-A857-928E00D3CE0D}" srcOrd="0" destOrd="0" presId="urn:microsoft.com/office/officeart/2005/8/layout/cycle2"/>
    <dgm:cxn modelId="{C4214658-158A-4391-B029-179CFD8A1471}" srcId="{0AEF72F4-0013-42DE-A9C5-216EF57ABF70}" destId="{844EEFDF-7B81-41B9-96A3-8EBFDF131A45}" srcOrd="12" destOrd="0" parTransId="{7E091C38-2949-4ABE-A362-92B7FBDAFC80}" sibTransId="{0B1B0601-9CC6-44D2-8111-0E70D32EC5D5}"/>
    <dgm:cxn modelId="{4B1227DB-5E09-4C0C-8196-7CE5276ED798}" type="presOf" srcId="{8110473A-0909-462D-BD25-596B77E4C7B2}" destId="{54A77D97-CD7A-480B-A89B-6C41D72DE573}" srcOrd="0" destOrd="0" presId="urn:microsoft.com/office/officeart/2005/8/layout/cycle2"/>
    <dgm:cxn modelId="{6E012974-DA97-40B4-BE16-C012D5FF05A8}" type="presParOf" srcId="{D9475F0F-3172-4563-881B-6D8B2B2DE3D8}" destId="{98AC6744-63ED-417C-88E8-C188D1C63EBF}" srcOrd="0" destOrd="0" presId="urn:microsoft.com/office/officeart/2005/8/layout/cycle2"/>
    <dgm:cxn modelId="{C568F569-95AF-41D1-9E94-5D16AE95C8AF}" type="presParOf" srcId="{D9475F0F-3172-4563-881B-6D8B2B2DE3D8}" destId="{CB337971-020F-4ED6-AB95-73300D305717}" srcOrd="1" destOrd="0" presId="urn:microsoft.com/office/officeart/2005/8/layout/cycle2"/>
    <dgm:cxn modelId="{18BA9E92-1E44-4824-9356-48679D5DF147}" type="presParOf" srcId="{CB337971-020F-4ED6-AB95-73300D305717}" destId="{9708C2E0-4EA1-463E-8166-4BB7A88CBABA}" srcOrd="0" destOrd="0" presId="urn:microsoft.com/office/officeart/2005/8/layout/cycle2"/>
    <dgm:cxn modelId="{1C0EDCED-A836-4557-B45F-2793CC394CA8}" type="presParOf" srcId="{D9475F0F-3172-4563-881B-6D8B2B2DE3D8}" destId="{83BF49F9-5E22-47D6-94DD-C161956A5A7C}" srcOrd="2" destOrd="0" presId="urn:microsoft.com/office/officeart/2005/8/layout/cycle2"/>
    <dgm:cxn modelId="{336161E9-4D90-496C-BDBF-DC018BA268B4}" type="presParOf" srcId="{D9475F0F-3172-4563-881B-6D8B2B2DE3D8}" destId="{B716BC98-9481-4114-9E7F-82CF48067DB4}" srcOrd="3" destOrd="0" presId="urn:microsoft.com/office/officeart/2005/8/layout/cycle2"/>
    <dgm:cxn modelId="{A3327F99-3A6C-48F1-9BE3-8E0132ABB590}" type="presParOf" srcId="{B716BC98-9481-4114-9E7F-82CF48067DB4}" destId="{7D194160-46A4-4C95-BA94-9BD5A88D3AA7}" srcOrd="0" destOrd="0" presId="urn:microsoft.com/office/officeart/2005/8/layout/cycle2"/>
    <dgm:cxn modelId="{D56FED5C-4E7E-4F50-B0FD-D9826C181B5E}" type="presParOf" srcId="{D9475F0F-3172-4563-881B-6D8B2B2DE3D8}" destId="{41453EC9-AEDB-4948-90A9-4EAFF18D8E58}" srcOrd="4" destOrd="0" presId="urn:microsoft.com/office/officeart/2005/8/layout/cycle2"/>
    <dgm:cxn modelId="{27DE8494-13DD-43B1-B094-4595587C71B1}" type="presParOf" srcId="{D9475F0F-3172-4563-881B-6D8B2B2DE3D8}" destId="{FA3FEE14-DA12-4625-B8D1-0142054C579E}" srcOrd="5" destOrd="0" presId="urn:microsoft.com/office/officeart/2005/8/layout/cycle2"/>
    <dgm:cxn modelId="{098C4238-61A7-49AC-9935-D7CF51D0F99D}" type="presParOf" srcId="{FA3FEE14-DA12-4625-B8D1-0142054C579E}" destId="{AB781061-93C3-4CEA-A41A-43390FCB6C8E}" srcOrd="0" destOrd="0" presId="urn:microsoft.com/office/officeart/2005/8/layout/cycle2"/>
    <dgm:cxn modelId="{0514BDF7-5DDA-45F1-BF25-A2BA5A8C117D}" type="presParOf" srcId="{D9475F0F-3172-4563-881B-6D8B2B2DE3D8}" destId="{668BC710-5C83-4031-BBFC-16611382E49C}" srcOrd="6" destOrd="0" presId="urn:microsoft.com/office/officeart/2005/8/layout/cycle2"/>
    <dgm:cxn modelId="{46921264-B6F3-4B32-9A59-B9B810582916}" type="presParOf" srcId="{D9475F0F-3172-4563-881B-6D8B2B2DE3D8}" destId="{5E0A1CF1-1773-4ACE-9DCE-F3E40704B7B5}" srcOrd="7" destOrd="0" presId="urn:microsoft.com/office/officeart/2005/8/layout/cycle2"/>
    <dgm:cxn modelId="{71DDF83E-CCF0-4CAD-B2DB-06BADE25BDDF}" type="presParOf" srcId="{5E0A1CF1-1773-4ACE-9DCE-F3E40704B7B5}" destId="{CF65C4B0-77A4-4919-9B3B-A535548D201B}" srcOrd="0" destOrd="0" presId="urn:microsoft.com/office/officeart/2005/8/layout/cycle2"/>
    <dgm:cxn modelId="{98AC8AF4-F8CF-4EDF-901C-A481D8CCE13A}" type="presParOf" srcId="{D9475F0F-3172-4563-881B-6D8B2B2DE3D8}" destId="{DF869EF2-7E17-4A7C-A58A-AF5E7D0B8AEC}" srcOrd="8" destOrd="0" presId="urn:microsoft.com/office/officeart/2005/8/layout/cycle2"/>
    <dgm:cxn modelId="{D8BD7F58-A771-4AF3-86DC-CA61CDFA83CA}" type="presParOf" srcId="{D9475F0F-3172-4563-881B-6D8B2B2DE3D8}" destId="{3068EEA6-AC6C-463C-96B3-1DF9DF2ACD4C}" srcOrd="9" destOrd="0" presId="urn:microsoft.com/office/officeart/2005/8/layout/cycle2"/>
    <dgm:cxn modelId="{80E95F99-676C-485E-8DBA-5D3B7D182937}" type="presParOf" srcId="{3068EEA6-AC6C-463C-96B3-1DF9DF2ACD4C}" destId="{D79A90DE-E2FC-4F5F-A382-135EEBFBEE98}" srcOrd="0" destOrd="0" presId="urn:microsoft.com/office/officeart/2005/8/layout/cycle2"/>
    <dgm:cxn modelId="{31C5FA6F-7459-4B5A-8B6C-0B174779B961}" type="presParOf" srcId="{D9475F0F-3172-4563-881B-6D8B2B2DE3D8}" destId="{EC7E0BBF-09AA-4F68-892C-08CEFA0B4B2B}" srcOrd="10" destOrd="0" presId="urn:microsoft.com/office/officeart/2005/8/layout/cycle2"/>
    <dgm:cxn modelId="{56750BF4-3EFD-466E-88B6-A498D7228A06}" type="presParOf" srcId="{D9475F0F-3172-4563-881B-6D8B2B2DE3D8}" destId="{54A77D97-CD7A-480B-A89B-6C41D72DE573}" srcOrd="11" destOrd="0" presId="urn:microsoft.com/office/officeart/2005/8/layout/cycle2"/>
    <dgm:cxn modelId="{79CEFAF8-76A8-44B3-9E81-00C37A42BD6E}" type="presParOf" srcId="{54A77D97-CD7A-480B-A89B-6C41D72DE573}" destId="{47E55DE9-1A2C-47EB-AD6F-A1B238650815}" srcOrd="0" destOrd="0" presId="urn:microsoft.com/office/officeart/2005/8/layout/cycle2"/>
    <dgm:cxn modelId="{797D978F-C191-4738-AF33-A569EDDADD3A}" type="presParOf" srcId="{D9475F0F-3172-4563-881B-6D8B2B2DE3D8}" destId="{52FCB510-567B-496E-95C6-50BFECC02936}" srcOrd="12" destOrd="0" presId="urn:microsoft.com/office/officeart/2005/8/layout/cycle2"/>
    <dgm:cxn modelId="{4DCC44CA-1FEF-4AD8-9237-6396EAA78744}" type="presParOf" srcId="{D9475F0F-3172-4563-881B-6D8B2B2DE3D8}" destId="{7128D747-18BC-46A7-86D9-FCFE096C46EF}" srcOrd="13" destOrd="0" presId="urn:microsoft.com/office/officeart/2005/8/layout/cycle2"/>
    <dgm:cxn modelId="{EF0F63E9-C6A4-4CE8-9BB8-1462D1F2FB08}" type="presParOf" srcId="{7128D747-18BC-46A7-86D9-FCFE096C46EF}" destId="{3DC83A62-D668-464C-9575-4C3F3D493F45}" srcOrd="0" destOrd="0" presId="urn:microsoft.com/office/officeart/2005/8/layout/cycle2"/>
    <dgm:cxn modelId="{54F083A9-E17D-464B-B401-BEDF5EA1B18F}" type="presParOf" srcId="{D9475F0F-3172-4563-881B-6D8B2B2DE3D8}" destId="{CE17E748-8107-4D9E-94EA-533BC00299E7}" srcOrd="14" destOrd="0" presId="urn:microsoft.com/office/officeart/2005/8/layout/cycle2"/>
    <dgm:cxn modelId="{09443ABF-A114-4A42-AC14-FC36726299A7}" type="presParOf" srcId="{D9475F0F-3172-4563-881B-6D8B2B2DE3D8}" destId="{8217A515-09EF-4887-9243-1932B061C206}" srcOrd="15" destOrd="0" presId="urn:microsoft.com/office/officeart/2005/8/layout/cycle2"/>
    <dgm:cxn modelId="{C3A3E3DF-35DD-4B43-B70C-4A069385320D}" type="presParOf" srcId="{8217A515-09EF-4887-9243-1932B061C206}" destId="{BE2ACC52-54AA-4C50-998B-CE9ED3A97BF8}" srcOrd="0" destOrd="0" presId="urn:microsoft.com/office/officeart/2005/8/layout/cycle2"/>
    <dgm:cxn modelId="{F00A630F-BF09-47B1-BF46-334755DADB9B}" type="presParOf" srcId="{D9475F0F-3172-4563-881B-6D8B2B2DE3D8}" destId="{F0EABD03-F223-4D82-B864-3F071AA5B2E3}" srcOrd="16" destOrd="0" presId="urn:microsoft.com/office/officeart/2005/8/layout/cycle2"/>
    <dgm:cxn modelId="{197DB2D4-6FAF-4AE9-A7EA-2087A8ECD84C}" type="presParOf" srcId="{D9475F0F-3172-4563-881B-6D8B2B2DE3D8}" destId="{E1FC1DBA-1E86-4ADE-A857-928E00D3CE0D}" srcOrd="17" destOrd="0" presId="urn:microsoft.com/office/officeart/2005/8/layout/cycle2"/>
    <dgm:cxn modelId="{97E7B0FC-49C9-4BC7-B7DB-A2E89A893E35}" type="presParOf" srcId="{E1FC1DBA-1E86-4ADE-A857-928E00D3CE0D}" destId="{B9C96E3B-528F-4BFA-87F9-ECB4C33D9431}" srcOrd="0" destOrd="0" presId="urn:microsoft.com/office/officeart/2005/8/layout/cycle2"/>
    <dgm:cxn modelId="{59EAD3C1-ADFA-4CFE-A992-DCDF2D812EA5}" type="presParOf" srcId="{D9475F0F-3172-4563-881B-6D8B2B2DE3D8}" destId="{B7507304-ADC4-47B4-91D6-A43D71326793}" srcOrd="18" destOrd="0" presId="urn:microsoft.com/office/officeart/2005/8/layout/cycle2"/>
    <dgm:cxn modelId="{62051B26-A8B5-4116-9005-A8A60BB53CEA}" type="presParOf" srcId="{D9475F0F-3172-4563-881B-6D8B2B2DE3D8}" destId="{619FD849-C29C-46FA-ACA5-B09BE881B2CC}" srcOrd="19" destOrd="0" presId="urn:microsoft.com/office/officeart/2005/8/layout/cycle2"/>
    <dgm:cxn modelId="{F05D1D84-9167-4469-89C1-1C3BE924CD24}" type="presParOf" srcId="{619FD849-C29C-46FA-ACA5-B09BE881B2CC}" destId="{C93D7B6D-24F3-4BC2-AEDB-C551CCD661DC}" srcOrd="0" destOrd="0" presId="urn:microsoft.com/office/officeart/2005/8/layout/cycle2"/>
    <dgm:cxn modelId="{51BEF9AC-FEAD-4FF5-92CA-673EC97976B3}" type="presParOf" srcId="{D9475F0F-3172-4563-881B-6D8B2B2DE3D8}" destId="{0A6C292C-81A0-4A64-A06F-7DB446169AA2}" srcOrd="20" destOrd="0" presId="urn:microsoft.com/office/officeart/2005/8/layout/cycle2"/>
    <dgm:cxn modelId="{25D26B1B-9503-47A7-AE22-B323DA47A6FC}" type="presParOf" srcId="{D9475F0F-3172-4563-881B-6D8B2B2DE3D8}" destId="{C8BCA559-0FF7-4D19-A593-BB3504EA7B0C}" srcOrd="21" destOrd="0" presId="urn:microsoft.com/office/officeart/2005/8/layout/cycle2"/>
    <dgm:cxn modelId="{9643811C-AF6A-4554-A3D7-2665EE46A6BA}" type="presParOf" srcId="{C8BCA559-0FF7-4D19-A593-BB3504EA7B0C}" destId="{BBCD06F7-D5C6-4988-BB0C-470A4D871503}" srcOrd="0" destOrd="0" presId="urn:microsoft.com/office/officeart/2005/8/layout/cycle2"/>
    <dgm:cxn modelId="{C7B8EC4C-2147-4A65-A71D-C22DE6EAC963}" type="presParOf" srcId="{D9475F0F-3172-4563-881B-6D8B2B2DE3D8}" destId="{652ED48C-E527-4CCE-A5D7-DF1DD5E264BC}" srcOrd="22" destOrd="0" presId="urn:microsoft.com/office/officeart/2005/8/layout/cycle2"/>
    <dgm:cxn modelId="{9B7E7D19-30FF-4B4D-8713-E523D1CD76F6}" type="presParOf" srcId="{D9475F0F-3172-4563-881B-6D8B2B2DE3D8}" destId="{4CD6F5A2-981E-444A-84AE-4B04EA4F40E4}" srcOrd="23" destOrd="0" presId="urn:microsoft.com/office/officeart/2005/8/layout/cycle2"/>
    <dgm:cxn modelId="{B037309E-A113-424B-A4CF-5D5A4781EB7B}" type="presParOf" srcId="{4CD6F5A2-981E-444A-84AE-4B04EA4F40E4}" destId="{565C9476-E07F-4A7C-A7D9-BD4A9D638B01}" srcOrd="0" destOrd="0" presId="urn:microsoft.com/office/officeart/2005/8/layout/cycle2"/>
    <dgm:cxn modelId="{2DCD4CC1-4CC7-4B09-82A2-9B76E1083347}" type="presParOf" srcId="{D9475F0F-3172-4563-881B-6D8B2B2DE3D8}" destId="{B2FDF38C-75F5-491B-A75C-86C17DA13A07}" srcOrd="24" destOrd="0" presId="urn:microsoft.com/office/officeart/2005/8/layout/cycle2"/>
    <dgm:cxn modelId="{AD7BEA93-BF97-48CD-AC8B-AA1BCF23AB2E}" type="presParOf" srcId="{D9475F0F-3172-4563-881B-6D8B2B2DE3D8}" destId="{EF4B77BF-AAC1-407C-B1BF-8318091937E3}" srcOrd="25" destOrd="0" presId="urn:microsoft.com/office/officeart/2005/8/layout/cycle2"/>
    <dgm:cxn modelId="{826D8531-FF2E-4AF9-B57C-D9A7337235D9}" type="presParOf" srcId="{EF4B77BF-AAC1-407C-B1BF-8318091937E3}" destId="{E553E7CE-F8D9-4D44-8831-C9F05C6C94F8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4D7BDD9-3E53-4E92-84B7-DB69A5C9EF2E}" type="doc">
      <dgm:prSet loTypeId="urn:microsoft.com/office/officeart/2005/8/layout/cycle4" loCatId="relationship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t-EE"/>
        </a:p>
      </dgm:t>
    </dgm:pt>
    <dgm:pt modelId="{3BD84977-1ABE-4B28-BDB8-EF9731CB702E}">
      <dgm:prSet phldrT="[Tekst]"/>
      <dgm:spPr/>
      <dgm:t>
        <a:bodyPr/>
        <a:lstStyle/>
        <a:p>
          <a:r>
            <a:rPr lang="et-EE" dirty="0"/>
            <a:t>Infotehnoloogia-alane tegevus ja tugiteenuste osutamine</a:t>
          </a:r>
        </a:p>
      </dgm:t>
    </dgm:pt>
    <dgm:pt modelId="{D9A3C5E1-2BD2-4D30-B801-F408A79DDCF2}" type="parTrans" cxnId="{FDEF7FEB-06C7-4A78-BC9A-C643D0CDA902}">
      <dgm:prSet/>
      <dgm:spPr/>
      <dgm:t>
        <a:bodyPr/>
        <a:lstStyle/>
        <a:p>
          <a:endParaRPr lang="et-EE"/>
        </a:p>
      </dgm:t>
    </dgm:pt>
    <dgm:pt modelId="{77D326C2-8749-469E-9F85-697DE1A599C5}" type="sibTrans" cxnId="{FDEF7FEB-06C7-4A78-BC9A-C643D0CDA902}">
      <dgm:prSet/>
      <dgm:spPr/>
      <dgm:t>
        <a:bodyPr/>
        <a:lstStyle/>
        <a:p>
          <a:endParaRPr lang="et-EE"/>
        </a:p>
      </dgm:t>
    </dgm:pt>
    <dgm:pt modelId="{B06E6C90-B31B-403B-841D-666977AE6BD6}">
      <dgm:prSet phldrT="[Tekst]"/>
      <dgm:spPr/>
      <dgm:t>
        <a:bodyPr/>
        <a:lstStyle/>
        <a:p>
          <a:r>
            <a:rPr lang="et-EE"/>
            <a:t>Digitaalse juurdepääsu võimaldamine</a:t>
          </a:r>
        </a:p>
      </dgm:t>
    </dgm:pt>
    <dgm:pt modelId="{05FA60F3-2408-4538-A4CD-A6F65AEA061A}" type="parTrans" cxnId="{0D7344F5-1EB4-484E-8EC5-259BF0A4F7F0}">
      <dgm:prSet/>
      <dgm:spPr/>
      <dgm:t>
        <a:bodyPr/>
        <a:lstStyle/>
        <a:p>
          <a:endParaRPr lang="et-EE"/>
        </a:p>
      </dgm:t>
    </dgm:pt>
    <dgm:pt modelId="{B012C41F-A164-4363-99E4-07F83BD089B4}" type="sibTrans" cxnId="{0D7344F5-1EB4-484E-8EC5-259BF0A4F7F0}">
      <dgm:prSet/>
      <dgm:spPr/>
      <dgm:t>
        <a:bodyPr/>
        <a:lstStyle/>
        <a:p>
          <a:endParaRPr lang="et-EE"/>
        </a:p>
      </dgm:t>
    </dgm:pt>
    <dgm:pt modelId="{F115D386-8CE2-4B5C-8B0B-D9FE32DDB3F8}">
      <dgm:prSet phldrT="[Tekst]"/>
      <dgm:spPr/>
      <dgm:t>
        <a:bodyPr/>
        <a:lstStyle/>
        <a:p>
          <a:r>
            <a:rPr lang="et-EE"/>
            <a:t>Infosüsteemi ESTER haldamine</a:t>
          </a:r>
        </a:p>
      </dgm:t>
    </dgm:pt>
    <dgm:pt modelId="{FDC2C805-7A24-4950-9183-34C7B90471BE}" type="parTrans" cxnId="{27E65AC9-BF19-41E8-B0B5-71C583896B6C}">
      <dgm:prSet/>
      <dgm:spPr/>
      <dgm:t>
        <a:bodyPr/>
        <a:lstStyle/>
        <a:p>
          <a:endParaRPr lang="et-EE"/>
        </a:p>
      </dgm:t>
    </dgm:pt>
    <dgm:pt modelId="{7F2A8DF8-6922-4839-88F6-95FA62011F78}" type="sibTrans" cxnId="{27E65AC9-BF19-41E8-B0B5-71C583896B6C}">
      <dgm:prSet/>
      <dgm:spPr/>
      <dgm:t>
        <a:bodyPr/>
        <a:lstStyle/>
        <a:p>
          <a:endParaRPr lang="et-EE"/>
        </a:p>
      </dgm:t>
    </dgm:pt>
    <dgm:pt modelId="{9263E17F-A3F7-4AC8-8D01-3CC4226E4569}">
      <dgm:prSet phldrT="[Tekst]"/>
      <dgm:spPr/>
      <dgm:t>
        <a:bodyPr/>
        <a:lstStyle/>
        <a:p>
          <a:r>
            <a:rPr lang="et-EE" dirty="0"/>
            <a:t>Veebikeskkondade ja teiste rakenduste arendamine</a:t>
          </a:r>
        </a:p>
      </dgm:t>
    </dgm:pt>
    <dgm:pt modelId="{8F0CE92E-F4F3-448A-9502-61A7B95233C2}" type="parTrans" cxnId="{DE51F8F4-EC2E-4F85-A980-223F383ABF24}">
      <dgm:prSet/>
      <dgm:spPr/>
      <dgm:t>
        <a:bodyPr/>
        <a:lstStyle/>
        <a:p>
          <a:endParaRPr lang="et-EE"/>
        </a:p>
      </dgm:t>
    </dgm:pt>
    <dgm:pt modelId="{E661315F-C622-48A8-A2D5-D99029460068}" type="sibTrans" cxnId="{DE51F8F4-EC2E-4F85-A980-223F383ABF24}">
      <dgm:prSet/>
      <dgm:spPr/>
      <dgm:t>
        <a:bodyPr/>
        <a:lstStyle/>
        <a:p>
          <a:endParaRPr lang="et-EE"/>
        </a:p>
      </dgm:t>
    </dgm:pt>
    <dgm:pt modelId="{46803680-FFAA-4FFE-8704-DE786090DF74}" type="pres">
      <dgm:prSet presAssocID="{04D7BDD9-3E53-4E92-84B7-DB69A5C9EF2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t-EE"/>
        </a:p>
      </dgm:t>
    </dgm:pt>
    <dgm:pt modelId="{16B3C040-C86F-46B6-A750-945E4F6E5CA7}" type="pres">
      <dgm:prSet presAssocID="{04D7BDD9-3E53-4E92-84B7-DB69A5C9EF2E}" presName="children" presStyleCnt="0"/>
      <dgm:spPr/>
      <dgm:t>
        <a:bodyPr/>
        <a:lstStyle/>
        <a:p>
          <a:endParaRPr lang="et-EE"/>
        </a:p>
      </dgm:t>
    </dgm:pt>
    <dgm:pt modelId="{8195F149-5CA6-4623-994E-6B4B69274A8A}" type="pres">
      <dgm:prSet presAssocID="{04D7BDD9-3E53-4E92-84B7-DB69A5C9EF2E}" presName="childPlaceholder" presStyleCnt="0"/>
      <dgm:spPr/>
      <dgm:t>
        <a:bodyPr/>
        <a:lstStyle/>
        <a:p>
          <a:endParaRPr lang="et-EE"/>
        </a:p>
      </dgm:t>
    </dgm:pt>
    <dgm:pt modelId="{EC902E46-4442-49E0-B5DF-5E27B1840ACC}" type="pres">
      <dgm:prSet presAssocID="{04D7BDD9-3E53-4E92-84B7-DB69A5C9EF2E}" presName="circle" presStyleCnt="0"/>
      <dgm:spPr/>
      <dgm:t>
        <a:bodyPr/>
        <a:lstStyle/>
        <a:p>
          <a:endParaRPr lang="et-EE"/>
        </a:p>
      </dgm:t>
    </dgm:pt>
    <dgm:pt modelId="{81A5CC7C-32CF-4AF6-8CE9-F0606FA7E2F4}" type="pres">
      <dgm:prSet presAssocID="{04D7BDD9-3E53-4E92-84B7-DB69A5C9EF2E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2942B9C7-D13B-4962-81A7-25AD220B5F93}" type="pres">
      <dgm:prSet presAssocID="{04D7BDD9-3E53-4E92-84B7-DB69A5C9EF2E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13819E99-3567-48B0-A48F-C72220968C57}" type="pres">
      <dgm:prSet presAssocID="{04D7BDD9-3E53-4E92-84B7-DB69A5C9EF2E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C359DE42-BE9E-449E-A7B9-49F8ACC4B97F}" type="pres">
      <dgm:prSet presAssocID="{04D7BDD9-3E53-4E92-84B7-DB69A5C9EF2E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A8B44353-8F4C-4544-B100-3DA5F98E30AF}" type="pres">
      <dgm:prSet presAssocID="{04D7BDD9-3E53-4E92-84B7-DB69A5C9EF2E}" presName="quadrantPlaceholder" presStyleCnt="0"/>
      <dgm:spPr/>
      <dgm:t>
        <a:bodyPr/>
        <a:lstStyle/>
        <a:p>
          <a:endParaRPr lang="et-EE"/>
        </a:p>
      </dgm:t>
    </dgm:pt>
    <dgm:pt modelId="{76797D8C-12E1-4C38-A43F-6ABE0A6F6E4B}" type="pres">
      <dgm:prSet presAssocID="{04D7BDD9-3E53-4E92-84B7-DB69A5C9EF2E}" presName="center1" presStyleLbl="fgShp" presStyleIdx="0" presStyleCnt="2"/>
      <dgm:spPr/>
      <dgm:t>
        <a:bodyPr/>
        <a:lstStyle/>
        <a:p>
          <a:endParaRPr lang="et-EE"/>
        </a:p>
      </dgm:t>
    </dgm:pt>
    <dgm:pt modelId="{24BC82EA-7FB3-4C08-AFAA-C598AFAD63AB}" type="pres">
      <dgm:prSet presAssocID="{04D7BDD9-3E53-4E92-84B7-DB69A5C9EF2E}" presName="center2" presStyleLbl="fgShp" presStyleIdx="1" presStyleCnt="2"/>
      <dgm:spPr/>
      <dgm:t>
        <a:bodyPr/>
        <a:lstStyle/>
        <a:p>
          <a:endParaRPr lang="et-EE"/>
        </a:p>
      </dgm:t>
    </dgm:pt>
  </dgm:ptLst>
  <dgm:cxnLst>
    <dgm:cxn modelId="{EB38545B-FD69-494F-8FA1-829C52DF45A2}" type="presOf" srcId="{F115D386-8CE2-4B5C-8B0B-D9FE32DDB3F8}" destId="{13819E99-3567-48B0-A48F-C72220968C57}" srcOrd="0" destOrd="0" presId="urn:microsoft.com/office/officeart/2005/8/layout/cycle4"/>
    <dgm:cxn modelId="{FA8B071D-26F8-4924-9E34-21F042BAA5C8}" type="presOf" srcId="{B06E6C90-B31B-403B-841D-666977AE6BD6}" destId="{2942B9C7-D13B-4962-81A7-25AD220B5F93}" srcOrd="0" destOrd="0" presId="urn:microsoft.com/office/officeart/2005/8/layout/cycle4"/>
    <dgm:cxn modelId="{EB059A9D-6914-457C-90BB-3ED28CD82E27}" type="presOf" srcId="{9263E17F-A3F7-4AC8-8D01-3CC4226E4569}" destId="{C359DE42-BE9E-449E-A7B9-49F8ACC4B97F}" srcOrd="0" destOrd="0" presId="urn:microsoft.com/office/officeart/2005/8/layout/cycle4"/>
    <dgm:cxn modelId="{B4F1ECEC-7F44-45C0-867F-431FE72DACFA}" type="presOf" srcId="{04D7BDD9-3E53-4E92-84B7-DB69A5C9EF2E}" destId="{46803680-FFAA-4FFE-8704-DE786090DF74}" srcOrd="0" destOrd="0" presId="urn:microsoft.com/office/officeart/2005/8/layout/cycle4"/>
    <dgm:cxn modelId="{27E65AC9-BF19-41E8-B0B5-71C583896B6C}" srcId="{04D7BDD9-3E53-4E92-84B7-DB69A5C9EF2E}" destId="{F115D386-8CE2-4B5C-8B0B-D9FE32DDB3F8}" srcOrd="2" destOrd="0" parTransId="{FDC2C805-7A24-4950-9183-34C7B90471BE}" sibTransId="{7F2A8DF8-6922-4839-88F6-95FA62011F78}"/>
    <dgm:cxn modelId="{DE51F8F4-EC2E-4F85-A980-223F383ABF24}" srcId="{04D7BDD9-3E53-4E92-84B7-DB69A5C9EF2E}" destId="{9263E17F-A3F7-4AC8-8D01-3CC4226E4569}" srcOrd="3" destOrd="0" parTransId="{8F0CE92E-F4F3-448A-9502-61A7B95233C2}" sibTransId="{E661315F-C622-48A8-A2D5-D99029460068}"/>
    <dgm:cxn modelId="{FDEF7FEB-06C7-4A78-BC9A-C643D0CDA902}" srcId="{04D7BDD9-3E53-4E92-84B7-DB69A5C9EF2E}" destId="{3BD84977-1ABE-4B28-BDB8-EF9731CB702E}" srcOrd="0" destOrd="0" parTransId="{D9A3C5E1-2BD2-4D30-B801-F408A79DDCF2}" sibTransId="{77D326C2-8749-469E-9F85-697DE1A599C5}"/>
    <dgm:cxn modelId="{E20B2F83-760A-4566-8F89-8FF544FB233C}" type="presOf" srcId="{3BD84977-1ABE-4B28-BDB8-EF9731CB702E}" destId="{81A5CC7C-32CF-4AF6-8CE9-F0606FA7E2F4}" srcOrd="0" destOrd="0" presId="urn:microsoft.com/office/officeart/2005/8/layout/cycle4"/>
    <dgm:cxn modelId="{0D7344F5-1EB4-484E-8EC5-259BF0A4F7F0}" srcId="{04D7BDD9-3E53-4E92-84B7-DB69A5C9EF2E}" destId="{B06E6C90-B31B-403B-841D-666977AE6BD6}" srcOrd="1" destOrd="0" parTransId="{05FA60F3-2408-4538-A4CD-A6F65AEA061A}" sibTransId="{B012C41F-A164-4363-99E4-07F83BD089B4}"/>
    <dgm:cxn modelId="{EBA499C3-7B97-4B78-88DE-311CA2B65EBD}" type="presParOf" srcId="{46803680-FFAA-4FFE-8704-DE786090DF74}" destId="{16B3C040-C86F-46B6-A750-945E4F6E5CA7}" srcOrd="0" destOrd="0" presId="urn:microsoft.com/office/officeart/2005/8/layout/cycle4"/>
    <dgm:cxn modelId="{10DF4507-2419-46C5-B810-CFD76D8E1D9A}" type="presParOf" srcId="{16B3C040-C86F-46B6-A750-945E4F6E5CA7}" destId="{8195F149-5CA6-4623-994E-6B4B69274A8A}" srcOrd="0" destOrd="0" presId="urn:microsoft.com/office/officeart/2005/8/layout/cycle4"/>
    <dgm:cxn modelId="{695E7CB9-BA06-475B-8CDD-324027D02777}" type="presParOf" srcId="{46803680-FFAA-4FFE-8704-DE786090DF74}" destId="{EC902E46-4442-49E0-B5DF-5E27B1840ACC}" srcOrd="1" destOrd="0" presId="urn:microsoft.com/office/officeart/2005/8/layout/cycle4"/>
    <dgm:cxn modelId="{53317328-E9FA-4A6C-A425-D99A0959BDC5}" type="presParOf" srcId="{EC902E46-4442-49E0-B5DF-5E27B1840ACC}" destId="{81A5CC7C-32CF-4AF6-8CE9-F0606FA7E2F4}" srcOrd="0" destOrd="0" presId="urn:microsoft.com/office/officeart/2005/8/layout/cycle4"/>
    <dgm:cxn modelId="{BF239F1D-DFA1-4C86-BFC3-213E7F0ECDC4}" type="presParOf" srcId="{EC902E46-4442-49E0-B5DF-5E27B1840ACC}" destId="{2942B9C7-D13B-4962-81A7-25AD220B5F93}" srcOrd="1" destOrd="0" presId="urn:microsoft.com/office/officeart/2005/8/layout/cycle4"/>
    <dgm:cxn modelId="{C10358A2-C975-455C-8C1B-3570C6BABFA7}" type="presParOf" srcId="{EC902E46-4442-49E0-B5DF-5E27B1840ACC}" destId="{13819E99-3567-48B0-A48F-C72220968C57}" srcOrd="2" destOrd="0" presId="urn:microsoft.com/office/officeart/2005/8/layout/cycle4"/>
    <dgm:cxn modelId="{7BCFB57A-8AF4-4D46-A0DA-EEEE8ED1AC4D}" type="presParOf" srcId="{EC902E46-4442-49E0-B5DF-5E27B1840ACC}" destId="{C359DE42-BE9E-449E-A7B9-49F8ACC4B97F}" srcOrd="3" destOrd="0" presId="urn:microsoft.com/office/officeart/2005/8/layout/cycle4"/>
    <dgm:cxn modelId="{6BF2005A-65B9-433A-873B-D8098DE3670D}" type="presParOf" srcId="{EC902E46-4442-49E0-B5DF-5E27B1840ACC}" destId="{A8B44353-8F4C-4544-B100-3DA5F98E30AF}" srcOrd="4" destOrd="0" presId="urn:microsoft.com/office/officeart/2005/8/layout/cycle4"/>
    <dgm:cxn modelId="{008B343A-DA78-475B-8369-7023E9E52D48}" type="presParOf" srcId="{46803680-FFAA-4FFE-8704-DE786090DF74}" destId="{76797D8C-12E1-4C38-A43F-6ABE0A6F6E4B}" srcOrd="2" destOrd="0" presId="urn:microsoft.com/office/officeart/2005/8/layout/cycle4"/>
    <dgm:cxn modelId="{182F43A1-CA2D-4A1E-8C1B-261B99F93B09}" type="presParOf" srcId="{46803680-FFAA-4FFE-8704-DE786090DF74}" destId="{24BC82EA-7FB3-4C08-AFAA-C598AFAD63AB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C1F10A6-AB10-4E16-AF48-6CCC62C7894B}" type="doc">
      <dgm:prSet loTypeId="urn:microsoft.com/office/officeart/2005/8/layout/cycle3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t-EE"/>
        </a:p>
      </dgm:t>
    </dgm:pt>
    <dgm:pt modelId="{507C7889-99B0-4FE6-A053-EA927DAC7237}">
      <dgm:prSet phldrT="[Tekst]" custT="1"/>
      <dgm:spPr/>
      <dgm:t>
        <a:bodyPr/>
        <a:lstStyle/>
        <a:p>
          <a:r>
            <a:rPr lang="et-EE" sz="3200" smtClean="0"/>
            <a:t>Tartu Ülikool</a:t>
          </a:r>
          <a:endParaRPr lang="et-EE" sz="3200" dirty="0"/>
        </a:p>
      </dgm:t>
    </dgm:pt>
    <dgm:pt modelId="{CF9EE99F-1A55-47AE-BDEB-73F9484FF07E}" type="parTrans" cxnId="{DC4C20E7-D167-4178-A3BE-22D203C38BC5}">
      <dgm:prSet/>
      <dgm:spPr/>
      <dgm:t>
        <a:bodyPr/>
        <a:lstStyle/>
        <a:p>
          <a:endParaRPr lang="et-EE"/>
        </a:p>
      </dgm:t>
    </dgm:pt>
    <dgm:pt modelId="{10A3E8AC-CF39-48F6-B479-5B60700D229F}" type="sibTrans" cxnId="{DC4C20E7-D167-4178-A3BE-22D203C38BC5}">
      <dgm:prSet/>
      <dgm:spPr/>
      <dgm:t>
        <a:bodyPr/>
        <a:lstStyle/>
        <a:p>
          <a:endParaRPr lang="et-EE" sz="2800">
            <a:solidFill>
              <a:schemeClr val="tx1"/>
            </a:solidFill>
          </a:endParaRPr>
        </a:p>
      </dgm:t>
    </dgm:pt>
    <dgm:pt modelId="{1769DD70-D872-41B9-9324-4EFC550E5182}">
      <dgm:prSet phldrT="[Tekst]" custT="1"/>
      <dgm:spPr/>
      <dgm:t>
        <a:bodyPr/>
        <a:lstStyle/>
        <a:p>
          <a:r>
            <a:rPr lang="et-EE" sz="3200" dirty="0" smtClean="0"/>
            <a:t>Eriala-</a:t>
          </a:r>
          <a:br>
            <a:rPr lang="et-EE" sz="3200" dirty="0" smtClean="0"/>
          </a:br>
          <a:r>
            <a:rPr lang="et-EE" sz="3200" dirty="0" smtClean="0"/>
            <a:t>raamatukogud</a:t>
          </a:r>
          <a:endParaRPr lang="et-EE" sz="3200" dirty="0"/>
        </a:p>
      </dgm:t>
    </dgm:pt>
    <dgm:pt modelId="{55340CA0-2DD7-4F4F-BF96-C35FBB677B98}" type="parTrans" cxnId="{B9577E3C-1EAB-46E4-AA14-759345EDD43F}">
      <dgm:prSet/>
      <dgm:spPr/>
      <dgm:t>
        <a:bodyPr/>
        <a:lstStyle/>
        <a:p>
          <a:endParaRPr lang="et-EE"/>
        </a:p>
      </dgm:t>
    </dgm:pt>
    <dgm:pt modelId="{B63A5FB2-AF69-49D4-9877-69C13A78040E}" type="sibTrans" cxnId="{B9577E3C-1EAB-46E4-AA14-759345EDD43F}">
      <dgm:prSet/>
      <dgm:spPr/>
      <dgm:t>
        <a:bodyPr/>
        <a:lstStyle/>
        <a:p>
          <a:endParaRPr lang="et-EE"/>
        </a:p>
      </dgm:t>
    </dgm:pt>
    <dgm:pt modelId="{295F0E56-360D-4B1F-A84E-895C53A7F112}">
      <dgm:prSet phldrT="[Tekst]" custT="1"/>
      <dgm:spPr/>
      <dgm:t>
        <a:bodyPr/>
        <a:lstStyle/>
        <a:p>
          <a:r>
            <a:rPr lang="et-EE" sz="3200" smtClean="0"/>
            <a:t>Haridus-teadus-ministeerium</a:t>
          </a:r>
          <a:endParaRPr lang="et-EE" sz="3200" dirty="0"/>
        </a:p>
      </dgm:t>
    </dgm:pt>
    <dgm:pt modelId="{0DF48497-33FF-406C-AED9-3D58EFE19CE9}" type="parTrans" cxnId="{17C5D911-700F-4988-8F18-2664EF43E2CE}">
      <dgm:prSet/>
      <dgm:spPr/>
      <dgm:t>
        <a:bodyPr/>
        <a:lstStyle/>
        <a:p>
          <a:endParaRPr lang="et-EE"/>
        </a:p>
      </dgm:t>
    </dgm:pt>
    <dgm:pt modelId="{9741101D-1008-4A31-8B51-325A51AEBDAE}" type="sibTrans" cxnId="{17C5D911-700F-4988-8F18-2664EF43E2CE}">
      <dgm:prSet/>
      <dgm:spPr/>
      <dgm:t>
        <a:bodyPr/>
        <a:lstStyle/>
        <a:p>
          <a:endParaRPr lang="et-EE"/>
        </a:p>
      </dgm:t>
    </dgm:pt>
    <dgm:pt modelId="{54C6B583-0662-4278-8D41-0AD483B81132}">
      <dgm:prSet phldrT="[Tekst]" custT="1"/>
      <dgm:spPr/>
      <dgm:t>
        <a:bodyPr/>
        <a:lstStyle/>
        <a:p>
          <a:r>
            <a:rPr lang="et-EE" sz="3200" smtClean="0"/>
            <a:t>Kultuuri-ministeerium</a:t>
          </a:r>
          <a:endParaRPr lang="et-EE" sz="3200" dirty="0"/>
        </a:p>
      </dgm:t>
    </dgm:pt>
    <dgm:pt modelId="{ECC87703-5203-4659-9584-F89A5D317912}" type="parTrans" cxnId="{64AB1371-EC11-4CFD-A128-915A2A4704C9}">
      <dgm:prSet/>
      <dgm:spPr/>
      <dgm:t>
        <a:bodyPr/>
        <a:lstStyle/>
        <a:p>
          <a:endParaRPr lang="et-EE"/>
        </a:p>
      </dgm:t>
    </dgm:pt>
    <dgm:pt modelId="{D61D157E-AAE2-45C2-B11E-CCE8476A2883}" type="sibTrans" cxnId="{64AB1371-EC11-4CFD-A128-915A2A4704C9}">
      <dgm:prSet/>
      <dgm:spPr/>
      <dgm:t>
        <a:bodyPr/>
        <a:lstStyle/>
        <a:p>
          <a:endParaRPr lang="et-EE"/>
        </a:p>
      </dgm:t>
    </dgm:pt>
    <dgm:pt modelId="{0C8941D2-9664-45A8-928E-1B3549EE44B4}">
      <dgm:prSet phldrT="[Tekst]" custT="1"/>
      <dgm:spPr/>
      <dgm:t>
        <a:bodyPr/>
        <a:lstStyle/>
        <a:p>
          <a:r>
            <a:rPr lang="et-EE" sz="3200" dirty="0" smtClean="0"/>
            <a:t>DataCite Eesti</a:t>
          </a:r>
          <a:endParaRPr lang="et-EE" sz="3200" dirty="0"/>
        </a:p>
      </dgm:t>
    </dgm:pt>
    <dgm:pt modelId="{704294B6-0D21-48E4-8D1E-7733EC4C5ADB}" type="parTrans" cxnId="{FAE995AB-9773-4BB5-AF86-D44A33C2A079}">
      <dgm:prSet/>
      <dgm:spPr/>
      <dgm:t>
        <a:bodyPr/>
        <a:lstStyle/>
        <a:p>
          <a:endParaRPr lang="et-EE"/>
        </a:p>
      </dgm:t>
    </dgm:pt>
    <dgm:pt modelId="{16B2BCE6-789F-4A7B-8813-572C44FA25D8}" type="sibTrans" cxnId="{FAE995AB-9773-4BB5-AF86-D44A33C2A079}">
      <dgm:prSet/>
      <dgm:spPr/>
      <dgm:t>
        <a:bodyPr/>
        <a:lstStyle/>
        <a:p>
          <a:endParaRPr lang="et-EE"/>
        </a:p>
      </dgm:t>
    </dgm:pt>
    <dgm:pt modelId="{9710CAFB-F514-4914-93A6-2B33E5318A33}">
      <dgm:prSet phldrT="[Tekst]" custT="1"/>
      <dgm:spPr/>
      <dgm:t>
        <a:bodyPr/>
        <a:lstStyle/>
        <a:p>
          <a:r>
            <a:rPr lang="et-EE" sz="3200" smtClean="0"/>
            <a:t>ELNET</a:t>
          </a:r>
          <a:endParaRPr lang="et-EE" sz="3200" dirty="0"/>
        </a:p>
      </dgm:t>
    </dgm:pt>
    <dgm:pt modelId="{A4039535-54D0-4B46-AE62-B1E7FF291929}" type="parTrans" cxnId="{B63DBADD-02C3-4297-BDA3-08BE9BEF219B}">
      <dgm:prSet/>
      <dgm:spPr/>
      <dgm:t>
        <a:bodyPr/>
        <a:lstStyle/>
        <a:p>
          <a:endParaRPr lang="et-EE"/>
        </a:p>
      </dgm:t>
    </dgm:pt>
    <dgm:pt modelId="{B1E34B4F-3261-4562-AB0F-8002160F900E}" type="sibTrans" cxnId="{B63DBADD-02C3-4297-BDA3-08BE9BEF219B}">
      <dgm:prSet/>
      <dgm:spPr/>
      <dgm:t>
        <a:bodyPr/>
        <a:lstStyle/>
        <a:p>
          <a:endParaRPr lang="et-EE"/>
        </a:p>
      </dgm:t>
    </dgm:pt>
    <dgm:pt modelId="{85B8CC7A-E046-4515-A34B-B3C00B8E93ED}">
      <dgm:prSet custT="1"/>
      <dgm:spPr/>
      <dgm:t>
        <a:bodyPr/>
        <a:lstStyle/>
        <a:p>
          <a:r>
            <a:rPr lang="et-EE" sz="3200" dirty="0" smtClean="0"/>
            <a:t>Rahvus-</a:t>
          </a:r>
          <a:br>
            <a:rPr lang="et-EE" sz="3200" dirty="0" smtClean="0"/>
          </a:br>
          <a:r>
            <a:rPr lang="et-EE" sz="3200" dirty="0" smtClean="0"/>
            <a:t>raamatukogu</a:t>
          </a:r>
          <a:endParaRPr lang="et-EE" sz="3200" dirty="0"/>
        </a:p>
      </dgm:t>
    </dgm:pt>
    <dgm:pt modelId="{EFFC3F13-DD0F-479B-BA48-D22E552EFF43}" type="parTrans" cxnId="{E21B87F7-274C-47DD-9E76-5D01A2791E6A}">
      <dgm:prSet/>
      <dgm:spPr/>
      <dgm:t>
        <a:bodyPr/>
        <a:lstStyle/>
        <a:p>
          <a:endParaRPr lang="et-EE"/>
        </a:p>
      </dgm:t>
    </dgm:pt>
    <dgm:pt modelId="{59F7D721-D722-495A-8F6A-FC267487D3D9}" type="sibTrans" cxnId="{E21B87F7-274C-47DD-9E76-5D01A2791E6A}">
      <dgm:prSet/>
      <dgm:spPr/>
      <dgm:t>
        <a:bodyPr/>
        <a:lstStyle/>
        <a:p>
          <a:endParaRPr lang="et-EE"/>
        </a:p>
      </dgm:t>
    </dgm:pt>
    <dgm:pt modelId="{D1054AC5-5708-486D-AEFC-025C71250C83}">
      <dgm:prSet custT="1"/>
      <dgm:spPr/>
      <dgm:t>
        <a:bodyPr/>
        <a:lstStyle/>
        <a:p>
          <a:r>
            <a:rPr lang="et-EE" sz="3200" smtClean="0"/>
            <a:t>Teised mäluasutused</a:t>
          </a:r>
          <a:endParaRPr lang="et-EE" sz="3200" dirty="0"/>
        </a:p>
      </dgm:t>
    </dgm:pt>
    <dgm:pt modelId="{EE209FB1-8D3E-4164-A87E-D9B785AA8F9A}" type="parTrans" cxnId="{C1479346-2A84-476A-804A-7B42C26AE1B6}">
      <dgm:prSet/>
      <dgm:spPr/>
      <dgm:t>
        <a:bodyPr/>
        <a:lstStyle/>
        <a:p>
          <a:endParaRPr lang="et-EE"/>
        </a:p>
      </dgm:t>
    </dgm:pt>
    <dgm:pt modelId="{16FC5284-01F2-411E-AB87-D0B69372C840}" type="sibTrans" cxnId="{C1479346-2A84-476A-804A-7B42C26AE1B6}">
      <dgm:prSet/>
      <dgm:spPr/>
      <dgm:t>
        <a:bodyPr/>
        <a:lstStyle/>
        <a:p>
          <a:endParaRPr lang="et-EE"/>
        </a:p>
      </dgm:t>
    </dgm:pt>
    <dgm:pt modelId="{0F11172C-BEBF-4B80-9D3C-68626A693244}">
      <dgm:prSet phldrT="[Tekst]" custT="1"/>
      <dgm:spPr/>
      <dgm:t>
        <a:bodyPr/>
        <a:lstStyle/>
        <a:p>
          <a:r>
            <a:rPr lang="et-EE" sz="3200" dirty="0" smtClean="0"/>
            <a:t>E-varamu</a:t>
          </a:r>
          <a:endParaRPr lang="et-EE" sz="3200" dirty="0"/>
        </a:p>
      </dgm:t>
    </dgm:pt>
    <dgm:pt modelId="{8F5076AA-82AD-45C1-B0E3-FB208B479F06}" type="parTrans" cxnId="{A43A0487-98DE-420F-9AFD-7ACD247A9B35}">
      <dgm:prSet/>
      <dgm:spPr/>
      <dgm:t>
        <a:bodyPr/>
        <a:lstStyle/>
        <a:p>
          <a:endParaRPr lang="en-US"/>
        </a:p>
      </dgm:t>
    </dgm:pt>
    <dgm:pt modelId="{DA411271-1C65-4B5C-BB91-F0F9A35CD7A8}" type="sibTrans" cxnId="{A43A0487-98DE-420F-9AFD-7ACD247A9B35}">
      <dgm:prSet/>
      <dgm:spPr/>
      <dgm:t>
        <a:bodyPr/>
        <a:lstStyle/>
        <a:p>
          <a:endParaRPr lang="en-US"/>
        </a:p>
      </dgm:t>
    </dgm:pt>
    <dgm:pt modelId="{A01DDB91-E5BD-423B-BA36-E90D07864B04}" type="pres">
      <dgm:prSet presAssocID="{4C1F10A6-AB10-4E16-AF48-6CCC62C7894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t-EE"/>
        </a:p>
      </dgm:t>
    </dgm:pt>
    <dgm:pt modelId="{2F01B115-CD92-428B-8EF3-E69275F84234}" type="pres">
      <dgm:prSet presAssocID="{4C1F10A6-AB10-4E16-AF48-6CCC62C7894B}" presName="cycle" presStyleCnt="0"/>
      <dgm:spPr/>
    </dgm:pt>
    <dgm:pt modelId="{F32F337D-5C63-4A2C-8E02-546AD3AA8B98}" type="pres">
      <dgm:prSet presAssocID="{507C7889-99B0-4FE6-A053-EA927DAC7237}" presName="nodeFirstNode" presStyleLbl="node1" presStyleIdx="0" presStyleCnt="9" custScaleY="51964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25209B51-6649-483C-B455-049B35DBF19B}" type="pres">
      <dgm:prSet presAssocID="{10A3E8AC-CF39-48F6-B479-5B60700D229F}" presName="sibTransFirstNode" presStyleLbl="bgShp" presStyleIdx="0" presStyleCnt="1"/>
      <dgm:spPr/>
      <dgm:t>
        <a:bodyPr/>
        <a:lstStyle/>
        <a:p>
          <a:endParaRPr lang="et-EE"/>
        </a:p>
      </dgm:t>
    </dgm:pt>
    <dgm:pt modelId="{2D01BABF-F9E0-4E20-9C31-14DE0012DB20}" type="pres">
      <dgm:prSet presAssocID="{9710CAFB-F514-4914-93A6-2B33E5318A33}" presName="nodeFollowingNodes" presStyleLbl="node1" presStyleIdx="1" presStyleCnt="9" custScaleY="51964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FBAF7ACD-7140-4606-B803-ABC0B38AA52B}" type="pres">
      <dgm:prSet presAssocID="{1769DD70-D872-41B9-9324-4EFC550E5182}" presName="nodeFollowingNodes" presStyleLbl="node1" presStyleIdx="2" presStyleCnt="9" custScaleY="51964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861640D4-85DD-4F2B-8635-3DC7E5EC04A4}" type="pres">
      <dgm:prSet presAssocID="{295F0E56-360D-4B1F-A84E-895C53A7F112}" presName="nodeFollowingNodes" presStyleLbl="node1" presStyleIdx="3" presStyleCnt="9" custScaleY="51964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284C986F-8D92-45FF-AB93-5A81D796DE4B}" type="pres">
      <dgm:prSet presAssocID="{54C6B583-0662-4278-8D41-0AD483B81132}" presName="nodeFollowingNodes" presStyleLbl="node1" presStyleIdx="4" presStyleCnt="9" custScaleY="51964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0661A568-1C91-4EAE-9EB4-017BD7D37A24}" type="pres">
      <dgm:prSet presAssocID="{0C8941D2-9664-45A8-928E-1B3549EE44B4}" presName="nodeFollowingNodes" presStyleLbl="node1" presStyleIdx="5" presStyleCnt="9" custScaleY="51964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8B4CEB21-53E7-4249-9256-324139F7FAA9}" type="pres">
      <dgm:prSet presAssocID="{0F11172C-BEBF-4B80-9D3C-68626A693244}" presName="nodeFollowingNodes" presStyleLbl="node1" presStyleIdx="6" presStyleCnt="9" custScaleY="519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EF0863-2E86-446B-9620-9B97E4D605D3}" type="pres">
      <dgm:prSet presAssocID="{85B8CC7A-E046-4515-A34B-B3C00B8E93ED}" presName="nodeFollowingNodes" presStyleLbl="node1" presStyleIdx="7" presStyleCnt="9" custScaleY="51964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  <dgm:pt modelId="{751027A3-0CB3-45AE-A07E-C93E005BD025}" type="pres">
      <dgm:prSet presAssocID="{D1054AC5-5708-486D-AEFC-025C71250C83}" presName="nodeFollowingNodes" presStyleLbl="node1" presStyleIdx="8" presStyleCnt="9" custScaleY="51964">
        <dgm:presLayoutVars>
          <dgm:bulletEnabled val="1"/>
        </dgm:presLayoutVars>
      </dgm:prSet>
      <dgm:spPr/>
      <dgm:t>
        <a:bodyPr/>
        <a:lstStyle/>
        <a:p>
          <a:endParaRPr lang="et-EE"/>
        </a:p>
      </dgm:t>
    </dgm:pt>
  </dgm:ptLst>
  <dgm:cxnLst>
    <dgm:cxn modelId="{3353FD42-C9C5-4677-BEF6-F3FE7316CACC}" type="presOf" srcId="{0C8941D2-9664-45A8-928E-1B3549EE44B4}" destId="{0661A568-1C91-4EAE-9EB4-017BD7D37A24}" srcOrd="0" destOrd="0" presId="urn:microsoft.com/office/officeart/2005/8/layout/cycle3"/>
    <dgm:cxn modelId="{DC4C20E7-D167-4178-A3BE-22D203C38BC5}" srcId="{4C1F10A6-AB10-4E16-AF48-6CCC62C7894B}" destId="{507C7889-99B0-4FE6-A053-EA927DAC7237}" srcOrd="0" destOrd="0" parTransId="{CF9EE99F-1A55-47AE-BDEB-73F9484FF07E}" sibTransId="{10A3E8AC-CF39-48F6-B479-5B60700D229F}"/>
    <dgm:cxn modelId="{64AB1371-EC11-4CFD-A128-915A2A4704C9}" srcId="{4C1F10A6-AB10-4E16-AF48-6CCC62C7894B}" destId="{54C6B583-0662-4278-8D41-0AD483B81132}" srcOrd="4" destOrd="0" parTransId="{ECC87703-5203-4659-9584-F89A5D317912}" sibTransId="{D61D157E-AAE2-45C2-B11E-CCE8476A2883}"/>
    <dgm:cxn modelId="{E8AF4992-6524-4A0D-9B3A-99C523A82587}" type="presOf" srcId="{4C1F10A6-AB10-4E16-AF48-6CCC62C7894B}" destId="{A01DDB91-E5BD-423B-BA36-E90D07864B04}" srcOrd="0" destOrd="0" presId="urn:microsoft.com/office/officeart/2005/8/layout/cycle3"/>
    <dgm:cxn modelId="{B9DF64EB-687D-4338-9995-1C39A9CC3D74}" type="presOf" srcId="{0F11172C-BEBF-4B80-9D3C-68626A693244}" destId="{8B4CEB21-53E7-4249-9256-324139F7FAA9}" srcOrd="0" destOrd="0" presId="urn:microsoft.com/office/officeart/2005/8/layout/cycle3"/>
    <dgm:cxn modelId="{EECD89F6-5CB9-4326-820C-F0184C71DCA2}" type="presOf" srcId="{9710CAFB-F514-4914-93A6-2B33E5318A33}" destId="{2D01BABF-F9E0-4E20-9C31-14DE0012DB20}" srcOrd="0" destOrd="0" presId="urn:microsoft.com/office/officeart/2005/8/layout/cycle3"/>
    <dgm:cxn modelId="{FAE995AB-9773-4BB5-AF86-D44A33C2A079}" srcId="{4C1F10A6-AB10-4E16-AF48-6CCC62C7894B}" destId="{0C8941D2-9664-45A8-928E-1B3549EE44B4}" srcOrd="5" destOrd="0" parTransId="{704294B6-0D21-48E4-8D1E-7733EC4C5ADB}" sibTransId="{16B2BCE6-789F-4A7B-8813-572C44FA25D8}"/>
    <dgm:cxn modelId="{B9577E3C-1EAB-46E4-AA14-759345EDD43F}" srcId="{4C1F10A6-AB10-4E16-AF48-6CCC62C7894B}" destId="{1769DD70-D872-41B9-9324-4EFC550E5182}" srcOrd="2" destOrd="0" parTransId="{55340CA0-2DD7-4F4F-BF96-C35FBB677B98}" sibTransId="{B63A5FB2-AF69-49D4-9877-69C13A78040E}"/>
    <dgm:cxn modelId="{B63DBADD-02C3-4297-BDA3-08BE9BEF219B}" srcId="{4C1F10A6-AB10-4E16-AF48-6CCC62C7894B}" destId="{9710CAFB-F514-4914-93A6-2B33E5318A33}" srcOrd="1" destOrd="0" parTransId="{A4039535-54D0-4B46-AE62-B1E7FF291929}" sibTransId="{B1E34B4F-3261-4562-AB0F-8002160F900E}"/>
    <dgm:cxn modelId="{44B51F19-5610-495E-BFF5-8AC8F74D94CF}" type="presOf" srcId="{507C7889-99B0-4FE6-A053-EA927DAC7237}" destId="{F32F337D-5C63-4A2C-8E02-546AD3AA8B98}" srcOrd="0" destOrd="0" presId="urn:microsoft.com/office/officeart/2005/8/layout/cycle3"/>
    <dgm:cxn modelId="{17C5D911-700F-4988-8F18-2664EF43E2CE}" srcId="{4C1F10A6-AB10-4E16-AF48-6CCC62C7894B}" destId="{295F0E56-360D-4B1F-A84E-895C53A7F112}" srcOrd="3" destOrd="0" parTransId="{0DF48497-33FF-406C-AED9-3D58EFE19CE9}" sibTransId="{9741101D-1008-4A31-8B51-325A51AEBDAE}"/>
    <dgm:cxn modelId="{C1479346-2A84-476A-804A-7B42C26AE1B6}" srcId="{4C1F10A6-AB10-4E16-AF48-6CCC62C7894B}" destId="{D1054AC5-5708-486D-AEFC-025C71250C83}" srcOrd="8" destOrd="0" parTransId="{EE209FB1-8D3E-4164-A87E-D9B785AA8F9A}" sibTransId="{16FC5284-01F2-411E-AB87-D0B69372C840}"/>
    <dgm:cxn modelId="{01335E63-7968-4095-97DA-5EF9385B5E6D}" type="presOf" srcId="{D1054AC5-5708-486D-AEFC-025C71250C83}" destId="{751027A3-0CB3-45AE-A07E-C93E005BD025}" srcOrd="0" destOrd="0" presId="urn:microsoft.com/office/officeart/2005/8/layout/cycle3"/>
    <dgm:cxn modelId="{CF400FFC-5FF5-4CE9-A7D6-8468855CF671}" type="presOf" srcId="{295F0E56-360D-4B1F-A84E-895C53A7F112}" destId="{861640D4-85DD-4F2B-8635-3DC7E5EC04A4}" srcOrd="0" destOrd="0" presId="urn:microsoft.com/office/officeart/2005/8/layout/cycle3"/>
    <dgm:cxn modelId="{465CDB0D-790B-4A2F-8A1B-5298BCFB9222}" type="presOf" srcId="{1769DD70-D872-41B9-9324-4EFC550E5182}" destId="{FBAF7ACD-7140-4606-B803-ABC0B38AA52B}" srcOrd="0" destOrd="0" presId="urn:microsoft.com/office/officeart/2005/8/layout/cycle3"/>
    <dgm:cxn modelId="{0AB5C9D9-FD0C-4AFA-8939-B5BA59CA9B2A}" type="presOf" srcId="{54C6B583-0662-4278-8D41-0AD483B81132}" destId="{284C986F-8D92-45FF-AB93-5A81D796DE4B}" srcOrd="0" destOrd="0" presId="urn:microsoft.com/office/officeart/2005/8/layout/cycle3"/>
    <dgm:cxn modelId="{676CFF9F-DD42-4FCC-B578-784A620D6D84}" type="presOf" srcId="{85B8CC7A-E046-4515-A34B-B3C00B8E93ED}" destId="{9AEF0863-2E86-446B-9620-9B97E4D605D3}" srcOrd="0" destOrd="0" presId="urn:microsoft.com/office/officeart/2005/8/layout/cycle3"/>
    <dgm:cxn modelId="{A43A0487-98DE-420F-9AFD-7ACD247A9B35}" srcId="{4C1F10A6-AB10-4E16-AF48-6CCC62C7894B}" destId="{0F11172C-BEBF-4B80-9D3C-68626A693244}" srcOrd="6" destOrd="0" parTransId="{8F5076AA-82AD-45C1-B0E3-FB208B479F06}" sibTransId="{DA411271-1C65-4B5C-BB91-F0F9A35CD7A8}"/>
    <dgm:cxn modelId="{10A83A53-FCA1-4B41-8C90-A376F04FA1F9}" type="presOf" srcId="{10A3E8AC-CF39-48F6-B479-5B60700D229F}" destId="{25209B51-6649-483C-B455-049B35DBF19B}" srcOrd="0" destOrd="0" presId="urn:microsoft.com/office/officeart/2005/8/layout/cycle3"/>
    <dgm:cxn modelId="{E21B87F7-274C-47DD-9E76-5D01A2791E6A}" srcId="{4C1F10A6-AB10-4E16-AF48-6CCC62C7894B}" destId="{85B8CC7A-E046-4515-A34B-B3C00B8E93ED}" srcOrd="7" destOrd="0" parTransId="{EFFC3F13-DD0F-479B-BA48-D22E552EFF43}" sibTransId="{59F7D721-D722-495A-8F6A-FC267487D3D9}"/>
    <dgm:cxn modelId="{CB20B43D-0470-429A-A6F5-E6ACB54CD4B8}" type="presParOf" srcId="{A01DDB91-E5BD-423B-BA36-E90D07864B04}" destId="{2F01B115-CD92-428B-8EF3-E69275F84234}" srcOrd="0" destOrd="0" presId="urn:microsoft.com/office/officeart/2005/8/layout/cycle3"/>
    <dgm:cxn modelId="{0D921A4F-0AB6-4454-B55E-E9FE43DCD67E}" type="presParOf" srcId="{2F01B115-CD92-428B-8EF3-E69275F84234}" destId="{F32F337D-5C63-4A2C-8E02-546AD3AA8B98}" srcOrd="0" destOrd="0" presId="urn:microsoft.com/office/officeart/2005/8/layout/cycle3"/>
    <dgm:cxn modelId="{35F81834-91D1-44DF-BD61-CEAAD64DB04E}" type="presParOf" srcId="{2F01B115-CD92-428B-8EF3-E69275F84234}" destId="{25209B51-6649-483C-B455-049B35DBF19B}" srcOrd="1" destOrd="0" presId="urn:microsoft.com/office/officeart/2005/8/layout/cycle3"/>
    <dgm:cxn modelId="{F1C61C9D-8AF7-4982-9875-CEF3DDC9A73D}" type="presParOf" srcId="{2F01B115-CD92-428B-8EF3-E69275F84234}" destId="{2D01BABF-F9E0-4E20-9C31-14DE0012DB20}" srcOrd="2" destOrd="0" presId="urn:microsoft.com/office/officeart/2005/8/layout/cycle3"/>
    <dgm:cxn modelId="{A49DA448-CCB0-4450-A2F3-DFB15EB51365}" type="presParOf" srcId="{2F01B115-CD92-428B-8EF3-E69275F84234}" destId="{FBAF7ACD-7140-4606-B803-ABC0B38AA52B}" srcOrd="3" destOrd="0" presId="urn:microsoft.com/office/officeart/2005/8/layout/cycle3"/>
    <dgm:cxn modelId="{BD2D40B4-C7F0-4352-BC3A-426B4C0A71A4}" type="presParOf" srcId="{2F01B115-CD92-428B-8EF3-E69275F84234}" destId="{861640D4-85DD-4F2B-8635-3DC7E5EC04A4}" srcOrd="4" destOrd="0" presId="urn:microsoft.com/office/officeart/2005/8/layout/cycle3"/>
    <dgm:cxn modelId="{BE07B4B0-A669-4C38-8E25-68FA101A2BAA}" type="presParOf" srcId="{2F01B115-CD92-428B-8EF3-E69275F84234}" destId="{284C986F-8D92-45FF-AB93-5A81D796DE4B}" srcOrd="5" destOrd="0" presId="urn:microsoft.com/office/officeart/2005/8/layout/cycle3"/>
    <dgm:cxn modelId="{97F71C18-13D8-471A-AED2-04F8DBC31195}" type="presParOf" srcId="{2F01B115-CD92-428B-8EF3-E69275F84234}" destId="{0661A568-1C91-4EAE-9EB4-017BD7D37A24}" srcOrd="6" destOrd="0" presId="urn:microsoft.com/office/officeart/2005/8/layout/cycle3"/>
    <dgm:cxn modelId="{88D9C28C-5BB0-4EDF-8400-A8E3E31F0B5D}" type="presParOf" srcId="{2F01B115-CD92-428B-8EF3-E69275F84234}" destId="{8B4CEB21-53E7-4249-9256-324139F7FAA9}" srcOrd="7" destOrd="0" presId="urn:microsoft.com/office/officeart/2005/8/layout/cycle3"/>
    <dgm:cxn modelId="{D36044EF-8888-480B-AE60-32F514DB7FF5}" type="presParOf" srcId="{2F01B115-CD92-428B-8EF3-E69275F84234}" destId="{9AEF0863-2E86-446B-9620-9B97E4D605D3}" srcOrd="8" destOrd="0" presId="urn:microsoft.com/office/officeart/2005/8/layout/cycle3"/>
    <dgm:cxn modelId="{EF16742C-B21B-4B6F-99AA-1676D3387519}" type="presParOf" srcId="{2F01B115-CD92-428B-8EF3-E69275F84234}" destId="{751027A3-0CB3-45AE-A07E-C93E005BD025}" srcOrd="9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AC6744-63ED-417C-88E8-C188D1C63EBF}">
      <dsp:nvSpPr>
        <dsp:cNvPr id="0" name=""/>
        <dsp:cNvSpPr/>
      </dsp:nvSpPr>
      <dsp:spPr>
        <a:xfrm>
          <a:off x="8630280" y="7476"/>
          <a:ext cx="1821559" cy="1821559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smtClean="0">
              <a:solidFill>
                <a:schemeClr val="tx1"/>
              </a:solidFill>
            </a:rPr>
            <a:t>Liisi Tõnisson</a:t>
          </a:r>
          <a:r>
            <a:rPr lang="et-EE" sz="2000" kern="1200" smtClean="0">
              <a:solidFill>
                <a:schemeClr val="tx1"/>
              </a:solidFill>
            </a:rPr>
            <a:t/>
          </a:r>
          <a:br>
            <a:rPr lang="et-EE" sz="2000" kern="1200" smtClean="0">
              <a:solidFill>
                <a:schemeClr val="tx1"/>
              </a:solidFill>
            </a:rPr>
          </a:br>
          <a:r>
            <a:rPr lang="et-EE" sz="2000" kern="1200" smtClean="0">
              <a:solidFill>
                <a:schemeClr val="tx1"/>
              </a:solidFill>
            </a:rPr>
            <a:t>digikogude spetsialist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8897041" y="274237"/>
        <a:ext cx="1288037" cy="1288037"/>
      </dsp:txXfrm>
    </dsp:sp>
    <dsp:sp modelId="{CB337971-020F-4ED6-AB95-73300D305717}">
      <dsp:nvSpPr>
        <dsp:cNvPr id="0" name=""/>
        <dsp:cNvSpPr/>
      </dsp:nvSpPr>
      <dsp:spPr>
        <a:xfrm rot="830769">
          <a:off x="10613786" y="935038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>
        <a:off x="10615900" y="1040584"/>
        <a:ext cx="339478" cy="368866"/>
      </dsp:txXfrm>
    </dsp:sp>
    <dsp:sp modelId="{83BF49F9-5E22-47D6-94DD-C161956A5A7C}">
      <dsp:nvSpPr>
        <dsp:cNvPr id="0" name=""/>
        <dsp:cNvSpPr/>
      </dsp:nvSpPr>
      <dsp:spPr>
        <a:xfrm>
          <a:off x="11287354" y="662386"/>
          <a:ext cx="1821559" cy="1821559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smtClean="0">
              <a:solidFill>
                <a:schemeClr val="tx1"/>
              </a:solidFill>
            </a:rPr>
            <a:t>Aivar Urboja</a:t>
          </a:r>
          <a:br>
            <a:rPr lang="et-EE" sz="2000" b="1" kern="1200" smtClean="0">
              <a:solidFill>
                <a:schemeClr val="tx1"/>
              </a:solidFill>
            </a:rPr>
          </a:br>
          <a:r>
            <a:rPr lang="et-EE" sz="2000" kern="1200" smtClean="0">
              <a:solidFill>
                <a:schemeClr val="tx1"/>
              </a:solidFill>
            </a:rPr>
            <a:t>digiteerija 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11554115" y="929147"/>
        <a:ext cx="1288037" cy="1288037"/>
      </dsp:txXfrm>
    </dsp:sp>
    <dsp:sp modelId="{B716BC98-9481-4114-9E7F-82CF48067DB4}">
      <dsp:nvSpPr>
        <dsp:cNvPr id="0" name=""/>
        <dsp:cNvSpPr/>
      </dsp:nvSpPr>
      <dsp:spPr>
        <a:xfrm rot="2492308">
          <a:off x="12969561" y="2164025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>
        <a:off x="12987856" y="2238741"/>
        <a:ext cx="339478" cy="368866"/>
      </dsp:txXfrm>
    </dsp:sp>
    <dsp:sp modelId="{41453EC9-AEDB-4948-90A9-4EAFF18D8E58}">
      <dsp:nvSpPr>
        <dsp:cNvPr id="0" name=""/>
        <dsp:cNvSpPr/>
      </dsp:nvSpPr>
      <dsp:spPr>
        <a:xfrm>
          <a:off x="13335724" y="2477084"/>
          <a:ext cx="1821559" cy="1821559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smtClean="0">
              <a:solidFill>
                <a:schemeClr val="tx1"/>
              </a:solidFill>
            </a:rPr>
            <a:t>Natalja Gordejeva</a:t>
          </a:r>
          <a:br>
            <a:rPr lang="et-EE" sz="2000" b="1" kern="1200" smtClean="0">
              <a:solidFill>
                <a:schemeClr val="tx1"/>
              </a:solidFill>
            </a:rPr>
          </a:br>
          <a:r>
            <a:rPr lang="et-EE" sz="2000" kern="1200" smtClean="0">
              <a:solidFill>
                <a:schemeClr val="tx1"/>
              </a:solidFill>
            </a:rPr>
            <a:t>digiteerija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13602485" y="2743845"/>
        <a:ext cx="1288037" cy="1288037"/>
      </dsp:txXfrm>
    </dsp:sp>
    <dsp:sp modelId="{FA3FEE14-DA12-4625-B8D1-0142054C579E}">
      <dsp:nvSpPr>
        <dsp:cNvPr id="0" name=""/>
        <dsp:cNvSpPr/>
      </dsp:nvSpPr>
      <dsp:spPr>
        <a:xfrm rot="4153846">
          <a:off x="14484358" y="4347023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>
        <a:off x="14531307" y="4401960"/>
        <a:ext cx="339478" cy="368866"/>
      </dsp:txXfrm>
    </dsp:sp>
    <dsp:sp modelId="{668BC710-5C83-4031-BBFC-16611382E49C}">
      <dsp:nvSpPr>
        <dsp:cNvPr id="0" name=""/>
        <dsp:cNvSpPr/>
      </dsp:nvSpPr>
      <dsp:spPr>
        <a:xfrm>
          <a:off x="14306134" y="5035845"/>
          <a:ext cx="1821559" cy="1821559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smtClean="0">
              <a:solidFill>
                <a:schemeClr val="tx1"/>
              </a:solidFill>
            </a:rPr>
            <a:t>Ursula Taela</a:t>
          </a:r>
          <a:br>
            <a:rPr lang="et-EE" sz="2000" b="1" kern="1200" smtClean="0">
              <a:solidFill>
                <a:schemeClr val="tx1"/>
              </a:solidFill>
            </a:rPr>
          </a:br>
          <a:r>
            <a:rPr lang="et-EE" sz="2000" kern="1200" smtClean="0">
              <a:solidFill>
                <a:schemeClr val="tx1"/>
              </a:solidFill>
            </a:rPr>
            <a:t>digiteerija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14572895" y="5302606"/>
        <a:ext cx="1288037" cy="1288037"/>
      </dsp:txXfrm>
    </dsp:sp>
    <dsp:sp modelId="{5E0A1CF1-1773-4ACE-9DCE-F3E40704B7B5}">
      <dsp:nvSpPr>
        <dsp:cNvPr id="0" name=""/>
        <dsp:cNvSpPr/>
      </dsp:nvSpPr>
      <dsp:spPr>
        <a:xfrm rot="5815385">
          <a:off x="14811154" y="6983932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 rot="10800000">
        <a:off x="14892667" y="7034672"/>
        <a:ext cx="339478" cy="368866"/>
      </dsp:txXfrm>
    </dsp:sp>
    <dsp:sp modelId="{DF869EF2-7E17-4A7C-A58A-AF5E7D0B8AEC}">
      <dsp:nvSpPr>
        <dsp:cNvPr id="0" name=""/>
        <dsp:cNvSpPr/>
      </dsp:nvSpPr>
      <dsp:spPr>
        <a:xfrm>
          <a:off x="13976274" y="7752487"/>
          <a:ext cx="1821559" cy="1821559"/>
        </a:xfrm>
        <a:prstGeom prst="ellipse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Jaana Mäesalu</a:t>
          </a:r>
          <a:br>
            <a:rPr lang="et-EE" sz="2000" b="1" kern="1200" dirty="0" smtClean="0">
              <a:solidFill>
                <a:schemeClr val="tx1"/>
              </a:solidFill>
            </a:rPr>
          </a:br>
          <a:r>
            <a:rPr lang="et-EE" sz="2000" kern="1200" dirty="0" err="1" smtClean="0">
              <a:solidFill>
                <a:schemeClr val="tx1"/>
              </a:solidFill>
            </a:rPr>
            <a:t>digiteerija</a:t>
          </a:r>
          <a:r>
            <a:rPr lang="et-EE" sz="2000" kern="1200" dirty="0" smtClean="0">
              <a:solidFill>
                <a:schemeClr val="tx1"/>
              </a:solidFill>
            </a:rPr>
            <a:t/>
          </a:r>
          <a:br>
            <a:rPr lang="et-EE" sz="2000" kern="1200" dirty="0" smtClean="0">
              <a:solidFill>
                <a:schemeClr val="tx1"/>
              </a:solidFill>
            </a:rPr>
          </a:br>
          <a:r>
            <a:rPr lang="et-EE" sz="2000" kern="1200" dirty="0" smtClean="0">
              <a:solidFill>
                <a:schemeClr val="tx1"/>
              </a:solidFill>
            </a:rPr>
            <a:t>lapse-puhkus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14243035" y="8019248"/>
        <a:ext cx="1288037" cy="1288037"/>
      </dsp:txXfrm>
    </dsp:sp>
    <dsp:sp modelId="{3068EEA6-AC6C-463C-96B3-1DF9DF2ACD4C}">
      <dsp:nvSpPr>
        <dsp:cNvPr id="0" name=""/>
        <dsp:cNvSpPr/>
      </dsp:nvSpPr>
      <dsp:spPr>
        <a:xfrm rot="7476923">
          <a:off x="13875085" y="9470669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 rot="10800000">
        <a:off x="13989154" y="9533756"/>
        <a:ext cx="339478" cy="368866"/>
      </dsp:txXfrm>
    </dsp:sp>
    <dsp:sp modelId="{EC7E0BBF-09AA-4F68-892C-08CEFA0B4B2B}">
      <dsp:nvSpPr>
        <dsp:cNvPr id="0" name=""/>
        <dsp:cNvSpPr/>
      </dsp:nvSpPr>
      <dsp:spPr>
        <a:xfrm>
          <a:off x="12421711" y="10004660"/>
          <a:ext cx="1821559" cy="1821559"/>
        </a:xfrm>
        <a:prstGeom prst="ellipse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Külli Moont</a:t>
          </a:r>
          <a:r>
            <a:rPr lang="et-EE" sz="2000" kern="1200" dirty="0" smtClean="0">
              <a:solidFill>
                <a:schemeClr val="tx1"/>
              </a:solidFill>
            </a:rPr>
            <a:t/>
          </a:r>
          <a:br>
            <a:rPr lang="et-EE" sz="2000" kern="1200" dirty="0" smtClean="0">
              <a:solidFill>
                <a:schemeClr val="tx1"/>
              </a:solidFill>
            </a:rPr>
          </a:br>
          <a:r>
            <a:rPr lang="et-EE" sz="2000" kern="1200" dirty="0" smtClean="0">
              <a:solidFill>
                <a:schemeClr val="tx1"/>
              </a:solidFill>
            </a:rPr>
            <a:t>info-süsteemi pea-spetsialist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12688472" y="10271421"/>
        <a:ext cx="1288037" cy="1288037"/>
      </dsp:txXfrm>
    </dsp:sp>
    <dsp:sp modelId="{54A77D97-CD7A-480B-A89B-6C41D72DE573}">
      <dsp:nvSpPr>
        <dsp:cNvPr id="0" name=""/>
        <dsp:cNvSpPr/>
      </dsp:nvSpPr>
      <dsp:spPr>
        <a:xfrm rot="9138462">
          <a:off x="11890593" y="11237552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 rot="10800000">
        <a:off x="12027751" y="11326701"/>
        <a:ext cx="339478" cy="368866"/>
      </dsp:txXfrm>
    </dsp:sp>
    <dsp:sp modelId="{52FCB510-567B-496E-95C6-50BFECC02936}">
      <dsp:nvSpPr>
        <dsp:cNvPr id="0" name=""/>
        <dsp:cNvSpPr/>
      </dsp:nvSpPr>
      <dsp:spPr>
        <a:xfrm>
          <a:off x="9998577" y="11276419"/>
          <a:ext cx="1821559" cy="1821559"/>
        </a:xfrm>
        <a:prstGeom prst="ellipse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Piret Zettur</a:t>
          </a:r>
          <a:br>
            <a:rPr lang="et-EE" sz="2000" b="1" kern="1200" dirty="0" smtClean="0">
              <a:solidFill>
                <a:schemeClr val="tx1"/>
              </a:solidFill>
            </a:rPr>
          </a:br>
          <a:r>
            <a:rPr lang="et-EE" sz="2000" kern="1200" dirty="0" smtClean="0">
              <a:solidFill>
                <a:schemeClr val="tx1"/>
              </a:solidFill>
            </a:rPr>
            <a:t>info-süsteemi peahaldur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10265338" y="11543180"/>
        <a:ext cx="1288037" cy="1288037"/>
      </dsp:txXfrm>
    </dsp:sp>
    <dsp:sp modelId="{7128D747-18BC-46A7-86D9-FCFE096C46EF}">
      <dsp:nvSpPr>
        <dsp:cNvPr id="0" name=""/>
        <dsp:cNvSpPr/>
      </dsp:nvSpPr>
      <dsp:spPr>
        <a:xfrm rot="10800000">
          <a:off x="9312301" y="11879810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 rot="10800000">
        <a:off x="9457791" y="12002765"/>
        <a:ext cx="339478" cy="368866"/>
      </dsp:txXfrm>
    </dsp:sp>
    <dsp:sp modelId="{CE17E748-8107-4D9E-94EA-533BC00299E7}">
      <dsp:nvSpPr>
        <dsp:cNvPr id="0" name=""/>
        <dsp:cNvSpPr/>
      </dsp:nvSpPr>
      <dsp:spPr>
        <a:xfrm>
          <a:off x="7261982" y="11276419"/>
          <a:ext cx="1821559" cy="1821559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Anneli Sepp</a:t>
          </a:r>
          <a:r>
            <a:rPr lang="et-EE" sz="2000" kern="1200" dirty="0" smtClean="0">
              <a:solidFill>
                <a:schemeClr val="tx1"/>
              </a:solidFill>
            </a:rPr>
            <a:t/>
          </a:r>
          <a:br>
            <a:rPr lang="et-EE" sz="2000" kern="1200" dirty="0" smtClean="0">
              <a:solidFill>
                <a:schemeClr val="tx1"/>
              </a:solidFill>
            </a:rPr>
          </a:br>
          <a:r>
            <a:rPr lang="et-EE" sz="2000" kern="1200" dirty="0" smtClean="0">
              <a:solidFill>
                <a:schemeClr val="tx1"/>
              </a:solidFill>
            </a:rPr>
            <a:t>osakonna juhataja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7528743" y="11543180"/>
        <a:ext cx="1288037" cy="1288037"/>
      </dsp:txXfrm>
    </dsp:sp>
    <dsp:sp modelId="{8217A515-09EF-4887-9243-1932B061C206}">
      <dsp:nvSpPr>
        <dsp:cNvPr id="0" name=""/>
        <dsp:cNvSpPr/>
      </dsp:nvSpPr>
      <dsp:spPr>
        <a:xfrm rot="12461538">
          <a:off x="6730864" y="11250310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 rot="10800000">
        <a:off x="6868022" y="11407071"/>
        <a:ext cx="339478" cy="368866"/>
      </dsp:txXfrm>
    </dsp:sp>
    <dsp:sp modelId="{F0EABD03-F223-4D82-B864-3F071AA5B2E3}">
      <dsp:nvSpPr>
        <dsp:cNvPr id="0" name=""/>
        <dsp:cNvSpPr/>
      </dsp:nvSpPr>
      <dsp:spPr>
        <a:xfrm>
          <a:off x="4838848" y="10004660"/>
          <a:ext cx="1821559" cy="1821559"/>
        </a:xfrm>
        <a:prstGeom prst="ellips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smtClean="0">
              <a:solidFill>
                <a:schemeClr val="tx1"/>
              </a:solidFill>
            </a:rPr>
            <a:t>Tiina Kuusik</a:t>
          </a:r>
          <a:r>
            <a:rPr lang="et-EE" sz="2000" kern="1200" smtClean="0">
              <a:solidFill>
                <a:schemeClr val="tx1"/>
              </a:solidFill>
            </a:rPr>
            <a:t/>
          </a:r>
          <a:br>
            <a:rPr lang="et-EE" sz="2000" kern="1200" smtClean="0">
              <a:solidFill>
                <a:schemeClr val="tx1"/>
              </a:solidFill>
            </a:rPr>
          </a:br>
          <a:r>
            <a:rPr lang="et-EE" sz="2000" kern="1200" smtClean="0">
              <a:solidFill>
                <a:schemeClr val="tx1"/>
              </a:solidFill>
            </a:rPr>
            <a:t>WWW spetsialist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5105609" y="10271421"/>
        <a:ext cx="1288037" cy="1288037"/>
      </dsp:txXfrm>
    </dsp:sp>
    <dsp:sp modelId="{E1FC1DBA-1E86-4ADE-A857-928E00D3CE0D}">
      <dsp:nvSpPr>
        <dsp:cNvPr id="0" name=""/>
        <dsp:cNvSpPr/>
      </dsp:nvSpPr>
      <dsp:spPr>
        <a:xfrm rot="14123077">
          <a:off x="4737659" y="9493261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 rot="10800000">
        <a:off x="4851728" y="9676084"/>
        <a:ext cx="339478" cy="368866"/>
      </dsp:txXfrm>
    </dsp:sp>
    <dsp:sp modelId="{B7507304-ADC4-47B4-91D6-A43D71326793}">
      <dsp:nvSpPr>
        <dsp:cNvPr id="0" name=""/>
        <dsp:cNvSpPr/>
      </dsp:nvSpPr>
      <dsp:spPr>
        <a:xfrm>
          <a:off x="3284285" y="7752487"/>
          <a:ext cx="1821559" cy="1821559"/>
        </a:xfrm>
        <a:prstGeom prst="ellipse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smtClean="0">
              <a:solidFill>
                <a:schemeClr val="tx1"/>
              </a:solidFill>
            </a:rPr>
            <a:t>Kalju Kill Kask</a:t>
          </a:r>
          <a:r>
            <a:rPr lang="et-EE" sz="2000" kern="1200" smtClean="0">
              <a:solidFill>
                <a:schemeClr val="tx1"/>
              </a:solidFill>
            </a:rPr>
            <a:t/>
          </a:r>
          <a:br>
            <a:rPr lang="et-EE" sz="2000" kern="1200" smtClean="0">
              <a:solidFill>
                <a:schemeClr val="tx1"/>
              </a:solidFill>
            </a:rPr>
          </a:br>
          <a:r>
            <a:rPr lang="et-EE" sz="2000" kern="1200" smtClean="0">
              <a:solidFill>
                <a:schemeClr val="tx1"/>
              </a:solidFill>
            </a:rPr>
            <a:t>süsteemi-admin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3551046" y="8019248"/>
        <a:ext cx="1288037" cy="1288037"/>
      </dsp:txXfrm>
    </dsp:sp>
    <dsp:sp modelId="{619FD849-C29C-46FA-ACA5-B09BE881B2CC}">
      <dsp:nvSpPr>
        <dsp:cNvPr id="0" name=""/>
        <dsp:cNvSpPr/>
      </dsp:nvSpPr>
      <dsp:spPr>
        <a:xfrm rot="15784615">
          <a:off x="3789305" y="7011183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 rot="10800000">
        <a:off x="3870818" y="7206353"/>
        <a:ext cx="339478" cy="368866"/>
      </dsp:txXfrm>
    </dsp:sp>
    <dsp:sp modelId="{0A6C292C-81A0-4A64-A06F-7DB446169AA2}">
      <dsp:nvSpPr>
        <dsp:cNvPr id="0" name=""/>
        <dsp:cNvSpPr/>
      </dsp:nvSpPr>
      <dsp:spPr>
        <a:xfrm>
          <a:off x="2954425" y="5035845"/>
          <a:ext cx="1821559" cy="1821559"/>
        </a:xfrm>
        <a:prstGeom prst="ellipse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Uku Raudvere</a:t>
          </a:r>
          <a:br>
            <a:rPr lang="et-EE" sz="2000" b="1" kern="1200" dirty="0" smtClean="0">
              <a:solidFill>
                <a:schemeClr val="tx1"/>
              </a:solidFill>
            </a:rPr>
          </a:br>
          <a:r>
            <a:rPr lang="et-EE" sz="2000" kern="1200" dirty="0" smtClean="0">
              <a:solidFill>
                <a:schemeClr val="tx1"/>
              </a:solidFill>
            </a:rPr>
            <a:t>tarkvara-arendaja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3221186" y="5302606"/>
        <a:ext cx="1288037" cy="1288037"/>
      </dsp:txXfrm>
    </dsp:sp>
    <dsp:sp modelId="{C8BCA559-0FF7-4D19-A593-BB3504EA7B0C}">
      <dsp:nvSpPr>
        <dsp:cNvPr id="0" name=""/>
        <dsp:cNvSpPr/>
      </dsp:nvSpPr>
      <dsp:spPr>
        <a:xfrm rot="17446154">
          <a:off x="4103058" y="4372690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>
        <a:off x="4150007" y="4563663"/>
        <a:ext cx="339478" cy="368866"/>
      </dsp:txXfrm>
    </dsp:sp>
    <dsp:sp modelId="{652ED48C-E527-4CCE-A5D7-DF1DD5E264BC}">
      <dsp:nvSpPr>
        <dsp:cNvPr id="0" name=""/>
        <dsp:cNvSpPr/>
      </dsp:nvSpPr>
      <dsp:spPr>
        <a:xfrm>
          <a:off x="3924835" y="2477084"/>
          <a:ext cx="1821559" cy="1821559"/>
        </a:xfrm>
        <a:prstGeom prst="ellipse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Risto Mustonen</a:t>
          </a:r>
          <a:br>
            <a:rPr lang="et-EE" sz="2000" b="1" kern="1200" dirty="0" smtClean="0">
              <a:solidFill>
                <a:schemeClr val="tx1"/>
              </a:solidFill>
            </a:rPr>
          </a:br>
          <a:r>
            <a:rPr lang="et-EE" sz="2000" kern="1200" dirty="0" smtClean="0">
              <a:solidFill>
                <a:schemeClr val="tx1"/>
              </a:solidFill>
            </a:rPr>
            <a:t>IT spetsialist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4191596" y="2743845"/>
        <a:ext cx="1288037" cy="1288037"/>
      </dsp:txXfrm>
    </dsp:sp>
    <dsp:sp modelId="{4CD6F5A2-981E-444A-84AE-4B04EA4F40E4}">
      <dsp:nvSpPr>
        <dsp:cNvPr id="0" name=""/>
        <dsp:cNvSpPr/>
      </dsp:nvSpPr>
      <dsp:spPr>
        <a:xfrm rot="19107692">
          <a:off x="5607042" y="2182229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>
        <a:off x="5625337" y="2353423"/>
        <a:ext cx="339478" cy="368866"/>
      </dsp:txXfrm>
    </dsp:sp>
    <dsp:sp modelId="{B2FDF38C-75F5-491B-A75C-86C17DA13A07}">
      <dsp:nvSpPr>
        <dsp:cNvPr id="0" name=""/>
        <dsp:cNvSpPr/>
      </dsp:nvSpPr>
      <dsp:spPr>
        <a:xfrm>
          <a:off x="5973205" y="662386"/>
          <a:ext cx="1821559" cy="1821559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kern="1200" dirty="0" smtClean="0">
              <a:solidFill>
                <a:schemeClr val="tx1"/>
              </a:solidFill>
            </a:rPr>
            <a:t/>
          </a:r>
          <a:br>
            <a:rPr lang="et-EE" sz="2000" kern="1200" dirty="0" smtClean="0">
              <a:solidFill>
                <a:schemeClr val="tx1"/>
              </a:solidFill>
            </a:rPr>
          </a:br>
          <a:r>
            <a:rPr lang="et-EE" sz="2000" b="1" kern="1200" dirty="0" smtClean="0">
              <a:solidFill>
                <a:schemeClr val="tx1"/>
              </a:solidFill>
            </a:rPr>
            <a:t>Heiki Epner</a:t>
          </a:r>
          <a:r>
            <a:rPr lang="et-EE" sz="2000" kern="1200" dirty="0" smtClean="0">
              <a:solidFill>
                <a:schemeClr val="tx1"/>
              </a:solidFill>
            </a:rPr>
            <a:t/>
          </a:r>
          <a:br>
            <a:rPr lang="et-EE" sz="2000" kern="1200" dirty="0" smtClean="0">
              <a:solidFill>
                <a:schemeClr val="tx1"/>
              </a:solidFill>
            </a:rPr>
          </a:br>
          <a:r>
            <a:rPr lang="et-EE" sz="2000" kern="1200" dirty="0" smtClean="0">
              <a:solidFill>
                <a:schemeClr val="tx1"/>
              </a:solidFill>
            </a:rPr>
            <a:t>digikogude analüütik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kern="1200" dirty="0" smtClean="0">
              <a:solidFill>
                <a:schemeClr val="tx1"/>
              </a:solidFill>
            </a:rPr>
            <a:t>	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6239966" y="929147"/>
        <a:ext cx="1288037" cy="1288037"/>
      </dsp:txXfrm>
    </dsp:sp>
    <dsp:sp modelId="{EF4B77BF-AAC1-407C-B1BF-8318091937E3}">
      <dsp:nvSpPr>
        <dsp:cNvPr id="0" name=""/>
        <dsp:cNvSpPr/>
      </dsp:nvSpPr>
      <dsp:spPr>
        <a:xfrm rot="20769231">
          <a:off x="7956711" y="941608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>
        <a:off x="7958825" y="1081972"/>
        <a:ext cx="339478" cy="3688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A5CC7C-32CF-4AF6-8CE9-F0606FA7E2F4}">
      <dsp:nvSpPr>
        <dsp:cNvPr id="0" name=""/>
        <dsp:cNvSpPr/>
      </dsp:nvSpPr>
      <dsp:spPr>
        <a:xfrm>
          <a:off x="3007414" y="595146"/>
          <a:ext cx="4521022" cy="4521022"/>
        </a:xfrm>
        <a:prstGeom prst="pieWedg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900" kern="1200" dirty="0"/>
            <a:t>Infotehnoloogia-alane tegevus ja tugiteenuste osutamine</a:t>
          </a:r>
        </a:p>
      </dsp:txBody>
      <dsp:txXfrm>
        <a:off x="4331591" y="1919323"/>
        <a:ext cx="3196845" cy="3196845"/>
      </dsp:txXfrm>
    </dsp:sp>
    <dsp:sp modelId="{2942B9C7-D13B-4962-81A7-25AD220B5F93}">
      <dsp:nvSpPr>
        <dsp:cNvPr id="0" name=""/>
        <dsp:cNvSpPr/>
      </dsp:nvSpPr>
      <dsp:spPr>
        <a:xfrm rot="5400000">
          <a:off x="7737259" y="595146"/>
          <a:ext cx="4521022" cy="4521022"/>
        </a:xfrm>
        <a:prstGeom prst="pieWedg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900" kern="1200"/>
            <a:t>Digitaalse juurdepääsu võimaldamine</a:t>
          </a:r>
        </a:p>
      </dsp:txBody>
      <dsp:txXfrm rot="-5400000">
        <a:off x="7737259" y="1919323"/>
        <a:ext cx="3196845" cy="3196845"/>
      </dsp:txXfrm>
    </dsp:sp>
    <dsp:sp modelId="{13819E99-3567-48B0-A48F-C72220968C57}">
      <dsp:nvSpPr>
        <dsp:cNvPr id="0" name=""/>
        <dsp:cNvSpPr/>
      </dsp:nvSpPr>
      <dsp:spPr>
        <a:xfrm rot="10800000">
          <a:off x="7737259" y="5324991"/>
          <a:ext cx="4521022" cy="4521022"/>
        </a:xfrm>
        <a:prstGeom prst="pieWedg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900" kern="1200"/>
            <a:t>Infosüsteemi ESTER haldamine</a:t>
          </a:r>
        </a:p>
      </dsp:txBody>
      <dsp:txXfrm rot="10800000">
        <a:off x="7737259" y="5324991"/>
        <a:ext cx="3196845" cy="3196845"/>
      </dsp:txXfrm>
    </dsp:sp>
    <dsp:sp modelId="{C359DE42-BE9E-449E-A7B9-49F8ACC4B97F}">
      <dsp:nvSpPr>
        <dsp:cNvPr id="0" name=""/>
        <dsp:cNvSpPr/>
      </dsp:nvSpPr>
      <dsp:spPr>
        <a:xfrm rot="16200000">
          <a:off x="3007414" y="5324991"/>
          <a:ext cx="4521022" cy="4521022"/>
        </a:xfrm>
        <a:prstGeom prst="pieWedg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900" kern="1200" dirty="0"/>
            <a:t>Veebikeskkondade ja teiste rakenduste arendamine</a:t>
          </a:r>
        </a:p>
      </dsp:txBody>
      <dsp:txXfrm rot="5400000">
        <a:off x="4331591" y="5324991"/>
        <a:ext cx="3196845" cy="3196845"/>
      </dsp:txXfrm>
    </dsp:sp>
    <dsp:sp modelId="{76797D8C-12E1-4C38-A43F-6ABE0A6F6E4B}">
      <dsp:nvSpPr>
        <dsp:cNvPr id="0" name=""/>
        <dsp:cNvSpPr/>
      </dsp:nvSpPr>
      <dsp:spPr>
        <a:xfrm>
          <a:off x="6852371" y="4280875"/>
          <a:ext cx="1560953" cy="1357350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4BC82EA-7FB3-4C08-AFAA-C598AFAD63AB}">
      <dsp:nvSpPr>
        <dsp:cNvPr id="0" name=""/>
        <dsp:cNvSpPr/>
      </dsp:nvSpPr>
      <dsp:spPr>
        <a:xfrm rot="10800000">
          <a:off x="6852371" y="4802933"/>
          <a:ext cx="1560953" cy="1357350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AC6744-63ED-417C-88E8-C188D1C63EBF}">
      <dsp:nvSpPr>
        <dsp:cNvPr id="0" name=""/>
        <dsp:cNvSpPr/>
      </dsp:nvSpPr>
      <dsp:spPr>
        <a:xfrm>
          <a:off x="8630280" y="7476"/>
          <a:ext cx="1821559" cy="1821559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smtClean="0">
              <a:solidFill>
                <a:schemeClr val="tx1"/>
              </a:solidFill>
            </a:rPr>
            <a:t>Liisi Tõnisson</a:t>
          </a:r>
          <a:r>
            <a:rPr lang="et-EE" sz="2000" kern="1200" smtClean="0">
              <a:solidFill>
                <a:schemeClr val="tx1"/>
              </a:solidFill>
            </a:rPr>
            <a:t/>
          </a:r>
          <a:br>
            <a:rPr lang="et-EE" sz="2000" kern="1200" smtClean="0">
              <a:solidFill>
                <a:schemeClr val="tx1"/>
              </a:solidFill>
            </a:rPr>
          </a:br>
          <a:r>
            <a:rPr lang="et-EE" sz="2000" kern="1200" smtClean="0">
              <a:solidFill>
                <a:schemeClr val="tx1"/>
              </a:solidFill>
            </a:rPr>
            <a:t>digikogude spetsialist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8897041" y="274237"/>
        <a:ext cx="1288037" cy="1288037"/>
      </dsp:txXfrm>
    </dsp:sp>
    <dsp:sp modelId="{CB337971-020F-4ED6-AB95-73300D305717}">
      <dsp:nvSpPr>
        <dsp:cNvPr id="0" name=""/>
        <dsp:cNvSpPr/>
      </dsp:nvSpPr>
      <dsp:spPr>
        <a:xfrm rot="830769">
          <a:off x="10613786" y="935038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>
        <a:off x="10615900" y="1040584"/>
        <a:ext cx="339478" cy="368866"/>
      </dsp:txXfrm>
    </dsp:sp>
    <dsp:sp modelId="{83BF49F9-5E22-47D6-94DD-C161956A5A7C}">
      <dsp:nvSpPr>
        <dsp:cNvPr id="0" name=""/>
        <dsp:cNvSpPr/>
      </dsp:nvSpPr>
      <dsp:spPr>
        <a:xfrm>
          <a:off x="11287354" y="662386"/>
          <a:ext cx="1821559" cy="1821559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smtClean="0">
              <a:solidFill>
                <a:schemeClr val="tx1"/>
              </a:solidFill>
            </a:rPr>
            <a:t>Aivar Urboja</a:t>
          </a:r>
          <a:br>
            <a:rPr lang="et-EE" sz="2000" b="1" kern="1200" smtClean="0">
              <a:solidFill>
                <a:schemeClr val="tx1"/>
              </a:solidFill>
            </a:rPr>
          </a:br>
          <a:r>
            <a:rPr lang="et-EE" sz="2000" kern="1200" smtClean="0">
              <a:solidFill>
                <a:schemeClr val="tx1"/>
              </a:solidFill>
            </a:rPr>
            <a:t>digiteerija 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11554115" y="929147"/>
        <a:ext cx="1288037" cy="1288037"/>
      </dsp:txXfrm>
    </dsp:sp>
    <dsp:sp modelId="{B716BC98-9481-4114-9E7F-82CF48067DB4}">
      <dsp:nvSpPr>
        <dsp:cNvPr id="0" name=""/>
        <dsp:cNvSpPr/>
      </dsp:nvSpPr>
      <dsp:spPr>
        <a:xfrm rot="2492308">
          <a:off x="12969561" y="2164025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>
        <a:off x="12987856" y="2238741"/>
        <a:ext cx="339478" cy="368866"/>
      </dsp:txXfrm>
    </dsp:sp>
    <dsp:sp modelId="{41453EC9-AEDB-4948-90A9-4EAFF18D8E58}">
      <dsp:nvSpPr>
        <dsp:cNvPr id="0" name=""/>
        <dsp:cNvSpPr/>
      </dsp:nvSpPr>
      <dsp:spPr>
        <a:xfrm>
          <a:off x="13335724" y="2477084"/>
          <a:ext cx="1821559" cy="1821559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smtClean="0">
              <a:solidFill>
                <a:schemeClr val="tx1"/>
              </a:solidFill>
            </a:rPr>
            <a:t>Natalja Gordejeva</a:t>
          </a:r>
          <a:br>
            <a:rPr lang="et-EE" sz="2000" b="1" kern="1200" smtClean="0">
              <a:solidFill>
                <a:schemeClr val="tx1"/>
              </a:solidFill>
            </a:rPr>
          </a:br>
          <a:r>
            <a:rPr lang="et-EE" sz="2000" kern="1200" smtClean="0">
              <a:solidFill>
                <a:schemeClr val="tx1"/>
              </a:solidFill>
            </a:rPr>
            <a:t>digiteerija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13602485" y="2743845"/>
        <a:ext cx="1288037" cy="1288037"/>
      </dsp:txXfrm>
    </dsp:sp>
    <dsp:sp modelId="{FA3FEE14-DA12-4625-B8D1-0142054C579E}">
      <dsp:nvSpPr>
        <dsp:cNvPr id="0" name=""/>
        <dsp:cNvSpPr/>
      </dsp:nvSpPr>
      <dsp:spPr>
        <a:xfrm rot="4153846">
          <a:off x="14484358" y="4347023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>
        <a:off x="14531307" y="4401960"/>
        <a:ext cx="339478" cy="368866"/>
      </dsp:txXfrm>
    </dsp:sp>
    <dsp:sp modelId="{668BC710-5C83-4031-BBFC-16611382E49C}">
      <dsp:nvSpPr>
        <dsp:cNvPr id="0" name=""/>
        <dsp:cNvSpPr/>
      </dsp:nvSpPr>
      <dsp:spPr>
        <a:xfrm>
          <a:off x="14306134" y="5035845"/>
          <a:ext cx="1821559" cy="1821559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smtClean="0">
              <a:solidFill>
                <a:schemeClr val="tx1"/>
              </a:solidFill>
            </a:rPr>
            <a:t>Ursula Taela</a:t>
          </a:r>
          <a:br>
            <a:rPr lang="et-EE" sz="2000" b="1" kern="1200" smtClean="0">
              <a:solidFill>
                <a:schemeClr val="tx1"/>
              </a:solidFill>
            </a:rPr>
          </a:br>
          <a:r>
            <a:rPr lang="et-EE" sz="2000" kern="1200" smtClean="0">
              <a:solidFill>
                <a:schemeClr val="tx1"/>
              </a:solidFill>
            </a:rPr>
            <a:t>digiteerija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14572895" y="5302606"/>
        <a:ext cx="1288037" cy="1288037"/>
      </dsp:txXfrm>
    </dsp:sp>
    <dsp:sp modelId="{5E0A1CF1-1773-4ACE-9DCE-F3E40704B7B5}">
      <dsp:nvSpPr>
        <dsp:cNvPr id="0" name=""/>
        <dsp:cNvSpPr/>
      </dsp:nvSpPr>
      <dsp:spPr>
        <a:xfrm rot="5815385">
          <a:off x="14811154" y="6983932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 rot="10800000">
        <a:off x="14892667" y="7034672"/>
        <a:ext cx="339478" cy="368866"/>
      </dsp:txXfrm>
    </dsp:sp>
    <dsp:sp modelId="{DF869EF2-7E17-4A7C-A58A-AF5E7D0B8AEC}">
      <dsp:nvSpPr>
        <dsp:cNvPr id="0" name=""/>
        <dsp:cNvSpPr/>
      </dsp:nvSpPr>
      <dsp:spPr>
        <a:xfrm>
          <a:off x="13976274" y="7752487"/>
          <a:ext cx="1821559" cy="1821559"/>
        </a:xfrm>
        <a:prstGeom prst="ellipse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Jaana Mäesalu</a:t>
          </a:r>
          <a:br>
            <a:rPr lang="et-EE" sz="2000" b="1" kern="1200" dirty="0" smtClean="0">
              <a:solidFill>
                <a:schemeClr val="tx1"/>
              </a:solidFill>
            </a:rPr>
          </a:br>
          <a:r>
            <a:rPr lang="et-EE" sz="2000" kern="1200" dirty="0" err="1" smtClean="0">
              <a:solidFill>
                <a:schemeClr val="tx1"/>
              </a:solidFill>
            </a:rPr>
            <a:t>digiteerija</a:t>
          </a:r>
          <a:r>
            <a:rPr lang="et-EE" sz="2000" kern="1200" dirty="0" smtClean="0">
              <a:solidFill>
                <a:schemeClr val="tx1"/>
              </a:solidFill>
            </a:rPr>
            <a:t/>
          </a:r>
          <a:br>
            <a:rPr lang="et-EE" sz="2000" kern="1200" dirty="0" smtClean="0">
              <a:solidFill>
                <a:schemeClr val="tx1"/>
              </a:solidFill>
            </a:rPr>
          </a:br>
          <a:r>
            <a:rPr lang="et-EE" sz="2000" kern="1200" dirty="0" smtClean="0">
              <a:solidFill>
                <a:schemeClr val="tx1"/>
              </a:solidFill>
            </a:rPr>
            <a:t>lapse-puhkus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14243035" y="8019248"/>
        <a:ext cx="1288037" cy="1288037"/>
      </dsp:txXfrm>
    </dsp:sp>
    <dsp:sp modelId="{3068EEA6-AC6C-463C-96B3-1DF9DF2ACD4C}">
      <dsp:nvSpPr>
        <dsp:cNvPr id="0" name=""/>
        <dsp:cNvSpPr/>
      </dsp:nvSpPr>
      <dsp:spPr>
        <a:xfrm rot="7476923">
          <a:off x="13875085" y="9470669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 rot="10800000">
        <a:off x="13989154" y="9533756"/>
        <a:ext cx="339478" cy="368866"/>
      </dsp:txXfrm>
    </dsp:sp>
    <dsp:sp modelId="{EC7E0BBF-09AA-4F68-892C-08CEFA0B4B2B}">
      <dsp:nvSpPr>
        <dsp:cNvPr id="0" name=""/>
        <dsp:cNvSpPr/>
      </dsp:nvSpPr>
      <dsp:spPr>
        <a:xfrm>
          <a:off x="12421711" y="10004660"/>
          <a:ext cx="1821559" cy="1821559"/>
        </a:xfrm>
        <a:prstGeom prst="ellipse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Külli Moont</a:t>
          </a:r>
          <a:r>
            <a:rPr lang="et-EE" sz="2000" kern="1200" dirty="0" smtClean="0">
              <a:solidFill>
                <a:schemeClr val="tx1"/>
              </a:solidFill>
            </a:rPr>
            <a:t/>
          </a:r>
          <a:br>
            <a:rPr lang="et-EE" sz="2000" kern="1200" dirty="0" smtClean="0">
              <a:solidFill>
                <a:schemeClr val="tx1"/>
              </a:solidFill>
            </a:rPr>
          </a:br>
          <a:r>
            <a:rPr lang="et-EE" sz="2000" kern="1200" dirty="0" smtClean="0">
              <a:solidFill>
                <a:schemeClr val="tx1"/>
              </a:solidFill>
            </a:rPr>
            <a:t>info-süsteemi pea-spetsialist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12688472" y="10271421"/>
        <a:ext cx="1288037" cy="1288037"/>
      </dsp:txXfrm>
    </dsp:sp>
    <dsp:sp modelId="{54A77D97-CD7A-480B-A89B-6C41D72DE573}">
      <dsp:nvSpPr>
        <dsp:cNvPr id="0" name=""/>
        <dsp:cNvSpPr/>
      </dsp:nvSpPr>
      <dsp:spPr>
        <a:xfrm rot="9138462">
          <a:off x="11890593" y="11237552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 rot="10800000">
        <a:off x="12027751" y="11326701"/>
        <a:ext cx="339478" cy="368866"/>
      </dsp:txXfrm>
    </dsp:sp>
    <dsp:sp modelId="{52FCB510-567B-496E-95C6-50BFECC02936}">
      <dsp:nvSpPr>
        <dsp:cNvPr id="0" name=""/>
        <dsp:cNvSpPr/>
      </dsp:nvSpPr>
      <dsp:spPr>
        <a:xfrm>
          <a:off x="9998577" y="11276419"/>
          <a:ext cx="1821559" cy="1821559"/>
        </a:xfrm>
        <a:prstGeom prst="ellipse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Piret Zettur</a:t>
          </a:r>
          <a:br>
            <a:rPr lang="et-EE" sz="2000" b="1" kern="1200" dirty="0" smtClean="0">
              <a:solidFill>
                <a:schemeClr val="tx1"/>
              </a:solidFill>
            </a:rPr>
          </a:br>
          <a:r>
            <a:rPr lang="et-EE" sz="2000" kern="1200" dirty="0" smtClean="0">
              <a:solidFill>
                <a:schemeClr val="tx1"/>
              </a:solidFill>
            </a:rPr>
            <a:t>info-süsteemi peahaldur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10265338" y="11543180"/>
        <a:ext cx="1288037" cy="1288037"/>
      </dsp:txXfrm>
    </dsp:sp>
    <dsp:sp modelId="{7128D747-18BC-46A7-86D9-FCFE096C46EF}">
      <dsp:nvSpPr>
        <dsp:cNvPr id="0" name=""/>
        <dsp:cNvSpPr/>
      </dsp:nvSpPr>
      <dsp:spPr>
        <a:xfrm rot="10800000">
          <a:off x="9312301" y="11879810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 rot="10800000">
        <a:off x="9457791" y="12002765"/>
        <a:ext cx="339478" cy="368866"/>
      </dsp:txXfrm>
    </dsp:sp>
    <dsp:sp modelId="{CE17E748-8107-4D9E-94EA-533BC00299E7}">
      <dsp:nvSpPr>
        <dsp:cNvPr id="0" name=""/>
        <dsp:cNvSpPr/>
      </dsp:nvSpPr>
      <dsp:spPr>
        <a:xfrm>
          <a:off x="7261982" y="11276419"/>
          <a:ext cx="1821559" cy="1821559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Anneli Sepp</a:t>
          </a:r>
          <a:r>
            <a:rPr lang="et-EE" sz="2000" kern="1200" dirty="0" smtClean="0">
              <a:solidFill>
                <a:schemeClr val="tx1"/>
              </a:solidFill>
            </a:rPr>
            <a:t/>
          </a:r>
          <a:br>
            <a:rPr lang="et-EE" sz="2000" kern="1200" dirty="0" smtClean="0">
              <a:solidFill>
                <a:schemeClr val="tx1"/>
              </a:solidFill>
            </a:rPr>
          </a:br>
          <a:r>
            <a:rPr lang="et-EE" sz="2000" kern="1200" dirty="0" smtClean="0">
              <a:solidFill>
                <a:schemeClr val="tx1"/>
              </a:solidFill>
            </a:rPr>
            <a:t>osakonna juhataja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7528743" y="11543180"/>
        <a:ext cx="1288037" cy="1288037"/>
      </dsp:txXfrm>
    </dsp:sp>
    <dsp:sp modelId="{8217A515-09EF-4887-9243-1932B061C206}">
      <dsp:nvSpPr>
        <dsp:cNvPr id="0" name=""/>
        <dsp:cNvSpPr/>
      </dsp:nvSpPr>
      <dsp:spPr>
        <a:xfrm rot="12461538">
          <a:off x="6730864" y="11250310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 rot="10800000">
        <a:off x="6868022" y="11407071"/>
        <a:ext cx="339478" cy="368866"/>
      </dsp:txXfrm>
    </dsp:sp>
    <dsp:sp modelId="{F0EABD03-F223-4D82-B864-3F071AA5B2E3}">
      <dsp:nvSpPr>
        <dsp:cNvPr id="0" name=""/>
        <dsp:cNvSpPr/>
      </dsp:nvSpPr>
      <dsp:spPr>
        <a:xfrm>
          <a:off x="4838848" y="10004660"/>
          <a:ext cx="1821559" cy="1821559"/>
        </a:xfrm>
        <a:prstGeom prst="ellips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smtClean="0">
              <a:solidFill>
                <a:schemeClr val="tx1"/>
              </a:solidFill>
            </a:rPr>
            <a:t>Tiina Kuusik</a:t>
          </a:r>
          <a:r>
            <a:rPr lang="et-EE" sz="2000" kern="1200" smtClean="0">
              <a:solidFill>
                <a:schemeClr val="tx1"/>
              </a:solidFill>
            </a:rPr>
            <a:t/>
          </a:r>
          <a:br>
            <a:rPr lang="et-EE" sz="2000" kern="1200" smtClean="0">
              <a:solidFill>
                <a:schemeClr val="tx1"/>
              </a:solidFill>
            </a:rPr>
          </a:br>
          <a:r>
            <a:rPr lang="et-EE" sz="2000" kern="1200" smtClean="0">
              <a:solidFill>
                <a:schemeClr val="tx1"/>
              </a:solidFill>
            </a:rPr>
            <a:t>WWW spetsialist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5105609" y="10271421"/>
        <a:ext cx="1288037" cy="1288037"/>
      </dsp:txXfrm>
    </dsp:sp>
    <dsp:sp modelId="{E1FC1DBA-1E86-4ADE-A857-928E00D3CE0D}">
      <dsp:nvSpPr>
        <dsp:cNvPr id="0" name=""/>
        <dsp:cNvSpPr/>
      </dsp:nvSpPr>
      <dsp:spPr>
        <a:xfrm rot="14123077">
          <a:off x="4737659" y="9493261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 rot="10800000">
        <a:off x="4851728" y="9676084"/>
        <a:ext cx="339478" cy="368866"/>
      </dsp:txXfrm>
    </dsp:sp>
    <dsp:sp modelId="{B7507304-ADC4-47B4-91D6-A43D71326793}">
      <dsp:nvSpPr>
        <dsp:cNvPr id="0" name=""/>
        <dsp:cNvSpPr/>
      </dsp:nvSpPr>
      <dsp:spPr>
        <a:xfrm>
          <a:off x="3284285" y="7752487"/>
          <a:ext cx="1821559" cy="1821559"/>
        </a:xfrm>
        <a:prstGeom prst="ellipse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smtClean="0">
              <a:solidFill>
                <a:schemeClr val="tx1"/>
              </a:solidFill>
            </a:rPr>
            <a:t>Kalju Kill Kask</a:t>
          </a:r>
          <a:r>
            <a:rPr lang="et-EE" sz="2000" kern="1200" smtClean="0">
              <a:solidFill>
                <a:schemeClr val="tx1"/>
              </a:solidFill>
            </a:rPr>
            <a:t/>
          </a:r>
          <a:br>
            <a:rPr lang="et-EE" sz="2000" kern="1200" smtClean="0">
              <a:solidFill>
                <a:schemeClr val="tx1"/>
              </a:solidFill>
            </a:rPr>
          </a:br>
          <a:r>
            <a:rPr lang="et-EE" sz="2000" kern="1200" smtClean="0">
              <a:solidFill>
                <a:schemeClr val="tx1"/>
              </a:solidFill>
            </a:rPr>
            <a:t>süsteemi-admin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3551046" y="8019248"/>
        <a:ext cx="1288037" cy="1288037"/>
      </dsp:txXfrm>
    </dsp:sp>
    <dsp:sp modelId="{619FD849-C29C-46FA-ACA5-B09BE881B2CC}">
      <dsp:nvSpPr>
        <dsp:cNvPr id="0" name=""/>
        <dsp:cNvSpPr/>
      </dsp:nvSpPr>
      <dsp:spPr>
        <a:xfrm rot="15784615">
          <a:off x="3789305" y="7011183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 rot="10800000">
        <a:off x="3870818" y="7206353"/>
        <a:ext cx="339478" cy="368866"/>
      </dsp:txXfrm>
    </dsp:sp>
    <dsp:sp modelId="{0A6C292C-81A0-4A64-A06F-7DB446169AA2}">
      <dsp:nvSpPr>
        <dsp:cNvPr id="0" name=""/>
        <dsp:cNvSpPr/>
      </dsp:nvSpPr>
      <dsp:spPr>
        <a:xfrm>
          <a:off x="2954425" y="5035845"/>
          <a:ext cx="1821559" cy="1821559"/>
        </a:xfrm>
        <a:prstGeom prst="ellipse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Uku Raudvere</a:t>
          </a:r>
          <a:br>
            <a:rPr lang="et-EE" sz="2000" b="1" kern="1200" dirty="0" smtClean="0">
              <a:solidFill>
                <a:schemeClr val="tx1"/>
              </a:solidFill>
            </a:rPr>
          </a:br>
          <a:r>
            <a:rPr lang="et-EE" sz="2000" kern="1200" dirty="0" smtClean="0">
              <a:solidFill>
                <a:schemeClr val="tx1"/>
              </a:solidFill>
            </a:rPr>
            <a:t>tarkvara-arendaja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3221186" y="5302606"/>
        <a:ext cx="1288037" cy="1288037"/>
      </dsp:txXfrm>
    </dsp:sp>
    <dsp:sp modelId="{C8BCA559-0FF7-4D19-A593-BB3504EA7B0C}">
      <dsp:nvSpPr>
        <dsp:cNvPr id="0" name=""/>
        <dsp:cNvSpPr/>
      </dsp:nvSpPr>
      <dsp:spPr>
        <a:xfrm rot="17446154">
          <a:off x="4103058" y="4372690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>
        <a:off x="4150007" y="4563663"/>
        <a:ext cx="339478" cy="368866"/>
      </dsp:txXfrm>
    </dsp:sp>
    <dsp:sp modelId="{652ED48C-E527-4CCE-A5D7-DF1DD5E264BC}">
      <dsp:nvSpPr>
        <dsp:cNvPr id="0" name=""/>
        <dsp:cNvSpPr/>
      </dsp:nvSpPr>
      <dsp:spPr>
        <a:xfrm>
          <a:off x="3924835" y="2477084"/>
          <a:ext cx="1821559" cy="1821559"/>
        </a:xfrm>
        <a:prstGeom prst="ellipse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Risto Mustonen</a:t>
          </a:r>
          <a:br>
            <a:rPr lang="et-EE" sz="2000" b="1" kern="1200" dirty="0" smtClean="0">
              <a:solidFill>
                <a:schemeClr val="tx1"/>
              </a:solidFill>
            </a:rPr>
          </a:br>
          <a:r>
            <a:rPr lang="et-EE" sz="2000" kern="1200" dirty="0" smtClean="0">
              <a:solidFill>
                <a:schemeClr val="tx1"/>
              </a:solidFill>
            </a:rPr>
            <a:t>IT spetsialist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4191596" y="2743845"/>
        <a:ext cx="1288037" cy="1288037"/>
      </dsp:txXfrm>
    </dsp:sp>
    <dsp:sp modelId="{4CD6F5A2-981E-444A-84AE-4B04EA4F40E4}">
      <dsp:nvSpPr>
        <dsp:cNvPr id="0" name=""/>
        <dsp:cNvSpPr/>
      </dsp:nvSpPr>
      <dsp:spPr>
        <a:xfrm rot="19107692">
          <a:off x="5607042" y="2182229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>
        <a:off x="5625337" y="2353423"/>
        <a:ext cx="339478" cy="368866"/>
      </dsp:txXfrm>
    </dsp:sp>
    <dsp:sp modelId="{B2FDF38C-75F5-491B-A75C-86C17DA13A07}">
      <dsp:nvSpPr>
        <dsp:cNvPr id="0" name=""/>
        <dsp:cNvSpPr/>
      </dsp:nvSpPr>
      <dsp:spPr>
        <a:xfrm>
          <a:off x="5973205" y="662386"/>
          <a:ext cx="1821559" cy="1821559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kern="1200" dirty="0" smtClean="0">
              <a:solidFill>
                <a:schemeClr val="tx1"/>
              </a:solidFill>
            </a:rPr>
            <a:t/>
          </a:r>
          <a:br>
            <a:rPr lang="et-EE" sz="2000" kern="1200" dirty="0" smtClean="0">
              <a:solidFill>
                <a:schemeClr val="tx1"/>
              </a:solidFill>
            </a:rPr>
          </a:br>
          <a:r>
            <a:rPr lang="et-EE" sz="2000" b="1" kern="1200" dirty="0" smtClean="0">
              <a:solidFill>
                <a:schemeClr val="tx1"/>
              </a:solidFill>
            </a:rPr>
            <a:t>Heiki Epner</a:t>
          </a:r>
          <a:r>
            <a:rPr lang="et-EE" sz="2000" kern="1200" dirty="0" smtClean="0">
              <a:solidFill>
                <a:schemeClr val="tx1"/>
              </a:solidFill>
            </a:rPr>
            <a:t/>
          </a:r>
          <a:br>
            <a:rPr lang="et-EE" sz="2000" kern="1200" dirty="0" smtClean="0">
              <a:solidFill>
                <a:schemeClr val="tx1"/>
              </a:solidFill>
            </a:rPr>
          </a:br>
          <a:r>
            <a:rPr lang="et-EE" sz="2000" kern="1200" dirty="0" smtClean="0">
              <a:solidFill>
                <a:schemeClr val="tx1"/>
              </a:solidFill>
            </a:rPr>
            <a:t>digikogude analüütik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kern="1200" dirty="0" smtClean="0">
              <a:solidFill>
                <a:schemeClr val="tx1"/>
              </a:solidFill>
            </a:rPr>
            <a:t>	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6239966" y="929147"/>
        <a:ext cx="1288037" cy="1288037"/>
      </dsp:txXfrm>
    </dsp:sp>
    <dsp:sp modelId="{EF4B77BF-AAC1-407C-B1BF-8318091937E3}">
      <dsp:nvSpPr>
        <dsp:cNvPr id="0" name=""/>
        <dsp:cNvSpPr/>
      </dsp:nvSpPr>
      <dsp:spPr>
        <a:xfrm rot="20769231">
          <a:off x="7956711" y="941608"/>
          <a:ext cx="484968" cy="61477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2600" kern="1200">
            <a:solidFill>
              <a:schemeClr val="tx1"/>
            </a:solidFill>
          </a:endParaRPr>
        </a:p>
      </dsp:txBody>
      <dsp:txXfrm>
        <a:off x="7958825" y="1081972"/>
        <a:ext cx="339478" cy="36886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A5CC7C-32CF-4AF6-8CE9-F0606FA7E2F4}">
      <dsp:nvSpPr>
        <dsp:cNvPr id="0" name=""/>
        <dsp:cNvSpPr/>
      </dsp:nvSpPr>
      <dsp:spPr>
        <a:xfrm>
          <a:off x="2791903" y="595079"/>
          <a:ext cx="4520520" cy="4520520"/>
        </a:xfrm>
        <a:prstGeom prst="pieWedg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900" kern="1200" dirty="0"/>
            <a:t>Infotehnoloogia-alane tegevus ja tugiteenuste osutamine</a:t>
          </a:r>
        </a:p>
      </dsp:txBody>
      <dsp:txXfrm>
        <a:off x="4115933" y="1919109"/>
        <a:ext cx="3196490" cy="3196490"/>
      </dsp:txXfrm>
    </dsp:sp>
    <dsp:sp modelId="{2942B9C7-D13B-4962-81A7-25AD220B5F93}">
      <dsp:nvSpPr>
        <dsp:cNvPr id="0" name=""/>
        <dsp:cNvSpPr/>
      </dsp:nvSpPr>
      <dsp:spPr>
        <a:xfrm rot="5400000">
          <a:off x="7521224" y="595079"/>
          <a:ext cx="4520520" cy="4520520"/>
        </a:xfrm>
        <a:prstGeom prst="pieWedg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900" kern="1200"/>
            <a:t>Digitaalse juurdepääsu võimaldamine</a:t>
          </a:r>
        </a:p>
      </dsp:txBody>
      <dsp:txXfrm rot="-5400000">
        <a:off x="7521224" y="1919109"/>
        <a:ext cx="3196490" cy="3196490"/>
      </dsp:txXfrm>
    </dsp:sp>
    <dsp:sp modelId="{13819E99-3567-48B0-A48F-C72220968C57}">
      <dsp:nvSpPr>
        <dsp:cNvPr id="0" name=""/>
        <dsp:cNvSpPr/>
      </dsp:nvSpPr>
      <dsp:spPr>
        <a:xfrm rot="10800000">
          <a:off x="7521224" y="5324400"/>
          <a:ext cx="4520520" cy="4520520"/>
        </a:xfrm>
        <a:prstGeom prst="pieWedg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900" kern="1200" dirty="0"/>
            <a:t>Infosüsteemi ESTER haldamine</a:t>
          </a:r>
        </a:p>
      </dsp:txBody>
      <dsp:txXfrm rot="10800000">
        <a:off x="7521224" y="5324400"/>
        <a:ext cx="3196490" cy="3196490"/>
      </dsp:txXfrm>
    </dsp:sp>
    <dsp:sp modelId="{C359DE42-BE9E-449E-A7B9-49F8ACC4B97F}">
      <dsp:nvSpPr>
        <dsp:cNvPr id="0" name=""/>
        <dsp:cNvSpPr/>
      </dsp:nvSpPr>
      <dsp:spPr>
        <a:xfrm rot="16200000">
          <a:off x="2791903" y="5324400"/>
          <a:ext cx="4520520" cy="4520520"/>
        </a:xfrm>
        <a:prstGeom prst="pieWedg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900" kern="1200" dirty="0"/>
            <a:t>Veebikeskkondade ja teiste rakenduste arendamine</a:t>
          </a:r>
        </a:p>
      </dsp:txBody>
      <dsp:txXfrm rot="5400000">
        <a:off x="4115933" y="5324400"/>
        <a:ext cx="3196490" cy="3196490"/>
      </dsp:txXfrm>
    </dsp:sp>
    <dsp:sp modelId="{76797D8C-12E1-4C38-A43F-6ABE0A6F6E4B}">
      <dsp:nvSpPr>
        <dsp:cNvPr id="0" name=""/>
        <dsp:cNvSpPr/>
      </dsp:nvSpPr>
      <dsp:spPr>
        <a:xfrm>
          <a:off x="6636434" y="4280400"/>
          <a:ext cx="1560780" cy="1357200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4BC82EA-7FB3-4C08-AFAA-C598AFAD63AB}">
      <dsp:nvSpPr>
        <dsp:cNvPr id="0" name=""/>
        <dsp:cNvSpPr/>
      </dsp:nvSpPr>
      <dsp:spPr>
        <a:xfrm rot="10800000">
          <a:off x="6636434" y="4802400"/>
          <a:ext cx="1560780" cy="1357200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A7441A-9448-42AF-A2ED-EC629F4E67F2}">
      <dsp:nvSpPr>
        <dsp:cNvPr id="0" name=""/>
        <dsp:cNvSpPr/>
      </dsp:nvSpPr>
      <dsp:spPr>
        <a:xfrm>
          <a:off x="3092538" y="-226873"/>
          <a:ext cx="13617122" cy="13617122"/>
        </a:xfrm>
        <a:prstGeom prst="circularArrow">
          <a:avLst>
            <a:gd name="adj1" fmla="val 5544"/>
            <a:gd name="adj2" fmla="val 330680"/>
            <a:gd name="adj3" fmla="val 14977867"/>
            <a:gd name="adj4" fmla="val 16689658"/>
            <a:gd name="adj5" fmla="val 5757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DA7A77D-C811-4F7E-9A05-F66FB77BD867}">
      <dsp:nvSpPr>
        <dsp:cNvPr id="0" name=""/>
        <dsp:cNvSpPr/>
      </dsp:nvSpPr>
      <dsp:spPr>
        <a:xfrm>
          <a:off x="8489419" y="325462"/>
          <a:ext cx="2823360" cy="76877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600" b="1" kern="1200" dirty="0" err="1" smtClean="0"/>
            <a:t>Innovative</a:t>
          </a:r>
          <a:endParaRPr lang="et-EE" sz="3600" b="1" kern="1200" dirty="0"/>
        </a:p>
      </dsp:txBody>
      <dsp:txXfrm>
        <a:off x="8526947" y="362990"/>
        <a:ext cx="2748304" cy="693716"/>
      </dsp:txXfrm>
    </dsp:sp>
    <dsp:sp modelId="{FB2B2FBF-F899-49E5-ADDC-48F9F6B32FCF}">
      <dsp:nvSpPr>
        <dsp:cNvPr id="0" name=""/>
        <dsp:cNvSpPr/>
      </dsp:nvSpPr>
      <dsp:spPr>
        <a:xfrm>
          <a:off x="11392857" y="1103436"/>
          <a:ext cx="2823360" cy="768772"/>
        </a:xfrm>
        <a:prstGeom prst="roundRect">
          <a:avLst/>
        </a:prstGeom>
        <a:gradFill rotWithShape="0">
          <a:gsLst>
            <a:gs pos="0">
              <a:schemeClr val="accent3">
                <a:hueOff val="1022751"/>
                <a:satOff val="-1535"/>
                <a:lumOff val="-250"/>
                <a:alphaOff val="0"/>
                <a:tint val="50000"/>
                <a:satMod val="300000"/>
              </a:schemeClr>
            </a:gs>
            <a:gs pos="35000">
              <a:schemeClr val="accent3">
                <a:hueOff val="1022751"/>
                <a:satOff val="-1535"/>
                <a:lumOff val="-250"/>
                <a:alphaOff val="0"/>
                <a:tint val="37000"/>
                <a:satMod val="300000"/>
              </a:schemeClr>
            </a:gs>
            <a:gs pos="100000">
              <a:schemeClr val="accent3">
                <a:hueOff val="1022751"/>
                <a:satOff val="-1535"/>
                <a:lumOff val="-25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600" b="1" kern="1200" smtClean="0"/>
            <a:t>LIBER</a:t>
          </a:r>
          <a:endParaRPr lang="et-EE" sz="3600" b="1" kern="1200" dirty="0"/>
        </a:p>
      </dsp:txBody>
      <dsp:txXfrm>
        <a:off x="11430385" y="1140964"/>
        <a:ext cx="2748304" cy="693716"/>
      </dsp:txXfrm>
    </dsp:sp>
    <dsp:sp modelId="{9614C33D-AE66-4DB2-8D9F-1D986A892F7F}">
      <dsp:nvSpPr>
        <dsp:cNvPr id="0" name=""/>
        <dsp:cNvSpPr/>
      </dsp:nvSpPr>
      <dsp:spPr>
        <a:xfrm>
          <a:off x="13518321" y="3194123"/>
          <a:ext cx="2823360" cy="838326"/>
        </a:xfrm>
        <a:prstGeom prst="roundRect">
          <a:avLst/>
        </a:prstGeom>
        <a:gradFill rotWithShape="0">
          <a:gsLst>
            <a:gs pos="0">
              <a:schemeClr val="accent3">
                <a:hueOff val="2045503"/>
                <a:satOff val="-3069"/>
                <a:lumOff val="-499"/>
                <a:alphaOff val="0"/>
                <a:tint val="50000"/>
                <a:satMod val="300000"/>
              </a:schemeClr>
            </a:gs>
            <a:gs pos="35000">
              <a:schemeClr val="accent3">
                <a:hueOff val="2045503"/>
                <a:satOff val="-3069"/>
                <a:lumOff val="-499"/>
                <a:alphaOff val="0"/>
                <a:tint val="37000"/>
                <a:satMod val="300000"/>
              </a:schemeClr>
            </a:gs>
            <a:gs pos="100000">
              <a:schemeClr val="accent3">
                <a:hueOff val="2045503"/>
                <a:satOff val="-3069"/>
                <a:lumOff val="-49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600" b="1" kern="1200" smtClean="0"/>
            <a:t>IFLA</a:t>
          </a:r>
          <a:endParaRPr lang="et-EE" sz="3600" b="1" kern="1200" dirty="0"/>
        </a:p>
      </dsp:txBody>
      <dsp:txXfrm>
        <a:off x="13559245" y="3235047"/>
        <a:ext cx="2741512" cy="756478"/>
      </dsp:txXfrm>
    </dsp:sp>
    <dsp:sp modelId="{B10CB467-15CA-4277-9BBF-D3B35B39895A}">
      <dsp:nvSpPr>
        <dsp:cNvPr id="0" name=""/>
        <dsp:cNvSpPr/>
      </dsp:nvSpPr>
      <dsp:spPr>
        <a:xfrm>
          <a:off x="14296294" y="6132337"/>
          <a:ext cx="2823360" cy="768772"/>
        </a:xfrm>
        <a:prstGeom prst="roundRect">
          <a:avLst/>
        </a:prstGeom>
        <a:gradFill rotWithShape="0">
          <a:gsLst>
            <a:gs pos="0">
              <a:schemeClr val="accent3">
                <a:hueOff val="3068254"/>
                <a:satOff val="-4604"/>
                <a:lumOff val="-749"/>
                <a:alphaOff val="0"/>
                <a:tint val="50000"/>
                <a:satMod val="300000"/>
              </a:schemeClr>
            </a:gs>
            <a:gs pos="35000">
              <a:schemeClr val="accent3">
                <a:hueOff val="3068254"/>
                <a:satOff val="-4604"/>
                <a:lumOff val="-749"/>
                <a:alphaOff val="0"/>
                <a:tint val="37000"/>
                <a:satMod val="300000"/>
              </a:schemeClr>
            </a:gs>
            <a:gs pos="100000">
              <a:schemeClr val="accent3">
                <a:hueOff val="3068254"/>
                <a:satOff val="-4604"/>
                <a:lumOff val="-74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600" b="1" kern="1200" smtClean="0"/>
            <a:t>IAML</a:t>
          </a:r>
          <a:endParaRPr lang="et-EE" sz="3600" b="1" kern="1200" dirty="0"/>
        </a:p>
      </dsp:txBody>
      <dsp:txXfrm>
        <a:off x="14333822" y="6169865"/>
        <a:ext cx="2748304" cy="693716"/>
      </dsp:txXfrm>
    </dsp:sp>
    <dsp:sp modelId="{127E2844-9D8A-4244-BF87-60CBCDDACB28}">
      <dsp:nvSpPr>
        <dsp:cNvPr id="0" name=""/>
        <dsp:cNvSpPr/>
      </dsp:nvSpPr>
      <dsp:spPr>
        <a:xfrm>
          <a:off x="13518321" y="9035775"/>
          <a:ext cx="2823360" cy="768772"/>
        </a:xfrm>
        <a:prstGeom prst="roundRect">
          <a:avLst/>
        </a:prstGeom>
        <a:gradFill rotWithShape="0">
          <a:gsLst>
            <a:gs pos="0">
              <a:schemeClr val="accent3">
                <a:hueOff val="4091005"/>
                <a:satOff val="-6138"/>
                <a:lumOff val="-998"/>
                <a:alphaOff val="0"/>
                <a:tint val="50000"/>
                <a:satMod val="300000"/>
              </a:schemeClr>
            </a:gs>
            <a:gs pos="35000">
              <a:schemeClr val="accent3">
                <a:hueOff val="4091005"/>
                <a:satOff val="-6138"/>
                <a:lumOff val="-998"/>
                <a:alphaOff val="0"/>
                <a:tint val="37000"/>
                <a:satMod val="300000"/>
              </a:schemeClr>
            </a:gs>
            <a:gs pos="100000">
              <a:schemeClr val="accent3">
                <a:hueOff val="4091005"/>
                <a:satOff val="-6138"/>
                <a:lumOff val="-99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600" b="1" kern="1200" smtClean="0"/>
            <a:t>CERL</a:t>
          </a:r>
          <a:endParaRPr lang="et-EE" sz="3600" b="1" kern="1200" dirty="0"/>
        </a:p>
      </dsp:txBody>
      <dsp:txXfrm>
        <a:off x="13555849" y="9073303"/>
        <a:ext cx="2748304" cy="693716"/>
      </dsp:txXfrm>
    </dsp:sp>
    <dsp:sp modelId="{9D0DA83A-125E-42FA-99FB-DDABE5E8E3B7}">
      <dsp:nvSpPr>
        <dsp:cNvPr id="0" name=""/>
        <dsp:cNvSpPr/>
      </dsp:nvSpPr>
      <dsp:spPr>
        <a:xfrm>
          <a:off x="11392857" y="11161239"/>
          <a:ext cx="2823360" cy="768772"/>
        </a:xfrm>
        <a:prstGeom prst="roundRect">
          <a:avLst/>
        </a:prstGeom>
        <a:gradFill rotWithShape="0">
          <a:gsLst>
            <a:gs pos="0">
              <a:schemeClr val="accent3">
                <a:hueOff val="5113756"/>
                <a:satOff val="-7673"/>
                <a:lumOff val="-1248"/>
                <a:alphaOff val="0"/>
                <a:tint val="50000"/>
                <a:satMod val="300000"/>
              </a:schemeClr>
            </a:gs>
            <a:gs pos="35000">
              <a:schemeClr val="accent3">
                <a:hueOff val="5113756"/>
                <a:satOff val="-7673"/>
                <a:lumOff val="-1248"/>
                <a:alphaOff val="0"/>
                <a:tint val="37000"/>
                <a:satMod val="300000"/>
              </a:schemeClr>
            </a:gs>
            <a:gs pos="100000">
              <a:schemeClr val="accent3">
                <a:hueOff val="5113756"/>
                <a:satOff val="-7673"/>
                <a:lumOff val="-124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600" b="1" kern="1200" smtClean="0"/>
            <a:t>EOD</a:t>
          </a:r>
          <a:endParaRPr lang="et-EE" sz="3600" b="1" kern="1200" dirty="0"/>
        </a:p>
      </dsp:txBody>
      <dsp:txXfrm>
        <a:off x="11430385" y="11198767"/>
        <a:ext cx="2748304" cy="693716"/>
      </dsp:txXfrm>
    </dsp:sp>
    <dsp:sp modelId="{88E585D3-48EA-4672-B879-30A343EB1173}">
      <dsp:nvSpPr>
        <dsp:cNvPr id="0" name=""/>
        <dsp:cNvSpPr/>
      </dsp:nvSpPr>
      <dsp:spPr>
        <a:xfrm>
          <a:off x="8489419" y="11939212"/>
          <a:ext cx="2823360" cy="768772"/>
        </a:xfrm>
        <a:prstGeom prst="roundRect">
          <a:avLst/>
        </a:prstGeom>
        <a:gradFill rotWithShape="0">
          <a:gsLst>
            <a:gs pos="0">
              <a:schemeClr val="accent3">
                <a:hueOff val="6136507"/>
                <a:satOff val="-9207"/>
                <a:lumOff val="-1497"/>
                <a:alphaOff val="0"/>
                <a:tint val="50000"/>
                <a:satMod val="300000"/>
              </a:schemeClr>
            </a:gs>
            <a:gs pos="35000">
              <a:schemeClr val="accent3">
                <a:hueOff val="6136507"/>
                <a:satOff val="-9207"/>
                <a:lumOff val="-1497"/>
                <a:alphaOff val="0"/>
                <a:tint val="37000"/>
                <a:satMod val="300000"/>
              </a:schemeClr>
            </a:gs>
            <a:gs pos="100000">
              <a:schemeClr val="accent3">
                <a:hueOff val="6136507"/>
                <a:satOff val="-9207"/>
                <a:lumOff val="-149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600" b="1" kern="1200" smtClean="0"/>
            <a:t>Viaf</a:t>
          </a:r>
          <a:endParaRPr lang="et-EE" sz="3600" b="1" kern="1200" dirty="0"/>
        </a:p>
      </dsp:txBody>
      <dsp:txXfrm>
        <a:off x="8526947" y="11976740"/>
        <a:ext cx="2748304" cy="693716"/>
      </dsp:txXfrm>
    </dsp:sp>
    <dsp:sp modelId="{D4B0C918-1188-45B0-8840-70F4ED36152C}">
      <dsp:nvSpPr>
        <dsp:cNvPr id="0" name=""/>
        <dsp:cNvSpPr/>
      </dsp:nvSpPr>
      <dsp:spPr>
        <a:xfrm>
          <a:off x="5585982" y="11161239"/>
          <a:ext cx="2823360" cy="768772"/>
        </a:xfrm>
        <a:prstGeom prst="roundRect">
          <a:avLst/>
        </a:prstGeom>
        <a:gradFill rotWithShape="0">
          <a:gsLst>
            <a:gs pos="0">
              <a:schemeClr val="accent3">
                <a:hueOff val="7159259"/>
                <a:satOff val="-10742"/>
                <a:lumOff val="-1747"/>
                <a:alphaOff val="0"/>
                <a:tint val="50000"/>
                <a:satMod val="300000"/>
              </a:schemeClr>
            </a:gs>
            <a:gs pos="35000">
              <a:schemeClr val="accent3">
                <a:hueOff val="7159259"/>
                <a:satOff val="-10742"/>
                <a:lumOff val="-1747"/>
                <a:alphaOff val="0"/>
                <a:tint val="37000"/>
                <a:satMod val="300000"/>
              </a:schemeClr>
            </a:gs>
            <a:gs pos="100000">
              <a:schemeClr val="accent3">
                <a:hueOff val="7159259"/>
                <a:satOff val="-10742"/>
                <a:lumOff val="-174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600" b="1" kern="1200" dirty="0" err="1" smtClean="0"/>
            <a:t>DataCite</a:t>
          </a:r>
          <a:endParaRPr lang="et-EE" sz="3600" b="1" kern="1200" dirty="0"/>
        </a:p>
      </dsp:txBody>
      <dsp:txXfrm>
        <a:off x="5623510" y="11198767"/>
        <a:ext cx="2748304" cy="693716"/>
      </dsp:txXfrm>
    </dsp:sp>
    <dsp:sp modelId="{B11C7A12-5FB9-4FBE-A65E-D2D4942C852B}">
      <dsp:nvSpPr>
        <dsp:cNvPr id="0" name=""/>
        <dsp:cNvSpPr/>
      </dsp:nvSpPr>
      <dsp:spPr>
        <a:xfrm>
          <a:off x="3460518" y="9035775"/>
          <a:ext cx="2823360" cy="768772"/>
        </a:xfrm>
        <a:prstGeom prst="roundRect">
          <a:avLst/>
        </a:prstGeom>
        <a:gradFill rotWithShape="0">
          <a:gsLst>
            <a:gs pos="0">
              <a:schemeClr val="accent3">
                <a:hueOff val="8182010"/>
                <a:satOff val="-12276"/>
                <a:lumOff val="-1996"/>
                <a:alphaOff val="0"/>
                <a:tint val="50000"/>
                <a:satMod val="300000"/>
              </a:schemeClr>
            </a:gs>
            <a:gs pos="35000">
              <a:schemeClr val="accent3">
                <a:hueOff val="8182010"/>
                <a:satOff val="-12276"/>
                <a:lumOff val="-1996"/>
                <a:alphaOff val="0"/>
                <a:tint val="37000"/>
                <a:satMod val="300000"/>
              </a:schemeClr>
            </a:gs>
            <a:gs pos="100000">
              <a:schemeClr val="accent3">
                <a:hueOff val="8182010"/>
                <a:satOff val="-12276"/>
                <a:lumOff val="-199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600" b="1" kern="1200" dirty="0" smtClean="0"/>
            <a:t>Base</a:t>
          </a:r>
          <a:endParaRPr lang="et-EE" sz="3600" b="1" kern="1200" dirty="0"/>
        </a:p>
      </dsp:txBody>
      <dsp:txXfrm>
        <a:off x="3498046" y="9073303"/>
        <a:ext cx="2748304" cy="693716"/>
      </dsp:txXfrm>
    </dsp:sp>
    <dsp:sp modelId="{B0224493-3213-41C7-9DA1-9ECD1378AF24}">
      <dsp:nvSpPr>
        <dsp:cNvPr id="0" name=""/>
        <dsp:cNvSpPr/>
      </dsp:nvSpPr>
      <dsp:spPr>
        <a:xfrm>
          <a:off x="2682544" y="6132337"/>
          <a:ext cx="2823360" cy="768772"/>
        </a:xfrm>
        <a:prstGeom prst="roundRect">
          <a:avLst/>
        </a:prstGeom>
        <a:gradFill rotWithShape="0">
          <a:gsLst>
            <a:gs pos="0">
              <a:schemeClr val="accent3">
                <a:hueOff val="9204761"/>
                <a:satOff val="-13811"/>
                <a:lumOff val="-2246"/>
                <a:alphaOff val="0"/>
                <a:tint val="50000"/>
                <a:satMod val="300000"/>
              </a:schemeClr>
            </a:gs>
            <a:gs pos="35000">
              <a:schemeClr val="accent3">
                <a:hueOff val="9204761"/>
                <a:satOff val="-13811"/>
                <a:lumOff val="-2246"/>
                <a:alphaOff val="0"/>
                <a:tint val="37000"/>
                <a:satMod val="300000"/>
              </a:schemeClr>
            </a:gs>
            <a:gs pos="100000">
              <a:schemeClr val="accent3">
                <a:hueOff val="9204761"/>
                <a:satOff val="-13811"/>
                <a:lumOff val="-224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600" b="1" kern="1200" smtClean="0"/>
            <a:t>Open-Aire</a:t>
          </a:r>
          <a:endParaRPr lang="et-EE" sz="3600" b="1" kern="1200" dirty="0"/>
        </a:p>
      </dsp:txBody>
      <dsp:txXfrm>
        <a:off x="2720072" y="6169865"/>
        <a:ext cx="2748304" cy="693716"/>
      </dsp:txXfrm>
    </dsp:sp>
    <dsp:sp modelId="{61696577-8794-4C24-B045-72F74D86F4F4}">
      <dsp:nvSpPr>
        <dsp:cNvPr id="0" name=""/>
        <dsp:cNvSpPr/>
      </dsp:nvSpPr>
      <dsp:spPr>
        <a:xfrm>
          <a:off x="3460518" y="3228899"/>
          <a:ext cx="2823360" cy="768772"/>
        </a:xfrm>
        <a:prstGeom prst="roundRect">
          <a:avLst/>
        </a:prstGeom>
        <a:gradFill rotWithShape="0">
          <a:gsLst>
            <a:gs pos="0">
              <a:schemeClr val="accent3">
                <a:hueOff val="10227513"/>
                <a:satOff val="-15345"/>
                <a:lumOff val="-2495"/>
                <a:alphaOff val="0"/>
                <a:tint val="50000"/>
                <a:satMod val="300000"/>
              </a:schemeClr>
            </a:gs>
            <a:gs pos="35000">
              <a:schemeClr val="accent3">
                <a:hueOff val="10227513"/>
                <a:satOff val="-15345"/>
                <a:lumOff val="-2495"/>
                <a:alphaOff val="0"/>
                <a:tint val="37000"/>
                <a:satMod val="300000"/>
              </a:schemeClr>
            </a:gs>
            <a:gs pos="100000">
              <a:schemeClr val="accent3">
                <a:hueOff val="10227513"/>
                <a:satOff val="-15345"/>
                <a:lumOff val="-249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600" b="1" kern="1200" dirty="0" err="1" smtClean="0"/>
            <a:t>DartEurope</a:t>
          </a:r>
          <a:endParaRPr lang="et-EE" sz="3600" b="1" kern="1200" dirty="0"/>
        </a:p>
      </dsp:txBody>
      <dsp:txXfrm>
        <a:off x="3498046" y="3266427"/>
        <a:ext cx="2748304" cy="693716"/>
      </dsp:txXfrm>
    </dsp:sp>
    <dsp:sp modelId="{F08F50B4-7401-4A18-BB65-37E72F022507}">
      <dsp:nvSpPr>
        <dsp:cNvPr id="0" name=""/>
        <dsp:cNvSpPr/>
      </dsp:nvSpPr>
      <dsp:spPr>
        <a:xfrm>
          <a:off x="5585982" y="1103436"/>
          <a:ext cx="2823360" cy="768772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4000" b="1" kern="1200" dirty="0" smtClean="0"/>
            <a:t>Europeana</a:t>
          </a:r>
          <a:endParaRPr lang="et-EE" sz="3600" b="1" kern="1200" dirty="0"/>
        </a:p>
      </dsp:txBody>
      <dsp:txXfrm>
        <a:off x="5623510" y="1140964"/>
        <a:ext cx="2748304" cy="69371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D2C779-5D44-41FD-AE97-E9DEC9F86DD4}">
      <dsp:nvSpPr>
        <dsp:cNvPr id="0" name=""/>
        <dsp:cNvSpPr/>
      </dsp:nvSpPr>
      <dsp:spPr>
        <a:xfrm>
          <a:off x="9662145" y="264787"/>
          <a:ext cx="2278409" cy="961428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dirty="0" smtClean="0"/>
            <a:t>Kogude</a:t>
          </a:r>
          <a:br>
            <a:rPr lang="et-EE" sz="3200" kern="1200" dirty="0" smtClean="0"/>
          </a:br>
          <a:r>
            <a:rPr lang="et-EE" sz="3200" kern="1200" dirty="0" smtClean="0"/>
            <a:t>arendus</a:t>
          </a:r>
          <a:endParaRPr lang="et-EE" sz="3200" kern="1200" dirty="0"/>
        </a:p>
      </dsp:txBody>
      <dsp:txXfrm>
        <a:off x="9709078" y="311720"/>
        <a:ext cx="2184543" cy="867562"/>
      </dsp:txXfrm>
    </dsp:sp>
    <dsp:sp modelId="{361AECAE-7382-4914-A58A-5E6B684E53AB}">
      <dsp:nvSpPr>
        <dsp:cNvPr id="0" name=""/>
        <dsp:cNvSpPr/>
      </dsp:nvSpPr>
      <dsp:spPr>
        <a:xfrm>
          <a:off x="4634033" y="745501"/>
          <a:ext cx="12334632" cy="12334632"/>
        </a:xfrm>
        <a:custGeom>
          <a:avLst/>
          <a:gdLst/>
          <a:ahLst/>
          <a:cxnLst/>
          <a:rect l="0" t="0" r="0" b="0"/>
          <a:pathLst>
            <a:path>
              <a:moveTo>
                <a:pt x="7324289" y="109494"/>
              </a:moveTo>
              <a:arcTo wR="6167316" hR="6167316" stAng="16848757" swAng="991523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6DD807-5B43-44D6-966E-D580BBCA746E}">
      <dsp:nvSpPr>
        <dsp:cNvPr id="0" name=""/>
        <dsp:cNvSpPr/>
      </dsp:nvSpPr>
      <dsp:spPr>
        <a:xfrm>
          <a:off x="13287202" y="1442639"/>
          <a:ext cx="2278409" cy="961428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dirty="0" smtClean="0"/>
            <a:t>Fonoteek</a:t>
          </a:r>
          <a:endParaRPr lang="et-EE" sz="3200" kern="1200" dirty="0"/>
        </a:p>
      </dsp:txBody>
      <dsp:txXfrm>
        <a:off x="13334135" y="1489572"/>
        <a:ext cx="2184543" cy="867562"/>
      </dsp:txXfrm>
    </dsp:sp>
    <dsp:sp modelId="{644D7FA5-7F3B-4D16-A567-A1E64726DB59}">
      <dsp:nvSpPr>
        <dsp:cNvPr id="0" name=""/>
        <dsp:cNvSpPr/>
      </dsp:nvSpPr>
      <dsp:spPr>
        <a:xfrm>
          <a:off x="4634033" y="745501"/>
          <a:ext cx="12334632" cy="12334632"/>
        </a:xfrm>
        <a:custGeom>
          <a:avLst/>
          <a:gdLst/>
          <a:ahLst/>
          <a:cxnLst/>
          <a:rect l="0" t="0" r="0" b="0"/>
          <a:pathLst>
            <a:path>
              <a:moveTo>
                <a:pt x="10394154" y="1676255"/>
              </a:moveTo>
              <a:arcTo wR="6167316" hR="6167316" stAng="18795841" swAng="1423803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3AF045-084A-4AD4-A4A8-9154CA4A0A5A}">
      <dsp:nvSpPr>
        <dsp:cNvPr id="0" name=""/>
        <dsp:cNvSpPr/>
      </dsp:nvSpPr>
      <dsp:spPr>
        <a:xfrm>
          <a:off x="15527611" y="4526298"/>
          <a:ext cx="2278409" cy="961428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smtClean="0"/>
            <a:t>RVL</a:t>
          </a:r>
          <a:endParaRPr lang="et-EE" sz="3200" kern="1200" dirty="0"/>
        </a:p>
      </dsp:txBody>
      <dsp:txXfrm>
        <a:off x="15574544" y="4573231"/>
        <a:ext cx="2184543" cy="867562"/>
      </dsp:txXfrm>
    </dsp:sp>
    <dsp:sp modelId="{4545F65E-B2B4-4479-B983-2D855BD49891}">
      <dsp:nvSpPr>
        <dsp:cNvPr id="0" name=""/>
        <dsp:cNvSpPr/>
      </dsp:nvSpPr>
      <dsp:spPr>
        <a:xfrm>
          <a:off x="4700469" y="1000812"/>
          <a:ext cx="12334632" cy="12334632"/>
        </a:xfrm>
        <a:custGeom>
          <a:avLst/>
          <a:gdLst/>
          <a:ahLst/>
          <a:cxnLst/>
          <a:rect l="0" t="0" r="0" b="0"/>
          <a:pathLst>
            <a:path>
              <a:moveTo>
                <a:pt x="12108998" y="4514379"/>
              </a:moveTo>
              <a:arcTo wR="6167316" hR="6167316" stAng="20667227" swAng="1572895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F28F43-B53B-4FE8-B7BD-1B3367FD66D0}">
      <dsp:nvSpPr>
        <dsp:cNvPr id="0" name=""/>
        <dsp:cNvSpPr/>
      </dsp:nvSpPr>
      <dsp:spPr>
        <a:xfrm>
          <a:off x="15651736" y="8337905"/>
          <a:ext cx="2278409" cy="961428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smtClean="0"/>
            <a:t>Teadus-</a:t>
          </a:r>
          <a:br>
            <a:rPr lang="et-EE" sz="3200" kern="1200" smtClean="0"/>
          </a:br>
          <a:r>
            <a:rPr lang="et-EE" sz="3200" kern="1200" smtClean="0"/>
            <a:t>keskus</a:t>
          </a:r>
          <a:endParaRPr lang="et-EE" sz="3200" kern="1200" dirty="0"/>
        </a:p>
      </dsp:txBody>
      <dsp:txXfrm>
        <a:off x="15698669" y="8384838"/>
        <a:ext cx="2184543" cy="867562"/>
      </dsp:txXfrm>
    </dsp:sp>
    <dsp:sp modelId="{BD0325F6-1279-42FB-A5F4-2B88FB75B948}">
      <dsp:nvSpPr>
        <dsp:cNvPr id="0" name=""/>
        <dsp:cNvSpPr/>
      </dsp:nvSpPr>
      <dsp:spPr>
        <a:xfrm>
          <a:off x="4844327" y="558038"/>
          <a:ext cx="12334632" cy="12334632"/>
        </a:xfrm>
        <a:custGeom>
          <a:avLst/>
          <a:gdLst/>
          <a:ahLst/>
          <a:cxnLst/>
          <a:rect l="0" t="0" r="0" b="0"/>
          <a:pathLst>
            <a:path>
              <a:moveTo>
                <a:pt x="11760654" y="8765461"/>
              </a:moveTo>
              <a:arcTo wR="6167316" hR="6167316" stAng="1494912" swAng="1465876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90E754-F0CF-4179-9AEC-287683DA89A3}">
      <dsp:nvSpPr>
        <dsp:cNvPr id="0" name=""/>
        <dsp:cNvSpPr/>
      </dsp:nvSpPr>
      <dsp:spPr>
        <a:xfrm>
          <a:off x="13287202" y="11421567"/>
          <a:ext cx="2278409" cy="961428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smtClean="0"/>
            <a:t>Haldus-osakond</a:t>
          </a:r>
          <a:endParaRPr lang="et-EE" sz="3200" kern="1200" dirty="0"/>
        </a:p>
      </dsp:txBody>
      <dsp:txXfrm>
        <a:off x="13334135" y="11468500"/>
        <a:ext cx="2184543" cy="867562"/>
      </dsp:txXfrm>
    </dsp:sp>
    <dsp:sp modelId="{D16A1988-9AB4-4929-B9CF-7A7B61EA8CFF}">
      <dsp:nvSpPr>
        <dsp:cNvPr id="0" name=""/>
        <dsp:cNvSpPr/>
      </dsp:nvSpPr>
      <dsp:spPr>
        <a:xfrm>
          <a:off x="4634033" y="745501"/>
          <a:ext cx="12334632" cy="12334632"/>
        </a:xfrm>
        <a:custGeom>
          <a:avLst/>
          <a:gdLst/>
          <a:ahLst/>
          <a:cxnLst/>
          <a:rect l="0" t="0" r="0" b="0"/>
          <a:pathLst>
            <a:path>
              <a:moveTo>
                <a:pt x="8999587" y="11645822"/>
              </a:moveTo>
              <a:arcTo wR="6167316" hR="6167316" stAng="3759720" swAng="991523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013E40-2FBE-456A-B54A-484C0A760F8E}">
      <dsp:nvSpPr>
        <dsp:cNvPr id="0" name=""/>
        <dsp:cNvSpPr/>
      </dsp:nvSpPr>
      <dsp:spPr>
        <a:xfrm>
          <a:off x="9662145" y="12599420"/>
          <a:ext cx="2278409" cy="961428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smtClean="0"/>
            <a:t>PM teabe-keskus</a:t>
          </a:r>
          <a:endParaRPr lang="et-EE" sz="3200" kern="1200" dirty="0"/>
        </a:p>
      </dsp:txBody>
      <dsp:txXfrm>
        <a:off x="9709078" y="12646353"/>
        <a:ext cx="2184543" cy="867562"/>
      </dsp:txXfrm>
    </dsp:sp>
    <dsp:sp modelId="{4CBF6FD1-7DD3-4F9F-AF06-3A16CC93A868}">
      <dsp:nvSpPr>
        <dsp:cNvPr id="0" name=""/>
        <dsp:cNvSpPr/>
      </dsp:nvSpPr>
      <dsp:spPr>
        <a:xfrm>
          <a:off x="4634033" y="745501"/>
          <a:ext cx="12334632" cy="12334632"/>
        </a:xfrm>
        <a:custGeom>
          <a:avLst/>
          <a:gdLst/>
          <a:ahLst/>
          <a:cxnLst/>
          <a:rect l="0" t="0" r="0" b="0"/>
          <a:pathLst>
            <a:path>
              <a:moveTo>
                <a:pt x="5010343" y="12225138"/>
              </a:moveTo>
              <a:arcTo wR="6167316" hR="6167316" stAng="6048757" swAng="991523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0776D1-FBD2-4CF7-B347-094FF09D1156}">
      <dsp:nvSpPr>
        <dsp:cNvPr id="0" name=""/>
        <dsp:cNvSpPr/>
      </dsp:nvSpPr>
      <dsp:spPr>
        <a:xfrm>
          <a:off x="6037087" y="11421567"/>
          <a:ext cx="2278409" cy="961428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smtClean="0"/>
            <a:t>KHO</a:t>
          </a:r>
          <a:endParaRPr lang="et-EE" sz="3200" kern="1200" dirty="0"/>
        </a:p>
      </dsp:txBody>
      <dsp:txXfrm>
        <a:off x="6084020" y="11468500"/>
        <a:ext cx="2184543" cy="867562"/>
      </dsp:txXfrm>
    </dsp:sp>
    <dsp:sp modelId="{30B7B69C-BB0F-4C5B-B17F-069A8B1E23BA}">
      <dsp:nvSpPr>
        <dsp:cNvPr id="0" name=""/>
        <dsp:cNvSpPr/>
      </dsp:nvSpPr>
      <dsp:spPr>
        <a:xfrm>
          <a:off x="4423739" y="558038"/>
          <a:ext cx="12334632" cy="12334632"/>
        </a:xfrm>
        <a:custGeom>
          <a:avLst/>
          <a:gdLst/>
          <a:ahLst/>
          <a:cxnLst/>
          <a:rect l="0" t="0" r="0" b="0"/>
          <a:pathLst>
            <a:path>
              <a:moveTo>
                <a:pt x="2149412" y="10846231"/>
              </a:moveTo>
              <a:arcTo wR="6167316" hR="6167316" stAng="7839212" swAng="1465876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691CEC-5B18-4D86-8C97-465F7120E367}">
      <dsp:nvSpPr>
        <dsp:cNvPr id="0" name=""/>
        <dsp:cNvSpPr/>
      </dsp:nvSpPr>
      <dsp:spPr>
        <a:xfrm>
          <a:off x="3672553" y="8337905"/>
          <a:ext cx="2278409" cy="961428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smtClean="0"/>
            <a:t>Säilitus, hooldus</a:t>
          </a:r>
          <a:endParaRPr lang="et-EE" sz="3200" kern="1200" dirty="0"/>
        </a:p>
      </dsp:txBody>
      <dsp:txXfrm>
        <a:off x="3719486" y="8384838"/>
        <a:ext cx="2184543" cy="867562"/>
      </dsp:txXfrm>
    </dsp:sp>
    <dsp:sp modelId="{D788BCBC-A263-4A53-ABC1-05CFE00F8718}">
      <dsp:nvSpPr>
        <dsp:cNvPr id="0" name=""/>
        <dsp:cNvSpPr/>
      </dsp:nvSpPr>
      <dsp:spPr>
        <a:xfrm>
          <a:off x="4567598" y="1000812"/>
          <a:ext cx="12334632" cy="12334632"/>
        </a:xfrm>
        <a:custGeom>
          <a:avLst/>
          <a:gdLst/>
          <a:ahLst/>
          <a:cxnLst/>
          <a:rect l="0" t="0" r="0" b="0"/>
          <a:pathLst>
            <a:path>
              <a:moveTo>
                <a:pt x="106607" y="7309070"/>
              </a:moveTo>
              <a:arcTo wR="6167316" hR="6167316" stAng="10159878" swAng="1572895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3E2B1B-FF18-49E1-BDD4-D4BDA5638013}">
      <dsp:nvSpPr>
        <dsp:cNvPr id="0" name=""/>
        <dsp:cNvSpPr/>
      </dsp:nvSpPr>
      <dsp:spPr>
        <a:xfrm>
          <a:off x="3796678" y="4526298"/>
          <a:ext cx="2278409" cy="961428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dirty="0" smtClean="0"/>
            <a:t>Erialainfo</a:t>
          </a:r>
          <a:endParaRPr lang="et-EE" sz="3200" kern="1200" dirty="0"/>
        </a:p>
      </dsp:txBody>
      <dsp:txXfrm>
        <a:off x="3843611" y="4573231"/>
        <a:ext cx="2184543" cy="867562"/>
      </dsp:txXfrm>
    </dsp:sp>
    <dsp:sp modelId="{71FC7904-312A-4FCA-9662-53910D87A26C}">
      <dsp:nvSpPr>
        <dsp:cNvPr id="0" name=""/>
        <dsp:cNvSpPr/>
      </dsp:nvSpPr>
      <dsp:spPr>
        <a:xfrm>
          <a:off x="4634033" y="745501"/>
          <a:ext cx="12334632" cy="12334632"/>
        </a:xfrm>
        <a:custGeom>
          <a:avLst/>
          <a:gdLst/>
          <a:ahLst/>
          <a:cxnLst/>
          <a:rect l="0" t="0" r="0" b="0"/>
          <a:pathLst>
            <a:path>
              <a:moveTo>
                <a:pt x="490521" y="3756965"/>
              </a:moveTo>
              <a:arcTo wR="6167316" hR="6167316" stAng="12180356" swAng="1423803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B710D4-4859-4232-BE27-34624B895B8B}">
      <dsp:nvSpPr>
        <dsp:cNvPr id="0" name=""/>
        <dsp:cNvSpPr/>
      </dsp:nvSpPr>
      <dsp:spPr>
        <a:xfrm>
          <a:off x="6037087" y="1442639"/>
          <a:ext cx="2278409" cy="961428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dirty="0" smtClean="0"/>
            <a:t>Teenindus</a:t>
          </a:r>
          <a:endParaRPr lang="et-EE" sz="3200" kern="1200" dirty="0"/>
        </a:p>
      </dsp:txBody>
      <dsp:txXfrm>
        <a:off x="6084020" y="1489572"/>
        <a:ext cx="2184543" cy="867562"/>
      </dsp:txXfrm>
    </dsp:sp>
    <dsp:sp modelId="{C3643C92-D73B-4B93-B047-5995FE7AFACB}">
      <dsp:nvSpPr>
        <dsp:cNvPr id="0" name=""/>
        <dsp:cNvSpPr/>
      </dsp:nvSpPr>
      <dsp:spPr>
        <a:xfrm>
          <a:off x="4634033" y="745501"/>
          <a:ext cx="12334632" cy="12334632"/>
        </a:xfrm>
        <a:custGeom>
          <a:avLst/>
          <a:gdLst/>
          <a:ahLst/>
          <a:cxnLst/>
          <a:rect l="0" t="0" r="0" b="0"/>
          <a:pathLst>
            <a:path>
              <a:moveTo>
                <a:pt x="3335045" y="688809"/>
              </a:moveTo>
              <a:arcTo wR="6167316" hR="6167316" stAng="14559720" swAng="991523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AC6744-63ED-417C-88E8-C188D1C63EBF}">
      <dsp:nvSpPr>
        <dsp:cNvPr id="0" name=""/>
        <dsp:cNvSpPr/>
      </dsp:nvSpPr>
      <dsp:spPr>
        <a:xfrm>
          <a:off x="5218470" y="3091"/>
          <a:ext cx="1372371" cy="1372371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Liisi 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5419449" y="204070"/>
        <a:ext cx="970413" cy="970413"/>
      </dsp:txXfrm>
    </dsp:sp>
    <dsp:sp modelId="{CB337971-020F-4ED6-AB95-73300D305717}">
      <dsp:nvSpPr>
        <dsp:cNvPr id="0" name=""/>
        <dsp:cNvSpPr/>
      </dsp:nvSpPr>
      <dsp:spPr>
        <a:xfrm rot="830769">
          <a:off x="6712676" y="701821"/>
          <a:ext cx="364923" cy="46317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1900" kern="1200">
            <a:solidFill>
              <a:schemeClr val="tx1"/>
            </a:solidFill>
          </a:endParaRPr>
        </a:p>
      </dsp:txBody>
      <dsp:txXfrm>
        <a:off x="6714267" y="781356"/>
        <a:ext cx="255446" cy="277905"/>
      </dsp:txXfrm>
    </dsp:sp>
    <dsp:sp modelId="{83BF49F9-5E22-47D6-94DD-C161956A5A7C}">
      <dsp:nvSpPr>
        <dsp:cNvPr id="0" name=""/>
        <dsp:cNvSpPr/>
      </dsp:nvSpPr>
      <dsp:spPr>
        <a:xfrm>
          <a:off x="7219489" y="496298"/>
          <a:ext cx="1372371" cy="1372371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Aivar 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7420468" y="697277"/>
        <a:ext cx="970413" cy="970413"/>
      </dsp:txXfrm>
    </dsp:sp>
    <dsp:sp modelId="{B716BC98-9481-4114-9E7F-82CF48067DB4}">
      <dsp:nvSpPr>
        <dsp:cNvPr id="0" name=""/>
        <dsp:cNvSpPr/>
      </dsp:nvSpPr>
      <dsp:spPr>
        <a:xfrm rot="2492308">
          <a:off x="8486788" y="1627364"/>
          <a:ext cx="364923" cy="46317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1900" kern="1200">
            <a:solidFill>
              <a:schemeClr val="tx1"/>
            </a:solidFill>
          </a:endParaRPr>
        </a:p>
      </dsp:txBody>
      <dsp:txXfrm>
        <a:off x="8500554" y="1683701"/>
        <a:ext cx="255446" cy="277905"/>
      </dsp:txXfrm>
    </dsp:sp>
    <dsp:sp modelId="{41453EC9-AEDB-4948-90A9-4EAFF18D8E58}">
      <dsp:nvSpPr>
        <dsp:cNvPr id="0" name=""/>
        <dsp:cNvSpPr/>
      </dsp:nvSpPr>
      <dsp:spPr>
        <a:xfrm>
          <a:off x="8762099" y="1862931"/>
          <a:ext cx="1372371" cy="1372371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Natalja 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8963078" y="2063910"/>
        <a:ext cx="970413" cy="970413"/>
      </dsp:txXfrm>
    </dsp:sp>
    <dsp:sp modelId="{FA3FEE14-DA12-4625-B8D1-0142054C579E}">
      <dsp:nvSpPr>
        <dsp:cNvPr id="0" name=""/>
        <dsp:cNvSpPr/>
      </dsp:nvSpPr>
      <dsp:spPr>
        <a:xfrm rot="4153846">
          <a:off x="9627564" y="3271362"/>
          <a:ext cx="364923" cy="46317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1900" kern="1200">
            <a:solidFill>
              <a:schemeClr val="tx1"/>
            </a:solidFill>
          </a:endParaRPr>
        </a:p>
      </dsp:txBody>
      <dsp:txXfrm>
        <a:off x="9662892" y="3312816"/>
        <a:ext cx="255446" cy="277905"/>
      </dsp:txXfrm>
    </dsp:sp>
    <dsp:sp modelId="{668BC710-5C83-4031-BBFC-16611382E49C}">
      <dsp:nvSpPr>
        <dsp:cNvPr id="0" name=""/>
        <dsp:cNvSpPr/>
      </dsp:nvSpPr>
      <dsp:spPr>
        <a:xfrm>
          <a:off x="9492906" y="3789911"/>
          <a:ext cx="1372371" cy="1372371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Ursula 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9693885" y="3990890"/>
        <a:ext cx="970413" cy="970413"/>
      </dsp:txXfrm>
    </dsp:sp>
    <dsp:sp modelId="{5E0A1CF1-1773-4ACE-9DCE-F3E40704B7B5}">
      <dsp:nvSpPr>
        <dsp:cNvPr id="0" name=""/>
        <dsp:cNvSpPr/>
      </dsp:nvSpPr>
      <dsp:spPr>
        <a:xfrm rot="5815385">
          <a:off x="9873668" y="5257196"/>
          <a:ext cx="364923" cy="46317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1900" kern="1200">
            <a:solidFill>
              <a:schemeClr val="tx1"/>
            </a:solidFill>
          </a:endParaRPr>
        </a:p>
      </dsp:txBody>
      <dsp:txXfrm rot="10800000">
        <a:off x="9935005" y="5295492"/>
        <a:ext cx="255446" cy="277905"/>
      </dsp:txXfrm>
    </dsp:sp>
    <dsp:sp modelId="{DF869EF2-7E17-4A7C-A58A-AF5E7D0B8AEC}">
      <dsp:nvSpPr>
        <dsp:cNvPr id="0" name=""/>
        <dsp:cNvSpPr/>
      </dsp:nvSpPr>
      <dsp:spPr>
        <a:xfrm>
          <a:off x="9244492" y="5835790"/>
          <a:ext cx="1372371" cy="1372371"/>
        </a:xfrm>
        <a:prstGeom prst="ellipse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Jaana 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9445471" y="6036769"/>
        <a:ext cx="970413" cy="970413"/>
      </dsp:txXfrm>
    </dsp:sp>
    <dsp:sp modelId="{3068EEA6-AC6C-463C-96B3-1DF9DF2ACD4C}">
      <dsp:nvSpPr>
        <dsp:cNvPr id="0" name=""/>
        <dsp:cNvSpPr/>
      </dsp:nvSpPr>
      <dsp:spPr>
        <a:xfrm rot="7476923">
          <a:off x="9168719" y="7129935"/>
          <a:ext cx="364923" cy="46317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1900" kern="1200">
            <a:solidFill>
              <a:schemeClr val="tx1"/>
            </a:solidFill>
          </a:endParaRPr>
        </a:p>
      </dsp:txBody>
      <dsp:txXfrm rot="10800000">
        <a:off x="9254553" y="7177521"/>
        <a:ext cx="255446" cy="277905"/>
      </dsp:txXfrm>
    </dsp:sp>
    <dsp:sp modelId="{EC7E0BBF-09AA-4F68-892C-08CEFA0B4B2B}">
      <dsp:nvSpPr>
        <dsp:cNvPr id="0" name=""/>
        <dsp:cNvSpPr/>
      </dsp:nvSpPr>
      <dsp:spPr>
        <a:xfrm>
          <a:off x="8073764" y="7531882"/>
          <a:ext cx="1372371" cy="1372371"/>
        </a:xfrm>
        <a:prstGeom prst="ellipse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Külli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8274743" y="7732861"/>
        <a:ext cx="970413" cy="970413"/>
      </dsp:txXfrm>
    </dsp:sp>
    <dsp:sp modelId="{54A77D97-CD7A-480B-A89B-6C41D72DE573}">
      <dsp:nvSpPr>
        <dsp:cNvPr id="0" name=""/>
        <dsp:cNvSpPr/>
      </dsp:nvSpPr>
      <dsp:spPr>
        <a:xfrm rot="9138462">
          <a:off x="7674212" y="8460556"/>
          <a:ext cx="364923" cy="46317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1900" kern="1200">
            <a:solidFill>
              <a:schemeClr val="tx1"/>
            </a:solidFill>
          </a:endParaRPr>
        </a:p>
      </dsp:txBody>
      <dsp:txXfrm rot="10800000">
        <a:off x="7777419" y="8527753"/>
        <a:ext cx="255446" cy="277905"/>
      </dsp:txXfrm>
    </dsp:sp>
    <dsp:sp modelId="{52FCB510-567B-496E-95C6-50BFECC02936}">
      <dsp:nvSpPr>
        <dsp:cNvPr id="0" name=""/>
        <dsp:cNvSpPr/>
      </dsp:nvSpPr>
      <dsp:spPr>
        <a:xfrm>
          <a:off x="6248923" y="8489633"/>
          <a:ext cx="1372371" cy="1372371"/>
        </a:xfrm>
        <a:prstGeom prst="ellipse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Piret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6449902" y="8690612"/>
        <a:ext cx="970413" cy="970413"/>
      </dsp:txXfrm>
    </dsp:sp>
    <dsp:sp modelId="{7128D747-18BC-46A7-86D9-FCFE096C46EF}">
      <dsp:nvSpPr>
        <dsp:cNvPr id="0" name=""/>
        <dsp:cNvSpPr/>
      </dsp:nvSpPr>
      <dsp:spPr>
        <a:xfrm rot="10800000">
          <a:off x="5732522" y="8944231"/>
          <a:ext cx="364923" cy="46317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1900" kern="1200">
            <a:solidFill>
              <a:schemeClr val="tx1"/>
            </a:solidFill>
          </a:endParaRPr>
        </a:p>
      </dsp:txBody>
      <dsp:txXfrm rot="10800000">
        <a:off x="5841999" y="9036866"/>
        <a:ext cx="255446" cy="277905"/>
      </dsp:txXfrm>
    </dsp:sp>
    <dsp:sp modelId="{CE17E748-8107-4D9E-94EA-533BC00299E7}">
      <dsp:nvSpPr>
        <dsp:cNvPr id="0" name=""/>
        <dsp:cNvSpPr/>
      </dsp:nvSpPr>
      <dsp:spPr>
        <a:xfrm>
          <a:off x="4188017" y="8489633"/>
          <a:ext cx="1372371" cy="1372371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Anneli 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4388996" y="8690612"/>
        <a:ext cx="970413" cy="970413"/>
      </dsp:txXfrm>
    </dsp:sp>
    <dsp:sp modelId="{8217A515-09EF-4887-9243-1932B061C206}">
      <dsp:nvSpPr>
        <dsp:cNvPr id="0" name=""/>
        <dsp:cNvSpPr/>
      </dsp:nvSpPr>
      <dsp:spPr>
        <a:xfrm rot="12461538">
          <a:off x="3788466" y="8470155"/>
          <a:ext cx="364923" cy="46317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1900" kern="1200">
            <a:solidFill>
              <a:schemeClr val="tx1"/>
            </a:solidFill>
          </a:endParaRPr>
        </a:p>
      </dsp:txBody>
      <dsp:txXfrm rot="10800000">
        <a:off x="3891673" y="8588228"/>
        <a:ext cx="255446" cy="277905"/>
      </dsp:txXfrm>
    </dsp:sp>
    <dsp:sp modelId="{F0EABD03-F223-4D82-B864-3F071AA5B2E3}">
      <dsp:nvSpPr>
        <dsp:cNvPr id="0" name=""/>
        <dsp:cNvSpPr/>
      </dsp:nvSpPr>
      <dsp:spPr>
        <a:xfrm>
          <a:off x="2363176" y="7531882"/>
          <a:ext cx="1372371" cy="1372371"/>
        </a:xfrm>
        <a:prstGeom prst="ellips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Tiina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2564155" y="7732861"/>
        <a:ext cx="970413" cy="970413"/>
      </dsp:txXfrm>
    </dsp:sp>
    <dsp:sp modelId="{E1FC1DBA-1E86-4ADE-A857-928E00D3CE0D}">
      <dsp:nvSpPr>
        <dsp:cNvPr id="0" name=""/>
        <dsp:cNvSpPr/>
      </dsp:nvSpPr>
      <dsp:spPr>
        <a:xfrm rot="14123077">
          <a:off x="2287403" y="7146934"/>
          <a:ext cx="364923" cy="46317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1900" kern="1200">
            <a:solidFill>
              <a:schemeClr val="tx1"/>
            </a:solidFill>
          </a:endParaRPr>
        </a:p>
      </dsp:txBody>
      <dsp:txXfrm rot="10800000">
        <a:off x="2373237" y="7284618"/>
        <a:ext cx="255446" cy="277905"/>
      </dsp:txXfrm>
    </dsp:sp>
    <dsp:sp modelId="{B7507304-ADC4-47B4-91D6-A43D71326793}">
      <dsp:nvSpPr>
        <dsp:cNvPr id="0" name=""/>
        <dsp:cNvSpPr/>
      </dsp:nvSpPr>
      <dsp:spPr>
        <a:xfrm>
          <a:off x="1192448" y="5835790"/>
          <a:ext cx="1372371" cy="1372371"/>
        </a:xfrm>
        <a:prstGeom prst="ellipse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Kalju Kill 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1393427" y="6036769"/>
        <a:ext cx="970413" cy="970413"/>
      </dsp:txXfrm>
    </dsp:sp>
    <dsp:sp modelId="{619FD849-C29C-46FA-ACA5-B09BE881B2CC}">
      <dsp:nvSpPr>
        <dsp:cNvPr id="0" name=""/>
        <dsp:cNvSpPr/>
      </dsp:nvSpPr>
      <dsp:spPr>
        <a:xfrm rot="15784615">
          <a:off x="1573210" y="5277701"/>
          <a:ext cx="364923" cy="46317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1900" kern="1200">
            <a:solidFill>
              <a:schemeClr val="tx1"/>
            </a:solidFill>
          </a:endParaRPr>
        </a:p>
      </dsp:txBody>
      <dsp:txXfrm rot="10800000">
        <a:off x="1634547" y="5424675"/>
        <a:ext cx="255446" cy="277905"/>
      </dsp:txXfrm>
    </dsp:sp>
    <dsp:sp modelId="{0A6C292C-81A0-4A64-A06F-7DB446169AA2}">
      <dsp:nvSpPr>
        <dsp:cNvPr id="0" name=""/>
        <dsp:cNvSpPr/>
      </dsp:nvSpPr>
      <dsp:spPr>
        <a:xfrm>
          <a:off x="944033" y="3789911"/>
          <a:ext cx="1372371" cy="1372371"/>
        </a:xfrm>
        <a:prstGeom prst="ellipse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Uku 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1145012" y="3990890"/>
        <a:ext cx="970413" cy="970413"/>
      </dsp:txXfrm>
    </dsp:sp>
    <dsp:sp modelId="{C8BCA559-0FF7-4D19-A593-BB3504EA7B0C}">
      <dsp:nvSpPr>
        <dsp:cNvPr id="0" name=""/>
        <dsp:cNvSpPr/>
      </dsp:nvSpPr>
      <dsp:spPr>
        <a:xfrm rot="17446154">
          <a:off x="1809499" y="3290676"/>
          <a:ext cx="364923" cy="46317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1900" kern="1200">
            <a:solidFill>
              <a:schemeClr val="tx1"/>
            </a:solidFill>
          </a:endParaRPr>
        </a:p>
      </dsp:txBody>
      <dsp:txXfrm>
        <a:off x="1844827" y="3434492"/>
        <a:ext cx="255446" cy="277905"/>
      </dsp:txXfrm>
    </dsp:sp>
    <dsp:sp modelId="{652ED48C-E527-4CCE-A5D7-DF1DD5E264BC}">
      <dsp:nvSpPr>
        <dsp:cNvPr id="0" name=""/>
        <dsp:cNvSpPr/>
      </dsp:nvSpPr>
      <dsp:spPr>
        <a:xfrm>
          <a:off x="1674841" y="1862931"/>
          <a:ext cx="1372371" cy="1372371"/>
        </a:xfrm>
        <a:prstGeom prst="ellipse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b="1" kern="1200" dirty="0" smtClean="0">
              <a:solidFill>
                <a:schemeClr val="tx1"/>
              </a:solidFill>
            </a:rPr>
            <a:t>Risto 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1875820" y="2063910"/>
        <a:ext cx="970413" cy="970413"/>
      </dsp:txXfrm>
    </dsp:sp>
    <dsp:sp modelId="{4CD6F5A2-981E-444A-84AE-4B04EA4F40E4}">
      <dsp:nvSpPr>
        <dsp:cNvPr id="0" name=""/>
        <dsp:cNvSpPr/>
      </dsp:nvSpPr>
      <dsp:spPr>
        <a:xfrm rot="19107692">
          <a:off x="2942139" y="1641061"/>
          <a:ext cx="364923" cy="46317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1900" kern="1200">
            <a:solidFill>
              <a:schemeClr val="tx1"/>
            </a:solidFill>
          </a:endParaRPr>
        </a:p>
      </dsp:txBody>
      <dsp:txXfrm>
        <a:off x="2955905" y="1769994"/>
        <a:ext cx="255446" cy="277905"/>
      </dsp:txXfrm>
    </dsp:sp>
    <dsp:sp modelId="{B2FDF38C-75F5-491B-A75C-86C17DA13A07}">
      <dsp:nvSpPr>
        <dsp:cNvPr id="0" name=""/>
        <dsp:cNvSpPr/>
      </dsp:nvSpPr>
      <dsp:spPr>
        <a:xfrm>
          <a:off x="3217451" y="496298"/>
          <a:ext cx="1372371" cy="1372371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kern="1200" dirty="0" smtClean="0">
              <a:solidFill>
                <a:schemeClr val="tx1"/>
              </a:solidFill>
            </a:rPr>
            <a:t/>
          </a:r>
          <a:br>
            <a:rPr lang="et-EE" sz="2000" kern="1200" dirty="0" smtClean="0">
              <a:solidFill>
                <a:schemeClr val="tx1"/>
              </a:solidFill>
            </a:rPr>
          </a:br>
          <a:r>
            <a:rPr lang="et-EE" sz="2000" b="1" kern="1200" dirty="0" smtClean="0">
              <a:solidFill>
                <a:schemeClr val="tx1"/>
              </a:solidFill>
            </a:rPr>
            <a:t>Heiki</a:t>
          </a:r>
          <a:endParaRPr lang="et-EE" sz="2000" kern="1200" dirty="0">
            <a:solidFill>
              <a:schemeClr val="tx1"/>
            </a:solidFill>
          </a:endParaRPr>
        </a:p>
      </dsp:txBody>
      <dsp:txXfrm>
        <a:off x="3418430" y="697277"/>
        <a:ext cx="970413" cy="970413"/>
      </dsp:txXfrm>
    </dsp:sp>
    <dsp:sp modelId="{EF4B77BF-AAC1-407C-B1BF-8318091937E3}">
      <dsp:nvSpPr>
        <dsp:cNvPr id="0" name=""/>
        <dsp:cNvSpPr/>
      </dsp:nvSpPr>
      <dsp:spPr>
        <a:xfrm rot="20769231">
          <a:off x="4711656" y="706764"/>
          <a:ext cx="364923" cy="46317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t-EE" sz="1900" kern="1200">
            <a:solidFill>
              <a:schemeClr val="tx1"/>
            </a:solidFill>
          </a:endParaRPr>
        </a:p>
      </dsp:txBody>
      <dsp:txXfrm>
        <a:off x="4713247" y="812499"/>
        <a:ext cx="255446" cy="27790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A5CC7C-32CF-4AF6-8CE9-F0606FA7E2F4}">
      <dsp:nvSpPr>
        <dsp:cNvPr id="0" name=""/>
        <dsp:cNvSpPr/>
      </dsp:nvSpPr>
      <dsp:spPr>
        <a:xfrm>
          <a:off x="1504324" y="710377"/>
          <a:ext cx="3146727" cy="3146727"/>
        </a:xfrm>
        <a:prstGeom prst="pieWedg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kern="1200" dirty="0"/>
            <a:t>Infotehnoloogia-alane tegevus ja tugiteenuste osutamine</a:t>
          </a:r>
        </a:p>
      </dsp:txBody>
      <dsp:txXfrm>
        <a:off x="2425979" y="1632032"/>
        <a:ext cx="2225072" cy="2225072"/>
      </dsp:txXfrm>
    </dsp:sp>
    <dsp:sp modelId="{2942B9C7-D13B-4962-81A7-25AD220B5F93}">
      <dsp:nvSpPr>
        <dsp:cNvPr id="0" name=""/>
        <dsp:cNvSpPr/>
      </dsp:nvSpPr>
      <dsp:spPr>
        <a:xfrm rot="5400000">
          <a:off x="4796397" y="710377"/>
          <a:ext cx="3146727" cy="3146727"/>
        </a:xfrm>
        <a:prstGeom prst="pieWedg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kern="1200"/>
            <a:t>Digitaalse juurdepääsu võimaldamine</a:t>
          </a:r>
        </a:p>
      </dsp:txBody>
      <dsp:txXfrm rot="-5400000">
        <a:off x="4796397" y="1632032"/>
        <a:ext cx="2225072" cy="2225072"/>
      </dsp:txXfrm>
    </dsp:sp>
    <dsp:sp modelId="{13819E99-3567-48B0-A48F-C72220968C57}">
      <dsp:nvSpPr>
        <dsp:cNvPr id="0" name=""/>
        <dsp:cNvSpPr/>
      </dsp:nvSpPr>
      <dsp:spPr>
        <a:xfrm rot="10800000">
          <a:off x="4796397" y="4002450"/>
          <a:ext cx="3146727" cy="3146727"/>
        </a:xfrm>
        <a:prstGeom prst="pieWedg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kern="1200"/>
            <a:t>Infosüsteemi ESTER haldamine</a:t>
          </a:r>
        </a:p>
      </dsp:txBody>
      <dsp:txXfrm rot="10800000">
        <a:off x="4796397" y="4002450"/>
        <a:ext cx="2225072" cy="2225072"/>
      </dsp:txXfrm>
    </dsp:sp>
    <dsp:sp modelId="{C359DE42-BE9E-449E-A7B9-49F8ACC4B97F}">
      <dsp:nvSpPr>
        <dsp:cNvPr id="0" name=""/>
        <dsp:cNvSpPr/>
      </dsp:nvSpPr>
      <dsp:spPr>
        <a:xfrm rot="16200000">
          <a:off x="1504324" y="4002450"/>
          <a:ext cx="3146727" cy="3146727"/>
        </a:xfrm>
        <a:prstGeom prst="pieWedg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kern="1200" dirty="0"/>
            <a:t>Veebikeskkondade ja teiste rakenduste arendamine</a:t>
          </a:r>
        </a:p>
      </dsp:txBody>
      <dsp:txXfrm rot="5400000">
        <a:off x="2425979" y="4002450"/>
        <a:ext cx="2225072" cy="2225072"/>
      </dsp:txXfrm>
    </dsp:sp>
    <dsp:sp modelId="{76797D8C-12E1-4C38-A43F-6ABE0A6F6E4B}">
      <dsp:nvSpPr>
        <dsp:cNvPr id="0" name=""/>
        <dsp:cNvSpPr/>
      </dsp:nvSpPr>
      <dsp:spPr>
        <a:xfrm>
          <a:off x="4180496" y="3275723"/>
          <a:ext cx="1086456" cy="944745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4BC82EA-7FB3-4C08-AFAA-C598AFAD63AB}">
      <dsp:nvSpPr>
        <dsp:cNvPr id="0" name=""/>
        <dsp:cNvSpPr/>
      </dsp:nvSpPr>
      <dsp:spPr>
        <a:xfrm rot="10800000">
          <a:off x="4180496" y="3639086"/>
          <a:ext cx="1086456" cy="944745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209B51-6649-483C-B455-049B35DBF19B}">
      <dsp:nvSpPr>
        <dsp:cNvPr id="0" name=""/>
        <dsp:cNvSpPr/>
      </dsp:nvSpPr>
      <dsp:spPr>
        <a:xfrm>
          <a:off x="2571319" y="-142035"/>
          <a:ext cx="14011489" cy="14011489"/>
        </a:xfrm>
        <a:prstGeom prst="circularArrow">
          <a:avLst>
            <a:gd name="adj1" fmla="val 5544"/>
            <a:gd name="adj2" fmla="val 330680"/>
            <a:gd name="adj3" fmla="val 14714725"/>
            <a:gd name="adj4" fmla="val 16837188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32F337D-5C63-4A2C-8E02-546AD3AA8B98}">
      <dsp:nvSpPr>
        <dsp:cNvPr id="0" name=""/>
        <dsp:cNvSpPr/>
      </dsp:nvSpPr>
      <dsp:spPr>
        <a:xfrm>
          <a:off x="7706543" y="451870"/>
          <a:ext cx="3741040" cy="97199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smtClean="0"/>
            <a:t>Tartu Ülikool</a:t>
          </a:r>
          <a:endParaRPr lang="et-EE" sz="3200" kern="1200" dirty="0"/>
        </a:p>
      </dsp:txBody>
      <dsp:txXfrm>
        <a:off x="7753992" y="499319"/>
        <a:ext cx="3646142" cy="877099"/>
      </dsp:txXfrm>
    </dsp:sp>
    <dsp:sp modelId="{2D01BABF-F9E0-4E20-9C31-14DE0012DB20}">
      <dsp:nvSpPr>
        <dsp:cNvPr id="0" name=""/>
        <dsp:cNvSpPr/>
      </dsp:nvSpPr>
      <dsp:spPr>
        <a:xfrm>
          <a:off x="11547230" y="1849766"/>
          <a:ext cx="3741040" cy="97199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smtClean="0"/>
            <a:t>ELNET</a:t>
          </a:r>
          <a:endParaRPr lang="et-EE" sz="3200" kern="1200" dirty="0"/>
        </a:p>
      </dsp:txBody>
      <dsp:txXfrm>
        <a:off x="11594679" y="1897215"/>
        <a:ext cx="3646142" cy="877099"/>
      </dsp:txXfrm>
    </dsp:sp>
    <dsp:sp modelId="{FBAF7ACD-7140-4606-B803-ABC0B38AA52B}">
      <dsp:nvSpPr>
        <dsp:cNvPr id="0" name=""/>
        <dsp:cNvSpPr/>
      </dsp:nvSpPr>
      <dsp:spPr>
        <a:xfrm>
          <a:off x="13590817" y="5389362"/>
          <a:ext cx="3741040" cy="97199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dirty="0" smtClean="0"/>
            <a:t>Eriala-</a:t>
          </a:r>
          <a:br>
            <a:rPr lang="et-EE" sz="3200" kern="1200" dirty="0" smtClean="0"/>
          </a:br>
          <a:r>
            <a:rPr lang="et-EE" sz="3200" kern="1200" dirty="0" smtClean="0"/>
            <a:t>raamatukogud</a:t>
          </a:r>
          <a:endParaRPr lang="et-EE" sz="3200" kern="1200" dirty="0"/>
        </a:p>
      </dsp:txBody>
      <dsp:txXfrm>
        <a:off x="13638266" y="5436811"/>
        <a:ext cx="3646142" cy="877099"/>
      </dsp:txXfrm>
    </dsp:sp>
    <dsp:sp modelId="{861640D4-85DD-4F2B-8635-3DC7E5EC04A4}">
      <dsp:nvSpPr>
        <dsp:cNvPr id="0" name=""/>
        <dsp:cNvSpPr/>
      </dsp:nvSpPr>
      <dsp:spPr>
        <a:xfrm>
          <a:off x="12881087" y="9414443"/>
          <a:ext cx="3741040" cy="97199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smtClean="0"/>
            <a:t>Haridus-teadus-ministeerium</a:t>
          </a:r>
          <a:endParaRPr lang="et-EE" sz="3200" kern="1200" dirty="0"/>
        </a:p>
      </dsp:txBody>
      <dsp:txXfrm>
        <a:off x="12928536" y="9461892"/>
        <a:ext cx="3646142" cy="877099"/>
      </dsp:txXfrm>
    </dsp:sp>
    <dsp:sp modelId="{284C986F-8D92-45FF-AB93-5A81D796DE4B}">
      <dsp:nvSpPr>
        <dsp:cNvPr id="0" name=""/>
        <dsp:cNvSpPr/>
      </dsp:nvSpPr>
      <dsp:spPr>
        <a:xfrm>
          <a:off x="9750130" y="12041628"/>
          <a:ext cx="3741040" cy="97199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smtClean="0"/>
            <a:t>Kultuuri-ministeerium</a:t>
          </a:r>
          <a:endParaRPr lang="et-EE" sz="3200" kern="1200" dirty="0"/>
        </a:p>
      </dsp:txBody>
      <dsp:txXfrm>
        <a:off x="9797579" y="12089077"/>
        <a:ext cx="3646142" cy="877099"/>
      </dsp:txXfrm>
    </dsp:sp>
    <dsp:sp modelId="{0661A568-1C91-4EAE-9EB4-017BD7D37A24}">
      <dsp:nvSpPr>
        <dsp:cNvPr id="0" name=""/>
        <dsp:cNvSpPr/>
      </dsp:nvSpPr>
      <dsp:spPr>
        <a:xfrm>
          <a:off x="5662956" y="12041628"/>
          <a:ext cx="3741040" cy="97199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dirty="0" smtClean="0"/>
            <a:t>DataCite Eesti</a:t>
          </a:r>
          <a:endParaRPr lang="et-EE" sz="3200" kern="1200" dirty="0"/>
        </a:p>
      </dsp:txBody>
      <dsp:txXfrm>
        <a:off x="5710405" y="12089077"/>
        <a:ext cx="3646142" cy="877099"/>
      </dsp:txXfrm>
    </dsp:sp>
    <dsp:sp modelId="{8B4CEB21-53E7-4249-9256-324139F7FAA9}">
      <dsp:nvSpPr>
        <dsp:cNvPr id="0" name=""/>
        <dsp:cNvSpPr/>
      </dsp:nvSpPr>
      <dsp:spPr>
        <a:xfrm>
          <a:off x="2531999" y="9414443"/>
          <a:ext cx="3741040" cy="97199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dirty="0" smtClean="0"/>
            <a:t>E-varamu</a:t>
          </a:r>
          <a:endParaRPr lang="et-EE" sz="3200" kern="1200" dirty="0"/>
        </a:p>
      </dsp:txBody>
      <dsp:txXfrm>
        <a:off x="2579448" y="9461892"/>
        <a:ext cx="3646142" cy="877099"/>
      </dsp:txXfrm>
    </dsp:sp>
    <dsp:sp modelId="{9AEF0863-2E86-446B-9620-9B97E4D605D3}">
      <dsp:nvSpPr>
        <dsp:cNvPr id="0" name=""/>
        <dsp:cNvSpPr/>
      </dsp:nvSpPr>
      <dsp:spPr>
        <a:xfrm>
          <a:off x="1822269" y="5389362"/>
          <a:ext cx="3741040" cy="97199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dirty="0" smtClean="0"/>
            <a:t>Rahvus-</a:t>
          </a:r>
          <a:br>
            <a:rPr lang="et-EE" sz="3200" kern="1200" dirty="0" smtClean="0"/>
          </a:br>
          <a:r>
            <a:rPr lang="et-EE" sz="3200" kern="1200" dirty="0" smtClean="0"/>
            <a:t>raamatukogu</a:t>
          </a:r>
          <a:endParaRPr lang="et-EE" sz="3200" kern="1200" dirty="0"/>
        </a:p>
      </dsp:txBody>
      <dsp:txXfrm>
        <a:off x="1869718" y="5436811"/>
        <a:ext cx="3646142" cy="877099"/>
      </dsp:txXfrm>
    </dsp:sp>
    <dsp:sp modelId="{751027A3-0CB3-45AE-A07E-C93E005BD025}">
      <dsp:nvSpPr>
        <dsp:cNvPr id="0" name=""/>
        <dsp:cNvSpPr/>
      </dsp:nvSpPr>
      <dsp:spPr>
        <a:xfrm>
          <a:off x="3865856" y="1849766"/>
          <a:ext cx="3741040" cy="97199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3200" kern="1200" smtClean="0"/>
            <a:t>Teised mäluasutused</a:t>
          </a:r>
          <a:endParaRPr lang="et-EE" sz="3200" kern="1200" dirty="0"/>
        </a:p>
      </dsp:txBody>
      <dsp:txXfrm>
        <a:off x="3913305" y="1897215"/>
        <a:ext cx="3646142" cy="8770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l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1620203" y="4473895"/>
            <a:ext cx="18362295" cy="3087053"/>
          </a:xfrm>
        </p:spPr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>
          <a:xfrm>
            <a:off x="3240405" y="8161020"/>
            <a:ext cx="15121890" cy="36804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0286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057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0860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11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143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172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200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2293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t-EE" smtClean="0"/>
              <a:t>Klõpsake laadi muutmiseks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4EA5A-AB96-4C7D-AF5D-C74FA65414FB}" type="datetimeFigureOut">
              <a:rPr lang="et-EE" smtClean="0"/>
              <a:t>26.06.2017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F12A-0BDF-4E63-A89C-D2B3379AD45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875707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itel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4EA5A-AB96-4C7D-AF5D-C74FA65414FB}" type="datetimeFigureOut">
              <a:rPr lang="et-EE" smtClean="0"/>
              <a:t>26.06.2017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F12A-0BDF-4E63-A89C-D2B3379AD45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161538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1706464" y="9254492"/>
            <a:ext cx="18362295" cy="2860358"/>
          </a:xfrm>
        </p:spPr>
        <p:txBody>
          <a:bodyPr anchor="t"/>
          <a:lstStyle>
            <a:lvl1pPr algn="l">
              <a:defRPr sz="9000" b="1" cap="all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1706464" y="6104099"/>
            <a:ext cx="18362295" cy="3150393"/>
          </a:xfrm>
        </p:spPr>
        <p:txBody>
          <a:bodyPr anchor="b"/>
          <a:lstStyle>
            <a:lvl1pPr marL="0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1pPr>
            <a:lvl2pPr marL="1028673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2057345" indent="0">
              <a:buNone/>
              <a:defRPr sz="3500">
                <a:solidFill>
                  <a:schemeClr val="tx1">
                    <a:tint val="75000"/>
                  </a:schemeClr>
                </a:solidFill>
              </a:defRPr>
            </a:lvl3pPr>
            <a:lvl4pPr marL="3086018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411469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5143363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6172035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7200708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8229381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4EA5A-AB96-4C7D-AF5D-C74FA65414FB}" type="datetimeFigureOut">
              <a:rPr lang="et-EE" smtClean="0"/>
              <a:t>26.06.2017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F12A-0BDF-4E63-A89C-D2B3379AD45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16054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1511441" y="4703922"/>
            <a:ext cx="13430428" cy="13308330"/>
          </a:xfrm>
        </p:spPr>
        <p:txBody>
          <a:bodyPr/>
          <a:lstStyle>
            <a:lvl1pPr>
              <a:defRPr sz="6300"/>
            </a:lvl1pPr>
            <a:lvl2pPr>
              <a:defRPr sz="5500"/>
            </a:lvl2pPr>
            <a:lvl3pPr>
              <a:defRPr sz="45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15301914" y="4703922"/>
            <a:ext cx="13430429" cy="13308330"/>
          </a:xfrm>
        </p:spPr>
        <p:txBody>
          <a:bodyPr/>
          <a:lstStyle>
            <a:lvl1pPr>
              <a:defRPr sz="6300"/>
            </a:lvl1pPr>
            <a:lvl2pPr>
              <a:defRPr sz="5500"/>
            </a:lvl2pPr>
            <a:lvl3pPr>
              <a:defRPr sz="45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4EA5A-AB96-4C7D-AF5D-C74FA65414FB}" type="datetimeFigureOut">
              <a:rPr lang="et-EE" smtClean="0"/>
              <a:t>26.06.2017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F12A-0BDF-4E63-A89C-D2B3379AD45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562138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1080135" y="576740"/>
            <a:ext cx="19442430" cy="2400300"/>
          </a:xfrm>
        </p:spPr>
        <p:txBody>
          <a:bodyPr/>
          <a:lstStyle>
            <a:lvl1pPr>
              <a:defRPr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1080136" y="3223738"/>
            <a:ext cx="9544944" cy="1343501"/>
          </a:xfrm>
        </p:spPr>
        <p:txBody>
          <a:bodyPr anchor="b"/>
          <a:lstStyle>
            <a:lvl1pPr marL="0" indent="0">
              <a:buNone/>
              <a:defRPr sz="5500" b="1"/>
            </a:lvl1pPr>
            <a:lvl2pPr marL="1028673" indent="0">
              <a:buNone/>
              <a:defRPr sz="4500" b="1"/>
            </a:lvl2pPr>
            <a:lvl3pPr marL="2057345" indent="0">
              <a:buNone/>
              <a:defRPr sz="4000" b="1"/>
            </a:lvl3pPr>
            <a:lvl4pPr marL="3086018" indent="0">
              <a:buNone/>
              <a:defRPr sz="3500" b="1"/>
            </a:lvl4pPr>
            <a:lvl5pPr marL="4114690" indent="0">
              <a:buNone/>
              <a:defRPr sz="3500" b="1"/>
            </a:lvl5pPr>
            <a:lvl6pPr marL="5143363" indent="0">
              <a:buNone/>
              <a:defRPr sz="3500" b="1"/>
            </a:lvl6pPr>
            <a:lvl7pPr marL="6172035" indent="0">
              <a:buNone/>
              <a:defRPr sz="3500" b="1"/>
            </a:lvl7pPr>
            <a:lvl8pPr marL="7200708" indent="0">
              <a:buNone/>
              <a:defRPr sz="3500" b="1"/>
            </a:lvl8pPr>
            <a:lvl9pPr marL="8229381" indent="0">
              <a:buNone/>
              <a:defRPr sz="35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1080136" y="4567238"/>
            <a:ext cx="9544944" cy="8297705"/>
          </a:xfrm>
        </p:spPr>
        <p:txBody>
          <a:bodyPr/>
          <a:lstStyle>
            <a:lvl1pPr>
              <a:defRPr sz="5500"/>
            </a:lvl1pPr>
            <a:lvl2pPr>
              <a:defRPr sz="4500"/>
            </a:lvl2pPr>
            <a:lvl3pPr>
              <a:defRPr sz="4000"/>
            </a:lvl3pPr>
            <a:lvl4pPr>
              <a:defRPr sz="3500"/>
            </a:lvl4pPr>
            <a:lvl5pPr>
              <a:defRPr sz="3500"/>
            </a:lvl5pPr>
            <a:lvl6pPr>
              <a:defRPr sz="3500"/>
            </a:lvl6pPr>
            <a:lvl7pPr>
              <a:defRPr sz="3500"/>
            </a:lvl7pPr>
            <a:lvl8pPr>
              <a:defRPr sz="3500"/>
            </a:lvl8pPr>
            <a:lvl9pPr>
              <a:defRPr sz="35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Teksti kohatäide 4"/>
          <p:cNvSpPr>
            <a:spLocks noGrp="1"/>
          </p:cNvSpPr>
          <p:nvPr>
            <p:ph type="body" sz="quarter" idx="3"/>
          </p:nvPr>
        </p:nvSpPr>
        <p:spPr>
          <a:xfrm>
            <a:off x="10973874" y="3223738"/>
            <a:ext cx="9548693" cy="1343501"/>
          </a:xfrm>
        </p:spPr>
        <p:txBody>
          <a:bodyPr anchor="b"/>
          <a:lstStyle>
            <a:lvl1pPr marL="0" indent="0">
              <a:buNone/>
              <a:defRPr sz="5500" b="1"/>
            </a:lvl1pPr>
            <a:lvl2pPr marL="1028673" indent="0">
              <a:buNone/>
              <a:defRPr sz="4500" b="1"/>
            </a:lvl2pPr>
            <a:lvl3pPr marL="2057345" indent="0">
              <a:buNone/>
              <a:defRPr sz="4000" b="1"/>
            </a:lvl3pPr>
            <a:lvl4pPr marL="3086018" indent="0">
              <a:buNone/>
              <a:defRPr sz="3500" b="1"/>
            </a:lvl4pPr>
            <a:lvl5pPr marL="4114690" indent="0">
              <a:buNone/>
              <a:defRPr sz="3500" b="1"/>
            </a:lvl5pPr>
            <a:lvl6pPr marL="5143363" indent="0">
              <a:buNone/>
              <a:defRPr sz="3500" b="1"/>
            </a:lvl6pPr>
            <a:lvl7pPr marL="6172035" indent="0">
              <a:buNone/>
              <a:defRPr sz="3500" b="1"/>
            </a:lvl7pPr>
            <a:lvl8pPr marL="7200708" indent="0">
              <a:buNone/>
              <a:defRPr sz="3500" b="1"/>
            </a:lvl8pPr>
            <a:lvl9pPr marL="8229381" indent="0">
              <a:buNone/>
              <a:defRPr sz="35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6" name="Sisu kohatäide 5"/>
          <p:cNvSpPr>
            <a:spLocks noGrp="1"/>
          </p:cNvSpPr>
          <p:nvPr>
            <p:ph sz="quarter" idx="4"/>
          </p:nvPr>
        </p:nvSpPr>
        <p:spPr>
          <a:xfrm>
            <a:off x="10973874" y="4567238"/>
            <a:ext cx="9548693" cy="8297705"/>
          </a:xfrm>
        </p:spPr>
        <p:txBody>
          <a:bodyPr/>
          <a:lstStyle>
            <a:lvl1pPr>
              <a:defRPr sz="5500"/>
            </a:lvl1pPr>
            <a:lvl2pPr>
              <a:defRPr sz="4500"/>
            </a:lvl2pPr>
            <a:lvl3pPr>
              <a:defRPr sz="4000"/>
            </a:lvl3pPr>
            <a:lvl4pPr>
              <a:defRPr sz="3500"/>
            </a:lvl4pPr>
            <a:lvl5pPr>
              <a:defRPr sz="3500"/>
            </a:lvl5pPr>
            <a:lvl6pPr>
              <a:defRPr sz="3500"/>
            </a:lvl6pPr>
            <a:lvl7pPr>
              <a:defRPr sz="3500"/>
            </a:lvl7pPr>
            <a:lvl8pPr>
              <a:defRPr sz="3500"/>
            </a:lvl8pPr>
            <a:lvl9pPr>
              <a:defRPr sz="35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7" name="Kuupäeva kohatäid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4EA5A-AB96-4C7D-AF5D-C74FA65414FB}" type="datetimeFigureOut">
              <a:rPr lang="et-EE" smtClean="0"/>
              <a:t>26.06.2017</a:t>
            </a:fld>
            <a:endParaRPr lang="et-EE"/>
          </a:p>
        </p:txBody>
      </p:sp>
      <p:sp>
        <p:nvSpPr>
          <p:cNvPr id="8" name="Jaluse kohatäid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aidinumbri kohatä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F12A-0BDF-4E63-A89C-D2B3379AD45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601496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pealki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4EA5A-AB96-4C7D-AF5D-C74FA65414FB}" type="datetimeFigureOut">
              <a:rPr lang="et-EE" smtClean="0"/>
              <a:t>26.06.2017</a:t>
            </a:fld>
            <a:endParaRPr lang="et-EE"/>
          </a:p>
        </p:txBody>
      </p:sp>
      <p:sp>
        <p:nvSpPr>
          <p:cNvPr id="4" name="Jaluse kohatäid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aidinumbri kohatä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F12A-0BDF-4E63-A89C-D2B3379AD45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461673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upäeva kohatäid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4EA5A-AB96-4C7D-AF5D-C74FA65414FB}" type="datetimeFigureOut">
              <a:rPr lang="et-EE" smtClean="0"/>
              <a:t>26.06.2017</a:t>
            </a:fld>
            <a:endParaRPr lang="et-EE"/>
          </a:p>
        </p:txBody>
      </p:sp>
      <p:sp>
        <p:nvSpPr>
          <p:cNvPr id="3" name="Jaluse kohatäid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F12A-0BDF-4E63-A89C-D2B3379AD45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56264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1080137" y="573405"/>
            <a:ext cx="7107139" cy="2440305"/>
          </a:xfrm>
        </p:spPr>
        <p:txBody>
          <a:bodyPr anchor="b"/>
          <a:lstStyle>
            <a:lvl1pPr algn="l">
              <a:defRPr sz="4500" b="1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8446056" y="573407"/>
            <a:ext cx="12076509" cy="12291537"/>
          </a:xfrm>
        </p:spPr>
        <p:txBody>
          <a:bodyPr/>
          <a:lstStyle>
            <a:lvl1pPr>
              <a:defRPr sz="7200"/>
            </a:lvl1pPr>
            <a:lvl2pPr>
              <a:defRPr sz="6300"/>
            </a:lvl2pPr>
            <a:lvl3pPr>
              <a:defRPr sz="5500"/>
            </a:lvl3pPr>
            <a:lvl4pPr>
              <a:defRPr sz="4500"/>
            </a:lvl4pPr>
            <a:lvl5pPr>
              <a:defRPr sz="4500"/>
            </a:lvl5pPr>
            <a:lvl6pPr>
              <a:defRPr sz="4500"/>
            </a:lvl6pPr>
            <a:lvl7pPr>
              <a:defRPr sz="4500"/>
            </a:lvl7pPr>
            <a:lvl8pPr>
              <a:defRPr sz="4500"/>
            </a:lvl8pPr>
            <a:lvl9pPr>
              <a:defRPr sz="45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1080137" y="3013712"/>
            <a:ext cx="7107139" cy="9851232"/>
          </a:xfrm>
        </p:spPr>
        <p:txBody>
          <a:bodyPr/>
          <a:lstStyle>
            <a:lvl1pPr marL="0" indent="0">
              <a:buNone/>
              <a:defRPr sz="3200"/>
            </a:lvl1pPr>
            <a:lvl2pPr marL="1028673" indent="0">
              <a:buNone/>
              <a:defRPr sz="2700"/>
            </a:lvl2pPr>
            <a:lvl3pPr marL="2057345" indent="0">
              <a:buNone/>
              <a:defRPr sz="2200"/>
            </a:lvl3pPr>
            <a:lvl4pPr marL="3086018" indent="0">
              <a:buNone/>
              <a:defRPr sz="2100"/>
            </a:lvl4pPr>
            <a:lvl5pPr marL="4114690" indent="0">
              <a:buNone/>
              <a:defRPr sz="2100"/>
            </a:lvl5pPr>
            <a:lvl6pPr marL="5143363" indent="0">
              <a:buNone/>
              <a:defRPr sz="2100"/>
            </a:lvl6pPr>
            <a:lvl7pPr marL="6172035" indent="0">
              <a:buNone/>
              <a:defRPr sz="2100"/>
            </a:lvl7pPr>
            <a:lvl8pPr marL="7200708" indent="0">
              <a:buNone/>
              <a:defRPr sz="2100"/>
            </a:lvl8pPr>
            <a:lvl9pPr marL="8229381" indent="0">
              <a:buNone/>
              <a:defRPr sz="21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4EA5A-AB96-4C7D-AF5D-C74FA65414FB}" type="datetimeFigureOut">
              <a:rPr lang="et-EE" smtClean="0"/>
              <a:t>26.06.2017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F12A-0BDF-4E63-A89C-D2B3379AD45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117970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234280" y="10081261"/>
            <a:ext cx="12961620" cy="1190150"/>
          </a:xfrm>
        </p:spPr>
        <p:txBody>
          <a:bodyPr anchor="b"/>
          <a:lstStyle>
            <a:lvl1pPr algn="l">
              <a:defRPr sz="4500" b="1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Pildi kohatäide 2"/>
          <p:cNvSpPr>
            <a:spLocks noGrp="1"/>
          </p:cNvSpPr>
          <p:nvPr>
            <p:ph type="pic" idx="1"/>
          </p:nvPr>
        </p:nvSpPr>
        <p:spPr>
          <a:xfrm>
            <a:off x="4234280" y="1286828"/>
            <a:ext cx="12961620" cy="8641080"/>
          </a:xfrm>
        </p:spPr>
        <p:txBody>
          <a:bodyPr/>
          <a:lstStyle>
            <a:lvl1pPr marL="0" indent="0">
              <a:buNone/>
              <a:defRPr sz="7200"/>
            </a:lvl1pPr>
            <a:lvl2pPr marL="1028673" indent="0">
              <a:buNone/>
              <a:defRPr sz="6300"/>
            </a:lvl2pPr>
            <a:lvl3pPr marL="2057345" indent="0">
              <a:buNone/>
              <a:defRPr sz="5500"/>
            </a:lvl3pPr>
            <a:lvl4pPr marL="3086018" indent="0">
              <a:buNone/>
              <a:defRPr sz="4500"/>
            </a:lvl4pPr>
            <a:lvl5pPr marL="4114690" indent="0">
              <a:buNone/>
              <a:defRPr sz="4500"/>
            </a:lvl5pPr>
            <a:lvl6pPr marL="5143363" indent="0">
              <a:buNone/>
              <a:defRPr sz="4500"/>
            </a:lvl6pPr>
            <a:lvl7pPr marL="6172035" indent="0">
              <a:buNone/>
              <a:defRPr sz="4500"/>
            </a:lvl7pPr>
            <a:lvl8pPr marL="7200708" indent="0">
              <a:buNone/>
              <a:defRPr sz="4500"/>
            </a:lvl8pPr>
            <a:lvl9pPr marL="8229381" indent="0">
              <a:buNone/>
              <a:defRPr sz="4500"/>
            </a:lvl9pPr>
          </a:lstStyle>
          <a:p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4234280" y="11271410"/>
            <a:ext cx="12961620" cy="1690211"/>
          </a:xfrm>
        </p:spPr>
        <p:txBody>
          <a:bodyPr/>
          <a:lstStyle>
            <a:lvl1pPr marL="0" indent="0">
              <a:buNone/>
              <a:defRPr sz="3200"/>
            </a:lvl1pPr>
            <a:lvl2pPr marL="1028673" indent="0">
              <a:buNone/>
              <a:defRPr sz="2700"/>
            </a:lvl2pPr>
            <a:lvl3pPr marL="2057345" indent="0">
              <a:buNone/>
              <a:defRPr sz="2200"/>
            </a:lvl3pPr>
            <a:lvl4pPr marL="3086018" indent="0">
              <a:buNone/>
              <a:defRPr sz="2100"/>
            </a:lvl4pPr>
            <a:lvl5pPr marL="4114690" indent="0">
              <a:buNone/>
              <a:defRPr sz="2100"/>
            </a:lvl5pPr>
            <a:lvl6pPr marL="5143363" indent="0">
              <a:buNone/>
              <a:defRPr sz="2100"/>
            </a:lvl6pPr>
            <a:lvl7pPr marL="6172035" indent="0">
              <a:buNone/>
              <a:defRPr sz="2100"/>
            </a:lvl7pPr>
            <a:lvl8pPr marL="7200708" indent="0">
              <a:buNone/>
              <a:defRPr sz="2100"/>
            </a:lvl8pPr>
            <a:lvl9pPr marL="8229381" indent="0">
              <a:buNone/>
              <a:defRPr sz="21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4EA5A-AB96-4C7D-AF5D-C74FA65414FB}" type="datetimeFigureOut">
              <a:rPr lang="et-EE" smtClean="0"/>
              <a:t>26.06.2017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F12A-0BDF-4E63-A89C-D2B3379AD45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96045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4EA5A-AB96-4C7D-AF5D-C74FA65414FB}" type="datetimeFigureOut">
              <a:rPr lang="et-EE" smtClean="0"/>
              <a:t>26.06.2017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F12A-0BDF-4E63-A89C-D2B3379AD45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146204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altiitel 1"/>
          <p:cNvSpPr>
            <a:spLocks noGrp="1"/>
          </p:cNvSpPr>
          <p:nvPr>
            <p:ph type="title" orient="vert"/>
          </p:nvPr>
        </p:nvSpPr>
        <p:spPr>
          <a:xfrm>
            <a:off x="21928994" y="806768"/>
            <a:ext cx="6803350" cy="17205485"/>
          </a:xfrm>
        </p:spPr>
        <p:txBody>
          <a:bodyPr vert="eaVert"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>
          <a:xfrm>
            <a:off x="1511440" y="806768"/>
            <a:ext cx="20057507" cy="17205485"/>
          </a:xfrm>
        </p:spPr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4EA5A-AB96-4C7D-AF5D-C74FA65414FB}" type="datetimeFigureOut">
              <a:rPr lang="et-EE" smtClean="0"/>
              <a:t>26.06.2017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4F12A-0BDF-4E63-A89C-D2B3379AD45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446505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ja kohatäide 1"/>
          <p:cNvSpPr>
            <a:spLocks noGrp="1"/>
          </p:cNvSpPr>
          <p:nvPr>
            <p:ph type="title"/>
          </p:nvPr>
        </p:nvSpPr>
        <p:spPr>
          <a:xfrm>
            <a:off x="1080135" y="576740"/>
            <a:ext cx="19442430" cy="2400300"/>
          </a:xfrm>
          <a:prstGeom prst="rect">
            <a:avLst/>
          </a:prstGeom>
        </p:spPr>
        <p:txBody>
          <a:bodyPr vert="horz" lIns="205735" tIns="102867" rIns="205735" bIns="102867" rtlCol="0" anchor="ctr">
            <a:normAutofit/>
          </a:bodyPr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1080135" y="3360422"/>
            <a:ext cx="19442430" cy="9504522"/>
          </a:xfrm>
          <a:prstGeom prst="rect">
            <a:avLst/>
          </a:prstGeom>
        </p:spPr>
        <p:txBody>
          <a:bodyPr vert="horz" lIns="205735" tIns="102867" rIns="205735" bIns="102867" rtlCol="0">
            <a:normAutofit/>
          </a:bodyPr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2"/>
          </p:nvPr>
        </p:nvSpPr>
        <p:spPr>
          <a:xfrm>
            <a:off x="1080135" y="13348337"/>
            <a:ext cx="5040630" cy="766763"/>
          </a:xfrm>
          <a:prstGeom prst="rect">
            <a:avLst/>
          </a:prstGeom>
        </p:spPr>
        <p:txBody>
          <a:bodyPr vert="horz" lIns="205735" tIns="102867" rIns="205735" bIns="102867" rtlCol="0" anchor="ctr"/>
          <a:lstStyle>
            <a:lvl1pPr algn="l">
              <a:defRPr sz="2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4EA5A-AB96-4C7D-AF5D-C74FA65414FB}" type="datetimeFigureOut">
              <a:rPr lang="et-EE" smtClean="0"/>
              <a:t>26.06.2017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3"/>
          </p:nvPr>
        </p:nvSpPr>
        <p:spPr>
          <a:xfrm>
            <a:off x="7380923" y="13348337"/>
            <a:ext cx="6840855" cy="766763"/>
          </a:xfrm>
          <a:prstGeom prst="rect">
            <a:avLst/>
          </a:prstGeom>
        </p:spPr>
        <p:txBody>
          <a:bodyPr vert="horz" lIns="205735" tIns="102867" rIns="205735" bIns="102867" rtlCol="0" anchor="ctr"/>
          <a:lstStyle>
            <a:lvl1pPr algn="ctr">
              <a:defRPr sz="2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4"/>
          </p:nvPr>
        </p:nvSpPr>
        <p:spPr>
          <a:xfrm>
            <a:off x="15481935" y="13348337"/>
            <a:ext cx="5040630" cy="766763"/>
          </a:xfrm>
          <a:prstGeom prst="rect">
            <a:avLst/>
          </a:prstGeom>
        </p:spPr>
        <p:txBody>
          <a:bodyPr vert="horz" lIns="205735" tIns="102867" rIns="205735" bIns="102867" rtlCol="0" anchor="ctr"/>
          <a:lstStyle>
            <a:lvl1pPr algn="r">
              <a:defRPr sz="2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4F12A-0BDF-4E63-A89C-D2B3379AD453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296601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057345" rtl="0" eaLnBrk="1" latinLnBrk="0" hangingPunct="1">
        <a:spcBef>
          <a:spcPct val="0"/>
        </a:spcBef>
        <a:buNone/>
        <a:defRPr sz="10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71504" indent="-771504" algn="l" defTabSz="2057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1pPr>
      <a:lvl2pPr marL="1671593" indent="-642920" algn="l" defTabSz="2057345" rtl="0" eaLnBrk="1" latinLnBrk="0" hangingPunct="1">
        <a:spcBef>
          <a:spcPct val="20000"/>
        </a:spcBef>
        <a:buFont typeface="Arial" panose="020B0604020202020204" pitchFamily="34" charset="0"/>
        <a:buChar char="–"/>
        <a:defRPr sz="6300" kern="1200">
          <a:solidFill>
            <a:schemeClr val="tx1"/>
          </a:solidFill>
          <a:latin typeface="+mn-lt"/>
          <a:ea typeface="+mn-ea"/>
          <a:cs typeface="+mn-cs"/>
        </a:defRPr>
      </a:lvl2pPr>
      <a:lvl3pPr marL="2571681" indent="-514336" algn="l" defTabSz="2057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3pPr>
      <a:lvl4pPr marL="3600354" indent="-514336" algn="l" defTabSz="2057345" rtl="0" eaLnBrk="1" latinLnBrk="0" hangingPunct="1">
        <a:spcBef>
          <a:spcPct val="20000"/>
        </a:spcBef>
        <a:buFont typeface="Arial" panose="020B0604020202020204" pitchFamily="34" charset="0"/>
        <a:buChar char="–"/>
        <a:defRPr sz="4500" kern="1200">
          <a:solidFill>
            <a:schemeClr val="tx1"/>
          </a:solidFill>
          <a:latin typeface="+mn-lt"/>
          <a:ea typeface="+mn-ea"/>
          <a:cs typeface="+mn-cs"/>
        </a:defRPr>
      </a:lvl4pPr>
      <a:lvl5pPr marL="4629027" indent="-514336" algn="l" defTabSz="2057345" rtl="0" eaLnBrk="1" latinLnBrk="0" hangingPunct="1">
        <a:spcBef>
          <a:spcPct val="20000"/>
        </a:spcBef>
        <a:buFont typeface="Arial" panose="020B0604020202020204" pitchFamily="34" charset="0"/>
        <a:buChar char="»"/>
        <a:defRPr sz="4500" kern="1200">
          <a:solidFill>
            <a:schemeClr val="tx1"/>
          </a:solidFill>
          <a:latin typeface="+mn-lt"/>
          <a:ea typeface="+mn-ea"/>
          <a:cs typeface="+mn-cs"/>
        </a:defRPr>
      </a:lvl5pPr>
      <a:lvl6pPr marL="5657699" indent="-514336" algn="l" defTabSz="2057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6pPr>
      <a:lvl7pPr marL="6686372" indent="-514336" algn="l" defTabSz="2057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7pPr>
      <a:lvl8pPr marL="7715044" indent="-514336" algn="l" defTabSz="2057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8pPr>
      <a:lvl9pPr marL="8743717" indent="-514336" algn="l" defTabSz="2057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2057345" rtl="0" eaLnBrk="1" latinLnBrk="0" hangingPunct="1"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673" algn="l" defTabSz="2057345" rtl="0" eaLnBrk="1" latinLnBrk="0" hangingPunct="1"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2057345" algn="l" defTabSz="2057345" rtl="0" eaLnBrk="1" latinLnBrk="0" hangingPunct="1"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086018" algn="l" defTabSz="2057345" rtl="0" eaLnBrk="1" latinLnBrk="0" hangingPunct="1">
        <a:defRPr sz="40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690" algn="l" defTabSz="2057345" rtl="0" eaLnBrk="1" latinLnBrk="0" hangingPunct="1">
        <a:defRPr sz="4000" kern="1200">
          <a:solidFill>
            <a:schemeClr val="tx1"/>
          </a:solidFill>
          <a:latin typeface="+mn-lt"/>
          <a:ea typeface="+mn-ea"/>
          <a:cs typeface="+mn-cs"/>
        </a:defRPr>
      </a:lvl5pPr>
      <a:lvl6pPr marL="5143363" algn="l" defTabSz="2057345" rtl="0" eaLnBrk="1" latinLnBrk="0" hangingPunct="1">
        <a:defRPr sz="4000" kern="1200">
          <a:solidFill>
            <a:schemeClr val="tx1"/>
          </a:solidFill>
          <a:latin typeface="+mn-lt"/>
          <a:ea typeface="+mn-ea"/>
          <a:cs typeface="+mn-cs"/>
        </a:defRPr>
      </a:lvl6pPr>
      <a:lvl7pPr marL="6172035" algn="l" defTabSz="2057345" rtl="0" eaLnBrk="1" latinLnBrk="0" hangingPunct="1">
        <a:defRPr sz="4000" kern="1200">
          <a:solidFill>
            <a:schemeClr val="tx1"/>
          </a:solidFill>
          <a:latin typeface="+mn-lt"/>
          <a:ea typeface="+mn-ea"/>
          <a:cs typeface="+mn-cs"/>
        </a:defRPr>
      </a:lvl7pPr>
      <a:lvl8pPr marL="7200708" algn="l" defTabSz="2057345" rtl="0" eaLnBrk="1" latinLnBrk="0" hangingPunct="1">
        <a:defRPr sz="4000" kern="1200">
          <a:solidFill>
            <a:schemeClr val="tx1"/>
          </a:solidFill>
          <a:latin typeface="+mn-lt"/>
          <a:ea typeface="+mn-ea"/>
          <a:cs typeface="+mn-cs"/>
        </a:defRPr>
      </a:lvl8pPr>
      <a:lvl9pPr marL="8229381" algn="l" defTabSz="2057345" rtl="0" eaLnBrk="1" latinLnBrk="0" hangingPunct="1">
        <a:defRPr sz="4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13" Type="http://schemas.openxmlformats.org/officeDocument/2006/relationships/diagramLayout" Target="../diagrams/layout7.xml"/><Relationship Id="rId18" Type="http://schemas.openxmlformats.org/officeDocument/2006/relationships/diagramLayout" Target="../diagrams/layout8.xml"/><Relationship Id="rId26" Type="http://schemas.microsoft.com/office/2007/relationships/diagramDrawing" Target="../diagrams/drawing9.xml"/><Relationship Id="rId3" Type="http://schemas.openxmlformats.org/officeDocument/2006/relationships/diagramLayout" Target="../diagrams/layout5.xml"/><Relationship Id="rId21" Type="http://schemas.microsoft.com/office/2007/relationships/diagramDrawing" Target="../diagrams/drawing8.xml"/><Relationship Id="rId7" Type="http://schemas.openxmlformats.org/officeDocument/2006/relationships/diagramData" Target="../diagrams/data6.xml"/><Relationship Id="rId12" Type="http://schemas.openxmlformats.org/officeDocument/2006/relationships/diagramData" Target="../diagrams/data7.xml"/><Relationship Id="rId17" Type="http://schemas.openxmlformats.org/officeDocument/2006/relationships/diagramData" Target="../diagrams/data8.xml"/><Relationship Id="rId25" Type="http://schemas.openxmlformats.org/officeDocument/2006/relationships/diagramColors" Target="../diagrams/colors9.xml"/><Relationship Id="rId2" Type="http://schemas.openxmlformats.org/officeDocument/2006/relationships/diagramData" Target="../diagrams/data5.xml"/><Relationship Id="rId16" Type="http://schemas.microsoft.com/office/2007/relationships/diagramDrawing" Target="../diagrams/drawing7.xml"/><Relationship Id="rId20" Type="http://schemas.openxmlformats.org/officeDocument/2006/relationships/diagramColors" Target="../diagrams/colors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24" Type="http://schemas.openxmlformats.org/officeDocument/2006/relationships/diagramQuickStyle" Target="../diagrams/quickStyle9.xml"/><Relationship Id="rId5" Type="http://schemas.openxmlformats.org/officeDocument/2006/relationships/diagramColors" Target="../diagrams/colors5.xml"/><Relationship Id="rId15" Type="http://schemas.openxmlformats.org/officeDocument/2006/relationships/diagramColors" Target="../diagrams/colors7.xml"/><Relationship Id="rId23" Type="http://schemas.openxmlformats.org/officeDocument/2006/relationships/diagramLayout" Target="../diagrams/layout9.xml"/><Relationship Id="rId10" Type="http://schemas.openxmlformats.org/officeDocument/2006/relationships/diagramColors" Target="../diagrams/colors6.xml"/><Relationship Id="rId19" Type="http://schemas.openxmlformats.org/officeDocument/2006/relationships/diagramQuickStyle" Target="../diagrams/quickStyle8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Relationship Id="rId14" Type="http://schemas.openxmlformats.org/officeDocument/2006/relationships/diagramQuickStyle" Target="../diagrams/quickStyle7.xml"/><Relationship Id="rId22" Type="http://schemas.openxmlformats.org/officeDocument/2006/relationships/diagramData" Target="../diagrams/data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kemaatiline diagramm 3"/>
          <p:cNvGraphicFramePr/>
          <p:nvPr>
            <p:extLst>
              <p:ext uri="{D42A27DB-BD31-4B8C-83A1-F6EECF244321}">
                <p14:modId xmlns:p14="http://schemas.microsoft.com/office/powerpoint/2010/main" val="1922210716"/>
              </p:ext>
            </p:extLst>
          </p:nvPr>
        </p:nvGraphicFramePr>
        <p:xfrm>
          <a:off x="1224286" y="648172"/>
          <a:ext cx="19082120" cy="13105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Skemaatiline diagramm 4"/>
          <p:cNvGraphicFramePr/>
          <p:nvPr>
            <p:extLst>
              <p:ext uri="{D42A27DB-BD31-4B8C-83A1-F6EECF244321}">
                <p14:modId xmlns:p14="http://schemas.microsoft.com/office/powerpoint/2010/main" val="2718585560"/>
              </p:ext>
            </p:extLst>
          </p:nvPr>
        </p:nvGraphicFramePr>
        <p:xfrm>
          <a:off x="3168502" y="2016324"/>
          <a:ext cx="15265696" cy="10441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1620203" y="4473895"/>
            <a:ext cx="18362295" cy="5391301"/>
          </a:xfrm>
        </p:spPr>
        <p:txBody>
          <a:bodyPr>
            <a:normAutofit fontScale="90000"/>
          </a:bodyPr>
          <a:lstStyle/>
          <a:p>
            <a:r>
              <a:rPr lang="et-EE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TÜ raamatukogu </a:t>
            </a:r>
            <a:br>
              <a:rPr lang="et-EE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</a:br>
            <a:r>
              <a:rPr lang="et-EE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infosüsteemide osakonna </a:t>
            </a:r>
            <a:br>
              <a:rPr lang="et-EE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</a:br>
            <a:r>
              <a:rPr lang="et-EE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inimesed ja tegevused </a:t>
            </a:r>
            <a:br>
              <a:rPr lang="et-EE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</a:br>
            <a:r>
              <a:rPr lang="et-EE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2017. aastal </a:t>
            </a:r>
            <a:endParaRPr lang="en-GB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4947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37"/>
    </mc:Choice>
    <mc:Fallback xmlns="">
      <p:transition spd="slow" advTm="118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Ümarnurkne ristkülik 15"/>
          <p:cNvSpPr/>
          <p:nvPr/>
        </p:nvSpPr>
        <p:spPr>
          <a:xfrm>
            <a:off x="432198" y="7609422"/>
            <a:ext cx="8592842" cy="597600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flat" dir="t"/>
          </a:scene3d>
          <a:sp3d z="-190500" extrusionH="12700" prstMaterial="plastic">
            <a:bevelT w="50800" h="50800"/>
          </a:sp3d>
        </p:spPr>
        <p:style>
          <a:lnRef idx="1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Ümarnurkne ristkülik 4"/>
          <p:cNvSpPr/>
          <p:nvPr/>
        </p:nvSpPr>
        <p:spPr>
          <a:xfrm>
            <a:off x="551112" y="8785076"/>
            <a:ext cx="5777161" cy="4069571"/>
          </a:xfrm>
          <a:prstGeom prst="rect">
            <a:avLst/>
          </a:prstGeom>
          <a:scene3d>
            <a:camera prst="orthographicFront"/>
            <a:lightRig rig="flat" dir="t"/>
          </a:scene3d>
          <a:sp3d z="-190500"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dirty="0"/>
              <a:t>Raamatukogu siseveeb</a:t>
            </a:r>
          </a:p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dirty="0"/>
              <a:t>Meililistide haldus</a:t>
            </a:r>
          </a:p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dirty="0"/>
              <a:t>Kohaviida andmebaas</a:t>
            </a:r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kern="1200" dirty="0" smtClean="0"/>
              <a:t>Arvete </a:t>
            </a:r>
            <a:r>
              <a:rPr lang="et-EE" sz="2000" kern="1200" dirty="0"/>
              <a:t>registreerimise andmebaas</a:t>
            </a:r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kern="1200" dirty="0"/>
              <a:t>KRIS - köitmise jm andmebaas</a:t>
            </a:r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kern="1200" dirty="0"/>
              <a:t>E-raamatupood</a:t>
            </a:r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kern="1200" dirty="0"/>
              <a:t>Omeka - veebinäitused</a:t>
            </a:r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kern="1200" dirty="0"/>
              <a:t>DataCite  Eesti kodulehekülg</a:t>
            </a:r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kern="1200" dirty="0"/>
              <a:t>Olark - veebivestlused</a:t>
            </a:r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kern="1200" dirty="0"/>
              <a:t>Ebrary - eõpikute platvorm</a:t>
            </a:r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kern="1200" dirty="0"/>
              <a:t>Lugeja tööruumide broneerimine </a:t>
            </a:r>
            <a:r>
              <a:rPr lang="et-EE" sz="2000" kern="1200" dirty="0" smtClean="0"/>
              <a:t>veebis</a:t>
            </a:r>
          </a:p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dirty="0"/>
              <a:t>Tartu Ülikooli Raamatukogu kodulehekülg</a:t>
            </a:r>
          </a:p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dirty="0"/>
              <a:t>ezproxy - andmebaasidele ligipääsu võimaldamine</a:t>
            </a:r>
          </a:p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dirty="0"/>
              <a:t>Kirjade vastuste ja saatmised süsteem </a:t>
            </a:r>
            <a:r>
              <a:rPr lang="et-EE" sz="2000" dirty="0" smtClean="0"/>
              <a:t>OTRS</a:t>
            </a:r>
            <a:endParaRPr lang="et-EE" sz="2000" dirty="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t-EE" sz="2000" kern="1200" dirty="0"/>
          </a:p>
        </p:txBody>
      </p:sp>
      <p:grpSp>
        <p:nvGrpSpPr>
          <p:cNvPr id="12" name="Rühm 11"/>
          <p:cNvGrpSpPr/>
          <p:nvPr/>
        </p:nvGrpSpPr>
        <p:grpSpPr>
          <a:xfrm>
            <a:off x="432198" y="816379"/>
            <a:ext cx="8592842" cy="5976664"/>
            <a:chOff x="236013" y="198171"/>
            <a:chExt cx="8592842" cy="5413366"/>
          </a:xfrm>
          <a:scene3d>
            <a:camera prst="orthographicFront"/>
            <a:lightRig rig="flat" dir="t"/>
          </a:scene3d>
        </p:grpSpPr>
        <p:sp>
          <p:nvSpPr>
            <p:cNvPr id="14" name="Ümarnurkne ristkülik 4"/>
            <p:cNvSpPr/>
            <p:nvPr/>
          </p:nvSpPr>
          <p:spPr>
            <a:xfrm>
              <a:off x="354927" y="317085"/>
              <a:ext cx="7297910" cy="3822196"/>
            </a:xfrm>
            <a:prstGeom prst="rect">
              <a:avLst/>
            </a:prstGeom>
            <a:sp3d z="-1905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t" anchorCtr="0">
              <a:noAutofit/>
            </a:bodyPr>
            <a:lstStyle/>
            <a:p>
              <a:pPr marL="171450" lvl="1" indent="-171450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sz="2000" dirty="0"/>
                <a:t>Infosüsteemidele vajaliku tehnoloogilise infrastruktuuri arendamine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sz="2000" kern="1200" dirty="0" smtClean="0"/>
                <a:t>Arvutivõrgu </a:t>
              </a:r>
              <a:r>
                <a:rPr lang="et-EE" sz="2000" kern="1200" dirty="0"/>
                <a:t>toimimise ning serverite teenuste tagamine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sz="2000" kern="1200" dirty="0"/>
                <a:t>Riist- ja tarkvara hankimine, hooldamine ja arendamine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sz="2000" kern="1200" dirty="0"/>
                <a:t>Arvutivõrgu kasutamise reguleerimine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sz="2000" kern="1200" dirty="0"/>
                <a:t>Kasutajakontode haldamine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sz="2000" kern="1200" dirty="0"/>
                <a:t>RFID tehnoloogial põhinevate arenduste juurutamine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sz="2000" kern="1200" dirty="0" smtClean="0"/>
                <a:t>Struktuuriüksuste </a:t>
              </a:r>
              <a:r>
                <a:rPr lang="et-EE" sz="2000" kern="1200" dirty="0"/>
                <a:t>infosüsteemide alane </a:t>
              </a:r>
              <a:r>
                <a:rPr lang="et-EE" sz="2000" kern="1200" dirty="0" smtClean="0"/>
                <a:t>nõustamine</a:t>
              </a:r>
            </a:p>
            <a:p>
              <a:pPr marL="171450" lvl="1" indent="-171450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et-EE" sz="2000" dirty="0"/>
                <a:t>ELNETi serverite majutamine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sz="2000" kern="1200" dirty="0" smtClean="0"/>
                <a:t>E-kirjade </a:t>
              </a:r>
              <a:r>
                <a:rPr lang="et-EE" sz="2000" kern="1200" dirty="0"/>
                <a:t>masspostitus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sz="2000" kern="1200" dirty="0"/>
                <a:t>Sidesüsteem - telefoni </a:t>
              </a:r>
              <a:r>
                <a:rPr lang="et-EE" sz="2000" kern="1200" dirty="0" smtClean="0"/>
                <a:t>abonentvõrk</a:t>
              </a:r>
              <a:endParaRPr lang="et-EE" sz="2000" kern="1200" dirty="0"/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sz="2000" kern="1200" dirty="0" smtClean="0"/>
                <a:t>Printsüsteem </a:t>
              </a:r>
              <a:r>
                <a:rPr lang="et-EE" sz="2000" kern="1200" dirty="0"/>
                <a:t>Uniflow </a:t>
              </a:r>
            </a:p>
          </p:txBody>
        </p:sp>
        <p:sp>
          <p:nvSpPr>
            <p:cNvPr id="13" name="Ümarnurkne ristkülik 12"/>
            <p:cNvSpPr/>
            <p:nvPr/>
          </p:nvSpPr>
          <p:spPr>
            <a:xfrm>
              <a:off x="236013" y="198171"/>
              <a:ext cx="8592842" cy="5413366"/>
            </a:xfrm>
            <a:prstGeom prst="roundRect">
              <a:avLst>
                <a:gd name="adj" fmla="val 10000"/>
              </a:avLst>
            </a:prstGeom>
            <a:sp3d z="-190500" extrusionH="12700" prstMaterial="plastic">
              <a:bevelT w="50800" h="50800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10" name="Ümarnurkne ristkülik 9"/>
          <p:cNvSpPr/>
          <p:nvPr/>
        </p:nvSpPr>
        <p:spPr>
          <a:xfrm>
            <a:off x="12577660" y="7609422"/>
            <a:ext cx="8592842" cy="597600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flat" dir="t"/>
          </a:scene3d>
          <a:sp3d z="-190500" extrusionH="12700" prstMaterial="plastic">
            <a:bevelT w="50800" h="50800"/>
          </a:sp3d>
        </p:spPr>
        <p:style>
          <a:lnRef idx="1">
            <a:schemeClr val="accent4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Ümarnurkne ristkülik 4"/>
          <p:cNvSpPr/>
          <p:nvPr/>
        </p:nvSpPr>
        <p:spPr>
          <a:xfrm>
            <a:off x="12043487" y="9505156"/>
            <a:ext cx="8982999" cy="3862372"/>
          </a:xfrm>
          <a:prstGeom prst="rect">
            <a:avLst/>
          </a:prstGeom>
          <a:scene3d>
            <a:camera prst="orthographicFront"/>
            <a:lightRig rig="flat" dir="t"/>
          </a:scene3d>
          <a:sp3d z="-190500"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marL="171450" lvl="1" indent="-171450" algn="r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t-EE" sz="2000" kern="1200" dirty="0"/>
          </a:p>
          <a:p>
            <a:pPr marL="171450" lvl="1" indent="-171450" algn="r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kern="1200" dirty="0" smtClean="0"/>
              <a:t>Juhendite </a:t>
            </a:r>
            <a:r>
              <a:rPr lang="et-EE" sz="2000" kern="1200" dirty="0"/>
              <a:t>koostamine</a:t>
            </a:r>
          </a:p>
          <a:p>
            <a:pPr marL="171450" lvl="1" indent="-171450" algn="r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kern="1200" dirty="0" smtClean="0"/>
              <a:t>Avakogujuhi </a:t>
            </a:r>
            <a:r>
              <a:rPr lang="et-EE" sz="2000" kern="1200" dirty="0"/>
              <a:t>haldamine</a:t>
            </a:r>
          </a:p>
          <a:p>
            <a:pPr marL="171450" lvl="1" indent="-171450" algn="r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kern="1200" dirty="0" smtClean="0"/>
              <a:t>Eesti </a:t>
            </a:r>
            <a:r>
              <a:rPr lang="et-EE" sz="2000" kern="1200" dirty="0"/>
              <a:t>artiklite andmebaas </a:t>
            </a:r>
            <a:r>
              <a:rPr lang="et-EE" sz="2000" kern="1200" dirty="0" smtClean="0"/>
              <a:t>ISE</a:t>
            </a:r>
          </a:p>
          <a:p>
            <a:pPr marL="171450" lvl="1" indent="-171450" algn="r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Tx/>
              <a:buChar char="••"/>
            </a:pPr>
            <a:r>
              <a:rPr lang="et-EE" sz="2000" dirty="0"/>
              <a:t>Andmebaasi kvaliteedi kontroll</a:t>
            </a:r>
          </a:p>
          <a:p>
            <a:pPr marL="171450" lvl="1" indent="-171450" algn="r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kern="1200" dirty="0" smtClean="0"/>
              <a:t>Töötajate </a:t>
            </a:r>
            <a:r>
              <a:rPr lang="et-EE" sz="2000" kern="1200" dirty="0"/>
              <a:t>koolitamine ja </a:t>
            </a:r>
            <a:r>
              <a:rPr lang="et-EE" sz="2000" kern="1200" dirty="0" smtClean="0"/>
              <a:t>nõustamine</a:t>
            </a:r>
          </a:p>
          <a:p>
            <a:pPr marL="171450" lvl="1" indent="-171450" algn="r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dirty="0"/>
              <a:t>Kataloogi ja kogude statistika koostamine</a:t>
            </a:r>
          </a:p>
          <a:p>
            <a:pPr marL="171450" lvl="1" indent="-171450" algn="r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dirty="0"/>
              <a:t>Uudiskirjanduse nimekirjade koostamine</a:t>
            </a:r>
          </a:p>
          <a:p>
            <a:pPr marL="171450" lvl="1" indent="-171450" algn="r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t-EE" sz="2000" dirty="0" smtClean="0"/>
              <a:t>Raamatukogusüsteemi </a:t>
            </a:r>
            <a:r>
              <a:rPr lang="et-EE" sz="2000" dirty="0"/>
              <a:t>ESTER arendamine ja </a:t>
            </a:r>
            <a:r>
              <a:rPr lang="et-EE" sz="2000" dirty="0" smtClean="0"/>
              <a:t>hooldus</a:t>
            </a:r>
          </a:p>
          <a:p>
            <a:pPr marL="171450" lvl="1" indent="-171450" algn="r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Tx/>
              <a:buChar char="••"/>
            </a:pPr>
            <a:r>
              <a:rPr lang="et-EE" sz="2000" dirty="0"/>
              <a:t>KRAS - Kasutajate registreerimise ja  autentimise </a:t>
            </a:r>
            <a:r>
              <a:rPr lang="et-EE" sz="2000" dirty="0" smtClean="0"/>
              <a:t>süsteem</a:t>
            </a:r>
          </a:p>
          <a:p>
            <a:pPr marL="171450" lvl="1" indent="-171450" algn="r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Tx/>
              <a:buChar char="••"/>
            </a:pPr>
            <a:r>
              <a:rPr lang="et-EE" sz="2000" dirty="0" smtClean="0"/>
              <a:t>Kataloogimistegevuse </a:t>
            </a:r>
            <a:r>
              <a:rPr lang="et-EE" sz="2000" dirty="0"/>
              <a:t>(bibliokirjed, eksemplarid, normikirjed) </a:t>
            </a:r>
            <a:r>
              <a:rPr lang="et-EE" sz="2000" dirty="0" smtClean="0"/>
              <a:t/>
            </a:r>
            <a:br>
              <a:rPr lang="et-EE" sz="2000" dirty="0" smtClean="0"/>
            </a:br>
            <a:r>
              <a:rPr lang="et-EE" sz="2000" dirty="0" smtClean="0"/>
              <a:t>koordineerimine</a:t>
            </a:r>
            <a:endParaRPr lang="et-EE" sz="2000" dirty="0"/>
          </a:p>
        </p:txBody>
      </p:sp>
      <p:grpSp>
        <p:nvGrpSpPr>
          <p:cNvPr id="6" name="Rühm 5"/>
          <p:cNvGrpSpPr/>
          <p:nvPr/>
        </p:nvGrpSpPr>
        <p:grpSpPr>
          <a:xfrm>
            <a:off x="12649668" y="816379"/>
            <a:ext cx="8592842" cy="5976664"/>
            <a:chOff x="9965231" y="313879"/>
            <a:chExt cx="8592842" cy="5518779"/>
          </a:xfrm>
          <a:scene3d>
            <a:camera prst="orthographicFront"/>
            <a:lightRig rig="flat" dir="t"/>
          </a:scene3d>
        </p:grpSpPr>
        <p:sp>
          <p:nvSpPr>
            <p:cNvPr id="7" name="Ümarnurkne ristkülik 6"/>
            <p:cNvSpPr/>
            <p:nvPr/>
          </p:nvSpPr>
          <p:spPr>
            <a:xfrm>
              <a:off x="9965231" y="313879"/>
              <a:ext cx="8592842" cy="5518779"/>
            </a:xfrm>
            <a:prstGeom prst="roundRect">
              <a:avLst>
                <a:gd name="adj" fmla="val 10000"/>
              </a:avLst>
            </a:prstGeom>
            <a:sp3d z="-190500" extrusionH="12700" prstMaterial="plastic">
              <a:bevelT w="50800" h="50800"/>
            </a:sp3d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Ümarnurkne ristkülik 4"/>
            <p:cNvSpPr/>
            <p:nvPr/>
          </p:nvSpPr>
          <p:spPr>
            <a:xfrm>
              <a:off x="9965231" y="435109"/>
              <a:ext cx="8471613" cy="5135354"/>
            </a:xfrm>
            <a:prstGeom prst="rect">
              <a:avLst/>
            </a:prstGeom>
            <a:sp3d z="-1905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t" anchorCtr="0">
              <a:noAutofit/>
            </a:bodyPr>
            <a:lstStyle/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et-EE" sz="2000" dirty="0"/>
                <a:t>Digitaalarhiivide </a:t>
              </a:r>
              <a:r>
                <a:rPr lang="et-EE" sz="2000" dirty="0" smtClean="0"/>
                <a:t>kasutajate koolitamine </a:t>
              </a:r>
              <a:r>
                <a:rPr lang="et-EE" sz="2000" dirty="0"/>
                <a:t>ja nõustamine, </a:t>
              </a:r>
              <a:r>
                <a:rPr lang="et-EE" sz="2000" dirty="0" smtClean="0"/>
                <a:t> juhendite </a:t>
              </a:r>
              <a:r>
                <a:rPr lang="et-EE" sz="2000" dirty="0"/>
                <a:t>koostamine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sz="2000" dirty="0" smtClean="0"/>
                <a:t>Tekstituvastus</a:t>
              </a:r>
              <a:r>
                <a:rPr lang="et-EE" sz="2000" dirty="0"/>
                <a:t>, kvaliteedi kontroll ja failide järeltöötlus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sz="2000" dirty="0"/>
                <a:t>Metaandmete ja failide  sisestamine TÜ digitaalaahiivi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et-EE" sz="2000" dirty="0"/>
                <a:t>EEVA, eesti vanema kirjanduse digitaalne tekstikorpus</a:t>
              </a:r>
              <a:endParaRPr lang="en-GB" sz="2000" dirty="0"/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sz="2000" dirty="0" smtClean="0"/>
                <a:t>Space </a:t>
              </a:r>
              <a:r>
                <a:rPr lang="et-EE" sz="2000" dirty="0"/>
                <a:t>ja ESTERi kirjete omavaheline linkimine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GB" sz="2000" dirty="0" smtClean="0"/>
                <a:t>TÜ </a:t>
              </a:r>
              <a:r>
                <a:rPr lang="en-GB" sz="2000" dirty="0" err="1"/>
                <a:t>digitaalarhiiv</a:t>
              </a:r>
              <a:r>
                <a:rPr lang="en-GB" sz="2000" dirty="0"/>
                <a:t> </a:t>
              </a:r>
              <a:r>
                <a:rPr lang="en-GB" sz="2000" dirty="0" err="1"/>
                <a:t>DSpace</a:t>
              </a:r>
              <a:r>
                <a:rPr lang="et-EE" sz="2000" dirty="0"/>
                <a:t>-</a:t>
              </a:r>
              <a:r>
                <a:rPr lang="en-GB" sz="2000" dirty="0"/>
                <a:t>is</a:t>
              </a:r>
              <a:r>
                <a:rPr lang="et-EE" sz="2000" dirty="0"/>
                <a:t> ja </a:t>
              </a:r>
              <a:r>
                <a:rPr lang="et-EE" sz="2000" dirty="0" smtClean="0"/>
                <a:t>rescarta.ut.ee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et-EE" sz="2000" dirty="0"/>
                <a:t>Tagatis- ja kasutuskoopiate </a:t>
              </a:r>
              <a:r>
                <a:rPr lang="et-EE" sz="2000" dirty="0" smtClean="0"/>
                <a:t>valmistamine</a:t>
              </a:r>
              <a:endParaRPr lang="et-EE" sz="2000" dirty="0"/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GB" sz="2000" kern="1200" dirty="0" smtClean="0"/>
                <a:t>OJS </a:t>
              </a:r>
              <a:r>
                <a:rPr lang="en-GB" sz="2000" kern="1200" dirty="0"/>
                <a:t>- OA </a:t>
              </a:r>
              <a:r>
                <a:rPr lang="en-GB" sz="2000" kern="1200" dirty="0" err="1"/>
                <a:t>ajakirjade</a:t>
              </a:r>
              <a:r>
                <a:rPr lang="en-GB" sz="2000" kern="1200" dirty="0"/>
                <a:t> </a:t>
              </a:r>
              <a:r>
                <a:rPr lang="en-GB" sz="2000" kern="1200" dirty="0" err="1"/>
                <a:t>publitseerimine</a:t>
              </a:r>
              <a:endParaRPr lang="en-GB" sz="2000" kern="1200" dirty="0"/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GB" sz="2000" kern="1200" dirty="0"/>
                <a:t>EMIL - </a:t>
              </a:r>
              <a:r>
                <a:rPr lang="en-GB" sz="2000" kern="1200" dirty="0" err="1"/>
                <a:t>digiteeritud</a:t>
              </a:r>
              <a:r>
                <a:rPr lang="en-GB" sz="2000" kern="1200" dirty="0"/>
                <a:t> </a:t>
              </a:r>
              <a:r>
                <a:rPr lang="en-GB" sz="2000" kern="1200" dirty="0" err="1" smtClean="0"/>
                <a:t>sedelkataloogid</a:t>
              </a:r>
              <a:endParaRPr lang="et-EE" sz="2000" kern="1200" dirty="0" smtClean="0"/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sz="2000" dirty="0"/>
                <a:t>Tarkvaraliste lahenduste testimine</a:t>
              </a:r>
              <a:endParaRPr lang="et-EE" sz="2000" kern="1200" dirty="0" smtClean="0"/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et-EE" sz="2000" dirty="0" smtClean="0"/>
                <a:t>Skannerite </a:t>
              </a:r>
              <a:r>
                <a:rPr lang="et-EE" sz="2000" dirty="0"/>
                <a:t>esmane hooldus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en-GB" sz="2000" dirty="0" err="1" smtClean="0"/>
                <a:t>DataDoi</a:t>
              </a:r>
              <a:r>
                <a:rPr lang="en-GB" sz="2000" dirty="0" smtClean="0"/>
                <a:t> </a:t>
              </a:r>
              <a:r>
                <a:rPr lang="en-GB" sz="2000" dirty="0"/>
                <a:t>- TÜ </a:t>
              </a:r>
              <a:r>
                <a:rPr lang="en-GB" sz="2000" dirty="0" err="1" smtClean="0"/>
                <a:t>andmearhiiv</a:t>
              </a:r>
              <a:endParaRPr lang="et-EE" sz="2000" dirty="0" smtClean="0"/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sz="2000" dirty="0"/>
                <a:t>Teavikute digiteerimine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sz="2000" dirty="0"/>
                <a:t>ISBN-de omistamine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et-EE" sz="2000" dirty="0" smtClean="0"/>
                <a:t>Digiteerimisteenus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et-EE" sz="2000" dirty="0"/>
                <a:t>Andmevahetus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sz="2000" kern="1200" dirty="0" smtClean="0"/>
                <a:t>EOD </a:t>
              </a:r>
              <a:r>
                <a:rPr lang="et-EE" sz="2000" kern="1200" dirty="0"/>
                <a:t>- teenus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t-EE" sz="2000" kern="1200" dirty="0"/>
            </a:p>
          </p:txBody>
        </p:sp>
      </p:grpSp>
      <p:graphicFrame>
        <p:nvGraphicFramePr>
          <p:cNvPr id="4" name="Skemaatiline diagramm 3"/>
          <p:cNvGraphicFramePr/>
          <p:nvPr>
            <p:extLst>
              <p:ext uri="{D42A27DB-BD31-4B8C-83A1-F6EECF244321}">
                <p14:modId xmlns:p14="http://schemas.microsoft.com/office/powerpoint/2010/main" val="1429570573"/>
              </p:ext>
            </p:extLst>
          </p:nvPr>
        </p:nvGraphicFramePr>
        <p:xfrm>
          <a:off x="1260290" y="648172"/>
          <a:ext cx="19082120" cy="13105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Skemaatiline diagramm 4"/>
          <p:cNvGraphicFramePr/>
          <p:nvPr>
            <p:extLst>
              <p:ext uri="{D42A27DB-BD31-4B8C-83A1-F6EECF244321}">
                <p14:modId xmlns:p14="http://schemas.microsoft.com/office/powerpoint/2010/main" val="1625487542"/>
              </p:ext>
            </p:extLst>
          </p:nvPr>
        </p:nvGraphicFramePr>
        <p:xfrm>
          <a:off x="3384526" y="2017484"/>
          <a:ext cx="14833648" cy="1044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08249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26"/>
    </mc:Choice>
    <mc:Fallback xmlns="">
      <p:transition spd="slow" advTm="602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432198" y="816378"/>
            <a:ext cx="21025136" cy="13368098"/>
            <a:chOff x="432198" y="816378"/>
            <a:chExt cx="21025136" cy="13368098"/>
          </a:xfrm>
        </p:grpSpPr>
        <p:sp>
          <p:nvSpPr>
            <p:cNvPr id="9" name="Ümarnurkne ristkülik 12"/>
            <p:cNvSpPr/>
            <p:nvPr/>
          </p:nvSpPr>
          <p:spPr>
            <a:xfrm>
              <a:off x="432198" y="816378"/>
              <a:ext cx="16452000" cy="11772000"/>
            </a:xfrm>
            <a:prstGeom prst="roundRect">
              <a:avLst>
                <a:gd name="adj" fmla="val 10000"/>
              </a:avLst>
            </a:prstGeom>
            <a:scene3d>
              <a:camera prst="orthographicFront"/>
              <a:lightRig rig="flat" dir="t"/>
            </a:scene3d>
            <a:sp3d z="-190500" extrusionH="12700" prstMaterial="plastic">
              <a:bevelT w="50800" h="50800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Ümarnurkne ristkülik 4"/>
            <p:cNvSpPr/>
            <p:nvPr/>
          </p:nvSpPr>
          <p:spPr>
            <a:xfrm>
              <a:off x="864246" y="1368252"/>
              <a:ext cx="15121680" cy="8321078"/>
            </a:xfrm>
            <a:prstGeom prst="rect">
              <a:avLst/>
            </a:prstGeom>
            <a:scene3d>
              <a:camera prst="orthographicFront"/>
              <a:lightRig rig="flat" dir="t"/>
            </a:scene3d>
            <a:sp3d z="-1905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t" anchorCtr="0">
              <a:noAutofit/>
            </a:bodyPr>
            <a:lstStyle/>
            <a:p>
              <a:pPr marL="171450" lvl="1" indent="-171450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dirty="0"/>
                <a:t>Infosüsteemidele vajaliku tehnoloogilise infrastruktuuri arendamine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 smtClean="0"/>
                <a:t>Arvutivõrgu </a:t>
              </a:r>
              <a:r>
                <a:rPr lang="et-EE" kern="1200" dirty="0"/>
                <a:t>toimimise ning serverite teenuste tagamine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/>
                <a:t>Riist- ja tarkvara hankimine, hooldamine ja arendamine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/>
                <a:t>Arvutivõrgu kasutamise reguleerimine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/>
                <a:t>Kasutajakontode haldamine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/>
                <a:t>RFID tehnoloogial põhinevate arenduste juurutamine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 smtClean="0"/>
                <a:t>Struktuuriüksuste </a:t>
              </a:r>
              <a:r>
                <a:rPr lang="et-EE" kern="1200" dirty="0"/>
                <a:t>infosüsteemide alane </a:t>
              </a:r>
              <a:r>
                <a:rPr lang="et-EE" kern="1200" dirty="0" smtClean="0"/>
                <a:t>nõustamine</a:t>
              </a:r>
            </a:p>
            <a:p>
              <a:pPr marL="171450" lvl="1" indent="-171450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et-EE" dirty="0"/>
                <a:t>ELNETi serverite majutamine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 smtClean="0"/>
                <a:t>E-kirjade </a:t>
              </a:r>
              <a:r>
                <a:rPr lang="et-EE" kern="1200" dirty="0"/>
                <a:t>masspostitus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/>
                <a:t>Sidesüsteem - telefoni </a:t>
              </a:r>
              <a:r>
                <a:rPr lang="et-EE" kern="1200" dirty="0" smtClean="0"/>
                <a:t>abonentvõrk</a:t>
              </a:r>
              <a:endParaRPr lang="et-EE" kern="1200" dirty="0"/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 smtClean="0"/>
                <a:t>Printsüsteem </a:t>
              </a:r>
              <a:r>
                <a:rPr lang="et-EE" kern="1200" dirty="0"/>
                <a:t>Uniflow </a:t>
              </a:r>
            </a:p>
          </p:txBody>
        </p:sp>
        <p:grpSp>
          <p:nvGrpSpPr>
            <p:cNvPr id="4" name="Group 3"/>
            <p:cNvGrpSpPr>
              <a:grpSpLocks noChangeAspect="1"/>
            </p:cNvGrpSpPr>
            <p:nvPr/>
          </p:nvGrpSpPr>
          <p:grpSpPr>
            <a:xfrm>
              <a:off x="10657334" y="3384476"/>
              <a:ext cx="10800000" cy="10800000"/>
              <a:chOff x="2791903" y="595079"/>
              <a:chExt cx="4520520" cy="4520520"/>
            </a:xfrm>
            <a:scene3d>
              <a:camera prst="orthographicFront"/>
              <a:lightRig rig="flat" dir="t"/>
            </a:scene3d>
          </p:grpSpPr>
          <p:sp>
            <p:nvSpPr>
              <p:cNvPr id="5" name="Pie 4"/>
              <p:cNvSpPr/>
              <p:nvPr/>
            </p:nvSpPr>
            <p:spPr>
              <a:xfrm>
                <a:off x="2791903" y="595079"/>
                <a:ext cx="4520520" cy="4520520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" name="Pie 4"/>
              <p:cNvSpPr txBox="1"/>
              <p:nvPr/>
            </p:nvSpPr>
            <p:spPr>
              <a:xfrm>
                <a:off x="4115933" y="1919109"/>
                <a:ext cx="3196490" cy="3196490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06248" tIns="206248" rIns="206248" bIns="206248" numCol="1" spcCol="1270" anchor="ctr" anchorCtr="0">
                <a:noAutofit/>
              </a:bodyPr>
              <a:lstStyle/>
              <a:p>
                <a:pPr lvl="0" algn="ctr" defTabSz="1289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t-EE" sz="6000" kern="1200" dirty="0"/>
                  <a:t>Infotehnoloogia-alane tegevus ja tugiteenuste osutamine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0190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79"/>
    </mc:Choice>
    <mc:Fallback xmlns="">
      <p:transition spd="slow" advTm="87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8182" y="1800300"/>
            <a:ext cx="20772479" cy="12312168"/>
            <a:chOff x="288182" y="1800300"/>
            <a:chExt cx="20772479" cy="12312168"/>
          </a:xfrm>
        </p:grpSpPr>
        <p:grpSp>
          <p:nvGrpSpPr>
            <p:cNvPr id="11" name="Group 10"/>
            <p:cNvGrpSpPr/>
            <p:nvPr/>
          </p:nvGrpSpPr>
          <p:grpSpPr>
            <a:xfrm>
              <a:off x="3816574" y="1800300"/>
              <a:ext cx="17244087" cy="11862584"/>
              <a:chOff x="1872358" y="882932"/>
              <a:chExt cx="17244087" cy="11862584"/>
            </a:xfrm>
          </p:grpSpPr>
          <p:sp>
            <p:nvSpPr>
              <p:cNvPr id="9" name="Ümarnurkne ristkülik 6"/>
              <p:cNvSpPr/>
              <p:nvPr/>
            </p:nvSpPr>
            <p:spPr>
              <a:xfrm>
                <a:off x="1872358" y="882932"/>
                <a:ext cx="17244087" cy="11771999"/>
              </a:xfrm>
              <a:prstGeom prst="roundRect">
                <a:avLst>
                  <a:gd name="adj" fmla="val 10000"/>
                </a:avLst>
              </a:prstGeom>
              <a:scene3d>
                <a:camera prst="orthographicFront"/>
                <a:lightRig rig="flat" dir="t"/>
              </a:scene3d>
              <a:sp3d z="-190500" extrusionH="12700" prstMaterial="plastic">
                <a:bevelT w="50800" h="50800"/>
              </a:sp3d>
            </p:spPr>
            <p:style>
              <a:lnRef idx="1">
                <a:schemeClr val="accent3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0" name="Ümarnurkne ristkülik 4"/>
              <p:cNvSpPr/>
              <p:nvPr/>
            </p:nvSpPr>
            <p:spPr>
              <a:xfrm>
                <a:off x="2304406" y="1377153"/>
                <a:ext cx="16489831" cy="11368363"/>
              </a:xfrm>
              <a:prstGeom prst="rect">
                <a:avLst/>
              </a:prstGeom>
              <a:scene3d>
                <a:camera prst="orthographicFront"/>
                <a:lightRig rig="flat" dir="t"/>
              </a:scene3d>
              <a:sp3d z="-190500"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0960" tIns="60960" rIns="60960" bIns="60960" numCol="1" spcCol="1270" anchor="t" anchorCtr="0">
                <a:noAutofit/>
              </a:bodyPr>
              <a:lstStyle/>
              <a:p>
                <a:pPr marL="171450" lvl="1" indent="-171450" algn="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Tx/>
                  <a:buChar char="••"/>
                </a:pPr>
                <a:r>
                  <a:rPr lang="et-EE" dirty="0"/>
                  <a:t>Digitaalarhiivide </a:t>
                </a:r>
                <a:r>
                  <a:rPr lang="et-EE" dirty="0" smtClean="0"/>
                  <a:t>kasutajate koolitamine </a:t>
                </a:r>
                <a:r>
                  <a:rPr lang="et-EE" dirty="0"/>
                  <a:t>ja nõustamine, </a:t>
                </a:r>
                <a:r>
                  <a:rPr lang="et-EE" dirty="0" smtClean="0"/>
                  <a:t> juhendite </a:t>
                </a:r>
                <a:r>
                  <a:rPr lang="et-EE" dirty="0"/>
                  <a:t>koostamine</a:t>
                </a:r>
              </a:p>
              <a:p>
                <a:pPr marL="171450" lvl="1" indent="-171450" algn="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t-EE" dirty="0" smtClean="0"/>
                  <a:t>Tekstituvastus</a:t>
                </a:r>
                <a:r>
                  <a:rPr lang="et-EE" dirty="0"/>
                  <a:t>, kvaliteedi kontroll ja failide järeltöötlus</a:t>
                </a:r>
              </a:p>
              <a:p>
                <a:pPr marL="171450" lvl="1" indent="-171450" algn="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t-EE" dirty="0"/>
                  <a:t>Metaandmete ja failide  sisestamine TÜ digitaalaahiivi</a:t>
                </a:r>
              </a:p>
              <a:p>
                <a:pPr marL="171450" lvl="1" indent="-171450" algn="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Tx/>
                  <a:buChar char="••"/>
                </a:pPr>
                <a:r>
                  <a:rPr lang="et-EE" dirty="0"/>
                  <a:t>EEVA, eesti vanema kirjanduse digitaalne tekstikorpus</a:t>
                </a:r>
                <a:endParaRPr lang="en-GB" dirty="0"/>
              </a:p>
              <a:p>
                <a:pPr marL="171450" lvl="1" indent="-171450" algn="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t-EE" dirty="0" smtClean="0"/>
                  <a:t>Space </a:t>
                </a:r>
                <a:r>
                  <a:rPr lang="et-EE" dirty="0"/>
                  <a:t>ja ESTERi kirjete omavaheline linkimine</a:t>
                </a:r>
              </a:p>
              <a:p>
                <a:pPr marL="171450" lvl="1" indent="-171450" algn="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GB" dirty="0" smtClean="0"/>
                  <a:t>TÜ </a:t>
                </a:r>
                <a:r>
                  <a:rPr lang="en-GB" dirty="0" err="1"/>
                  <a:t>digitaalarhiiv</a:t>
                </a:r>
                <a:r>
                  <a:rPr lang="en-GB" dirty="0"/>
                  <a:t> </a:t>
                </a:r>
                <a:r>
                  <a:rPr lang="en-GB" dirty="0" err="1"/>
                  <a:t>DSpace</a:t>
                </a:r>
                <a:r>
                  <a:rPr lang="et-EE" dirty="0"/>
                  <a:t>-</a:t>
                </a:r>
                <a:r>
                  <a:rPr lang="en-GB" dirty="0"/>
                  <a:t>is</a:t>
                </a:r>
                <a:r>
                  <a:rPr lang="et-EE" dirty="0"/>
                  <a:t> ja </a:t>
                </a:r>
                <a:r>
                  <a:rPr lang="et-EE" dirty="0" smtClean="0"/>
                  <a:t>rescarta.ut.ee</a:t>
                </a:r>
              </a:p>
              <a:p>
                <a:pPr marL="171450" lvl="1" indent="-171450" algn="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Tx/>
                  <a:buChar char="••"/>
                </a:pPr>
                <a:r>
                  <a:rPr lang="et-EE" dirty="0"/>
                  <a:t>Tagatis- ja kasutuskoopiate </a:t>
                </a:r>
                <a:r>
                  <a:rPr lang="et-EE" dirty="0" smtClean="0"/>
                  <a:t>valmistamine</a:t>
                </a:r>
                <a:endParaRPr lang="et-EE" dirty="0"/>
              </a:p>
              <a:p>
                <a:pPr marL="171450" lvl="1" indent="-171450" algn="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GB" kern="1200" dirty="0" smtClean="0"/>
                  <a:t>OJS </a:t>
                </a:r>
                <a:r>
                  <a:rPr lang="en-GB" kern="1200" dirty="0"/>
                  <a:t>- OA </a:t>
                </a:r>
                <a:r>
                  <a:rPr lang="en-GB" kern="1200" dirty="0" err="1"/>
                  <a:t>ajakirjade</a:t>
                </a:r>
                <a:r>
                  <a:rPr lang="en-GB" kern="1200" dirty="0"/>
                  <a:t> </a:t>
                </a:r>
                <a:r>
                  <a:rPr lang="en-GB" kern="1200" dirty="0" err="1"/>
                  <a:t>publitseerimine</a:t>
                </a:r>
                <a:endParaRPr lang="en-GB" kern="1200" dirty="0"/>
              </a:p>
              <a:p>
                <a:pPr marL="171450" lvl="1" indent="-171450" algn="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GB" kern="1200" dirty="0"/>
                  <a:t>EMIL - </a:t>
                </a:r>
                <a:r>
                  <a:rPr lang="en-GB" kern="1200" dirty="0" err="1"/>
                  <a:t>digiteeritud</a:t>
                </a:r>
                <a:r>
                  <a:rPr lang="en-GB" kern="1200" dirty="0"/>
                  <a:t> </a:t>
                </a:r>
                <a:r>
                  <a:rPr lang="en-GB" kern="1200" dirty="0" err="1" smtClean="0"/>
                  <a:t>sedelkataloogid</a:t>
                </a:r>
                <a:endParaRPr lang="et-EE" kern="1200" dirty="0" smtClean="0"/>
              </a:p>
              <a:p>
                <a:pPr marL="171450" lvl="1" indent="-171450" algn="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t-EE" dirty="0"/>
                  <a:t>Tarkvaraliste lahenduste testimine</a:t>
                </a:r>
                <a:endParaRPr lang="et-EE" kern="1200" dirty="0" smtClean="0"/>
              </a:p>
              <a:p>
                <a:pPr marL="171450" lvl="1" indent="-171450" algn="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Tx/>
                  <a:buChar char="••"/>
                </a:pPr>
                <a:r>
                  <a:rPr lang="et-EE" dirty="0" smtClean="0"/>
                  <a:t>Skannerite </a:t>
                </a:r>
                <a:r>
                  <a:rPr lang="et-EE" dirty="0"/>
                  <a:t>esmane hooldus</a:t>
                </a:r>
              </a:p>
              <a:p>
                <a:pPr marL="171450" lvl="1" indent="-171450" algn="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Tx/>
                  <a:buChar char="••"/>
                </a:pPr>
                <a:r>
                  <a:rPr lang="en-GB" dirty="0" err="1" smtClean="0"/>
                  <a:t>DataDoi</a:t>
                </a:r>
                <a:r>
                  <a:rPr lang="en-GB" dirty="0" smtClean="0"/>
                  <a:t> </a:t>
                </a:r>
                <a:r>
                  <a:rPr lang="en-GB" dirty="0"/>
                  <a:t>- TÜ </a:t>
                </a:r>
                <a:r>
                  <a:rPr lang="en-GB" dirty="0" err="1" smtClean="0"/>
                  <a:t>andmearhiiv</a:t>
                </a:r>
                <a:endParaRPr lang="et-EE" dirty="0" smtClean="0"/>
              </a:p>
              <a:p>
                <a:pPr marL="171450" lvl="1" indent="-171450" algn="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t-EE" dirty="0"/>
                  <a:t>Teavikute digiteerimine</a:t>
                </a:r>
              </a:p>
              <a:p>
                <a:pPr marL="171450" lvl="1" indent="-171450" algn="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t-EE" dirty="0"/>
                  <a:t>ISBN-de omistamine</a:t>
                </a:r>
              </a:p>
              <a:p>
                <a:pPr marL="171450" lvl="1" indent="-171450" algn="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Tx/>
                  <a:buChar char="••"/>
                </a:pPr>
                <a:r>
                  <a:rPr lang="et-EE" dirty="0" smtClean="0"/>
                  <a:t>Digiteerimisteenus</a:t>
                </a:r>
              </a:p>
              <a:p>
                <a:pPr marL="171450" lvl="1" indent="-171450" algn="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Tx/>
                  <a:buChar char="••"/>
                </a:pPr>
                <a:r>
                  <a:rPr lang="et-EE" dirty="0"/>
                  <a:t>Andmevahetus</a:t>
                </a:r>
              </a:p>
              <a:p>
                <a:pPr marL="171450" lvl="1" indent="-171450" algn="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t-EE" kern="1200" dirty="0" smtClean="0"/>
                  <a:t>EOD </a:t>
                </a:r>
                <a:r>
                  <a:rPr lang="et-EE" kern="1200" dirty="0"/>
                  <a:t>- teenus</a:t>
                </a:r>
              </a:p>
              <a:p>
                <a:pPr marL="171450" lvl="1" indent="-171450" algn="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endParaRPr lang="et-EE" kern="1200" dirty="0"/>
              </a:p>
            </p:txBody>
          </p:sp>
        </p:grpSp>
        <p:grpSp>
          <p:nvGrpSpPr>
            <p:cNvPr id="2" name="Group 1"/>
            <p:cNvGrpSpPr>
              <a:grpSpLocks noChangeAspect="1"/>
            </p:cNvGrpSpPr>
            <p:nvPr/>
          </p:nvGrpSpPr>
          <p:grpSpPr>
            <a:xfrm>
              <a:off x="288182" y="3312468"/>
              <a:ext cx="10800000" cy="10800000"/>
              <a:chOff x="7521224" y="595079"/>
              <a:chExt cx="4520520" cy="4520520"/>
            </a:xfrm>
            <a:scene3d>
              <a:camera prst="orthographicFront"/>
              <a:lightRig rig="flat" dir="t"/>
            </a:scene3d>
          </p:grpSpPr>
          <p:sp>
            <p:nvSpPr>
              <p:cNvPr id="3" name="Pie 2"/>
              <p:cNvSpPr/>
              <p:nvPr/>
            </p:nvSpPr>
            <p:spPr>
              <a:xfrm rot="5400000">
                <a:off x="7521224" y="595079"/>
                <a:ext cx="4520520" cy="4520520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3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" name="Pie 4"/>
              <p:cNvSpPr txBox="1"/>
              <p:nvPr/>
            </p:nvSpPr>
            <p:spPr>
              <a:xfrm>
                <a:off x="7521224" y="1919109"/>
                <a:ext cx="3196490" cy="3196490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06248" tIns="206248" rIns="206248" bIns="206248" numCol="1" spcCol="1270" anchor="ctr" anchorCtr="0">
                <a:noAutofit/>
              </a:bodyPr>
              <a:lstStyle/>
              <a:p>
                <a:pPr lvl="0" algn="ctr" defTabSz="1289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t-EE" sz="6000" kern="1200" dirty="0"/>
                  <a:t>Digitaalse juurdepääsu võimaldamine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0424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80"/>
    </mc:Choice>
    <mc:Fallback xmlns="">
      <p:transition spd="slow" advTm="9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216174" y="216124"/>
            <a:ext cx="20403633" cy="13369298"/>
            <a:chOff x="216174" y="216124"/>
            <a:chExt cx="20403633" cy="13369298"/>
          </a:xfrm>
        </p:grpSpPr>
        <p:sp>
          <p:nvSpPr>
            <p:cNvPr id="6" name="Ümarnurkne ristkülik 9"/>
            <p:cNvSpPr/>
            <p:nvPr/>
          </p:nvSpPr>
          <p:spPr>
            <a:xfrm>
              <a:off x="3312518" y="2448372"/>
              <a:ext cx="17307289" cy="11137050"/>
            </a:xfrm>
            <a:prstGeom prst="roundRect">
              <a:avLst>
                <a:gd name="adj" fmla="val 10000"/>
              </a:avLst>
            </a:prstGeom>
            <a:scene3d>
              <a:camera prst="orthographicFront"/>
              <a:lightRig rig="flat" dir="t"/>
            </a:scene3d>
            <a:sp3d z="-190500" extrusionH="12700" prstMaterial="plastic">
              <a:bevelT w="50800" h="50800"/>
            </a:sp3d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2" name="Group 1"/>
            <p:cNvGrpSpPr>
              <a:grpSpLocks noChangeAspect="1"/>
            </p:cNvGrpSpPr>
            <p:nvPr/>
          </p:nvGrpSpPr>
          <p:grpSpPr>
            <a:xfrm>
              <a:off x="216174" y="216124"/>
              <a:ext cx="10800000" cy="10800000"/>
              <a:chOff x="7521224" y="5324400"/>
              <a:chExt cx="4520520" cy="4520520"/>
            </a:xfrm>
            <a:scene3d>
              <a:camera prst="orthographicFront"/>
              <a:lightRig rig="flat" dir="t"/>
            </a:scene3d>
          </p:grpSpPr>
          <p:sp>
            <p:nvSpPr>
              <p:cNvPr id="3" name="Pie 2"/>
              <p:cNvSpPr/>
              <p:nvPr/>
            </p:nvSpPr>
            <p:spPr>
              <a:xfrm rot="10800000">
                <a:off x="7521224" y="5324400"/>
                <a:ext cx="4520520" cy="4520520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4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4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" name="Pie 4"/>
              <p:cNvSpPr txBox="1"/>
              <p:nvPr/>
            </p:nvSpPr>
            <p:spPr>
              <a:xfrm rot="21600000">
                <a:off x="7521224" y="5324400"/>
                <a:ext cx="3196490" cy="3196490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06248" tIns="206248" rIns="206248" bIns="206248" numCol="1" spcCol="1270" anchor="ctr" anchorCtr="0">
                <a:noAutofit/>
              </a:bodyPr>
              <a:lstStyle/>
              <a:p>
                <a:pPr lvl="0" algn="ctr" defTabSz="1289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t-EE" sz="6000" kern="1200" dirty="0"/>
                  <a:t>Infosüsteemi ESTER haldamine</a:t>
                </a:r>
              </a:p>
            </p:txBody>
          </p:sp>
        </p:grpSp>
        <p:sp>
          <p:nvSpPr>
            <p:cNvPr id="7" name="Ümarnurkne ristkülik 4"/>
            <p:cNvSpPr/>
            <p:nvPr/>
          </p:nvSpPr>
          <p:spPr>
            <a:xfrm>
              <a:off x="3240510" y="6051677"/>
              <a:ext cx="17163273" cy="7198030"/>
            </a:xfrm>
            <a:prstGeom prst="rect">
              <a:avLst/>
            </a:prstGeom>
            <a:scene3d>
              <a:camera prst="orthographicFront"/>
              <a:lightRig rig="flat" dir="t"/>
            </a:scene3d>
            <a:sp3d z="-1905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t" anchorCtr="0">
              <a:noAutofit/>
            </a:bodyPr>
            <a:lstStyle/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t-EE" kern="1200" dirty="0"/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 smtClean="0"/>
                <a:t>Juhendite </a:t>
              </a:r>
              <a:r>
                <a:rPr lang="et-EE" kern="1200" dirty="0"/>
                <a:t>koostamine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 smtClean="0"/>
                <a:t>Avakogujuhi </a:t>
              </a:r>
              <a:r>
                <a:rPr lang="et-EE" kern="1200" dirty="0"/>
                <a:t>haldamine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 smtClean="0"/>
                <a:t>Eesti </a:t>
              </a:r>
              <a:r>
                <a:rPr lang="et-EE" kern="1200" dirty="0"/>
                <a:t>artiklite andmebaas </a:t>
              </a:r>
              <a:r>
                <a:rPr lang="et-EE" kern="1200" dirty="0" smtClean="0"/>
                <a:t>ISE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et-EE" dirty="0"/>
                <a:t>Andmebaasi kvaliteedi kontroll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 smtClean="0"/>
                <a:t>Töötajate </a:t>
              </a:r>
              <a:r>
                <a:rPr lang="et-EE" kern="1200" dirty="0"/>
                <a:t>koolitamine ja </a:t>
              </a:r>
              <a:r>
                <a:rPr lang="et-EE" kern="1200" dirty="0" smtClean="0"/>
                <a:t>nõustamine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dirty="0"/>
                <a:t>Kataloogi ja kogude statistika koostamine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dirty="0"/>
                <a:t>Uudiskirjanduse nimekirjade koostamine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dirty="0" smtClean="0"/>
                <a:t>Raamatukogusüsteemi </a:t>
              </a:r>
              <a:r>
                <a:rPr lang="et-EE" dirty="0"/>
                <a:t>ESTER arendamine ja </a:t>
              </a:r>
              <a:r>
                <a:rPr lang="et-EE" dirty="0" smtClean="0"/>
                <a:t>hooldus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et-EE" dirty="0"/>
                <a:t>KRAS - Kasutajate registreerimise ja  autentimise </a:t>
              </a:r>
              <a:r>
                <a:rPr lang="et-EE" dirty="0" smtClean="0"/>
                <a:t>süsteem</a:t>
              </a:r>
            </a:p>
            <a:p>
              <a:pPr marL="171450" lvl="1" indent="-171450" algn="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et-EE" dirty="0" smtClean="0"/>
                <a:t>Kataloogimistegevuse </a:t>
              </a:r>
              <a:r>
                <a:rPr lang="et-EE" dirty="0"/>
                <a:t>(bibliokirjed, eksemplarid, normikirjed</a:t>
              </a:r>
              <a:r>
                <a:rPr lang="et-EE" dirty="0" smtClean="0"/>
                <a:t>) koordineerimine</a:t>
              </a:r>
              <a:endParaRPr lang="et-EE" dirty="0"/>
            </a:p>
          </p:txBody>
        </p:sp>
      </p:grpSp>
    </p:spTree>
    <p:extLst>
      <p:ext uri="{BB962C8B-B14F-4D97-AF65-F5344CB8AC3E}">
        <p14:creationId xmlns:p14="http://schemas.microsoft.com/office/powerpoint/2010/main" val="228518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4"/>
    </mc:Choice>
    <mc:Fallback xmlns="">
      <p:transition spd="slow" advTm="74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432198" y="216124"/>
            <a:ext cx="20953128" cy="12568821"/>
            <a:chOff x="432198" y="216124"/>
            <a:chExt cx="20953128" cy="12568821"/>
          </a:xfrm>
        </p:grpSpPr>
        <p:sp>
          <p:nvSpPr>
            <p:cNvPr id="6" name="Ümarnurkne ristkülik 15"/>
            <p:cNvSpPr/>
            <p:nvPr/>
          </p:nvSpPr>
          <p:spPr>
            <a:xfrm>
              <a:off x="432198" y="792188"/>
              <a:ext cx="14041560" cy="11992757"/>
            </a:xfrm>
            <a:prstGeom prst="roundRect">
              <a:avLst>
                <a:gd name="adj" fmla="val 10000"/>
              </a:avLst>
            </a:prstGeom>
            <a:scene3d>
              <a:camera prst="orthographicFront"/>
              <a:lightRig rig="flat" dir="t"/>
            </a:scene3d>
            <a:sp3d z="-190500" extrusionH="12700" prstMaterial="plastic">
              <a:bevelT w="50800" h="50800"/>
            </a:sp3d>
          </p:spPr>
          <p:style>
            <a:lnRef idx="1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2" name="Group 1"/>
            <p:cNvGrpSpPr>
              <a:grpSpLocks noChangeAspect="1"/>
            </p:cNvGrpSpPr>
            <p:nvPr/>
          </p:nvGrpSpPr>
          <p:grpSpPr>
            <a:xfrm>
              <a:off x="10585326" y="216124"/>
              <a:ext cx="10800000" cy="10800000"/>
              <a:chOff x="2791903" y="5324400"/>
              <a:chExt cx="4520520" cy="4520520"/>
            </a:xfrm>
            <a:scene3d>
              <a:camera prst="orthographicFront"/>
              <a:lightRig rig="flat" dir="t"/>
            </a:scene3d>
          </p:grpSpPr>
          <p:sp>
            <p:nvSpPr>
              <p:cNvPr id="3" name="Pie 2"/>
              <p:cNvSpPr/>
              <p:nvPr/>
            </p:nvSpPr>
            <p:spPr>
              <a:xfrm rot="16200000">
                <a:off x="2791903" y="5324400"/>
                <a:ext cx="4520520" cy="4520520"/>
              </a:xfrm>
              <a:prstGeom prst="pieWedge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5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5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" name="Pie 4"/>
              <p:cNvSpPr txBox="1"/>
              <p:nvPr/>
            </p:nvSpPr>
            <p:spPr>
              <a:xfrm rot="21600000">
                <a:off x="4115933" y="5324400"/>
                <a:ext cx="3196490" cy="3196490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06248" tIns="206248" rIns="206248" bIns="206248" numCol="1" spcCol="1270" anchor="ctr" anchorCtr="0">
                <a:noAutofit/>
              </a:bodyPr>
              <a:lstStyle/>
              <a:p>
                <a:pPr lvl="0" algn="ctr" defTabSz="1289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t-EE" sz="6000" kern="1200" dirty="0"/>
                  <a:t>Veebikeskkondade ja teiste rakenduste arendamine</a:t>
                </a:r>
              </a:p>
            </p:txBody>
          </p:sp>
        </p:grpSp>
        <p:sp>
          <p:nvSpPr>
            <p:cNvPr id="7" name="Ümarnurkne ristkülik 4"/>
            <p:cNvSpPr/>
            <p:nvPr/>
          </p:nvSpPr>
          <p:spPr>
            <a:xfrm>
              <a:off x="1008262" y="3188525"/>
              <a:ext cx="13197462" cy="8712010"/>
            </a:xfrm>
            <a:prstGeom prst="rect">
              <a:avLst/>
            </a:prstGeom>
            <a:scene3d>
              <a:camera prst="orthographicFront"/>
              <a:lightRig rig="flat" dir="t"/>
            </a:scene3d>
            <a:sp3d z="-1905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t" anchorCtr="0">
              <a:noAutofit/>
            </a:bodyPr>
            <a:lstStyle/>
            <a:p>
              <a:pPr marL="171450" lvl="1" indent="-171450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dirty="0"/>
                <a:t>Raamatukogu siseveeb</a:t>
              </a:r>
            </a:p>
            <a:p>
              <a:pPr marL="171450" lvl="1" indent="-171450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dirty="0"/>
                <a:t>Meililistide haldus</a:t>
              </a:r>
            </a:p>
            <a:p>
              <a:pPr marL="171450" lvl="1" indent="-171450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dirty="0"/>
                <a:t>Kohaviida andmebaas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 smtClean="0"/>
                <a:t>Arvete </a:t>
              </a:r>
              <a:r>
                <a:rPr lang="et-EE" kern="1200" dirty="0"/>
                <a:t>registreerimise andmebaas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/>
                <a:t>KRIS - köitmise jm andmebaas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/>
                <a:t>E-raamatupood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/>
                <a:t>Omeka - veebinäitused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/>
                <a:t>DataCite  Eesti kodulehekülg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/>
                <a:t>Olark - veebivestlused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/>
                <a:t>Ebrary - eõpikute platvorm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kern="1200" dirty="0"/>
                <a:t>Lugeja tööruumide broneerimine </a:t>
              </a:r>
              <a:r>
                <a:rPr lang="et-EE" kern="1200" dirty="0" smtClean="0"/>
                <a:t>veebis</a:t>
              </a:r>
            </a:p>
            <a:p>
              <a:pPr marL="171450" lvl="1" indent="-171450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dirty="0"/>
                <a:t>Tartu Ülikooli Raamatukogu kodulehekülg</a:t>
              </a:r>
            </a:p>
            <a:p>
              <a:pPr marL="171450" lvl="1" indent="-171450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dirty="0"/>
                <a:t>ezproxy - andmebaasidele ligipääsu võimaldamine</a:t>
              </a:r>
            </a:p>
            <a:p>
              <a:pPr marL="171450" lvl="1" indent="-171450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t-EE" dirty="0"/>
                <a:t>Kirjade vastuste ja saatmised süsteem </a:t>
              </a:r>
              <a:r>
                <a:rPr lang="et-EE" dirty="0" smtClean="0"/>
                <a:t>OTRS</a:t>
              </a:r>
              <a:endParaRPr lang="et-EE" dirty="0"/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t-EE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51774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31"/>
    </mc:Choice>
    <mc:Fallback xmlns="">
      <p:transition spd="slow" advTm="85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Skemaatiline diagramm 3"/>
          <p:cNvGraphicFramePr/>
          <p:nvPr>
            <p:extLst>
              <p:ext uri="{D42A27DB-BD31-4B8C-83A1-F6EECF244321}">
                <p14:modId xmlns:p14="http://schemas.microsoft.com/office/powerpoint/2010/main" val="1172855451"/>
              </p:ext>
            </p:extLst>
          </p:nvPr>
        </p:nvGraphicFramePr>
        <p:xfrm>
          <a:off x="936254" y="432148"/>
          <a:ext cx="19802200" cy="13033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Sisu kohatäid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353004"/>
              </p:ext>
            </p:extLst>
          </p:nvPr>
        </p:nvGraphicFramePr>
        <p:xfrm>
          <a:off x="0" y="288082"/>
          <a:ext cx="21602700" cy="13825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pSp>
        <p:nvGrpSpPr>
          <p:cNvPr id="7" name="Rühm 6"/>
          <p:cNvGrpSpPr/>
          <p:nvPr/>
        </p:nvGrpSpPr>
        <p:grpSpPr>
          <a:xfrm>
            <a:off x="4896694" y="2268352"/>
            <a:ext cx="11809312" cy="9865096"/>
            <a:chOff x="1224286" y="504156"/>
            <a:chExt cx="19082120" cy="13105456"/>
          </a:xfrm>
        </p:grpSpPr>
        <p:graphicFrame>
          <p:nvGraphicFramePr>
            <p:cNvPr id="8" name="Skemaatiline diagramm 7"/>
            <p:cNvGraphicFramePr/>
            <p:nvPr>
              <p:extLst>
                <p:ext uri="{D42A27DB-BD31-4B8C-83A1-F6EECF244321}">
                  <p14:modId xmlns:p14="http://schemas.microsoft.com/office/powerpoint/2010/main" val="1752520168"/>
                </p:ext>
              </p:extLst>
            </p:nvPr>
          </p:nvGraphicFramePr>
          <p:xfrm>
            <a:off x="1224286" y="504156"/>
            <a:ext cx="19082120" cy="1310545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2" r:lo="rId13" r:qs="rId14" r:cs="rId15"/>
            </a:graphicData>
          </a:graphic>
        </p:graphicFrame>
        <p:graphicFrame>
          <p:nvGraphicFramePr>
            <p:cNvPr id="9" name="Skemaatiline diagramm 8"/>
            <p:cNvGraphicFramePr/>
            <p:nvPr>
              <p:extLst>
                <p:ext uri="{D42A27DB-BD31-4B8C-83A1-F6EECF244321}">
                  <p14:modId xmlns:p14="http://schemas.microsoft.com/office/powerpoint/2010/main" val="2969676887"/>
                </p:ext>
              </p:extLst>
            </p:nvPr>
          </p:nvGraphicFramePr>
          <p:xfrm>
            <a:off x="3045760" y="1836304"/>
            <a:ext cx="15265697" cy="1044116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7" r:lo="rId18" r:qs="rId19" r:cs="rId20"/>
            </a:graphicData>
          </a:graphic>
        </p:graphicFrame>
      </p:grpSp>
      <p:graphicFrame>
        <p:nvGraphicFramePr>
          <p:cNvPr id="27" name="Skemaatiline diagramm 3"/>
          <p:cNvGraphicFramePr/>
          <p:nvPr>
            <p:extLst>
              <p:ext uri="{D42A27DB-BD31-4B8C-83A1-F6EECF244321}">
                <p14:modId xmlns:p14="http://schemas.microsoft.com/office/powerpoint/2010/main" val="2182080011"/>
              </p:ext>
            </p:extLst>
          </p:nvPr>
        </p:nvGraphicFramePr>
        <p:xfrm>
          <a:off x="1170607" y="648222"/>
          <a:ext cx="19154128" cy="13465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  <p:extLst>
      <p:ext uri="{BB962C8B-B14F-4D97-AF65-F5344CB8AC3E}">
        <p14:creationId xmlns:p14="http://schemas.microsoft.com/office/powerpoint/2010/main" val="74103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73"/>
    </mc:Choice>
    <mc:Fallback xmlns="">
      <p:transition spd="slow" advTm="169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6" presetClass="emph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8" grpId="0">
        <p:bldAsOne/>
      </p:bldGraphic>
      <p:bldGraphic spid="4" grpId="0">
        <p:bldAsOne/>
      </p:bldGraphic>
      <p:bldGraphic spid="27" grpId="0">
        <p:bldAsOne/>
      </p:bldGraphic>
      <p:bldGraphic spid="27" grpId="1">
        <p:bldAsOne/>
      </p:bldGraphic>
    </p:bldLst>
  </p:timing>
</p:sld>
</file>

<file path=ppt/theme/theme1.xml><?xml version="1.0" encoding="utf-8"?>
<a:theme xmlns:a="http://schemas.openxmlformats.org/drawingml/2006/main" name="Tarkvarakomplekti Office kujund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630</TotalTime>
  <Words>581</Words>
  <Application>Microsoft Office PowerPoint</Application>
  <PresentationFormat>Custom</PresentationFormat>
  <Paragraphs>195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Tarkvarakomplekti Office kujundus</vt:lpstr>
      <vt:lpstr>TÜ raamatukogu  infosüsteemide osakonna  inimesed ja tegevused  2017. aastal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PowerPointi esitlus</dc:title>
  <dc:creator>Anneli Sepp</dc:creator>
  <cp:lastModifiedBy>Anneli</cp:lastModifiedBy>
  <cp:revision>74</cp:revision>
  <dcterms:created xsi:type="dcterms:W3CDTF">2017-06-26T06:01:08Z</dcterms:created>
  <dcterms:modified xsi:type="dcterms:W3CDTF">2017-06-26T19:21:49Z</dcterms:modified>
</cp:coreProperties>
</file>