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0"/>
  </p:notesMasterIdLst>
  <p:handoutMasterIdLst>
    <p:handoutMasterId r:id="rId31"/>
  </p:handoutMasterIdLst>
  <p:sldIdLst>
    <p:sldId id="450" r:id="rId2"/>
    <p:sldId id="500" r:id="rId3"/>
    <p:sldId id="452" r:id="rId4"/>
    <p:sldId id="498" r:id="rId5"/>
    <p:sldId id="463" r:id="rId6"/>
    <p:sldId id="499" r:id="rId7"/>
    <p:sldId id="492" r:id="rId8"/>
    <p:sldId id="493" r:id="rId9"/>
    <p:sldId id="501" r:id="rId10"/>
    <p:sldId id="502" r:id="rId11"/>
    <p:sldId id="513" r:id="rId12"/>
    <p:sldId id="495" r:id="rId13"/>
    <p:sldId id="491" r:id="rId14"/>
    <p:sldId id="494" r:id="rId15"/>
    <p:sldId id="496" r:id="rId16"/>
    <p:sldId id="503" r:id="rId17"/>
    <p:sldId id="347" r:id="rId18"/>
    <p:sldId id="504" r:id="rId19"/>
    <p:sldId id="505" r:id="rId20"/>
    <p:sldId id="509" r:id="rId21"/>
    <p:sldId id="506" r:id="rId22"/>
    <p:sldId id="508" r:id="rId23"/>
    <p:sldId id="515" r:id="rId24"/>
    <p:sldId id="511" r:id="rId25"/>
    <p:sldId id="514" r:id="rId26"/>
    <p:sldId id="512" r:id="rId27"/>
    <p:sldId id="510" r:id="rId28"/>
    <p:sldId id="481" r:id="rId29"/>
  </p:sldIdLst>
  <p:sldSz cx="9144000" cy="6858000" type="screen4x3"/>
  <p:notesSz cx="6735763" cy="9866313"/>
  <p:defaultTextStyle>
    <a:defPPr>
      <a:defRPr lang="en-GB"/>
    </a:defPPr>
    <a:lvl1pPr algn="l" rtl="0" fontAlgn="base">
      <a:spcBef>
        <a:spcPct val="0"/>
      </a:spcBef>
      <a:spcAft>
        <a:spcPct val="0"/>
      </a:spcAft>
      <a:defRPr sz="3200"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sz="3200"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sz="3200"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sz="3200"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sz="3200" kern="1200">
        <a:solidFill>
          <a:schemeClr val="tx1"/>
        </a:solidFill>
        <a:latin typeface="Arial" pitchFamily="34" charset="0"/>
        <a:ea typeface="ＭＳ Ｐゴシック" pitchFamily="34" charset="-128"/>
        <a:cs typeface="+mn-cs"/>
      </a:defRPr>
    </a:lvl5pPr>
    <a:lvl6pPr marL="2286000" algn="l" defTabSz="914400" rtl="0" eaLnBrk="1" latinLnBrk="0" hangingPunct="1">
      <a:defRPr sz="3200" kern="1200">
        <a:solidFill>
          <a:schemeClr val="tx1"/>
        </a:solidFill>
        <a:latin typeface="Arial" pitchFamily="34" charset="0"/>
        <a:ea typeface="ＭＳ Ｐゴシック" pitchFamily="34" charset="-128"/>
        <a:cs typeface="+mn-cs"/>
      </a:defRPr>
    </a:lvl6pPr>
    <a:lvl7pPr marL="2743200" algn="l" defTabSz="914400" rtl="0" eaLnBrk="1" latinLnBrk="0" hangingPunct="1">
      <a:defRPr sz="3200" kern="1200">
        <a:solidFill>
          <a:schemeClr val="tx1"/>
        </a:solidFill>
        <a:latin typeface="Arial" pitchFamily="34" charset="0"/>
        <a:ea typeface="ＭＳ Ｐゴシック" pitchFamily="34" charset="-128"/>
        <a:cs typeface="+mn-cs"/>
      </a:defRPr>
    </a:lvl7pPr>
    <a:lvl8pPr marL="3200400" algn="l" defTabSz="914400" rtl="0" eaLnBrk="1" latinLnBrk="0" hangingPunct="1">
      <a:defRPr sz="3200" kern="1200">
        <a:solidFill>
          <a:schemeClr val="tx1"/>
        </a:solidFill>
        <a:latin typeface="Arial" pitchFamily="34" charset="0"/>
        <a:ea typeface="ＭＳ Ｐゴシック" pitchFamily="34" charset="-128"/>
        <a:cs typeface="+mn-cs"/>
      </a:defRPr>
    </a:lvl8pPr>
    <a:lvl9pPr marL="3657600" algn="l" defTabSz="914400" rtl="0" eaLnBrk="1" latinLnBrk="0" hangingPunct="1">
      <a:defRPr sz="3200" kern="1200">
        <a:solidFill>
          <a:schemeClr val="tx1"/>
        </a:solidFill>
        <a:latin typeface="Arial"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4082"/>
    <a:srgbClr val="FCB84E"/>
    <a:srgbClr val="FDF11C"/>
    <a:srgbClr val="E4E0DF"/>
    <a:srgbClr val="88DDDD"/>
    <a:srgbClr val="44BBCC"/>
    <a:srgbClr val="C9A6E4"/>
    <a:srgbClr val="75B2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314" autoAdjust="0"/>
  </p:normalViewPr>
  <p:slideViewPr>
    <p:cSldViewPr>
      <p:cViewPr>
        <p:scale>
          <a:sx n="66" d="100"/>
          <a:sy n="66" d="100"/>
        </p:scale>
        <p:origin x="-1284" y="-750"/>
      </p:cViewPr>
      <p:guideLst>
        <p:guide orient="horz" pos="1152"/>
        <p:guide orient="horz" pos="1344"/>
        <p:guide orient="horz" pos="2112"/>
        <p:guide pos="528"/>
        <p:guide pos="3264"/>
        <p:guide pos="2876"/>
        <p:guide pos="1584"/>
        <p:guide pos="4176"/>
      </p:guideLst>
    </p:cSldViewPr>
  </p:slideViewPr>
  <p:outlineViewPr>
    <p:cViewPr>
      <p:scale>
        <a:sx n="33" d="100"/>
        <a:sy n="33" d="100"/>
      </p:scale>
      <p:origin x="0" y="1103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3228" y="-84"/>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19413" cy="492125"/>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bodyPr>
          <a:lstStyle>
            <a:lvl1pPr>
              <a:spcBef>
                <a:spcPct val="50000"/>
              </a:spcBef>
              <a:defRPr sz="1200">
                <a:latin typeface="Arial" charset="0"/>
                <a:ea typeface="+mn-ea"/>
                <a:cs typeface="+mn-cs"/>
              </a:defRPr>
            </a:lvl1pPr>
          </a:lstStyle>
          <a:p>
            <a:pPr>
              <a:defRPr/>
            </a:pPr>
            <a:endParaRPr lang="en-GB"/>
          </a:p>
        </p:txBody>
      </p:sp>
      <p:sp>
        <p:nvSpPr>
          <p:cNvPr id="15363" name="Rectangle 3"/>
          <p:cNvSpPr>
            <a:spLocks noGrp="1" noChangeArrowheads="1"/>
          </p:cNvSpPr>
          <p:nvPr>
            <p:ph type="dt" sz="quarter" idx="1"/>
          </p:nvPr>
        </p:nvSpPr>
        <p:spPr bwMode="auto">
          <a:xfrm>
            <a:off x="3816350" y="0"/>
            <a:ext cx="2919413" cy="492125"/>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bodyPr>
          <a:lstStyle>
            <a:lvl1pPr algn="r">
              <a:spcBef>
                <a:spcPct val="50000"/>
              </a:spcBef>
              <a:defRPr sz="1200">
                <a:latin typeface="Arial" charset="0"/>
                <a:ea typeface="+mn-ea"/>
                <a:cs typeface="+mn-cs"/>
              </a:defRPr>
            </a:lvl1pPr>
          </a:lstStyle>
          <a:p>
            <a:pPr>
              <a:defRPr/>
            </a:pPr>
            <a:endParaRPr lang="en-GB"/>
          </a:p>
        </p:txBody>
      </p:sp>
      <p:sp>
        <p:nvSpPr>
          <p:cNvPr id="15364" name="Rectangle 4"/>
          <p:cNvSpPr>
            <a:spLocks noGrp="1" noChangeArrowheads="1"/>
          </p:cNvSpPr>
          <p:nvPr>
            <p:ph type="ftr" sz="quarter" idx="2"/>
          </p:nvPr>
        </p:nvSpPr>
        <p:spPr bwMode="auto">
          <a:xfrm>
            <a:off x="0" y="9374188"/>
            <a:ext cx="2919413" cy="492125"/>
          </a:xfrm>
          <a:prstGeom prst="rect">
            <a:avLst/>
          </a:prstGeom>
          <a:noFill/>
          <a:ln w="9525">
            <a:noFill/>
            <a:miter lim="800000"/>
            <a:headEnd/>
            <a:tailEnd/>
          </a:ln>
          <a:effectLst/>
        </p:spPr>
        <p:txBody>
          <a:bodyPr vert="horz" wrap="square" lIns="91036" tIns="45519" rIns="91036" bIns="45519" numCol="1" anchor="b" anchorCtr="0" compatLnSpc="1">
            <a:prstTxWarp prst="textNoShape">
              <a:avLst/>
            </a:prstTxWarp>
          </a:bodyPr>
          <a:lstStyle>
            <a:lvl1pPr>
              <a:spcBef>
                <a:spcPct val="50000"/>
              </a:spcBef>
              <a:defRPr sz="1200">
                <a:latin typeface="Arial" charset="0"/>
                <a:ea typeface="+mn-ea"/>
                <a:cs typeface="+mn-cs"/>
              </a:defRPr>
            </a:lvl1pPr>
          </a:lstStyle>
          <a:p>
            <a:pPr>
              <a:defRPr/>
            </a:pPr>
            <a:endParaRPr lang="en-GB"/>
          </a:p>
        </p:txBody>
      </p:sp>
      <p:sp>
        <p:nvSpPr>
          <p:cNvPr id="15365" name="Rectangle 5"/>
          <p:cNvSpPr>
            <a:spLocks noGrp="1" noChangeArrowheads="1"/>
          </p:cNvSpPr>
          <p:nvPr>
            <p:ph type="sldNum" sz="quarter" idx="3"/>
          </p:nvPr>
        </p:nvSpPr>
        <p:spPr bwMode="auto">
          <a:xfrm>
            <a:off x="3816350" y="9374188"/>
            <a:ext cx="2919413" cy="492125"/>
          </a:xfrm>
          <a:prstGeom prst="rect">
            <a:avLst/>
          </a:prstGeom>
          <a:noFill/>
          <a:ln w="9525">
            <a:noFill/>
            <a:miter lim="800000"/>
            <a:headEnd/>
            <a:tailEnd/>
          </a:ln>
          <a:effectLst/>
        </p:spPr>
        <p:txBody>
          <a:bodyPr vert="horz" wrap="square" lIns="91036" tIns="45519" rIns="91036" bIns="45519" numCol="1" anchor="b" anchorCtr="0" compatLnSpc="1">
            <a:prstTxWarp prst="textNoShape">
              <a:avLst/>
            </a:prstTxWarp>
          </a:bodyPr>
          <a:lstStyle>
            <a:lvl1pPr algn="r">
              <a:spcBef>
                <a:spcPct val="50000"/>
              </a:spcBef>
              <a:defRPr sz="1200">
                <a:ea typeface="ＭＳ Ｐゴシック" pitchFamily="-84" charset="-128"/>
              </a:defRPr>
            </a:lvl1pPr>
          </a:lstStyle>
          <a:p>
            <a:pPr>
              <a:defRPr/>
            </a:pPr>
            <a:fld id="{5D4DD67D-EB7D-428E-9E4E-F1BE42FE854D}" type="slidenum">
              <a:rPr lang="en-GB"/>
              <a:pPr>
                <a:defRPr/>
              </a:pPr>
              <a:t>‹#›</a:t>
            </a:fld>
            <a:endParaRPr lang="en-GB"/>
          </a:p>
        </p:txBody>
      </p:sp>
    </p:spTree>
    <p:extLst>
      <p:ext uri="{BB962C8B-B14F-4D97-AF65-F5344CB8AC3E}">
        <p14:creationId xmlns:p14="http://schemas.microsoft.com/office/powerpoint/2010/main" val="20935212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3074"/>
          <p:cNvSpPr>
            <a:spLocks noGrp="1" noChangeArrowheads="1"/>
          </p:cNvSpPr>
          <p:nvPr>
            <p:ph type="hdr" sz="quarter"/>
          </p:nvPr>
        </p:nvSpPr>
        <p:spPr bwMode="auto">
          <a:xfrm>
            <a:off x="0" y="0"/>
            <a:ext cx="2919413" cy="276225"/>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spAutoFit/>
          </a:bodyPr>
          <a:lstStyle>
            <a:lvl1pPr>
              <a:spcBef>
                <a:spcPct val="50000"/>
              </a:spcBef>
              <a:defRPr sz="1200">
                <a:latin typeface="Arial" charset="0"/>
                <a:ea typeface="+mn-ea"/>
                <a:cs typeface="+mn-cs"/>
              </a:defRPr>
            </a:lvl1pPr>
          </a:lstStyle>
          <a:p>
            <a:pPr>
              <a:defRPr/>
            </a:pPr>
            <a:endParaRPr lang="en-GB"/>
          </a:p>
        </p:txBody>
      </p:sp>
      <p:sp>
        <p:nvSpPr>
          <p:cNvPr id="77827" name="Rectangle 3075"/>
          <p:cNvSpPr>
            <a:spLocks noGrp="1" noChangeArrowheads="1"/>
          </p:cNvSpPr>
          <p:nvPr>
            <p:ph type="dt" idx="1"/>
          </p:nvPr>
        </p:nvSpPr>
        <p:spPr bwMode="auto">
          <a:xfrm>
            <a:off x="3816350" y="0"/>
            <a:ext cx="2919413" cy="276225"/>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spAutoFit/>
          </a:bodyPr>
          <a:lstStyle>
            <a:lvl1pPr algn="r">
              <a:spcBef>
                <a:spcPct val="50000"/>
              </a:spcBef>
              <a:defRPr sz="1200">
                <a:latin typeface="Arial" charset="0"/>
                <a:ea typeface="+mn-ea"/>
                <a:cs typeface="+mn-cs"/>
              </a:defRPr>
            </a:lvl1pPr>
          </a:lstStyle>
          <a:p>
            <a:pPr>
              <a:defRPr/>
            </a:pPr>
            <a:endParaRPr lang="en-GB"/>
          </a:p>
        </p:txBody>
      </p:sp>
      <p:sp>
        <p:nvSpPr>
          <p:cNvPr id="43012" name="Rectangle 3076"/>
          <p:cNvSpPr>
            <a:spLocks noGrp="1" noRot="1" noChangeAspect="1" noChangeArrowheads="1" noTextEdit="1"/>
          </p:cNvSpPr>
          <p:nvPr>
            <p:ph type="sldImg" idx="2"/>
          </p:nvPr>
        </p:nvSpPr>
        <p:spPr bwMode="auto">
          <a:xfrm>
            <a:off x="904875" y="741363"/>
            <a:ext cx="4927600" cy="36972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9" name="Rectangle 3077"/>
          <p:cNvSpPr>
            <a:spLocks noGrp="1" noChangeArrowheads="1"/>
          </p:cNvSpPr>
          <p:nvPr>
            <p:ph type="body" sz="quarter" idx="3"/>
          </p:nvPr>
        </p:nvSpPr>
        <p:spPr bwMode="auto">
          <a:xfrm>
            <a:off x="896938" y="4683125"/>
            <a:ext cx="4941887" cy="1238250"/>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spAutoFit/>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77830" name="Rectangle 3078"/>
          <p:cNvSpPr>
            <a:spLocks noGrp="1" noChangeArrowheads="1"/>
          </p:cNvSpPr>
          <p:nvPr>
            <p:ph type="ftr" sz="quarter" idx="4"/>
          </p:nvPr>
        </p:nvSpPr>
        <p:spPr bwMode="auto">
          <a:xfrm>
            <a:off x="0" y="9596438"/>
            <a:ext cx="2919413" cy="276225"/>
          </a:xfrm>
          <a:prstGeom prst="rect">
            <a:avLst/>
          </a:prstGeom>
          <a:noFill/>
          <a:ln w="9525">
            <a:noFill/>
            <a:miter lim="800000"/>
            <a:headEnd/>
            <a:tailEnd/>
          </a:ln>
          <a:effectLst/>
        </p:spPr>
        <p:txBody>
          <a:bodyPr vert="horz" wrap="square" lIns="91036" tIns="45519" rIns="91036" bIns="45519" numCol="1" anchor="b" anchorCtr="0" compatLnSpc="1">
            <a:prstTxWarp prst="textNoShape">
              <a:avLst/>
            </a:prstTxWarp>
            <a:spAutoFit/>
          </a:bodyPr>
          <a:lstStyle>
            <a:lvl1pPr>
              <a:spcBef>
                <a:spcPct val="50000"/>
              </a:spcBef>
              <a:defRPr sz="1200">
                <a:latin typeface="Arial" charset="0"/>
                <a:ea typeface="+mn-ea"/>
                <a:cs typeface="+mn-cs"/>
              </a:defRPr>
            </a:lvl1pPr>
          </a:lstStyle>
          <a:p>
            <a:pPr>
              <a:defRPr/>
            </a:pPr>
            <a:endParaRPr lang="en-GB"/>
          </a:p>
        </p:txBody>
      </p:sp>
      <p:sp>
        <p:nvSpPr>
          <p:cNvPr id="77831" name="Rectangle 3079"/>
          <p:cNvSpPr>
            <a:spLocks noGrp="1" noChangeArrowheads="1"/>
          </p:cNvSpPr>
          <p:nvPr>
            <p:ph type="sldNum" sz="quarter" idx="5"/>
          </p:nvPr>
        </p:nvSpPr>
        <p:spPr bwMode="auto">
          <a:xfrm>
            <a:off x="3816350" y="9596438"/>
            <a:ext cx="2919413" cy="276225"/>
          </a:xfrm>
          <a:prstGeom prst="rect">
            <a:avLst/>
          </a:prstGeom>
          <a:noFill/>
          <a:ln w="9525">
            <a:noFill/>
            <a:miter lim="800000"/>
            <a:headEnd/>
            <a:tailEnd/>
          </a:ln>
          <a:effectLst/>
        </p:spPr>
        <p:txBody>
          <a:bodyPr vert="horz" wrap="square" lIns="91036" tIns="45519" rIns="91036" bIns="45519" numCol="1" anchor="b" anchorCtr="0" compatLnSpc="1">
            <a:prstTxWarp prst="textNoShape">
              <a:avLst/>
            </a:prstTxWarp>
            <a:spAutoFit/>
          </a:bodyPr>
          <a:lstStyle>
            <a:lvl1pPr algn="r">
              <a:spcBef>
                <a:spcPct val="50000"/>
              </a:spcBef>
              <a:defRPr sz="1200">
                <a:ea typeface="ＭＳ Ｐゴシック" pitchFamily="-84" charset="-128"/>
              </a:defRPr>
            </a:lvl1pPr>
          </a:lstStyle>
          <a:p>
            <a:pPr>
              <a:defRPr/>
            </a:pPr>
            <a:fld id="{5A41A5DF-873A-44E4-985A-4DF72771E4BE}" type="slidenum">
              <a:rPr lang="en-GB"/>
              <a:pPr>
                <a:defRPr/>
              </a:pPr>
              <a:t>‹#›</a:t>
            </a:fld>
            <a:endParaRPr lang="en-GB"/>
          </a:p>
        </p:txBody>
      </p:sp>
    </p:spTree>
    <p:extLst>
      <p:ext uri="{BB962C8B-B14F-4D97-AF65-F5344CB8AC3E}">
        <p14:creationId xmlns:p14="http://schemas.microsoft.com/office/powerpoint/2010/main" val="18974054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t-EE" altLang="et-EE" smtClean="0">
              <a:ea typeface="ＭＳ Ｐゴシック" pitchFamily="34" charset="-128"/>
            </a:endParaRPr>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ea typeface="ＭＳ Ｐゴシック" pitchFamily="34" charset="-128"/>
              </a:defRPr>
            </a:lvl1pPr>
            <a:lvl2pPr marL="742950" indent="-285750" eaLnBrk="0" hangingPunct="0">
              <a:spcBef>
                <a:spcPct val="30000"/>
              </a:spcBef>
              <a:defRPr sz="1200">
                <a:solidFill>
                  <a:schemeClr val="tx1"/>
                </a:solidFill>
                <a:latin typeface="Times New Roman" pitchFamily="18" charset="0"/>
                <a:ea typeface="ＭＳ Ｐゴシック" pitchFamily="34" charset="-128"/>
              </a:defRPr>
            </a:lvl2pPr>
            <a:lvl3pPr marL="1143000" indent="-228600" eaLnBrk="0" hangingPunct="0">
              <a:spcBef>
                <a:spcPct val="30000"/>
              </a:spcBef>
              <a:defRPr sz="1200">
                <a:solidFill>
                  <a:schemeClr val="tx1"/>
                </a:solidFill>
                <a:latin typeface="Times New Roman" pitchFamily="18" charset="0"/>
                <a:ea typeface="ＭＳ Ｐゴシック" pitchFamily="34" charset="-128"/>
              </a:defRPr>
            </a:lvl3pPr>
            <a:lvl4pPr marL="1600200" indent="-228600" eaLnBrk="0" hangingPunct="0">
              <a:spcBef>
                <a:spcPct val="30000"/>
              </a:spcBef>
              <a:defRPr sz="1200">
                <a:solidFill>
                  <a:schemeClr val="tx1"/>
                </a:solidFill>
                <a:latin typeface="Times New Roman" pitchFamily="18" charset="0"/>
                <a:ea typeface="ＭＳ Ｐゴシック" pitchFamily="34" charset="-128"/>
              </a:defRPr>
            </a:lvl4pPr>
            <a:lvl5pPr marL="2057400" indent="-228600" eaLnBrk="0" hangingPunct="0">
              <a:spcBef>
                <a:spcPct val="30000"/>
              </a:spcBef>
              <a:defRPr sz="1200">
                <a:solidFill>
                  <a:schemeClr val="tx1"/>
                </a:solidFill>
                <a:latin typeface="Times New Roman"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eaLnBrk="1" hangingPunct="1">
              <a:spcBef>
                <a:spcPct val="50000"/>
              </a:spcBef>
            </a:pPr>
            <a:fld id="{7BADF4CE-F5A7-4B44-AC69-5301F8C86B83}" type="slidenum">
              <a:rPr lang="en-GB" altLang="et-EE" smtClean="0">
                <a:latin typeface="Arial" pitchFamily="34" charset="0"/>
              </a:rPr>
              <a:pPr eaLnBrk="1" hangingPunct="1">
                <a:spcBef>
                  <a:spcPct val="50000"/>
                </a:spcBef>
              </a:pPr>
              <a:t>1</a:t>
            </a:fld>
            <a:endParaRPr lang="en-GB" altLang="et-EE"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t-EE" altLang="et-EE" smtClean="0">
              <a:ea typeface="ＭＳ Ｐゴシック" pitchFamily="34" charset="-128"/>
            </a:endParaRPr>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ea typeface="ＭＳ Ｐゴシック" pitchFamily="34" charset="-128"/>
              </a:defRPr>
            </a:lvl1pPr>
            <a:lvl2pPr marL="742950" indent="-285750" eaLnBrk="0" hangingPunct="0">
              <a:spcBef>
                <a:spcPct val="30000"/>
              </a:spcBef>
              <a:defRPr sz="1200">
                <a:solidFill>
                  <a:schemeClr val="tx1"/>
                </a:solidFill>
                <a:latin typeface="Times New Roman" pitchFamily="18" charset="0"/>
                <a:ea typeface="ＭＳ Ｐゴシック" pitchFamily="34" charset="-128"/>
              </a:defRPr>
            </a:lvl2pPr>
            <a:lvl3pPr marL="1143000" indent="-228600" eaLnBrk="0" hangingPunct="0">
              <a:spcBef>
                <a:spcPct val="30000"/>
              </a:spcBef>
              <a:defRPr sz="1200">
                <a:solidFill>
                  <a:schemeClr val="tx1"/>
                </a:solidFill>
                <a:latin typeface="Times New Roman" pitchFamily="18" charset="0"/>
                <a:ea typeface="ＭＳ Ｐゴシック" pitchFamily="34" charset="-128"/>
              </a:defRPr>
            </a:lvl3pPr>
            <a:lvl4pPr marL="1600200" indent="-228600" eaLnBrk="0" hangingPunct="0">
              <a:spcBef>
                <a:spcPct val="30000"/>
              </a:spcBef>
              <a:defRPr sz="1200">
                <a:solidFill>
                  <a:schemeClr val="tx1"/>
                </a:solidFill>
                <a:latin typeface="Times New Roman" pitchFamily="18" charset="0"/>
                <a:ea typeface="ＭＳ Ｐゴシック" pitchFamily="34" charset="-128"/>
              </a:defRPr>
            </a:lvl4pPr>
            <a:lvl5pPr marL="2057400" indent="-228600" eaLnBrk="0" hangingPunct="0">
              <a:spcBef>
                <a:spcPct val="30000"/>
              </a:spcBef>
              <a:defRPr sz="1200">
                <a:solidFill>
                  <a:schemeClr val="tx1"/>
                </a:solidFill>
                <a:latin typeface="Times New Roman"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eaLnBrk="1" hangingPunct="1">
              <a:spcBef>
                <a:spcPct val="50000"/>
              </a:spcBef>
            </a:pPr>
            <a:fld id="{15D24E3F-9740-48FD-A94C-1B7CE40EFFC1}" type="slidenum">
              <a:rPr lang="en-GB" altLang="et-EE" smtClean="0">
                <a:latin typeface="Arial" pitchFamily="34" charset="0"/>
              </a:rPr>
              <a:pPr eaLnBrk="1" hangingPunct="1">
                <a:spcBef>
                  <a:spcPct val="50000"/>
                </a:spcBef>
              </a:pPr>
              <a:t>2</a:t>
            </a:fld>
            <a:endParaRPr lang="en-GB" altLang="et-EE"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t-EE" altLang="et-EE" smtClean="0">
              <a:ea typeface="ＭＳ Ｐゴシック" pitchFamily="34" charset="-128"/>
            </a:endParaRPr>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ea typeface="ＭＳ Ｐゴシック" pitchFamily="34" charset="-128"/>
              </a:defRPr>
            </a:lvl1pPr>
            <a:lvl2pPr marL="742950" indent="-285750" eaLnBrk="0" hangingPunct="0">
              <a:spcBef>
                <a:spcPct val="30000"/>
              </a:spcBef>
              <a:defRPr sz="1200">
                <a:solidFill>
                  <a:schemeClr val="tx1"/>
                </a:solidFill>
                <a:latin typeface="Times New Roman" pitchFamily="18" charset="0"/>
                <a:ea typeface="ＭＳ Ｐゴシック" pitchFamily="34" charset="-128"/>
              </a:defRPr>
            </a:lvl2pPr>
            <a:lvl3pPr marL="1143000" indent="-228600" eaLnBrk="0" hangingPunct="0">
              <a:spcBef>
                <a:spcPct val="30000"/>
              </a:spcBef>
              <a:defRPr sz="1200">
                <a:solidFill>
                  <a:schemeClr val="tx1"/>
                </a:solidFill>
                <a:latin typeface="Times New Roman" pitchFamily="18" charset="0"/>
                <a:ea typeface="ＭＳ Ｐゴシック" pitchFamily="34" charset="-128"/>
              </a:defRPr>
            </a:lvl3pPr>
            <a:lvl4pPr marL="1600200" indent="-228600" eaLnBrk="0" hangingPunct="0">
              <a:spcBef>
                <a:spcPct val="30000"/>
              </a:spcBef>
              <a:defRPr sz="1200">
                <a:solidFill>
                  <a:schemeClr val="tx1"/>
                </a:solidFill>
                <a:latin typeface="Times New Roman" pitchFamily="18" charset="0"/>
                <a:ea typeface="ＭＳ Ｐゴシック" pitchFamily="34" charset="-128"/>
              </a:defRPr>
            </a:lvl4pPr>
            <a:lvl5pPr marL="2057400" indent="-228600" eaLnBrk="0" hangingPunct="0">
              <a:spcBef>
                <a:spcPct val="30000"/>
              </a:spcBef>
              <a:defRPr sz="1200">
                <a:solidFill>
                  <a:schemeClr val="tx1"/>
                </a:solidFill>
                <a:latin typeface="Times New Roman"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eaLnBrk="1" hangingPunct="1">
              <a:spcBef>
                <a:spcPct val="50000"/>
              </a:spcBef>
            </a:pPr>
            <a:fld id="{FC678691-ECE1-4A27-A608-E9497F022C65}" type="slidenum">
              <a:rPr lang="en-GB" altLang="et-EE" smtClean="0">
                <a:latin typeface="Arial" pitchFamily="34" charset="0"/>
              </a:rPr>
              <a:pPr eaLnBrk="1" hangingPunct="1">
                <a:spcBef>
                  <a:spcPct val="50000"/>
                </a:spcBef>
              </a:pPr>
              <a:t>3</a:t>
            </a:fld>
            <a:endParaRPr lang="en-GB" altLang="et-EE"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20750" eaLnBrk="1" hangingPunct="1">
              <a:lnSpc>
                <a:spcPct val="80000"/>
              </a:lnSpc>
            </a:pPr>
            <a:r>
              <a:rPr lang="en-US" altLang="et-EE" sz="800" b="1" smtClean="0">
                <a:ea typeface="ＭＳ Ｐゴシック" pitchFamily="34" charset="-128"/>
              </a:rPr>
              <a:t>Friedrich Georg Wilhelm von Struve </a:t>
            </a:r>
            <a:r>
              <a:rPr lang="en-US" altLang="et-EE" sz="800" smtClean="0">
                <a:ea typeface="ＭＳ Ｐゴシック" pitchFamily="34" charset="-128"/>
              </a:rPr>
              <a:t>(1793–1864) – a Baltic-German astronomer from a famous dynasty of astronomers. UT Professor of Astronomy and Director of the Observatory from 1820 until 1839. In 1839, he founded and became the director of the new Pulkovo Observatory near St</a:t>
            </a:r>
            <a:r>
              <a:rPr lang="et-EE" altLang="et-EE" sz="800" smtClean="0">
                <a:ea typeface="ＭＳ Ｐゴシック" pitchFamily="34" charset="-128"/>
              </a:rPr>
              <a:t>.</a:t>
            </a:r>
            <a:r>
              <a:rPr lang="en-US" altLang="et-EE" sz="800" smtClean="0">
                <a:ea typeface="ＭＳ Ｐゴシック" pitchFamily="34" charset="-128"/>
              </a:rPr>
              <a:t> Petersburg. Struve carried out micrometric measurements of 2,714 double stars and was the first astronomer to calculate the distance of a star from the Earth (Wega in the Lyre constellation (1836). Struve was also interested in geodetic surveying. He initiated the Struve Geodetic Arc, which was a chain of survey triangulations stretching over 2,820 km across 10 countries from Nor</a:t>
            </a:r>
            <a:r>
              <a:rPr lang="et-EE" altLang="et-EE" sz="800" smtClean="0">
                <a:ea typeface="ＭＳ Ｐゴシック" pitchFamily="34" charset="-128"/>
              </a:rPr>
              <a:t>d</a:t>
            </a:r>
            <a:r>
              <a:rPr lang="en-US" altLang="et-EE" sz="800" smtClean="0">
                <a:ea typeface="ＭＳ Ｐゴシック" pitchFamily="34" charset="-128"/>
              </a:rPr>
              <a:t>kap in Northern Norway through Tartu to the Black Sea coast. It was added on the UNESCO World Heritage list in 2005. </a:t>
            </a:r>
          </a:p>
          <a:p>
            <a:pPr defTabSz="920750" eaLnBrk="1" hangingPunct="1">
              <a:lnSpc>
                <a:spcPct val="80000"/>
              </a:lnSpc>
            </a:pPr>
            <a:endParaRPr lang="et-EE" altLang="et-EE" sz="800" smtClean="0">
              <a:ea typeface="ＭＳ Ｐゴシック" pitchFamily="34" charset="-128"/>
            </a:endParaRPr>
          </a:p>
          <a:p>
            <a:pPr defTabSz="920750" eaLnBrk="1" hangingPunct="1">
              <a:lnSpc>
                <a:spcPct val="80000"/>
              </a:lnSpc>
            </a:pPr>
            <a:r>
              <a:rPr lang="en-US" altLang="et-EE" sz="800" b="1" smtClean="0">
                <a:ea typeface="ＭＳ Ｐゴシック" pitchFamily="34" charset="-128"/>
              </a:rPr>
              <a:t>Karl Ernst von Baer </a:t>
            </a:r>
            <a:r>
              <a:rPr lang="de-DE" altLang="et-EE" sz="800" smtClean="0">
                <a:ea typeface="ＭＳ Ｐゴシック" pitchFamily="34" charset="-128"/>
              </a:rPr>
              <a:t>(1792–1876) </a:t>
            </a:r>
            <a:r>
              <a:rPr lang="et-EE" altLang="et-EE" sz="800" smtClean="0">
                <a:ea typeface="ＭＳ Ｐゴシック" pitchFamily="34" charset="-128"/>
              </a:rPr>
              <a:t>– </a:t>
            </a:r>
            <a:r>
              <a:rPr lang="de-DE" altLang="et-EE" sz="800" smtClean="0">
                <a:ea typeface="ＭＳ Ｐゴシック" pitchFamily="34" charset="-128"/>
              </a:rPr>
              <a:t>a Baltic</a:t>
            </a:r>
            <a:r>
              <a:rPr lang="et-EE" altLang="et-EE" sz="800" smtClean="0">
                <a:ea typeface="ＭＳ Ｐゴシック" pitchFamily="34" charset="-128"/>
              </a:rPr>
              <a:t>-</a:t>
            </a:r>
            <a:r>
              <a:rPr lang="de-DE" altLang="et-EE" sz="800" smtClean="0">
                <a:ea typeface="ＭＳ Ｐゴシック" pitchFamily="34" charset="-128"/>
              </a:rPr>
              <a:t>German biologist. </a:t>
            </a:r>
            <a:r>
              <a:rPr lang="en-GB" altLang="et-EE" sz="800" smtClean="0">
                <a:ea typeface="ＭＳ Ｐゴシック" pitchFamily="34" charset="-128"/>
              </a:rPr>
              <a:t>He was one of the founding father of embryology, the discoverer of the mammalian ovum. Baer studied medicine at the University of Tartu in 1810–1814. Baer was the first graduate of Imperial University of Tartu to be elected to the post of a professor abroad – in 1817 he became a professor at Königsberg University (Kaliningrad) and a full professor of zoology in 1821. In Königsberg he studied the</a:t>
            </a:r>
            <a:r>
              <a:rPr lang="en-US" altLang="et-EE" sz="800" smtClean="0">
                <a:ea typeface="ＭＳ Ｐゴシック" pitchFamily="34" charset="-128"/>
              </a:rPr>
              <a:t> embryonic </a:t>
            </a:r>
            <a:r>
              <a:rPr lang="en-GB" altLang="et-EE" sz="800" smtClean="0">
                <a:ea typeface="ＭＳ Ｐゴシック" pitchFamily="34" charset="-128"/>
              </a:rPr>
              <a:t>development of animals, discovering the blastula stage of development and the notochord. In 1826 Baer discovered the mammalian ovum and formulated what would later be called the Baer's laws for embryology. He spent the last years of his life (1867–1876) in Tartu, where he became one of the leading critics of the theories of Charles Darwin. </a:t>
            </a:r>
            <a:endParaRPr lang="et-EE" altLang="et-EE" sz="800" smtClean="0">
              <a:ea typeface="ＭＳ Ｐゴシック" pitchFamily="34" charset="-128"/>
            </a:endParaRPr>
          </a:p>
          <a:p>
            <a:pPr defTabSz="920750" eaLnBrk="1" hangingPunct="1">
              <a:lnSpc>
                <a:spcPct val="80000"/>
              </a:lnSpc>
            </a:pPr>
            <a:endParaRPr lang="en-US" altLang="et-EE" sz="800" smtClean="0">
              <a:ea typeface="ＭＳ Ｐゴシック" pitchFamily="34" charset="-128"/>
            </a:endParaRPr>
          </a:p>
          <a:p>
            <a:pPr defTabSz="920750" eaLnBrk="1" hangingPunct="1">
              <a:lnSpc>
                <a:spcPct val="80000"/>
              </a:lnSpc>
            </a:pPr>
            <a:r>
              <a:rPr lang="en-US" altLang="et-EE" sz="800" b="1" smtClean="0">
                <a:ea typeface="ＭＳ Ｐゴシック" pitchFamily="34" charset="-128"/>
              </a:rPr>
              <a:t>Moritz Hermann </a:t>
            </a:r>
            <a:r>
              <a:rPr lang="en-US" altLang="et-EE" sz="800" b="1" smtClean="0">
                <a:solidFill>
                  <a:srgbClr val="FF0000"/>
                </a:solidFill>
                <a:ea typeface="ＭＳ Ｐゴシック" pitchFamily="34" charset="-128"/>
              </a:rPr>
              <a:t>Jacoby </a:t>
            </a:r>
            <a:r>
              <a:rPr lang="en-US" altLang="et-EE" sz="800" smtClean="0">
                <a:solidFill>
                  <a:srgbClr val="FF0000"/>
                </a:solidFill>
                <a:ea typeface="ＭＳ Ｐゴシック" pitchFamily="34" charset="-128"/>
              </a:rPr>
              <a:t>(1801–1874) – UT Professor of Civil Engineering (183</a:t>
            </a:r>
            <a:r>
              <a:rPr lang="et-EE" altLang="et-EE" sz="800" smtClean="0">
                <a:solidFill>
                  <a:srgbClr val="FF0000"/>
                </a:solidFill>
                <a:ea typeface="ＭＳ Ｐゴシック" pitchFamily="34" charset="-128"/>
              </a:rPr>
              <a:t>6</a:t>
            </a:r>
            <a:r>
              <a:rPr lang="en-US" altLang="et-EE" sz="800" smtClean="0">
                <a:solidFill>
                  <a:srgbClr val="FF0000"/>
                </a:solidFill>
                <a:ea typeface="ＭＳ Ｐゴシック" pitchFamily="34" charset="-128"/>
              </a:rPr>
              <a:t>–18</a:t>
            </a:r>
            <a:r>
              <a:rPr lang="et-EE" altLang="et-EE" sz="800" smtClean="0">
                <a:solidFill>
                  <a:srgbClr val="FF0000"/>
                </a:solidFill>
                <a:ea typeface="ＭＳ Ｐゴシック" pitchFamily="34" charset="-128"/>
              </a:rPr>
              <a:t>40</a:t>
            </a:r>
            <a:r>
              <a:rPr lang="en-US" altLang="et-EE" sz="800" smtClean="0">
                <a:solidFill>
                  <a:srgbClr val="FF0000"/>
                </a:solidFill>
                <a:ea typeface="ＭＳ Ｐゴシック" pitchFamily="34" charset="-128"/>
              </a:rPr>
              <a:t>). Jacoby has earned his place in the history of science as a physicist who constructed the world</a:t>
            </a:r>
            <a:r>
              <a:rPr lang="en-US" altLang="en-US" sz="800" smtClean="0">
                <a:solidFill>
                  <a:srgbClr val="FF0000"/>
                </a:solidFill>
                <a:ea typeface="ＭＳ Ｐゴシック" pitchFamily="34" charset="-128"/>
              </a:rPr>
              <a:t>’</a:t>
            </a:r>
            <a:r>
              <a:rPr lang="en-US" altLang="ja-JP" sz="800" smtClean="0">
                <a:solidFill>
                  <a:srgbClr val="FF0000"/>
                </a:solidFill>
                <a:ea typeface="ＭＳ Ｐゴシック" pitchFamily="34" charset="-128"/>
              </a:rPr>
              <a:t>s first electromagnetic motor and who during the brief period he taught at the University of Tartu discovered galvanoplastics</a:t>
            </a:r>
            <a:r>
              <a:rPr lang="et-EE" altLang="ja-JP" sz="800" smtClean="0">
                <a:solidFill>
                  <a:srgbClr val="FF0000"/>
                </a:solidFill>
                <a:ea typeface="ＭＳ Ｐゴシック" pitchFamily="34" charset="-128"/>
              </a:rPr>
              <a:t> (1837)</a:t>
            </a:r>
            <a:r>
              <a:rPr lang="en-US" altLang="ja-JP" sz="800" smtClean="0">
                <a:solidFill>
                  <a:srgbClr val="FF0000"/>
                </a:solidFill>
                <a:ea typeface="ＭＳ Ｐゴシック" pitchFamily="34" charset="-128"/>
              </a:rPr>
              <a:t>. </a:t>
            </a:r>
          </a:p>
          <a:p>
            <a:pPr defTabSz="920750" eaLnBrk="1" hangingPunct="1">
              <a:lnSpc>
                <a:spcPct val="80000"/>
              </a:lnSpc>
            </a:pPr>
            <a:endParaRPr lang="en-US" altLang="et-EE" sz="800" smtClean="0">
              <a:ea typeface="ＭＳ Ｐゴシック" pitchFamily="34" charset="-128"/>
            </a:endParaRPr>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ea typeface="ＭＳ Ｐゴシック" pitchFamily="34" charset="-128"/>
              </a:defRPr>
            </a:lvl1pPr>
            <a:lvl2pPr marL="742950" indent="-285750" eaLnBrk="0" hangingPunct="0">
              <a:spcBef>
                <a:spcPct val="30000"/>
              </a:spcBef>
              <a:defRPr sz="1200">
                <a:solidFill>
                  <a:schemeClr val="tx1"/>
                </a:solidFill>
                <a:latin typeface="Times New Roman" pitchFamily="18" charset="0"/>
                <a:ea typeface="ＭＳ Ｐゴシック" pitchFamily="34" charset="-128"/>
              </a:defRPr>
            </a:lvl2pPr>
            <a:lvl3pPr marL="1143000" indent="-228600" eaLnBrk="0" hangingPunct="0">
              <a:spcBef>
                <a:spcPct val="30000"/>
              </a:spcBef>
              <a:defRPr sz="1200">
                <a:solidFill>
                  <a:schemeClr val="tx1"/>
                </a:solidFill>
                <a:latin typeface="Times New Roman" pitchFamily="18" charset="0"/>
                <a:ea typeface="ＭＳ Ｐゴシック" pitchFamily="34" charset="-128"/>
              </a:defRPr>
            </a:lvl3pPr>
            <a:lvl4pPr marL="1600200" indent="-228600" eaLnBrk="0" hangingPunct="0">
              <a:spcBef>
                <a:spcPct val="30000"/>
              </a:spcBef>
              <a:defRPr sz="1200">
                <a:solidFill>
                  <a:schemeClr val="tx1"/>
                </a:solidFill>
                <a:latin typeface="Times New Roman" pitchFamily="18" charset="0"/>
                <a:ea typeface="ＭＳ Ｐゴシック" pitchFamily="34" charset="-128"/>
              </a:defRPr>
            </a:lvl4pPr>
            <a:lvl5pPr marL="2057400" indent="-228600" eaLnBrk="0" hangingPunct="0">
              <a:spcBef>
                <a:spcPct val="30000"/>
              </a:spcBef>
              <a:defRPr sz="1200">
                <a:solidFill>
                  <a:schemeClr val="tx1"/>
                </a:solidFill>
                <a:latin typeface="Times New Roman"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eaLnBrk="1" hangingPunct="1">
              <a:spcBef>
                <a:spcPct val="50000"/>
              </a:spcBef>
            </a:pPr>
            <a:fld id="{78C46D1B-F563-49D6-A4EF-B63C32408823}" type="slidenum">
              <a:rPr lang="en-GB" altLang="et-EE" smtClean="0">
                <a:latin typeface="Arial" pitchFamily="34" charset="0"/>
              </a:rPr>
              <a:pPr eaLnBrk="1" hangingPunct="1">
                <a:spcBef>
                  <a:spcPct val="50000"/>
                </a:spcBef>
              </a:pPr>
              <a:t>5</a:t>
            </a:fld>
            <a:endParaRPr lang="en-GB" altLang="et-EE"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t-EE" altLang="et-EE" smtClean="0">
              <a:ea typeface="ＭＳ Ｐゴシック" pitchFamily="34" charset="-128"/>
            </a:endParaRPr>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ea typeface="ＭＳ Ｐゴシック" pitchFamily="34" charset="-128"/>
              </a:defRPr>
            </a:lvl1pPr>
            <a:lvl2pPr marL="742950" indent="-285750" eaLnBrk="0" hangingPunct="0">
              <a:spcBef>
                <a:spcPct val="30000"/>
              </a:spcBef>
              <a:defRPr sz="1200">
                <a:solidFill>
                  <a:schemeClr val="tx1"/>
                </a:solidFill>
                <a:latin typeface="Times New Roman" pitchFamily="18" charset="0"/>
                <a:ea typeface="ＭＳ Ｐゴシック" pitchFamily="34" charset="-128"/>
              </a:defRPr>
            </a:lvl2pPr>
            <a:lvl3pPr marL="1143000" indent="-228600" eaLnBrk="0" hangingPunct="0">
              <a:spcBef>
                <a:spcPct val="30000"/>
              </a:spcBef>
              <a:defRPr sz="1200">
                <a:solidFill>
                  <a:schemeClr val="tx1"/>
                </a:solidFill>
                <a:latin typeface="Times New Roman" pitchFamily="18" charset="0"/>
                <a:ea typeface="ＭＳ Ｐゴシック" pitchFamily="34" charset="-128"/>
              </a:defRPr>
            </a:lvl3pPr>
            <a:lvl4pPr marL="1600200" indent="-228600" eaLnBrk="0" hangingPunct="0">
              <a:spcBef>
                <a:spcPct val="30000"/>
              </a:spcBef>
              <a:defRPr sz="1200">
                <a:solidFill>
                  <a:schemeClr val="tx1"/>
                </a:solidFill>
                <a:latin typeface="Times New Roman" pitchFamily="18" charset="0"/>
                <a:ea typeface="ＭＳ Ｐゴシック" pitchFamily="34" charset="-128"/>
              </a:defRPr>
            </a:lvl4pPr>
            <a:lvl5pPr marL="2057400" indent="-228600" eaLnBrk="0" hangingPunct="0">
              <a:spcBef>
                <a:spcPct val="30000"/>
              </a:spcBef>
              <a:defRPr sz="1200">
                <a:solidFill>
                  <a:schemeClr val="tx1"/>
                </a:solidFill>
                <a:latin typeface="Times New Roman"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eaLnBrk="1" hangingPunct="1">
              <a:spcBef>
                <a:spcPct val="50000"/>
              </a:spcBef>
            </a:pPr>
            <a:fld id="{291CDCD1-597B-4CCC-B346-34634C010D5B}" type="slidenum">
              <a:rPr lang="en-GB" altLang="et-EE" smtClean="0">
                <a:latin typeface="Arial" pitchFamily="34" charset="0"/>
              </a:rPr>
              <a:pPr eaLnBrk="1" hangingPunct="1">
                <a:spcBef>
                  <a:spcPct val="50000"/>
                </a:spcBef>
              </a:pPr>
              <a:t>7</a:t>
            </a:fld>
            <a:endParaRPr lang="en-GB" altLang="et-EE"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t-EE" altLang="et-EE" smtClean="0">
              <a:ea typeface="ＭＳ Ｐゴシック" pitchFamily="34" charset="-128"/>
            </a:endParaRPr>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ea typeface="ＭＳ Ｐゴシック" pitchFamily="34" charset="-128"/>
              </a:defRPr>
            </a:lvl1pPr>
            <a:lvl2pPr marL="742950" indent="-285750" eaLnBrk="0" hangingPunct="0">
              <a:spcBef>
                <a:spcPct val="30000"/>
              </a:spcBef>
              <a:defRPr sz="1200">
                <a:solidFill>
                  <a:schemeClr val="tx1"/>
                </a:solidFill>
                <a:latin typeface="Times New Roman" pitchFamily="18" charset="0"/>
                <a:ea typeface="ＭＳ Ｐゴシック" pitchFamily="34" charset="-128"/>
              </a:defRPr>
            </a:lvl2pPr>
            <a:lvl3pPr marL="1143000" indent="-228600" eaLnBrk="0" hangingPunct="0">
              <a:spcBef>
                <a:spcPct val="30000"/>
              </a:spcBef>
              <a:defRPr sz="1200">
                <a:solidFill>
                  <a:schemeClr val="tx1"/>
                </a:solidFill>
                <a:latin typeface="Times New Roman" pitchFamily="18" charset="0"/>
                <a:ea typeface="ＭＳ Ｐゴシック" pitchFamily="34" charset="-128"/>
              </a:defRPr>
            </a:lvl3pPr>
            <a:lvl4pPr marL="1600200" indent="-228600" eaLnBrk="0" hangingPunct="0">
              <a:spcBef>
                <a:spcPct val="30000"/>
              </a:spcBef>
              <a:defRPr sz="1200">
                <a:solidFill>
                  <a:schemeClr val="tx1"/>
                </a:solidFill>
                <a:latin typeface="Times New Roman" pitchFamily="18" charset="0"/>
                <a:ea typeface="ＭＳ Ｐゴシック" pitchFamily="34" charset="-128"/>
              </a:defRPr>
            </a:lvl4pPr>
            <a:lvl5pPr marL="2057400" indent="-228600" eaLnBrk="0" hangingPunct="0">
              <a:spcBef>
                <a:spcPct val="30000"/>
              </a:spcBef>
              <a:defRPr sz="1200">
                <a:solidFill>
                  <a:schemeClr val="tx1"/>
                </a:solidFill>
                <a:latin typeface="Times New Roman"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eaLnBrk="1" hangingPunct="1">
              <a:spcBef>
                <a:spcPct val="50000"/>
              </a:spcBef>
            </a:pPr>
            <a:fld id="{4D0FC299-B756-4AB5-86FC-7BC9EB1356F6}" type="slidenum">
              <a:rPr lang="en-GB" altLang="et-EE" smtClean="0">
                <a:latin typeface="Arial" pitchFamily="34" charset="0"/>
              </a:rPr>
              <a:pPr eaLnBrk="1" hangingPunct="1">
                <a:spcBef>
                  <a:spcPct val="50000"/>
                </a:spcBef>
              </a:pPr>
              <a:t>12</a:t>
            </a:fld>
            <a:endParaRPr lang="en-GB" altLang="et-EE"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t-EE" altLang="et-EE" smtClean="0">
              <a:ea typeface="ＭＳ Ｐゴシック" pitchFamily="34" charset="-128"/>
            </a:endParaRPr>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ea typeface="ＭＳ Ｐゴシック" pitchFamily="34" charset="-128"/>
              </a:defRPr>
            </a:lvl1pPr>
            <a:lvl2pPr marL="742950" indent="-285750" eaLnBrk="0" hangingPunct="0">
              <a:spcBef>
                <a:spcPct val="30000"/>
              </a:spcBef>
              <a:defRPr sz="1200">
                <a:solidFill>
                  <a:schemeClr val="tx1"/>
                </a:solidFill>
                <a:latin typeface="Times New Roman" pitchFamily="18" charset="0"/>
                <a:ea typeface="ＭＳ Ｐゴシック" pitchFamily="34" charset="-128"/>
              </a:defRPr>
            </a:lvl2pPr>
            <a:lvl3pPr marL="1143000" indent="-228600" eaLnBrk="0" hangingPunct="0">
              <a:spcBef>
                <a:spcPct val="30000"/>
              </a:spcBef>
              <a:defRPr sz="1200">
                <a:solidFill>
                  <a:schemeClr val="tx1"/>
                </a:solidFill>
                <a:latin typeface="Times New Roman" pitchFamily="18" charset="0"/>
                <a:ea typeface="ＭＳ Ｐゴシック" pitchFamily="34" charset="-128"/>
              </a:defRPr>
            </a:lvl3pPr>
            <a:lvl4pPr marL="1600200" indent="-228600" eaLnBrk="0" hangingPunct="0">
              <a:spcBef>
                <a:spcPct val="30000"/>
              </a:spcBef>
              <a:defRPr sz="1200">
                <a:solidFill>
                  <a:schemeClr val="tx1"/>
                </a:solidFill>
                <a:latin typeface="Times New Roman" pitchFamily="18" charset="0"/>
                <a:ea typeface="ＭＳ Ｐゴシック" pitchFamily="34" charset="-128"/>
              </a:defRPr>
            </a:lvl4pPr>
            <a:lvl5pPr marL="2057400" indent="-228600" eaLnBrk="0" hangingPunct="0">
              <a:spcBef>
                <a:spcPct val="30000"/>
              </a:spcBef>
              <a:defRPr sz="1200">
                <a:solidFill>
                  <a:schemeClr val="tx1"/>
                </a:solidFill>
                <a:latin typeface="Times New Roman"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eaLnBrk="1" hangingPunct="1">
              <a:spcBef>
                <a:spcPct val="50000"/>
              </a:spcBef>
            </a:pPr>
            <a:fld id="{51C2E252-6D92-4759-ABE2-6FDEA82F9FB5}" type="slidenum">
              <a:rPr lang="en-GB" altLang="et-EE" smtClean="0">
                <a:latin typeface="Arial" pitchFamily="34" charset="0"/>
              </a:rPr>
              <a:pPr eaLnBrk="1" hangingPunct="1">
                <a:spcBef>
                  <a:spcPct val="50000"/>
                </a:spcBef>
              </a:pPr>
              <a:t>13</a:t>
            </a:fld>
            <a:endParaRPr lang="en-GB" altLang="et-EE"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xfrm>
            <a:off x="896938" y="4683125"/>
            <a:ext cx="4941887" cy="1666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06463" eaLnBrk="1" hangingPunct="1">
              <a:lnSpc>
                <a:spcPct val="80000"/>
              </a:lnSpc>
            </a:pPr>
            <a:endParaRPr lang="et-EE" altLang="et-EE" sz="600" smtClean="0">
              <a:ea typeface="ＭＳ Ｐゴシック" pitchFamily="34" charset="-128"/>
            </a:endParaRPr>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ea typeface="ＭＳ Ｐゴシック" pitchFamily="34" charset="-128"/>
              </a:defRPr>
            </a:lvl1pPr>
            <a:lvl2pPr marL="742950" indent="-285750" eaLnBrk="0" hangingPunct="0">
              <a:spcBef>
                <a:spcPct val="30000"/>
              </a:spcBef>
              <a:defRPr sz="1200">
                <a:solidFill>
                  <a:schemeClr val="tx1"/>
                </a:solidFill>
                <a:latin typeface="Times New Roman" pitchFamily="18" charset="0"/>
                <a:ea typeface="ＭＳ Ｐゴシック" pitchFamily="34" charset="-128"/>
              </a:defRPr>
            </a:lvl2pPr>
            <a:lvl3pPr marL="1143000" indent="-228600" eaLnBrk="0" hangingPunct="0">
              <a:spcBef>
                <a:spcPct val="30000"/>
              </a:spcBef>
              <a:defRPr sz="1200">
                <a:solidFill>
                  <a:schemeClr val="tx1"/>
                </a:solidFill>
                <a:latin typeface="Times New Roman" pitchFamily="18" charset="0"/>
                <a:ea typeface="ＭＳ Ｐゴシック" pitchFamily="34" charset="-128"/>
              </a:defRPr>
            </a:lvl3pPr>
            <a:lvl4pPr marL="1600200" indent="-228600" eaLnBrk="0" hangingPunct="0">
              <a:spcBef>
                <a:spcPct val="30000"/>
              </a:spcBef>
              <a:defRPr sz="1200">
                <a:solidFill>
                  <a:schemeClr val="tx1"/>
                </a:solidFill>
                <a:latin typeface="Times New Roman" pitchFamily="18" charset="0"/>
                <a:ea typeface="ＭＳ Ｐゴシック" pitchFamily="34" charset="-128"/>
              </a:defRPr>
            </a:lvl4pPr>
            <a:lvl5pPr marL="2057400" indent="-228600" eaLnBrk="0" hangingPunct="0">
              <a:spcBef>
                <a:spcPct val="30000"/>
              </a:spcBef>
              <a:defRPr sz="1200">
                <a:solidFill>
                  <a:schemeClr val="tx1"/>
                </a:solidFill>
                <a:latin typeface="Times New Roman"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eaLnBrk="1" hangingPunct="1">
              <a:spcBef>
                <a:spcPct val="50000"/>
              </a:spcBef>
            </a:pPr>
            <a:fld id="{6FA290E1-20F5-4D03-8807-C8E3CA874AD2}" type="slidenum">
              <a:rPr lang="en-GB" altLang="et-EE" smtClean="0">
                <a:latin typeface="Arial" pitchFamily="34" charset="0"/>
              </a:rPr>
              <a:pPr eaLnBrk="1" hangingPunct="1">
                <a:spcBef>
                  <a:spcPct val="50000"/>
                </a:spcBef>
              </a:pPr>
              <a:t>17</a:t>
            </a:fld>
            <a:endParaRPr lang="en-GB" altLang="et-EE"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4" name="Picture 7"/>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27088" y="-1971675"/>
            <a:ext cx="9290050" cy="889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1600" y="-38100"/>
            <a:ext cx="3449638"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3784376" y="4387552"/>
            <a:ext cx="7772400" cy="650503"/>
          </a:xfrm>
        </p:spPr>
        <p:txBody>
          <a:bodyPr/>
          <a:lstStyle>
            <a:lvl1pPr algn="l">
              <a:defRPr sz="3600">
                <a:solidFill>
                  <a:srgbClr val="004082"/>
                </a:solidFill>
              </a:defRPr>
            </a:lvl1pPr>
          </a:lstStyle>
          <a:p>
            <a:r>
              <a:rPr lang="et-EE" smtClean="0"/>
              <a:t>Click to edit Master title style</a:t>
            </a:r>
            <a:endParaRPr lang="et-EE" dirty="0"/>
          </a:p>
        </p:txBody>
      </p:sp>
      <p:sp>
        <p:nvSpPr>
          <p:cNvPr id="3" name="Subtitle 2"/>
          <p:cNvSpPr>
            <a:spLocks noGrp="1"/>
          </p:cNvSpPr>
          <p:nvPr>
            <p:ph type="subTitle" idx="1"/>
          </p:nvPr>
        </p:nvSpPr>
        <p:spPr>
          <a:xfrm>
            <a:off x="3784376" y="5060776"/>
            <a:ext cx="7772400" cy="888504"/>
          </a:xfrm>
        </p:spPr>
        <p:txBody>
          <a:bodyPr/>
          <a:lstStyle>
            <a:lvl1pPr marL="0" indent="0" algn="l">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t-EE" dirty="0"/>
          </a:p>
        </p:txBody>
      </p:sp>
    </p:spTree>
    <p:extLst>
      <p:ext uri="{BB962C8B-B14F-4D97-AF65-F5344CB8AC3E}">
        <p14:creationId xmlns:p14="http://schemas.microsoft.com/office/powerpoint/2010/main" val="920905359"/>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lvl1pPr marL="342900" indent="-342900">
              <a:buFont typeface="Wingdings" pitchFamily="2" charset="2"/>
              <a:buChar char="§"/>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t-EE" dirty="0"/>
          </a:p>
        </p:txBody>
      </p:sp>
      <p:sp>
        <p:nvSpPr>
          <p:cNvPr id="4" name="Rectangle 5"/>
          <p:cNvSpPr>
            <a:spLocks noGrp="1" noChangeArrowheads="1"/>
          </p:cNvSpPr>
          <p:nvPr>
            <p:ph type="dt" sz="half" idx="10"/>
          </p:nvPr>
        </p:nvSpPr>
        <p:spPr/>
        <p:txBody>
          <a:bodyPr/>
          <a:lstStyle>
            <a:lvl1pPr>
              <a:defRPr/>
            </a:lvl1pPr>
          </a:lstStyle>
          <a:p>
            <a:pPr>
              <a:defRPr/>
            </a:pPr>
            <a:endParaRPr lang="en-GB"/>
          </a:p>
        </p:txBody>
      </p:sp>
      <p:sp>
        <p:nvSpPr>
          <p:cNvPr id="5" name="Rectangle 6"/>
          <p:cNvSpPr>
            <a:spLocks noGrp="1" noChangeArrowheads="1"/>
          </p:cNvSpPr>
          <p:nvPr>
            <p:ph type="ftr" sz="quarter" idx="11"/>
          </p:nvPr>
        </p:nvSpPr>
        <p:spPr/>
        <p:txBody>
          <a:bodyPr/>
          <a:lstStyle>
            <a:lvl1pPr>
              <a:defRPr/>
            </a:lvl1pPr>
          </a:lstStyle>
          <a:p>
            <a:pPr>
              <a:defRPr/>
            </a:pPr>
            <a:endParaRPr lang="en-GB"/>
          </a:p>
        </p:txBody>
      </p:sp>
      <p:sp>
        <p:nvSpPr>
          <p:cNvPr id="6" name="Rectangle 7"/>
          <p:cNvSpPr>
            <a:spLocks noGrp="1" noChangeArrowheads="1"/>
          </p:cNvSpPr>
          <p:nvPr>
            <p:ph type="sldNum" sz="quarter" idx="12"/>
          </p:nvPr>
        </p:nvSpPr>
        <p:spPr/>
        <p:txBody>
          <a:bodyPr/>
          <a:lstStyle>
            <a:lvl1pPr>
              <a:defRPr/>
            </a:lvl1pPr>
          </a:lstStyle>
          <a:p>
            <a:pPr>
              <a:defRPr/>
            </a:pPr>
            <a:fld id="{48A7016E-EA7C-4A9B-A3AE-BC2DC4FE64AD}" type="slidenum">
              <a:rPr lang="en-GB"/>
              <a:pPr>
                <a:defRPr/>
              </a:pPr>
              <a:t>‹#›</a:t>
            </a:fld>
            <a:endParaRPr lang="en-GB"/>
          </a:p>
        </p:txBody>
      </p:sp>
    </p:spTree>
    <p:extLst>
      <p:ext uri="{BB962C8B-B14F-4D97-AF65-F5344CB8AC3E}">
        <p14:creationId xmlns:p14="http://schemas.microsoft.com/office/powerpoint/2010/main" val="3671060688"/>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p:txBody>
          <a:bodyPr/>
          <a:lstStyle>
            <a:lvl1pPr>
              <a:defRPr/>
            </a:lvl1pPr>
          </a:lstStyle>
          <a:p>
            <a:pPr>
              <a:defRPr/>
            </a:pPr>
            <a:endParaRPr lang="en-GB"/>
          </a:p>
        </p:txBody>
      </p:sp>
      <p:sp>
        <p:nvSpPr>
          <p:cNvPr id="5" name="Rectangle 6"/>
          <p:cNvSpPr>
            <a:spLocks noGrp="1" noChangeArrowheads="1"/>
          </p:cNvSpPr>
          <p:nvPr>
            <p:ph type="ftr" sz="quarter" idx="11"/>
          </p:nvPr>
        </p:nvSpPr>
        <p:spPr/>
        <p:txBody>
          <a:bodyPr/>
          <a:lstStyle>
            <a:lvl1pPr>
              <a:defRPr/>
            </a:lvl1pPr>
          </a:lstStyle>
          <a:p>
            <a:pPr>
              <a:defRPr/>
            </a:pPr>
            <a:endParaRPr lang="en-GB"/>
          </a:p>
        </p:txBody>
      </p:sp>
      <p:sp>
        <p:nvSpPr>
          <p:cNvPr id="6" name="Rectangle 7"/>
          <p:cNvSpPr>
            <a:spLocks noGrp="1" noChangeArrowheads="1"/>
          </p:cNvSpPr>
          <p:nvPr>
            <p:ph type="sldNum" sz="quarter" idx="12"/>
          </p:nvPr>
        </p:nvSpPr>
        <p:spPr/>
        <p:txBody>
          <a:bodyPr/>
          <a:lstStyle>
            <a:lvl1pPr>
              <a:defRPr/>
            </a:lvl1pPr>
          </a:lstStyle>
          <a:p>
            <a:pPr>
              <a:defRPr/>
            </a:pPr>
            <a:fld id="{D08A1754-D2C3-4B69-B8D0-3127A64D3595}" type="slidenum">
              <a:rPr lang="en-GB"/>
              <a:pPr>
                <a:defRPr/>
              </a:pPr>
              <a:t>‹#›</a:t>
            </a:fld>
            <a:endParaRPr lang="en-GB"/>
          </a:p>
        </p:txBody>
      </p:sp>
    </p:spTree>
    <p:extLst>
      <p:ext uri="{BB962C8B-B14F-4D97-AF65-F5344CB8AC3E}">
        <p14:creationId xmlns:p14="http://schemas.microsoft.com/office/powerpoint/2010/main" val="3826510877"/>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5"/>
          <p:cNvSpPr>
            <a:spLocks noGrp="1" noChangeArrowheads="1"/>
          </p:cNvSpPr>
          <p:nvPr>
            <p:ph type="dt" sz="half" idx="10"/>
          </p:nvPr>
        </p:nvSpPr>
        <p:spPr/>
        <p:txBody>
          <a:bodyPr/>
          <a:lstStyle>
            <a:lvl1pPr>
              <a:defRPr/>
            </a:lvl1pPr>
          </a:lstStyle>
          <a:p>
            <a:pPr>
              <a:defRPr/>
            </a:pPr>
            <a:endParaRPr lang="en-GB"/>
          </a:p>
        </p:txBody>
      </p:sp>
      <p:sp>
        <p:nvSpPr>
          <p:cNvPr id="6" name="Rectangle 6"/>
          <p:cNvSpPr>
            <a:spLocks noGrp="1" noChangeArrowheads="1"/>
          </p:cNvSpPr>
          <p:nvPr>
            <p:ph type="ftr" sz="quarter" idx="11"/>
          </p:nvPr>
        </p:nvSpPr>
        <p:spPr/>
        <p:txBody>
          <a:bodyPr/>
          <a:lstStyle>
            <a:lvl1pPr>
              <a:defRPr/>
            </a:lvl1pPr>
          </a:lstStyle>
          <a:p>
            <a:pPr>
              <a:defRPr/>
            </a:pPr>
            <a:endParaRPr lang="en-GB"/>
          </a:p>
        </p:txBody>
      </p:sp>
      <p:sp>
        <p:nvSpPr>
          <p:cNvPr id="7" name="Rectangle 7"/>
          <p:cNvSpPr>
            <a:spLocks noGrp="1" noChangeArrowheads="1"/>
          </p:cNvSpPr>
          <p:nvPr>
            <p:ph type="sldNum" sz="quarter" idx="12"/>
          </p:nvPr>
        </p:nvSpPr>
        <p:spPr/>
        <p:txBody>
          <a:bodyPr/>
          <a:lstStyle>
            <a:lvl1pPr>
              <a:defRPr/>
            </a:lvl1pPr>
          </a:lstStyle>
          <a:p>
            <a:pPr>
              <a:defRPr/>
            </a:pPr>
            <a:fld id="{C0AE6E6D-8909-4FD7-B33F-6FC0EA206112}" type="slidenum">
              <a:rPr lang="en-GB"/>
              <a:pPr>
                <a:defRPr/>
              </a:pPr>
              <a:t>‹#›</a:t>
            </a:fld>
            <a:endParaRPr lang="en-GB"/>
          </a:p>
        </p:txBody>
      </p:sp>
    </p:spTree>
    <p:extLst>
      <p:ext uri="{BB962C8B-B14F-4D97-AF65-F5344CB8AC3E}">
        <p14:creationId xmlns:p14="http://schemas.microsoft.com/office/powerpoint/2010/main" val="3958145710"/>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5"/>
          <p:cNvSpPr>
            <a:spLocks noGrp="1" noChangeArrowheads="1"/>
          </p:cNvSpPr>
          <p:nvPr>
            <p:ph type="dt" sz="half" idx="10"/>
          </p:nvPr>
        </p:nvSpPr>
        <p:spPr/>
        <p:txBody>
          <a:bodyPr/>
          <a:lstStyle>
            <a:lvl1pPr>
              <a:defRPr/>
            </a:lvl1pPr>
          </a:lstStyle>
          <a:p>
            <a:pPr>
              <a:defRPr/>
            </a:pPr>
            <a:endParaRPr lang="en-GB"/>
          </a:p>
        </p:txBody>
      </p:sp>
      <p:sp>
        <p:nvSpPr>
          <p:cNvPr id="8" name="Rectangle 6"/>
          <p:cNvSpPr>
            <a:spLocks noGrp="1" noChangeArrowheads="1"/>
          </p:cNvSpPr>
          <p:nvPr>
            <p:ph type="ftr" sz="quarter" idx="11"/>
          </p:nvPr>
        </p:nvSpPr>
        <p:spPr/>
        <p:txBody>
          <a:bodyPr/>
          <a:lstStyle>
            <a:lvl1pPr>
              <a:defRPr/>
            </a:lvl1pPr>
          </a:lstStyle>
          <a:p>
            <a:pPr>
              <a:defRPr/>
            </a:pPr>
            <a:endParaRPr lang="en-GB"/>
          </a:p>
        </p:txBody>
      </p:sp>
      <p:sp>
        <p:nvSpPr>
          <p:cNvPr id="9" name="Rectangle 7"/>
          <p:cNvSpPr>
            <a:spLocks noGrp="1" noChangeArrowheads="1"/>
          </p:cNvSpPr>
          <p:nvPr>
            <p:ph type="sldNum" sz="quarter" idx="12"/>
          </p:nvPr>
        </p:nvSpPr>
        <p:spPr/>
        <p:txBody>
          <a:bodyPr/>
          <a:lstStyle>
            <a:lvl1pPr>
              <a:defRPr/>
            </a:lvl1pPr>
          </a:lstStyle>
          <a:p>
            <a:pPr>
              <a:defRPr/>
            </a:pPr>
            <a:fld id="{67DD31A3-6B98-400B-AE63-9E2AEA86268B}" type="slidenum">
              <a:rPr lang="en-GB"/>
              <a:pPr>
                <a:defRPr/>
              </a:pPr>
              <a:t>‹#›</a:t>
            </a:fld>
            <a:endParaRPr lang="en-GB"/>
          </a:p>
        </p:txBody>
      </p:sp>
    </p:spTree>
    <p:extLst>
      <p:ext uri="{BB962C8B-B14F-4D97-AF65-F5344CB8AC3E}">
        <p14:creationId xmlns:p14="http://schemas.microsoft.com/office/powerpoint/2010/main" val="3146186857"/>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5"/>
          <p:cNvSpPr>
            <a:spLocks noGrp="1" noChangeArrowheads="1"/>
          </p:cNvSpPr>
          <p:nvPr>
            <p:ph type="dt" sz="half" idx="10"/>
          </p:nvPr>
        </p:nvSpPr>
        <p:spPr/>
        <p:txBody>
          <a:bodyPr/>
          <a:lstStyle>
            <a:lvl1pPr>
              <a:defRPr/>
            </a:lvl1pPr>
          </a:lstStyle>
          <a:p>
            <a:pPr>
              <a:defRPr/>
            </a:pPr>
            <a:endParaRPr lang="en-GB"/>
          </a:p>
        </p:txBody>
      </p:sp>
      <p:sp>
        <p:nvSpPr>
          <p:cNvPr id="4" name="Rectangle 6"/>
          <p:cNvSpPr>
            <a:spLocks noGrp="1" noChangeArrowheads="1"/>
          </p:cNvSpPr>
          <p:nvPr>
            <p:ph type="ftr" sz="quarter" idx="11"/>
          </p:nvPr>
        </p:nvSpPr>
        <p:spPr/>
        <p:txBody>
          <a:bodyPr/>
          <a:lstStyle>
            <a:lvl1pPr>
              <a:defRPr/>
            </a:lvl1pPr>
          </a:lstStyle>
          <a:p>
            <a:pPr>
              <a:defRPr/>
            </a:pPr>
            <a:endParaRPr lang="en-GB"/>
          </a:p>
        </p:txBody>
      </p:sp>
      <p:sp>
        <p:nvSpPr>
          <p:cNvPr id="5" name="Rectangle 7"/>
          <p:cNvSpPr>
            <a:spLocks noGrp="1" noChangeArrowheads="1"/>
          </p:cNvSpPr>
          <p:nvPr>
            <p:ph type="sldNum" sz="quarter" idx="12"/>
          </p:nvPr>
        </p:nvSpPr>
        <p:spPr/>
        <p:txBody>
          <a:bodyPr/>
          <a:lstStyle>
            <a:lvl1pPr>
              <a:defRPr/>
            </a:lvl1pPr>
          </a:lstStyle>
          <a:p>
            <a:pPr>
              <a:defRPr/>
            </a:pPr>
            <a:fld id="{2FACED1C-EC68-4ACC-8073-B036CCDEFA50}" type="slidenum">
              <a:rPr lang="en-GB"/>
              <a:pPr>
                <a:defRPr/>
              </a:pPr>
              <a:t>‹#›</a:t>
            </a:fld>
            <a:endParaRPr lang="en-GB"/>
          </a:p>
        </p:txBody>
      </p:sp>
    </p:spTree>
    <p:extLst>
      <p:ext uri="{BB962C8B-B14F-4D97-AF65-F5344CB8AC3E}">
        <p14:creationId xmlns:p14="http://schemas.microsoft.com/office/powerpoint/2010/main" val="247277387"/>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p:txBody>
          <a:bodyPr/>
          <a:lstStyle>
            <a:lvl1pPr>
              <a:defRPr/>
            </a:lvl1pPr>
          </a:lstStyle>
          <a:p>
            <a:pPr>
              <a:defRPr/>
            </a:pPr>
            <a:endParaRPr lang="en-GB"/>
          </a:p>
        </p:txBody>
      </p:sp>
      <p:sp>
        <p:nvSpPr>
          <p:cNvPr id="3" name="Rectangle 6"/>
          <p:cNvSpPr>
            <a:spLocks noGrp="1" noChangeArrowheads="1"/>
          </p:cNvSpPr>
          <p:nvPr>
            <p:ph type="ftr" sz="quarter" idx="11"/>
          </p:nvPr>
        </p:nvSpPr>
        <p:spPr/>
        <p:txBody>
          <a:bodyPr/>
          <a:lstStyle>
            <a:lvl1pPr>
              <a:defRPr/>
            </a:lvl1pPr>
          </a:lstStyle>
          <a:p>
            <a:pPr>
              <a:defRPr/>
            </a:pPr>
            <a:endParaRPr lang="en-GB"/>
          </a:p>
        </p:txBody>
      </p:sp>
      <p:sp>
        <p:nvSpPr>
          <p:cNvPr id="4" name="Rectangle 7"/>
          <p:cNvSpPr>
            <a:spLocks noGrp="1" noChangeArrowheads="1"/>
          </p:cNvSpPr>
          <p:nvPr>
            <p:ph type="sldNum" sz="quarter" idx="12"/>
          </p:nvPr>
        </p:nvSpPr>
        <p:spPr/>
        <p:txBody>
          <a:bodyPr/>
          <a:lstStyle>
            <a:lvl1pPr>
              <a:defRPr/>
            </a:lvl1pPr>
          </a:lstStyle>
          <a:p>
            <a:pPr>
              <a:defRPr/>
            </a:pPr>
            <a:fld id="{FFE20A9A-F9C3-4771-B061-4C0F4A58F448}" type="slidenum">
              <a:rPr lang="en-GB"/>
              <a:pPr>
                <a:defRPr/>
              </a:pPr>
              <a:t>‹#›</a:t>
            </a:fld>
            <a:endParaRPr lang="en-GB"/>
          </a:p>
        </p:txBody>
      </p:sp>
    </p:spTree>
    <p:extLst>
      <p:ext uri="{BB962C8B-B14F-4D97-AF65-F5344CB8AC3E}">
        <p14:creationId xmlns:p14="http://schemas.microsoft.com/office/powerpoint/2010/main" val="947087236"/>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1559" y="273050"/>
            <a:ext cx="3008313" cy="1162050"/>
          </a:xfrm>
        </p:spPr>
        <p:txBody>
          <a:bodyPr anchor="b"/>
          <a:lstStyle>
            <a:lvl1pPr algn="l">
              <a:defRPr sz="2000" b="1"/>
            </a:lvl1pPr>
          </a:lstStyle>
          <a:p>
            <a:r>
              <a:rPr lang="en-US" dirty="0" smtClean="0"/>
              <a:t>Click to edit Master title style</a:t>
            </a:r>
            <a:endParaRPr lang="et-EE"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p:txBody>
          <a:bodyPr/>
          <a:lstStyle>
            <a:lvl1pPr>
              <a:defRPr/>
            </a:lvl1pPr>
          </a:lstStyle>
          <a:p>
            <a:pPr>
              <a:defRPr/>
            </a:pPr>
            <a:endParaRPr lang="en-GB"/>
          </a:p>
        </p:txBody>
      </p:sp>
      <p:sp>
        <p:nvSpPr>
          <p:cNvPr id="6" name="Rectangle 6"/>
          <p:cNvSpPr>
            <a:spLocks noGrp="1" noChangeArrowheads="1"/>
          </p:cNvSpPr>
          <p:nvPr>
            <p:ph type="ftr" sz="quarter" idx="11"/>
          </p:nvPr>
        </p:nvSpPr>
        <p:spPr/>
        <p:txBody>
          <a:bodyPr/>
          <a:lstStyle>
            <a:lvl1pPr>
              <a:defRPr/>
            </a:lvl1pPr>
          </a:lstStyle>
          <a:p>
            <a:pPr>
              <a:defRPr/>
            </a:pPr>
            <a:endParaRPr lang="en-GB"/>
          </a:p>
        </p:txBody>
      </p:sp>
      <p:sp>
        <p:nvSpPr>
          <p:cNvPr id="7" name="Rectangle 7"/>
          <p:cNvSpPr>
            <a:spLocks noGrp="1" noChangeArrowheads="1"/>
          </p:cNvSpPr>
          <p:nvPr>
            <p:ph type="sldNum" sz="quarter" idx="12"/>
          </p:nvPr>
        </p:nvSpPr>
        <p:spPr/>
        <p:txBody>
          <a:bodyPr/>
          <a:lstStyle>
            <a:lvl1pPr>
              <a:defRPr/>
            </a:lvl1pPr>
          </a:lstStyle>
          <a:p>
            <a:pPr>
              <a:defRPr/>
            </a:pPr>
            <a:fld id="{B7EA23CF-5B13-4FA2-851B-E994E5A7B973}" type="slidenum">
              <a:rPr lang="en-GB"/>
              <a:pPr>
                <a:defRPr/>
              </a:pPr>
              <a:t>‹#›</a:t>
            </a:fld>
            <a:endParaRPr lang="en-GB"/>
          </a:p>
        </p:txBody>
      </p:sp>
    </p:spTree>
    <p:extLst>
      <p:ext uri="{BB962C8B-B14F-4D97-AF65-F5344CB8AC3E}">
        <p14:creationId xmlns:p14="http://schemas.microsoft.com/office/powerpoint/2010/main" val="3387982082"/>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p:txBody>
          <a:bodyPr/>
          <a:lstStyle>
            <a:lvl1pPr>
              <a:defRPr/>
            </a:lvl1pPr>
          </a:lstStyle>
          <a:p>
            <a:pPr>
              <a:defRPr/>
            </a:pPr>
            <a:endParaRPr lang="en-GB"/>
          </a:p>
        </p:txBody>
      </p:sp>
      <p:sp>
        <p:nvSpPr>
          <p:cNvPr id="6" name="Rectangle 6"/>
          <p:cNvSpPr>
            <a:spLocks noGrp="1" noChangeArrowheads="1"/>
          </p:cNvSpPr>
          <p:nvPr>
            <p:ph type="ftr" sz="quarter" idx="11"/>
          </p:nvPr>
        </p:nvSpPr>
        <p:spPr/>
        <p:txBody>
          <a:bodyPr/>
          <a:lstStyle>
            <a:lvl1pPr>
              <a:defRPr/>
            </a:lvl1pPr>
          </a:lstStyle>
          <a:p>
            <a:pPr>
              <a:defRPr/>
            </a:pPr>
            <a:endParaRPr lang="en-GB"/>
          </a:p>
        </p:txBody>
      </p:sp>
      <p:sp>
        <p:nvSpPr>
          <p:cNvPr id="7" name="Rectangle 7"/>
          <p:cNvSpPr>
            <a:spLocks noGrp="1" noChangeArrowheads="1"/>
          </p:cNvSpPr>
          <p:nvPr>
            <p:ph type="sldNum" sz="quarter" idx="12"/>
          </p:nvPr>
        </p:nvSpPr>
        <p:spPr/>
        <p:txBody>
          <a:bodyPr/>
          <a:lstStyle>
            <a:lvl1pPr>
              <a:defRPr/>
            </a:lvl1pPr>
          </a:lstStyle>
          <a:p>
            <a:pPr>
              <a:defRPr/>
            </a:pPr>
            <a:fld id="{10BCAB8D-1F73-4CE0-9084-1C88A0CB79A7}" type="slidenum">
              <a:rPr lang="en-GB"/>
              <a:pPr>
                <a:defRPr/>
              </a:pPr>
              <a:t>‹#›</a:t>
            </a:fld>
            <a:endParaRPr lang="en-GB"/>
          </a:p>
        </p:txBody>
      </p:sp>
    </p:spTree>
    <p:extLst>
      <p:ext uri="{BB962C8B-B14F-4D97-AF65-F5344CB8AC3E}">
        <p14:creationId xmlns:p14="http://schemas.microsoft.com/office/powerpoint/2010/main" val="471334627"/>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5"/>
          <p:cNvSpPr>
            <a:spLocks noGrp="1" noChangeArrowheads="1"/>
          </p:cNvSpPr>
          <p:nvPr>
            <p:ph type="dt" sz="half" idx="10"/>
          </p:nvPr>
        </p:nvSpPr>
        <p:spPr/>
        <p:txBody>
          <a:bodyPr/>
          <a:lstStyle>
            <a:lvl1pPr>
              <a:defRPr/>
            </a:lvl1pPr>
          </a:lstStyle>
          <a:p>
            <a:pPr>
              <a:defRPr/>
            </a:pPr>
            <a:endParaRPr lang="en-GB"/>
          </a:p>
        </p:txBody>
      </p:sp>
      <p:sp>
        <p:nvSpPr>
          <p:cNvPr id="5" name="Rectangle 6"/>
          <p:cNvSpPr>
            <a:spLocks noGrp="1" noChangeArrowheads="1"/>
          </p:cNvSpPr>
          <p:nvPr>
            <p:ph type="ftr" sz="quarter" idx="11"/>
          </p:nvPr>
        </p:nvSpPr>
        <p:spPr/>
        <p:txBody>
          <a:bodyPr/>
          <a:lstStyle>
            <a:lvl1pPr>
              <a:defRPr/>
            </a:lvl1pPr>
          </a:lstStyle>
          <a:p>
            <a:pPr>
              <a:defRPr/>
            </a:pPr>
            <a:endParaRPr lang="en-GB"/>
          </a:p>
        </p:txBody>
      </p:sp>
      <p:sp>
        <p:nvSpPr>
          <p:cNvPr id="6" name="Rectangle 7"/>
          <p:cNvSpPr>
            <a:spLocks noGrp="1" noChangeArrowheads="1"/>
          </p:cNvSpPr>
          <p:nvPr>
            <p:ph type="sldNum" sz="quarter" idx="12"/>
          </p:nvPr>
        </p:nvSpPr>
        <p:spPr/>
        <p:txBody>
          <a:bodyPr/>
          <a:lstStyle>
            <a:lvl1pPr>
              <a:defRPr/>
            </a:lvl1pPr>
          </a:lstStyle>
          <a:p>
            <a:pPr>
              <a:defRPr/>
            </a:pPr>
            <a:fld id="{1CE574FC-959C-482E-9ED4-5C9329FA478F}" type="slidenum">
              <a:rPr lang="en-GB"/>
              <a:pPr>
                <a:defRPr/>
              </a:pPr>
              <a:t>‹#›</a:t>
            </a:fld>
            <a:endParaRPr lang="en-GB"/>
          </a:p>
        </p:txBody>
      </p:sp>
    </p:spTree>
    <p:extLst>
      <p:ext uri="{BB962C8B-B14F-4D97-AF65-F5344CB8AC3E}">
        <p14:creationId xmlns:p14="http://schemas.microsoft.com/office/powerpoint/2010/main" val="2405236228"/>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5"/>
          <p:cNvSpPr>
            <a:spLocks noGrp="1" noChangeArrowheads="1"/>
          </p:cNvSpPr>
          <p:nvPr>
            <p:ph type="dt" sz="half" idx="10"/>
          </p:nvPr>
        </p:nvSpPr>
        <p:spPr/>
        <p:txBody>
          <a:bodyPr/>
          <a:lstStyle>
            <a:lvl1pPr>
              <a:defRPr/>
            </a:lvl1pPr>
          </a:lstStyle>
          <a:p>
            <a:pPr>
              <a:defRPr/>
            </a:pPr>
            <a:endParaRPr lang="en-GB"/>
          </a:p>
        </p:txBody>
      </p:sp>
      <p:sp>
        <p:nvSpPr>
          <p:cNvPr id="5" name="Rectangle 6"/>
          <p:cNvSpPr>
            <a:spLocks noGrp="1" noChangeArrowheads="1"/>
          </p:cNvSpPr>
          <p:nvPr>
            <p:ph type="ftr" sz="quarter" idx="11"/>
          </p:nvPr>
        </p:nvSpPr>
        <p:spPr/>
        <p:txBody>
          <a:bodyPr/>
          <a:lstStyle>
            <a:lvl1pPr>
              <a:defRPr/>
            </a:lvl1pPr>
          </a:lstStyle>
          <a:p>
            <a:pPr>
              <a:defRPr/>
            </a:pPr>
            <a:endParaRPr lang="en-GB"/>
          </a:p>
        </p:txBody>
      </p:sp>
      <p:sp>
        <p:nvSpPr>
          <p:cNvPr id="6" name="Rectangle 7"/>
          <p:cNvSpPr>
            <a:spLocks noGrp="1" noChangeArrowheads="1"/>
          </p:cNvSpPr>
          <p:nvPr>
            <p:ph type="sldNum" sz="quarter" idx="12"/>
          </p:nvPr>
        </p:nvSpPr>
        <p:spPr/>
        <p:txBody>
          <a:bodyPr/>
          <a:lstStyle>
            <a:lvl1pPr>
              <a:defRPr/>
            </a:lvl1pPr>
          </a:lstStyle>
          <a:p>
            <a:pPr>
              <a:defRPr/>
            </a:pPr>
            <a:fld id="{51F2D7C5-0798-4485-A0B6-98B84A0B382F}" type="slidenum">
              <a:rPr lang="en-GB"/>
              <a:pPr>
                <a:defRPr/>
              </a:pPr>
              <a:t>‹#›</a:t>
            </a:fld>
            <a:endParaRPr lang="en-GB"/>
          </a:p>
        </p:txBody>
      </p:sp>
    </p:spTree>
    <p:extLst>
      <p:ext uri="{BB962C8B-B14F-4D97-AF65-F5344CB8AC3E}">
        <p14:creationId xmlns:p14="http://schemas.microsoft.com/office/powerpoint/2010/main" val="981154380"/>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t-EE"/>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5"/>
          <p:cNvSpPr>
            <a:spLocks noGrp="1" noChangeArrowheads="1"/>
          </p:cNvSpPr>
          <p:nvPr>
            <p:ph type="dt" sz="half" idx="10"/>
          </p:nvPr>
        </p:nvSpPr>
        <p:spPr/>
        <p:txBody>
          <a:bodyPr/>
          <a:lstStyle>
            <a:lvl1pPr>
              <a:defRPr/>
            </a:lvl1pPr>
          </a:lstStyle>
          <a:p>
            <a:pPr>
              <a:defRPr/>
            </a:pPr>
            <a:endParaRPr lang="en-GB"/>
          </a:p>
        </p:txBody>
      </p:sp>
      <p:sp>
        <p:nvSpPr>
          <p:cNvPr id="6" name="Rectangle 6"/>
          <p:cNvSpPr>
            <a:spLocks noGrp="1" noChangeArrowheads="1"/>
          </p:cNvSpPr>
          <p:nvPr>
            <p:ph type="ftr" sz="quarter" idx="11"/>
          </p:nvPr>
        </p:nvSpPr>
        <p:spPr/>
        <p:txBody>
          <a:bodyPr/>
          <a:lstStyle>
            <a:lvl1pPr>
              <a:defRPr/>
            </a:lvl1pPr>
          </a:lstStyle>
          <a:p>
            <a:pPr>
              <a:defRPr/>
            </a:pPr>
            <a:endParaRPr lang="en-GB"/>
          </a:p>
        </p:txBody>
      </p:sp>
      <p:sp>
        <p:nvSpPr>
          <p:cNvPr id="7" name="Rectangle 7"/>
          <p:cNvSpPr>
            <a:spLocks noGrp="1" noChangeArrowheads="1"/>
          </p:cNvSpPr>
          <p:nvPr>
            <p:ph type="sldNum" sz="quarter" idx="12"/>
          </p:nvPr>
        </p:nvSpPr>
        <p:spPr/>
        <p:txBody>
          <a:bodyPr/>
          <a:lstStyle>
            <a:lvl1pPr>
              <a:defRPr/>
            </a:lvl1pPr>
          </a:lstStyle>
          <a:p>
            <a:pPr>
              <a:defRPr/>
            </a:pPr>
            <a:fld id="{12508121-A291-474A-A743-91568913F425}" type="slidenum">
              <a:rPr lang="en-GB"/>
              <a:pPr>
                <a:defRPr/>
              </a:pPr>
              <a:t>‹#›</a:t>
            </a:fld>
            <a:endParaRPr lang="en-GB"/>
          </a:p>
        </p:txBody>
      </p:sp>
    </p:spTree>
    <p:extLst>
      <p:ext uri="{BB962C8B-B14F-4D97-AF65-F5344CB8AC3E}">
        <p14:creationId xmlns:p14="http://schemas.microsoft.com/office/powerpoint/2010/main" val="829650263"/>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026" name="Picture 2" descr="V:\pärt\2013\JAAN\taust-01.jpg"/>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684213" y="981075"/>
            <a:ext cx="77724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t-EE" smtClean="0"/>
              <a:t>CLICK TO EDIT MASTER TITLE STYLE</a:t>
            </a:r>
          </a:p>
        </p:txBody>
      </p:sp>
      <p:sp>
        <p:nvSpPr>
          <p:cNvPr id="1028" name="Rectangle 4"/>
          <p:cNvSpPr>
            <a:spLocks noGrp="1" noChangeArrowheads="1"/>
          </p:cNvSpPr>
          <p:nvPr>
            <p:ph type="body" idx="1"/>
          </p:nvPr>
        </p:nvSpPr>
        <p:spPr bwMode="auto">
          <a:xfrm>
            <a:off x="685800" y="1628775"/>
            <a:ext cx="7126288"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t-EE" smtClean="0"/>
              <a:t>Click to edit Master text styles</a:t>
            </a:r>
          </a:p>
          <a:p>
            <a:pPr lvl="1"/>
            <a:r>
              <a:rPr lang="en-GB" altLang="et-EE" smtClean="0"/>
              <a:t>Second level</a:t>
            </a:r>
          </a:p>
          <a:p>
            <a:pPr lvl="2"/>
            <a:r>
              <a:rPr lang="en-GB" altLang="et-EE" smtClean="0"/>
              <a:t>Third level</a:t>
            </a:r>
          </a:p>
          <a:p>
            <a:pPr lvl="3"/>
            <a:r>
              <a:rPr lang="en-GB" altLang="et-EE" smtClean="0"/>
              <a:t>Fourth level</a:t>
            </a:r>
          </a:p>
          <a:p>
            <a:pPr lvl="4"/>
            <a:r>
              <a:rPr lang="en-GB" altLang="et-EE" smtClean="0"/>
              <a:t>Fifth level</a:t>
            </a:r>
          </a:p>
        </p:txBody>
      </p:sp>
      <p:sp>
        <p:nvSpPr>
          <p:cNvPr id="252933" name="Rectangle 5"/>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a:solidFill>
                  <a:srgbClr val="203F8C"/>
                </a:solidFill>
                <a:latin typeface="Ubuntu" pitchFamily="34" charset="0"/>
                <a:ea typeface="+mn-ea"/>
                <a:cs typeface="+mn-cs"/>
              </a:defRPr>
            </a:lvl1pPr>
          </a:lstStyle>
          <a:p>
            <a:pPr>
              <a:defRPr/>
            </a:pPr>
            <a:endParaRPr lang="en-GB"/>
          </a:p>
        </p:txBody>
      </p:sp>
      <p:sp>
        <p:nvSpPr>
          <p:cNvPr id="252934"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defRPr sz="1200">
                <a:solidFill>
                  <a:srgbClr val="203F8C"/>
                </a:solidFill>
                <a:latin typeface="Ubuntu" pitchFamily="34" charset="0"/>
                <a:ea typeface="+mn-ea"/>
                <a:cs typeface="+mn-cs"/>
              </a:defRPr>
            </a:lvl1pPr>
          </a:lstStyle>
          <a:p>
            <a:pPr>
              <a:defRPr/>
            </a:pPr>
            <a:endParaRPr lang="en-GB"/>
          </a:p>
        </p:txBody>
      </p:sp>
      <p:sp>
        <p:nvSpPr>
          <p:cNvPr id="252935" name="Rectangle 7"/>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203F8C"/>
                </a:solidFill>
                <a:latin typeface="Ubuntu" charset="0"/>
                <a:ea typeface="ＭＳ Ｐゴシック" pitchFamily="-84" charset="-128"/>
              </a:defRPr>
            </a:lvl1pPr>
          </a:lstStyle>
          <a:p>
            <a:pPr>
              <a:defRPr/>
            </a:pPr>
            <a:fld id="{BAD6F6DC-E4BD-4FDA-9253-C4A62E93FC8C}"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Lst>
  <p:transition spd="slow"/>
  <p:timing>
    <p:tnLst>
      <p:par>
        <p:cTn id="1" dur="indefinite" restart="never" nodeType="tmRoot"/>
      </p:par>
    </p:tnLst>
  </p:timing>
  <p:txStyles>
    <p:titleStyle>
      <a:lvl1pPr algn="l" rtl="0" eaLnBrk="0" fontAlgn="base" hangingPunct="0">
        <a:spcBef>
          <a:spcPct val="0"/>
        </a:spcBef>
        <a:spcAft>
          <a:spcPct val="0"/>
        </a:spcAft>
        <a:defRPr sz="2400">
          <a:solidFill>
            <a:schemeClr val="bg1"/>
          </a:solidFill>
          <a:latin typeface="Ubuntu" pitchFamily="34" charset="0"/>
          <a:ea typeface="ＭＳ Ｐゴシック" charset="0"/>
          <a:cs typeface="Ubuntu" pitchFamily="34" charset="0"/>
        </a:defRPr>
      </a:lvl1pPr>
      <a:lvl2pPr algn="l" rtl="0" eaLnBrk="0" fontAlgn="base" hangingPunct="0">
        <a:spcBef>
          <a:spcPct val="0"/>
        </a:spcBef>
        <a:spcAft>
          <a:spcPct val="0"/>
        </a:spcAft>
        <a:defRPr sz="2400">
          <a:solidFill>
            <a:schemeClr val="bg1"/>
          </a:solidFill>
          <a:latin typeface="Ubuntu" charset="0"/>
          <a:ea typeface="ＭＳ Ｐゴシック" charset="0"/>
          <a:cs typeface="Ubuntu" charset="0"/>
        </a:defRPr>
      </a:lvl2pPr>
      <a:lvl3pPr algn="l" rtl="0" eaLnBrk="0" fontAlgn="base" hangingPunct="0">
        <a:spcBef>
          <a:spcPct val="0"/>
        </a:spcBef>
        <a:spcAft>
          <a:spcPct val="0"/>
        </a:spcAft>
        <a:defRPr sz="2400">
          <a:solidFill>
            <a:schemeClr val="bg1"/>
          </a:solidFill>
          <a:latin typeface="Ubuntu" charset="0"/>
          <a:ea typeface="ＭＳ Ｐゴシック" charset="0"/>
          <a:cs typeface="Ubuntu" charset="0"/>
        </a:defRPr>
      </a:lvl3pPr>
      <a:lvl4pPr algn="l" rtl="0" eaLnBrk="0" fontAlgn="base" hangingPunct="0">
        <a:spcBef>
          <a:spcPct val="0"/>
        </a:spcBef>
        <a:spcAft>
          <a:spcPct val="0"/>
        </a:spcAft>
        <a:defRPr sz="2400">
          <a:solidFill>
            <a:schemeClr val="bg1"/>
          </a:solidFill>
          <a:latin typeface="Ubuntu" charset="0"/>
          <a:ea typeface="ＭＳ Ｐゴシック" charset="0"/>
          <a:cs typeface="Ubuntu" charset="0"/>
        </a:defRPr>
      </a:lvl4pPr>
      <a:lvl5pPr algn="l" rtl="0" eaLnBrk="0" fontAlgn="base" hangingPunct="0">
        <a:spcBef>
          <a:spcPct val="0"/>
        </a:spcBef>
        <a:spcAft>
          <a:spcPct val="0"/>
        </a:spcAft>
        <a:defRPr sz="2400">
          <a:solidFill>
            <a:schemeClr val="bg1"/>
          </a:solidFill>
          <a:latin typeface="Ubuntu" charset="0"/>
          <a:ea typeface="ＭＳ Ｐゴシック" charset="0"/>
          <a:cs typeface="Ubuntu" charset="0"/>
        </a:defRPr>
      </a:lvl5pPr>
      <a:lvl6pPr marL="457200" algn="ctr" rtl="0" fontAlgn="base">
        <a:spcBef>
          <a:spcPct val="0"/>
        </a:spcBef>
        <a:spcAft>
          <a:spcPct val="0"/>
        </a:spcAft>
        <a:defRPr sz="4400" b="1">
          <a:solidFill>
            <a:srgbClr val="203F8C"/>
          </a:solidFill>
          <a:latin typeface="Times New Roman" pitchFamily="18" charset="0"/>
        </a:defRPr>
      </a:lvl6pPr>
      <a:lvl7pPr marL="914400" algn="ctr" rtl="0" fontAlgn="base">
        <a:spcBef>
          <a:spcPct val="0"/>
        </a:spcBef>
        <a:spcAft>
          <a:spcPct val="0"/>
        </a:spcAft>
        <a:defRPr sz="4400" b="1">
          <a:solidFill>
            <a:srgbClr val="203F8C"/>
          </a:solidFill>
          <a:latin typeface="Times New Roman" pitchFamily="18" charset="0"/>
        </a:defRPr>
      </a:lvl7pPr>
      <a:lvl8pPr marL="1371600" algn="ctr" rtl="0" fontAlgn="base">
        <a:spcBef>
          <a:spcPct val="0"/>
        </a:spcBef>
        <a:spcAft>
          <a:spcPct val="0"/>
        </a:spcAft>
        <a:defRPr sz="4400" b="1">
          <a:solidFill>
            <a:srgbClr val="203F8C"/>
          </a:solidFill>
          <a:latin typeface="Times New Roman" pitchFamily="18" charset="0"/>
        </a:defRPr>
      </a:lvl8pPr>
      <a:lvl9pPr marL="1828800" algn="ctr" rtl="0" fontAlgn="base">
        <a:spcBef>
          <a:spcPct val="0"/>
        </a:spcBef>
        <a:spcAft>
          <a:spcPct val="0"/>
        </a:spcAft>
        <a:defRPr sz="4400" b="1">
          <a:solidFill>
            <a:srgbClr val="203F8C"/>
          </a:solidFill>
          <a:latin typeface="Times New Roman" pitchFamily="18" charset="0"/>
        </a:defRPr>
      </a:lvl9pPr>
    </p:titleStyle>
    <p:bodyStyle>
      <a:lvl1pPr marL="342900" indent="-3429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1pPr>
      <a:lvl2pPr marL="742950" indent="-28575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2pPr>
      <a:lvl3pPr marL="11430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3pPr>
      <a:lvl4pPr marL="16002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4pPr>
      <a:lvl5pPr marL="20574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5pPr>
      <a:lvl6pPr marL="2514600" indent="-228600" algn="l" rtl="0" fontAlgn="base">
        <a:spcBef>
          <a:spcPct val="20000"/>
        </a:spcBef>
        <a:spcAft>
          <a:spcPct val="0"/>
        </a:spcAft>
        <a:buChar char="»"/>
        <a:defRPr sz="2000">
          <a:solidFill>
            <a:srgbClr val="4D4D4D"/>
          </a:solidFill>
          <a:latin typeface="+mn-lt"/>
        </a:defRPr>
      </a:lvl6pPr>
      <a:lvl7pPr marL="2971800" indent="-228600" algn="l" rtl="0" fontAlgn="base">
        <a:spcBef>
          <a:spcPct val="20000"/>
        </a:spcBef>
        <a:spcAft>
          <a:spcPct val="0"/>
        </a:spcAft>
        <a:buChar char="»"/>
        <a:defRPr sz="2000">
          <a:solidFill>
            <a:srgbClr val="4D4D4D"/>
          </a:solidFill>
          <a:latin typeface="+mn-lt"/>
        </a:defRPr>
      </a:lvl7pPr>
      <a:lvl8pPr marL="3429000" indent="-228600" algn="l" rtl="0" fontAlgn="base">
        <a:spcBef>
          <a:spcPct val="20000"/>
        </a:spcBef>
        <a:spcAft>
          <a:spcPct val="0"/>
        </a:spcAft>
        <a:buChar char="»"/>
        <a:defRPr sz="2000">
          <a:solidFill>
            <a:srgbClr val="4D4D4D"/>
          </a:solidFill>
          <a:latin typeface="+mn-lt"/>
        </a:defRPr>
      </a:lvl8pPr>
      <a:lvl9pPr marL="3886200" indent="-228600" algn="l" rtl="0" fontAlgn="base">
        <a:spcBef>
          <a:spcPct val="20000"/>
        </a:spcBef>
        <a:spcAft>
          <a:spcPct val="0"/>
        </a:spcAft>
        <a:buChar char="»"/>
        <a:defRPr sz="2000">
          <a:solidFill>
            <a:srgbClr val="4D4D4D"/>
          </a:solidFill>
          <a:latin typeface="+mn-lt"/>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a:xfrm>
            <a:off x="3784600" y="2781300"/>
            <a:ext cx="5035550" cy="1727200"/>
          </a:xfrm>
        </p:spPr>
        <p:txBody>
          <a:bodyPr/>
          <a:lstStyle/>
          <a:p>
            <a:r>
              <a:rPr lang="et-EE" altLang="et-EE" sz="2000" smtClean="0">
                <a:latin typeface="Ubuntu" charset="0"/>
                <a:ea typeface="ＭＳ Ｐゴシック" pitchFamily="34" charset="-128"/>
                <a:cs typeface="Ubuntu" charset="0"/>
              </a:rPr>
              <a:t/>
            </a:r>
            <a:br>
              <a:rPr lang="et-EE" altLang="et-EE" sz="2000" smtClean="0">
                <a:latin typeface="Ubuntu" charset="0"/>
                <a:ea typeface="ＭＳ Ｐゴシック" pitchFamily="34" charset="-128"/>
                <a:cs typeface="Ubuntu" charset="0"/>
              </a:rPr>
            </a:br>
            <a:r>
              <a:rPr lang="en-US" altLang="et-EE" sz="2800" smtClean="0">
                <a:latin typeface="Ubuntu" charset="0"/>
                <a:ea typeface="ＭＳ Ｐゴシック" pitchFamily="34" charset="-128"/>
                <a:cs typeface="Ubuntu" charset="0"/>
              </a:rPr>
              <a:t>Digital services for</a:t>
            </a:r>
            <a:r>
              <a:rPr lang="et-EE" altLang="et-EE" sz="2800" smtClean="0">
                <a:latin typeface="Ubuntu" charset="0"/>
                <a:ea typeface="ＭＳ Ｐゴシック" pitchFamily="34" charset="-128"/>
                <a:cs typeface="Ubuntu" charset="0"/>
              </a:rPr>
              <a:t> u</a:t>
            </a:r>
            <a:r>
              <a:rPr lang="en-US" altLang="et-EE" sz="2800" smtClean="0">
                <a:latin typeface="Ubuntu" charset="0"/>
                <a:ea typeface="ＭＳ Ｐゴシック" pitchFamily="34" charset="-128"/>
                <a:cs typeface="Ubuntu" charset="0"/>
              </a:rPr>
              <a:t>niversity – </a:t>
            </a:r>
            <a:r>
              <a:rPr lang="et-EE" altLang="et-EE" sz="2800" smtClean="0">
                <a:latin typeface="Ubuntu" charset="0"/>
                <a:ea typeface="ＭＳ Ｐゴシック" pitchFamily="34" charset="-128"/>
                <a:cs typeface="Ubuntu" charset="0"/>
              </a:rPr>
              <a:t/>
            </a:r>
            <a:br>
              <a:rPr lang="et-EE" altLang="et-EE" sz="2800" smtClean="0">
                <a:latin typeface="Ubuntu" charset="0"/>
                <a:ea typeface="ＭＳ Ｐゴシック" pitchFamily="34" charset="-128"/>
                <a:cs typeface="Ubuntu" charset="0"/>
              </a:rPr>
            </a:br>
            <a:r>
              <a:rPr lang="en-US" altLang="et-EE" sz="2800" smtClean="0">
                <a:latin typeface="Ubuntu" charset="0"/>
                <a:ea typeface="ＭＳ Ｐゴシック" pitchFamily="34" charset="-128"/>
                <a:cs typeface="Ubuntu" charset="0"/>
              </a:rPr>
              <a:t>digital archiving, digitization</a:t>
            </a:r>
            <a:r>
              <a:rPr lang="et-EE" altLang="et-EE" sz="2800" smtClean="0">
                <a:latin typeface="Ubuntu" charset="0"/>
                <a:ea typeface="ＭＳ Ｐゴシック" pitchFamily="34" charset="-128"/>
                <a:cs typeface="Ubuntu" charset="0"/>
              </a:rPr>
              <a:t>, </a:t>
            </a:r>
            <a:br>
              <a:rPr lang="et-EE" altLang="et-EE" sz="2800" smtClean="0">
                <a:latin typeface="Ubuntu" charset="0"/>
                <a:ea typeface="ＭＳ Ｐゴシック" pitchFamily="34" charset="-128"/>
                <a:cs typeface="Ubuntu" charset="0"/>
              </a:rPr>
            </a:br>
            <a:r>
              <a:rPr lang="en-US" altLang="et-EE" sz="2800" smtClean="0">
                <a:latin typeface="Ubuntu" charset="0"/>
                <a:ea typeface="ＭＳ Ｐゴシック" pitchFamily="34" charset="-128"/>
                <a:cs typeface="Ubuntu" charset="0"/>
              </a:rPr>
              <a:t>e-publishing, e-textbooks</a:t>
            </a:r>
            <a:r>
              <a:rPr lang="en-US" altLang="et-EE" sz="2000" smtClean="0">
                <a:latin typeface="Ubuntu" charset="0"/>
                <a:ea typeface="ＭＳ Ｐゴシック" pitchFamily="34" charset="-128"/>
                <a:cs typeface="Ubuntu" charset="0"/>
              </a:rPr>
              <a:t/>
            </a:r>
            <a:br>
              <a:rPr lang="en-US" altLang="et-EE" sz="2000" smtClean="0">
                <a:latin typeface="Ubuntu" charset="0"/>
                <a:ea typeface="ＭＳ Ｐゴシック" pitchFamily="34" charset="-128"/>
                <a:cs typeface="Ubuntu" charset="0"/>
              </a:rPr>
            </a:br>
            <a:r>
              <a:rPr lang="et-EE" altLang="et-EE" sz="2000" smtClean="0">
                <a:latin typeface="Ubuntu" charset="0"/>
                <a:ea typeface="ＭＳ Ｐゴシック" pitchFamily="34" charset="-128"/>
                <a:cs typeface="Ubuntu" charset="0"/>
              </a:rPr>
              <a:t>	</a:t>
            </a:r>
            <a:br>
              <a:rPr lang="et-EE" altLang="et-EE" sz="2000" smtClean="0">
                <a:latin typeface="Ubuntu" charset="0"/>
                <a:ea typeface="ＭＳ Ｐゴシック" pitchFamily="34" charset="-128"/>
                <a:cs typeface="Ubuntu" charset="0"/>
              </a:rPr>
            </a:br>
            <a:r>
              <a:rPr lang="et-EE" altLang="et-EE" sz="2000" smtClean="0">
                <a:latin typeface="Ubuntu" charset="0"/>
                <a:ea typeface="ＭＳ Ｐゴシック" pitchFamily="34" charset="-128"/>
                <a:cs typeface="Ubuntu" charset="0"/>
              </a:rPr>
              <a:t>University of Tartu Library</a:t>
            </a:r>
          </a:p>
        </p:txBody>
      </p:sp>
      <p:sp>
        <p:nvSpPr>
          <p:cNvPr id="14339" name="Subtitle 2"/>
          <p:cNvSpPr>
            <a:spLocks noGrp="1"/>
          </p:cNvSpPr>
          <p:nvPr>
            <p:ph type="subTitle" idx="1"/>
          </p:nvPr>
        </p:nvSpPr>
        <p:spPr>
          <a:xfrm>
            <a:off x="3784600" y="5060950"/>
            <a:ext cx="5180013" cy="1176362"/>
          </a:xfrm>
        </p:spPr>
        <p:txBody>
          <a:bodyPr/>
          <a:lstStyle/>
          <a:p>
            <a:r>
              <a:rPr lang="en-US" altLang="et-EE" sz="2000" dirty="0" err="1" smtClean="0">
                <a:latin typeface="Ubuntu" charset="0"/>
                <a:ea typeface="ＭＳ Ｐゴシック" pitchFamily="34" charset="-128"/>
                <a:cs typeface="Ubuntu" charset="0"/>
              </a:rPr>
              <a:t>Anneli</a:t>
            </a:r>
            <a:r>
              <a:rPr lang="en-US" altLang="et-EE" sz="2000" dirty="0" smtClean="0">
                <a:latin typeface="Ubuntu" charset="0"/>
                <a:ea typeface="ＭＳ Ｐゴシック" pitchFamily="34" charset="-128"/>
                <a:cs typeface="Ubuntu" charset="0"/>
              </a:rPr>
              <a:t> Sepp, </a:t>
            </a:r>
            <a:endParaRPr lang="et-EE" altLang="et-EE" sz="2000" dirty="0" smtClean="0">
              <a:latin typeface="Ubuntu" charset="0"/>
              <a:ea typeface="ＭＳ Ｐゴシック" pitchFamily="34" charset="-128"/>
              <a:cs typeface="Ubuntu" charset="0"/>
            </a:endParaRPr>
          </a:p>
          <a:p>
            <a:r>
              <a:rPr lang="en-US" altLang="et-EE" sz="2000" dirty="0" smtClean="0">
                <a:latin typeface="Ubuntu" charset="0"/>
                <a:ea typeface="ＭＳ Ｐゴシック" pitchFamily="34" charset="-128"/>
                <a:cs typeface="Ubuntu" charset="0"/>
              </a:rPr>
              <a:t>Head of Information </a:t>
            </a:r>
            <a:r>
              <a:rPr lang="en-US" altLang="et-EE" sz="2000" dirty="0" smtClean="0">
                <a:latin typeface="Ubuntu" charset="0"/>
                <a:ea typeface="ＭＳ Ｐゴシック" pitchFamily="34" charset="-128"/>
                <a:cs typeface="Ubuntu" charset="0"/>
              </a:rPr>
              <a:t>Systems</a:t>
            </a:r>
            <a:endParaRPr lang="et-EE" altLang="et-EE" sz="2000" dirty="0" smtClean="0">
              <a:latin typeface="Ubuntu" charset="0"/>
              <a:ea typeface="ＭＳ Ｐゴシック" pitchFamily="34" charset="-128"/>
              <a:cs typeface="Ubuntu" charset="0"/>
            </a:endParaRPr>
          </a:p>
          <a:p>
            <a:r>
              <a:rPr lang="et-EE" altLang="et-EE" sz="2000" dirty="0" err="1" smtClean="0">
                <a:latin typeface="Ubuntu" charset="0"/>
                <a:ea typeface="ＭＳ Ｐゴシック" pitchFamily="34" charset="-128"/>
                <a:cs typeface="Ubuntu" charset="0"/>
              </a:rPr>
              <a:t>May</a:t>
            </a:r>
            <a:r>
              <a:rPr lang="et-EE" altLang="et-EE" sz="2000" dirty="0" smtClean="0">
                <a:latin typeface="Ubuntu" charset="0"/>
                <a:ea typeface="ＭＳ Ｐゴシック" pitchFamily="34" charset="-128"/>
                <a:cs typeface="Ubuntu" charset="0"/>
              </a:rPr>
              <a:t> 2014</a:t>
            </a:r>
            <a:endParaRPr lang="et-EE" altLang="et-EE" sz="2000" dirty="0" smtClean="0">
              <a:latin typeface="Ubuntu" charset="0"/>
              <a:ea typeface="ＭＳ Ｐゴシック" pitchFamily="34" charset="-128"/>
              <a:cs typeface="Ubuntu" charset="0"/>
            </a:endParaRPr>
          </a:p>
        </p:txBody>
      </p:sp>
      <p:pic>
        <p:nvPicPr>
          <p:cNvPr id="14340" name="Picture 4" descr="http://g4.nh.ee/images/pix/900x585/d4342f7c/file64925590_3348564d.jpg"/>
          <p:cNvPicPr>
            <a:picLocks noChangeAspect="1" noChangeArrowheads="1"/>
          </p:cNvPicPr>
          <p:nvPr/>
        </p:nvPicPr>
        <p:blipFill>
          <a:blip r:embed="rId3">
            <a:extLst>
              <a:ext uri="{28A0092B-C50C-407E-A947-70E740481C1C}">
                <a14:useLocalDpi xmlns:a14="http://schemas.microsoft.com/office/drawing/2010/main" val="0"/>
              </a:ext>
            </a:extLst>
          </a:blip>
          <a:srcRect l="52425" r="14610"/>
          <a:stretch>
            <a:fillRect/>
          </a:stretch>
        </p:blipFill>
        <p:spPr bwMode="auto">
          <a:xfrm>
            <a:off x="-180975" y="-71438"/>
            <a:ext cx="3529013" cy="6956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nvPr>
        </p:nvSpPr>
        <p:spPr>
          <a:xfrm>
            <a:off x="3784600" y="4387850"/>
            <a:ext cx="7772400" cy="650875"/>
          </a:xfrm>
        </p:spPr>
        <p:txBody>
          <a:bodyPr/>
          <a:lstStyle/>
          <a:p>
            <a:r>
              <a:rPr lang="et-EE" altLang="et-EE" smtClean="0">
                <a:latin typeface="Ubuntu" charset="0"/>
                <a:ea typeface="ＭＳ Ｐゴシック" pitchFamily="34" charset="-128"/>
                <a:cs typeface="Ubuntu" charset="0"/>
              </a:rPr>
              <a:t>Digital archive DSpace</a:t>
            </a:r>
          </a:p>
        </p:txBody>
      </p:sp>
      <p:sp>
        <p:nvSpPr>
          <p:cNvPr id="15363" name="Subtitle 2"/>
          <p:cNvSpPr>
            <a:spLocks noGrp="1"/>
          </p:cNvSpPr>
          <p:nvPr>
            <p:ph type="subTitle" idx="1"/>
          </p:nvPr>
        </p:nvSpPr>
        <p:spPr>
          <a:xfrm>
            <a:off x="3779838" y="5013325"/>
            <a:ext cx="5761037" cy="1176338"/>
          </a:xfrm>
        </p:spPr>
        <p:txBody>
          <a:bodyPr/>
          <a:lstStyle/>
          <a:p>
            <a:r>
              <a:rPr lang="en-US" altLang="et-EE" smtClean="0">
                <a:latin typeface="Ubuntu" charset="0"/>
                <a:ea typeface="ＭＳ Ｐゴシック" pitchFamily="34" charset="-128"/>
                <a:cs typeface="Ubuntu" charset="0"/>
              </a:rPr>
              <a:t>store current and past research papers</a:t>
            </a:r>
            <a:endParaRPr lang="et-EE" altLang="et-EE" smtClean="0">
              <a:latin typeface="Ubuntu" charset="0"/>
              <a:ea typeface="ＭＳ Ｐゴシック" pitchFamily="34" charset="-128"/>
              <a:cs typeface="Ubuntu" charset="0"/>
            </a:endParaRPr>
          </a:p>
        </p:txBody>
      </p:sp>
      <p:pic>
        <p:nvPicPr>
          <p:cNvPr id="15364" name="Picture 2" descr="V:\pärt\2013\JAAN\images\peahoone-pisik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95275"/>
            <a:ext cx="4251326" cy="723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Digital archive </a:t>
            </a:r>
          </a:p>
        </p:txBody>
      </p:sp>
      <p:sp>
        <p:nvSpPr>
          <p:cNvPr id="7" name="Content Placeholder 6"/>
          <p:cNvSpPr>
            <a:spLocks noGrp="1"/>
          </p:cNvSpPr>
          <p:nvPr>
            <p:ph idx="1"/>
          </p:nvPr>
        </p:nvSpPr>
        <p:spPr/>
        <p:txBody>
          <a:bodyPr/>
          <a:lstStyle/>
          <a:p>
            <a:r>
              <a:rPr lang="en-GB" altLang="et-EE" smtClean="0">
                <a:latin typeface="Ubuntu" charset="0"/>
                <a:ea typeface="ＭＳ Ｐゴシック" pitchFamily="34" charset="-128"/>
                <a:cs typeface="Ubuntu" charset="0"/>
              </a:rPr>
              <a:t>In 2004, the UT Library was the first in Estonia to start current electronic archiving of doctoral theses. </a:t>
            </a:r>
            <a:endParaRPr lang="et-EE" altLang="et-EE" smtClean="0">
              <a:latin typeface="Ubuntu" charset="0"/>
              <a:ea typeface="ＭＳ Ｐゴシック" pitchFamily="34" charset="-128"/>
              <a:cs typeface="Ubuntu" charset="0"/>
            </a:endParaRPr>
          </a:p>
          <a:p>
            <a:r>
              <a:rPr lang="en-GB" altLang="et-EE" smtClean="0">
                <a:latin typeface="Ubuntu" charset="0"/>
                <a:ea typeface="ＭＳ Ｐゴシック" pitchFamily="34" charset="-128"/>
                <a:cs typeface="Ubuntu" charset="0"/>
              </a:rPr>
              <a:t>The development of a complete collection of </a:t>
            </a:r>
            <a:r>
              <a:rPr lang="et-EE" altLang="et-EE" smtClean="0">
                <a:latin typeface="Ubuntu" charset="0"/>
                <a:ea typeface="ＭＳ Ｐゴシック" pitchFamily="34" charset="-128"/>
                <a:cs typeface="Ubuntu" charset="0"/>
              </a:rPr>
              <a:t/>
            </a:r>
            <a:br>
              <a:rPr lang="et-EE" altLang="et-EE" smtClean="0">
                <a:latin typeface="Ubuntu" charset="0"/>
                <a:ea typeface="ＭＳ Ｐゴシック" pitchFamily="34" charset="-128"/>
                <a:cs typeface="Ubuntu" charset="0"/>
              </a:rPr>
            </a:br>
            <a:r>
              <a:rPr lang="en-GB" altLang="et-EE" smtClean="0">
                <a:latin typeface="Ubuntu" charset="0"/>
                <a:ea typeface="ＭＳ Ｐゴシック" pitchFamily="34" charset="-128"/>
                <a:cs typeface="Ubuntu" charset="0"/>
              </a:rPr>
              <a:t>e-dissertations is guaranteed by a change in the university regulation concerning the defence of doctoral dissertations, obligating people to cooperate with the digital archive. </a:t>
            </a:r>
            <a:endParaRPr lang="et-EE" altLang="et-EE" smtClean="0">
              <a:latin typeface="Ubuntu" charset="0"/>
              <a:ea typeface="ＭＳ Ｐゴシック" pitchFamily="34" charset="-128"/>
              <a:cs typeface="Ubuntu" charset="0"/>
            </a:endParaRPr>
          </a:p>
          <a:p>
            <a:r>
              <a:rPr lang="en-GB" altLang="et-EE" smtClean="0">
                <a:latin typeface="Ubuntu" charset="0"/>
                <a:ea typeface="ＭＳ Ｐゴシック" pitchFamily="34" charset="-128"/>
                <a:cs typeface="Ubuntu" charset="0"/>
              </a:rPr>
              <a:t>Digitisation of older doctoral theses, defended throughout the university’s 382-year history was also started in 2004.</a:t>
            </a:r>
            <a:endParaRPr lang="et-EE" altLang="et-EE" smtClean="0">
              <a:latin typeface="Ubuntu" charset="0"/>
              <a:ea typeface="ＭＳ Ｐゴシック" pitchFamily="34" charset="-128"/>
              <a:cs typeface="Ubuntu"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Digital archive </a:t>
            </a:r>
          </a:p>
        </p:txBody>
      </p:sp>
      <p:sp>
        <p:nvSpPr>
          <p:cNvPr id="3" name="Content Placeholder 2"/>
          <p:cNvSpPr>
            <a:spLocks noGrp="1"/>
          </p:cNvSpPr>
          <p:nvPr>
            <p:ph idx="1"/>
          </p:nvPr>
        </p:nvSpPr>
        <p:spPr>
          <a:xfrm>
            <a:off x="685800" y="1628775"/>
            <a:ext cx="3598863" cy="4464050"/>
          </a:xfrm>
        </p:spPr>
        <p:txBody>
          <a:bodyPr/>
          <a:lstStyle/>
          <a:p>
            <a:pPr marL="0" indent="0">
              <a:buFont typeface="Wingdings" pitchFamily="2" charset="2"/>
              <a:buNone/>
              <a:defRPr/>
            </a:pPr>
            <a:r>
              <a:rPr lang="en-GB" dirty="0" smtClean="0"/>
              <a:t>We implemented free software D</a:t>
            </a:r>
            <a:r>
              <a:rPr lang="et-EE" dirty="0" smtClean="0"/>
              <a:t>S</a:t>
            </a:r>
            <a:r>
              <a:rPr lang="en-GB" dirty="0" smtClean="0"/>
              <a:t>pace and started to digitised </a:t>
            </a:r>
            <a:r>
              <a:rPr lang="en-US" dirty="0" smtClean="0"/>
              <a:t>research </a:t>
            </a:r>
            <a:r>
              <a:rPr lang="et-EE" dirty="0" smtClean="0"/>
              <a:t>of </a:t>
            </a:r>
            <a:r>
              <a:rPr lang="et-EE" dirty="0" err="1" smtClean="0"/>
              <a:t>th</a:t>
            </a:r>
            <a:r>
              <a:rPr lang="en-US" dirty="0" smtClean="0"/>
              <a:t>e most famous scientists at the University of Tartu</a:t>
            </a:r>
            <a:r>
              <a:rPr lang="et-EE" dirty="0" smtClean="0"/>
              <a:t>.</a:t>
            </a:r>
          </a:p>
          <a:p>
            <a:pPr marL="0" indent="0">
              <a:buFont typeface="Wingdings" pitchFamily="2" charset="2"/>
              <a:buNone/>
              <a:defRPr/>
            </a:pPr>
            <a:r>
              <a:rPr lang="et-EE" dirty="0" smtClean="0"/>
              <a:t>W</a:t>
            </a:r>
            <a:r>
              <a:rPr lang="en-US" dirty="0" smtClean="0"/>
              <a:t>e created </a:t>
            </a:r>
            <a:r>
              <a:rPr lang="et-EE" dirty="0" err="1" smtClean="0"/>
              <a:t>our</a:t>
            </a:r>
            <a:r>
              <a:rPr lang="et-EE" dirty="0" smtClean="0"/>
              <a:t> </a:t>
            </a:r>
            <a:r>
              <a:rPr lang="en-US" dirty="0" smtClean="0"/>
              <a:t>doctoral theses collection, </a:t>
            </a:r>
            <a:r>
              <a:rPr lang="en-US" dirty="0" err="1" smtClean="0"/>
              <a:t>wh</a:t>
            </a:r>
            <a:r>
              <a:rPr lang="et-EE" dirty="0" smtClean="0"/>
              <a:t>ere</a:t>
            </a:r>
            <a:r>
              <a:rPr lang="en-US" dirty="0" smtClean="0"/>
              <a:t> the oldest work</a:t>
            </a:r>
            <a:r>
              <a:rPr lang="et-EE" dirty="0" smtClean="0"/>
              <a:t>s </a:t>
            </a:r>
            <a:r>
              <a:rPr lang="et-EE" dirty="0" err="1" smtClean="0"/>
              <a:t>date</a:t>
            </a:r>
            <a:r>
              <a:rPr lang="et-EE" dirty="0" smtClean="0"/>
              <a:t> </a:t>
            </a:r>
            <a:r>
              <a:rPr lang="et-EE" dirty="0" err="1" smtClean="0"/>
              <a:t>from</a:t>
            </a:r>
            <a:r>
              <a:rPr lang="et-EE" dirty="0" smtClean="0"/>
              <a:t> </a:t>
            </a:r>
            <a:r>
              <a:rPr lang="en-US" dirty="0" smtClean="0"/>
              <a:t>establishment </a:t>
            </a:r>
            <a:r>
              <a:rPr lang="en-US" dirty="0" smtClean="0"/>
              <a:t>of the University of Tartu</a:t>
            </a:r>
            <a:r>
              <a:rPr lang="et-EE" dirty="0" smtClean="0"/>
              <a:t>.</a:t>
            </a:r>
          </a:p>
          <a:p>
            <a:pPr>
              <a:defRPr/>
            </a:pPr>
            <a:endParaRPr lang="et-EE" dirty="0" smtClean="0"/>
          </a:p>
        </p:txBody>
      </p:sp>
      <p:pic>
        <p:nvPicPr>
          <p:cNvPr id="17412" name="Picture 3"/>
          <p:cNvPicPr>
            <a:picLocks noChangeAspect="1" noChangeArrowheads="1"/>
          </p:cNvPicPr>
          <p:nvPr/>
        </p:nvPicPr>
        <p:blipFill>
          <a:blip r:embed="rId2">
            <a:extLst>
              <a:ext uri="{28A0092B-C50C-407E-A947-70E740481C1C}">
                <a14:useLocalDpi xmlns:a14="http://schemas.microsoft.com/office/drawing/2010/main" val="0"/>
              </a:ext>
            </a:extLst>
          </a:blip>
          <a:srcRect l="49409" t="11340" r="7475" b="4556"/>
          <a:stretch>
            <a:fillRect/>
          </a:stretch>
        </p:blipFill>
        <p:spPr bwMode="auto">
          <a:xfrm>
            <a:off x="6588125" y="3797300"/>
            <a:ext cx="2592388" cy="316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4"/>
          <p:cNvPicPr>
            <a:picLocks noChangeAspect="1" noChangeArrowheads="1"/>
          </p:cNvPicPr>
          <p:nvPr/>
        </p:nvPicPr>
        <p:blipFill>
          <a:blip r:embed="rId3">
            <a:extLst>
              <a:ext uri="{28A0092B-C50C-407E-A947-70E740481C1C}">
                <a14:useLocalDpi xmlns:a14="http://schemas.microsoft.com/office/drawing/2010/main" val="0"/>
              </a:ext>
            </a:extLst>
          </a:blip>
          <a:srcRect l="50494" t="10980" r="11707" b="10001"/>
          <a:stretch>
            <a:fillRect/>
          </a:stretch>
        </p:blipFill>
        <p:spPr bwMode="auto">
          <a:xfrm>
            <a:off x="4572000" y="0"/>
            <a:ext cx="2900363" cy="378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V:\pärt\2013\JAAN\images\ariste.png"/>
          <p:cNvPicPr>
            <a:picLocks noChangeAspect="1" noChangeArrowheads="1"/>
          </p:cNvPicPr>
          <p:nvPr/>
        </p:nvPicPr>
        <p:blipFill>
          <a:blip r:embed="rId3">
            <a:extLst>
              <a:ext uri="{28A0092B-C50C-407E-A947-70E740481C1C}">
                <a14:useLocalDpi xmlns:a14="http://schemas.microsoft.com/office/drawing/2010/main" val="0"/>
              </a:ext>
            </a:extLst>
          </a:blip>
          <a:srcRect t="4608" r="22498"/>
          <a:stretch>
            <a:fillRect/>
          </a:stretch>
        </p:blipFill>
        <p:spPr bwMode="auto">
          <a:xfrm>
            <a:off x="-828675" y="5040313"/>
            <a:ext cx="2232025"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Hall of Fame</a:t>
            </a:r>
          </a:p>
        </p:txBody>
      </p:sp>
      <p:sp>
        <p:nvSpPr>
          <p:cNvPr id="3" name="Content Placeholder 2"/>
          <p:cNvSpPr>
            <a:spLocks noGrp="1"/>
          </p:cNvSpPr>
          <p:nvPr>
            <p:ph idx="1"/>
          </p:nvPr>
        </p:nvSpPr>
        <p:spPr>
          <a:xfrm>
            <a:off x="685800" y="1628775"/>
            <a:ext cx="8207375" cy="4464050"/>
          </a:xfrm>
        </p:spPr>
        <p:txBody>
          <a:bodyPr/>
          <a:lstStyle/>
          <a:p>
            <a:pPr>
              <a:defRPr/>
            </a:pPr>
            <a:r>
              <a:rPr lang="et-EE" dirty="0" smtClean="0">
                <a:latin typeface="Ubuntu" charset="0"/>
                <a:ea typeface="ＭＳ Ｐゴシック" pitchFamily="-84" charset="-128"/>
              </a:rPr>
              <a:t>Friedrich </a:t>
            </a:r>
            <a:r>
              <a:rPr lang="et-EE" dirty="0" err="1" smtClean="0">
                <a:latin typeface="Ubuntu" charset="0"/>
                <a:ea typeface="ＭＳ Ｐゴシック" pitchFamily="-84" charset="-128"/>
              </a:rPr>
              <a:t>Struve</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Astronomy</a:t>
            </a:r>
            <a:r>
              <a:rPr lang="et-EE" dirty="0" smtClean="0">
                <a:latin typeface="Ubuntu" charset="0"/>
                <a:ea typeface="ＭＳ Ｐゴシック" pitchFamily="-84" charset="-128"/>
              </a:rPr>
              <a:t>)</a:t>
            </a:r>
          </a:p>
          <a:p>
            <a:pPr>
              <a:defRPr/>
            </a:pPr>
            <a:r>
              <a:rPr lang="et-EE" dirty="0" err="1" smtClean="0">
                <a:latin typeface="Ubuntu" charset="0"/>
                <a:ea typeface="ＭＳ Ｐゴシック" pitchFamily="-84" charset="-128"/>
              </a:rPr>
              <a:t>Moritz</a:t>
            </a:r>
            <a:r>
              <a:rPr lang="et-EE" dirty="0" smtClean="0">
                <a:latin typeface="Ubuntu" charset="0"/>
                <a:ea typeface="ＭＳ Ｐゴシック" pitchFamily="-84" charset="-128"/>
              </a:rPr>
              <a:t> Hermann </a:t>
            </a:r>
            <a:r>
              <a:rPr lang="et-EE" dirty="0" err="1" smtClean="0">
                <a:latin typeface="Ubuntu" charset="0"/>
                <a:ea typeface="ＭＳ Ｐゴシック" pitchFamily="-84" charset="-128"/>
              </a:rPr>
              <a:t>von</a:t>
            </a:r>
            <a:r>
              <a:rPr lang="et-EE" dirty="0" smtClean="0">
                <a:latin typeface="Ubuntu" charset="0"/>
                <a:ea typeface="ＭＳ Ｐゴシック" pitchFamily="-84" charset="-128"/>
              </a:rPr>
              <a:t> Jacobi (</a:t>
            </a:r>
            <a:r>
              <a:rPr lang="et-EE" dirty="0" err="1" smtClean="0">
                <a:latin typeface="Ubuntu" charset="0"/>
                <a:ea typeface="ＭＳ Ｐゴシック" pitchFamily="-84" charset="-128"/>
              </a:rPr>
              <a:t>Physics</a:t>
            </a:r>
            <a:r>
              <a:rPr lang="et-EE" dirty="0" smtClean="0">
                <a:latin typeface="Ubuntu" charset="0"/>
                <a:ea typeface="ＭＳ Ｐゴシック" pitchFamily="-84" charset="-128"/>
              </a:rPr>
              <a:t>) </a:t>
            </a:r>
          </a:p>
          <a:p>
            <a:pPr>
              <a:defRPr/>
            </a:pPr>
            <a:r>
              <a:rPr lang="et-EE" dirty="0" smtClean="0">
                <a:latin typeface="Ubuntu" charset="0"/>
                <a:ea typeface="ＭＳ Ｐゴシック" pitchFamily="-84" charset="-128"/>
              </a:rPr>
              <a:t>Karl Ernst </a:t>
            </a:r>
            <a:r>
              <a:rPr lang="et-EE" dirty="0" err="1" smtClean="0">
                <a:latin typeface="Ubuntu" charset="0"/>
                <a:ea typeface="ＭＳ Ｐゴシック" pitchFamily="-84" charset="-128"/>
              </a:rPr>
              <a:t>von</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Baer</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Embryology</a:t>
            </a:r>
            <a:r>
              <a:rPr lang="et-EE" dirty="0" smtClean="0">
                <a:latin typeface="Ubuntu" charset="0"/>
                <a:ea typeface="ＭＳ Ｐゴシック" pitchFamily="-84" charset="-128"/>
              </a:rPr>
              <a:t>)</a:t>
            </a:r>
          </a:p>
          <a:p>
            <a:pPr>
              <a:defRPr/>
            </a:pPr>
            <a:endParaRPr lang="et-EE" dirty="0" smtClean="0">
              <a:latin typeface="Ubuntu" charset="0"/>
              <a:ea typeface="ＭＳ Ｐゴシック" pitchFamily="-84" charset="-128"/>
            </a:endParaRPr>
          </a:p>
          <a:p>
            <a:pPr>
              <a:defRPr/>
            </a:pPr>
            <a:endParaRPr lang="et-EE" dirty="0" smtClean="0">
              <a:latin typeface="Ubuntu" charset="0"/>
              <a:ea typeface="ＭＳ Ｐゴシック" pitchFamily="-84" charset="-128"/>
            </a:endParaRPr>
          </a:p>
          <a:p>
            <a:pPr>
              <a:defRPr/>
            </a:pPr>
            <a:endParaRPr lang="et-EE" dirty="0" smtClean="0">
              <a:latin typeface="Ubuntu" charset="0"/>
              <a:ea typeface="ＭＳ Ｐゴシック" pitchFamily="-84" charset="-128"/>
            </a:endParaRPr>
          </a:p>
          <a:p>
            <a:pPr indent="735013">
              <a:defRPr/>
            </a:pPr>
            <a:r>
              <a:rPr lang="et-EE" dirty="0" smtClean="0">
                <a:latin typeface="Ubuntu" charset="0"/>
                <a:ea typeface="ＭＳ Ｐゴシック" pitchFamily="-84" charset="-128"/>
              </a:rPr>
              <a:t>Wilhelm </a:t>
            </a:r>
            <a:r>
              <a:rPr lang="et-EE" dirty="0" err="1" smtClean="0">
                <a:latin typeface="Ubuntu" charset="0"/>
                <a:ea typeface="ＭＳ Ｐゴシック" pitchFamily="-84" charset="-128"/>
              </a:rPr>
              <a:t>Ostwald</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Chemistry</a:t>
            </a:r>
            <a:r>
              <a:rPr lang="et-EE" dirty="0" smtClean="0">
                <a:latin typeface="Ubuntu" charset="0"/>
                <a:ea typeface="ＭＳ Ｐゴシック" pitchFamily="-84" charset="-128"/>
              </a:rPr>
              <a:t>, Nobel </a:t>
            </a:r>
            <a:r>
              <a:rPr lang="et-EE" dirty="0" err="1" smtClean="0">
                <a:latin typeface="Ubuntu" charset="0"/>
                <a:ea typeface="ＭＳ Ｐゴシック" pitchFamily="-84" charset="-128"/>
              </a:rPr>
              <a:t>Prize</a:t>
            </a:r>
            <a:r>
              <a:rPr lang="et-EE" dirty="0" smtClean="0">
                <a:latin typeface="Ubuntu" charset="0"/>
                <a:ea typeface="ＭＳ Ｐゴシック" pitchFamily="-84" charset="-128"/>
              </a:rPr>
              <a:t> 1909)</a:t>
            </a:r>
          </a:p>
          <a:p>
            <a:pPr indent="735013">
              <a:defRPr/>
            </a:pPr>
            <a:r>
              <a:rPr lang="et-EE" dirty="0" err="1" smtClean="0">
                <a:latin typeface="Ubuntu" charset="0"/>
                <a:ea typeface="ＭＳ Ｐゴシック" pitchFamily="-84" charset="-128"/>
              </a:rPr>
              <a:t>Jury</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Lotman</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Semiotics</a:t>
            </a:r>
            <a:r>
              <a:rPr lang="et-EE" dirty="0" smtClean="0">
                <a:latin typeface="Ubuntu" charset="0"/>
                <a:ea typeface="ＭＳ Ｐゴシック" pitchFamily="-84" charset="-128"/>
              </a:rPr>
              <a:t>)</a:t>
            </a:r>
          </a:p>
          <a:p>
            <a:pPr indent="735013">
              <a:defRPr/>
            </a:pPr>
            <a:r>
              <a:rPr lang="et-EE" dirty="0" smtClean="0">
                <a:latin typeface="Ubuntu" charset="0"/>
                <a:ea typeface="ＭＳ Ｐゴシック" pitchFamily="-84" charset="-128"/>
              </a:rPr>
              <a:t>Paul </a:t>
            </a:r>
            <a:r>
              <a:rPr lang="et-EE" dirty="0" err="1" smtClean="0">
                <a:latin typeface="Ubuntu" charset="0"/>
                <a:ea typeface="ＭＳ Ｐゴシック" pitchFamily="-84" charset="-128"/>
              </a:rPr>
              <a:t>Ariste</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Finno-Ugristics</a:t>
            </a:r>
            <a:r>
              <a:rPr lang="et-EE" dirty="0" smtClean="0">
                <a:latin typeface="Ubuntu" charset="0"/>
                <a:ea typeface="ＭＳ Ｐゴシック" pitchFamily="-84" charset="-128"/>
              </a:rPr>
              <a:t>)</a:t>
            </a:r>
          </a:p>
          <a:p>
            <a:pPr>
              <a:buFont typeface="Wingdings" pitchFamily="2" charset="2"/>
              <a:buNone/>
              <a:defRPr/>
            </a:pPr>
            <a:endParaRPr lang="et-EE" dirty="0" smtClean="0">
              <a:latin typeface="Ubuntu" charset="0"/>
              <a:ea typeface="ＭＳ Ｐゴシック" pitchFamily="-84" charset="-128"/>
            </a:endParaRPr>
          </a:p>
        </p:txBody>
      </p:sp>
      <p:pic>
        <p:nvPicPr>
          <p:cNvPr id="7170" name="Picture 2" descr="V:\pärt\2013\JAAN\images\struv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2852738"/>
            <a:ext cx="2303463"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descr="V:\pärt\2013\JAAN\images\moritz.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5513" y="2781300"/>
            <a:ext cx="2160587" cy="162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4" descr="V:\pärt\2013\JAAN\images\baer.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81725" y="1052513"/>
            <a:ext cx="2782888"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V:\pärt\2013\JAAN\images\oswald.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48488" y="2565400"/>
            <a:ext cx="2736850" cy="205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V:\pärt\2013\JAAN\images\lotman.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84888" y="4735513"/>
            <a:ext cx="3059112" cy="229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Effect transition="in" filter="fade">
                                      <p:cBhvr>
                                        <p:cTn id="10" dur="500"/>
                                        <p:tgtEl>
                                          <p:spTgt spid="717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171"/>
                                        </p:tgtEl>
                                        <p:attrNameLst>
                                          <p:attrName>style.visibility</p:attrName>
                                        </p:attrNameLst>
                                      </p:cBhvr>
                                      <p:to>
                                        <p:strVal val="visible"/>
                                      </p:to>
                                    </p:set>
                                    <p:animEffect transition="in" filter="fade">
                                      <p:cBhvr>
                                        <p:cTn id="18" dur="500"/>
                                        <p:tgtEl>
                                          <p:spTgt spid="717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7172"/>
                                        </p:tgtEl>
                                        <p:attrNameLst>
                                          <p:attrName>style.visibility</p:attrName>
                                        </p:attrNameLst>
                                      </p:cBhvr>
                                      <p:to>
                                        <p:strVal val="visible"/>
                                      </p:to>
                                    </p:set>
                                    <p:animEffect transition="in" filter="fade">
                                      <p:cBhvr>
                                        <p:cTn id="41" dur="500"/>
                                        <p:tgtEl>
                                          <p:spTgt spid="7172"/>
                                        </p:tgtEl>
                                      </p:cBhvr>
                                    </p:animEffect>
                                  </p:childTnLst>
                                </p:cTn>
                              </p:par>
                              <p:par>
                                <p:cTn id="42" presetID="10" presetClass="entr" presetSubtype="0"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par>
                                <p:cTn id="48" presetID="10"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684213" y="981075"/>
            <a:ext cx="8459787" cy="503238"/>
          </a:xfrm>
        </p:spPr>
        <p:txBody>
          <a:bodyPr/>
          <a:lstStyle/>
          <a:p>
            <a:r>
              <a:rPr lang="et-EE" altLang="et-EE" smtClean="0">
                <a:latin typeface="Ubuntu" charset="0"/>
                <a:ea typeface="ＭＳ Ｐゴシック" pitchFamily="34" charset="-128"/>
                <a:cs typeface="Ubuntu" charset="0"/>
              </a:rPr>
              <a:t>Historia de Livonia …. (Dorpat : Typ. acad., 1639)</a:t>
            </a:r>
          </a:p>
        </p:txBody>
      </p:sp>
      <p:pic>
        <p:nvPicPr>
          <p:cNvPr id="1945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40387" t="16054" r="22226" b="7959"/>
          <a:stretch>
            <a:fillRect/>
          </a:stretch>
        </p:blipFill>
        <p:spPr>
          <a:xfrm>
            <a:off x="107950" y="1557338"/>
            <a:ext cx="2663825" cy="3384550"/>
          </a:xfrm>
          <a:noFill/>
        </p:spPr>
      </p:pic>
      <p:pic>
        <p:nvPicPr>
          <p:cNvPr id="19460" name="Picture 3"/>
          <p:cNvPicPr>
            <a:picLocks noChangeAspect="1" noChangeArrowheads="1"/>
          </p:cNvPicPr>
          <p:nvPr/>
        </p:nvPicPr>
        <p:blipFill>
          <a:blip r:embed="rId3">
            <a:extLst>
              <a:ext uri="{28A0092B-C50C-407E-A947-70E740481C1C}">
                <a14:useLocalDpi xmlns:a14="http://schemas.microsoft.com/office/drawing/2010/main" val="0"/>
              </a:ext>
            </a:extLst>
          </a:blip>
          <a:srcRect l="21060" t="12201" r="3342" b="5000"/>
          <a:stretch>
            <a:fillRect/>
          </a:stretch>
        </p:blipFill>
        <p:spPr bwMode="auto">
          <a:xfrm>
            <a:off x="2987675" y="1589088"/>
            <a:ext cx="4897438"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4"/>
          <p:cNvPicPr>
            <a:picLocks noChangeAspect="1" noChangeArrowheads="1"/>
          </p:cNvPicPr>
          <p:nvPr/>
        </p:nvPicPr>
        <p:blipFill>
          <a:blip r:embed="rId4">
            <a:extLst>
              <a:ext uri="{28A0092B-C50C-407E-A947-70E740481C1C}">
                <a14:useLocalDpi xmlns:a14="http://schemas.microsoft.com/office/drawing/2010/main" val="0"/>
              </a:ext>
            </a:extLst>
          </a:blip>
          <a:srcRect l="58269" t="13145" r="2161" b="5000"/>
          <a:stretch>
            <a:fillRect/>
          </a:stretch>
        </p:blipFill>
        <p:spPr bwMode="auto">
          <a:xfrm>
            <a:off x="1042988" y="3284538"/>
            <a:ext cx="2665412"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5"/>
          <p:cNvPicPr>
            <a:picLocks noChangeAspect="1" noChangeArrowheads="1"/>
          </p:cNvPicPr>
          <p:nvPr/>
        </p:nvPicPr>
        <p:blipFill>
          <a:blip r:embed="rId5">
            <a:extLst>
              <a:ext uri="{28A0092B-C50C-407E-A947-70E740481C1C}">
                <a14:useLocalDpi xmlns:a14="http://schemas.microsoft.com/office/drawing/2010/main" val="0"/>
              </a:ext>
            </a:extLst>
          </a:blip>
          <a:srcRect l="20470" t="12201" r="2751" b="5000"/>
          <a:stretch>
            <a:fillRect/>
          </a:stretch>
        </p:blipFill>
        <p:spPr bwMode="auto">
          <a:xfrm>
            <a:off x="3924300" y="3536950"/>
            <a:ext cx="4968875" cy="334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noChangeArrowheads="1"/>
          </p:cNvPicPr>
          <p:nvPr/>
        </p:nvPicPr>
        <p:blipFill>
          <a:blip r:embed="rId3">
            <a:extLst>
              <a:ext uri="{28A0092B-C50C-407E-A947-70E740481C1C}">
                <a14:useLocalDpi xmlns:a14="http://schemas.microsoft.com/office/drawing/2010/main" val="0"/>
              </a:ext>
            </a:extLst>
          </a:blip>
          <a:srcRect l="15057" t="10623" r="36513" b="10001"/>
          <a:stretch>
            <a:fillRect/>
          </a:stretch>
        </p:blipFill>
        <p:spPr bwMode="auto">
          <a:xfrm>
            <a:off x="5148263" y="2205038"/>
            <a:ext cx="4287837"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itle 8"/>
          <p:cNvSpPr>
            <a:spLocks noGrp="1"/>
          </p:cNvSpPr>
          <p:nvPr>
            <p:ph type="title"/>
          </p:nvPr>
        </p:nvSpPr>
        <p:spPr/>
        <p:txBody>
          <a:bodyPr/>
          <a:lstStyle/>
          <a:p>
            <a:r>
              <a:rPr lang="et-EE" altLang="et-EE" smtClean="0">
                <a:latin typeface="Ubuntu" charset="0"/>
                <a:ea typeface="ＭＳ Ｐゴシック" pitchFamily="34" charset="-128"/>
                <a:cs typeface="Ubuntu" charset="0"/>
              </a:rPr>
              <a:t>Today</a:t>
            </a:r>
          </a:p>
        </p:txBody>
      </p:sp>
      <p:sp>
        <p:nvSpPr>
          <p:cNvPr id="7" name="Content Placeholder 6"/>
          <p:cNvSpPr>
            <a:spLocks noGrp="1"/>
          </p:cNvSpPr>
          <p:nvPr>
            <p:ph idx="1"/>
          </p:nvPr>
        </p:nvSpPr>
        <p:spPr>
          <a:xfrm>
            <a:off x="323850" y="1628775"/>
            <a:ext cx="4895850" cy="4464050"/>
          </a:xfrm>
        </p:spPr>
        <p:txBody>
          <a:bodyPr/>
          <a:lstStyle/>
          <a:p>
            <a:r>
              <a:rPr lang="et-EE" altLang="et-EE" smtClean="0">
                <a:latin typeface="Ubuntu" charset="0"/>
                <a:ea typeface="ＭＳ Ｐゴシック" pitchFamily="34" charset="-128"/>
                <a:cs typeface="Ubuntu" charset="0"/>
              </a:rPr>
              <a:t>I</a:t>
            </a:r>
            <a:r>
              <a:rPr lang="en-GB" altLang="et-EE" smtClean="0">
                <a:latin typeface="Ubuntu" charset="0"/>
                <a:ea typeface="ＭＳ Ｐゴシック" pitchFamily="34" charset="-128"/>
                <a:cs typeface="Ubuntu" charset="0"/>
              </a:rPr>
              <a:t>t is required by the university that all bachelor’s and master’s theses should be electronically archived. </a:t>
            </a:r>
            <a:endParaRPr lang="et-EE" altLang="et-EE" smtClean="0">
              <a:latin typeface="Ubuntu" charset="0"/>
              <a:ea typeface="ＭＳ Ｐゴシック" pitchFamily="34" charset="-128"/>
              <a:cs typeface="Ubuntu" charset="0"/>
            </a:endParaRPr>
          </a:p>
          <a:p>
            <a:r>
              <a:rPr lang="en-GB" altLang="et-EE" smtClean="0">
                <a:latin typeface="Ubuntu" charset="0"/>
                <a:ea typeface="ＭＳ Ｐゴシック" pitchFamily="34" charset="-128"/>
                <a:cs typeface="Ubuntu" charset="0"/>
              </a:rPr>
              <a:t>All these materials have been integrated into the DART-Europe E-theses Portal.</a:t>
            </a:r>
            <a:endParaRPr lang="et-EE" altLang="et-EE" smtClean="0">
              <a:latin typeface="Ubuntu" charset="0"/>
              <a:ea typeface="ＭＳ Ｐゴシック" pitchFamily="34" charset="-128"/>
              <a:cs typeface="Ubuntu" charset="0"/>
            </a:endParaRPr>
          </a:p>
          <a:p>
            <a:r>
              <a:rPr lang="en-US" altLang="et-EE" smtClean="0">
                <a:latin typeface="Ubuntu" charset="0"/>
                <a:ea typeface="ＭＳ Ｐゴシック" pitchFamily="34" charset="-128"/>
                <a:cs typeface="Ubuntu" charset="0"/>
              </a:rPr>
              <a:t>According to the Webometric analysis, the UT Digital Archive on DSpace has placed 103 among the institutional repositories in the world.</a:t>
            </a:r>
            <a:endParaRPr lang="et-EE" altLang="et-EE" smtClean="0">
              <a:latin typeface="Ubuntu" charset="0"/>
              <a:ea typeface="ＭＳ Ｐゴシック" pitchFamily="34" charset="-128"/>
              <a:cs typeface="Ubuntu" charset="0"/>
            </a:endParaRPr>
          </a:p>
          <a:p>
            <a:endParaRPr lang="et-EE" altLang="et-EE" smtClean="0">
              <a:latin typeface="Ubuntu" charset="0"/>
              <a:ea typeface="ＭＳ Ｐゴシック" pitchFamily="34" charset="-128"/>
              <a:cs typeface="Ubuntu" charset="0"/>
            </a:endParaRPr>
          </a:p>
          <a:p>
            <a:endParaRPr lang="et-EE" altLang="et-EE" smtClean="0">
              <a:latin typeface="Ubuntu" charset="0"/>
              <a:ea typeface="ＭＳ Ｐゴシック" pitchFamily="34" charset="-128"/>
              <a:cs typeface="Ubuntu" charset="0"/>
            </a:endParaRPr>
          </a:p>
          <a:p>
            <a:endParaRPr lang="et-EE" altLang="et-EE" smtClean="0">
              <a:latin typeface="Ubuntu" charset="0"/>
              <a:ea typeface="ＭＳ Ｐゴシック" pitchFamily="34" charset="-128"/>
              <a:cs typeface="Ubuntu" charset="0"/>
            </a:endParaRPr>
          </a:p>
          <a:p>
            <a:endParaRPr lang="et-EE" altLang="et-EE" smtClean="0">
              <a:latin typeface="Ubuntu" charset="0"/>
              <a:ea typeface="ＭＳ Ｐゴシック" pitchFamily="34" charset="-128"/>
              <a:cs typeface="Ubuntu" charset="0"/>
            </a:endParaRPr>
          </a:p>
          <a:p>
            <a:r>
              <a:rPr lang="et-EE" altLang="et-EE" smtClean="0">
                <a:latin typeface="Ubuntu" charset="0"/>
                <a:ea typeface="ＭＳ Ｐゴシック" pitchFamily="34" charset="-128"/>
                <a:cs typeface="Ubuntu" charset="0"/>
              </a:rPr>
              <a:t/>
            </a:r>
            <a:br>
              <a:rPr lang="et-EE" altLang="et-EE" smtClean="0">
                <a:latin typeface="Ubuntu" charset="0"/>
                <a:ea typeface="ＭＳ Ｐゴシック" pitchFamily="34" charset="-128"/>
                <a:cs typeface="Ubuntu" charset="0"/>
              </a:rPr>
            </a:br>
            <a:endParaRPr lang="et-EE" altLang="et-EE" smtClean="0">
              <a:latin typeface="Ubuntu" charset="0"/>
              <a:ea typeface="ＭＳ Ｐゴシック" pitchFamily="34" charset="-128"/>
              <a:cs typeface="Ubuntu" charset="0"/>
            </a:endParaRPr>
          </a:p>
          <a:p>
            <a:endParaRPr lang="et-EE" altLang="et-EE" smtClean="0">
              <a:latin typeface="Ubuntu" charset="0"/>
              <a:ea typeface="ＭＳ Ｐゴシック" pitchFamily="34" charset="-128"/>
              <a:cs typeface="Ubuntu"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D</a:t>
            </a:r>
            <a:r>
              <a:rPr lang="en-GB" altLang="et-EE" smtClean="0">
                <a:latin typeface="Ubuntu" charset="0"/>
                <a:ea typeface="ＭＳ Ｐゴシック" pitchFamily="34" charset="-128"/>
                <a:cs typeface="Ubuntu" charset="0"/>
              </a:rPr>
              <a:t>igital collection contains</a:t>
            </a:r>
            <a:endParaRPr lang="et-EE" altLang="et-EE" smtClean="0">
              <a:latin typeface="Ubuntu" charset="0"/>
              <a:ea typeface="ＭＳ Ｐゴシック" pitchFamily="34" charset="-128"/>
              <a:cs typeface="Ubuntu" charset="0"/>
            </a:endParaRPr>
          </a:p>
        </p:txBody>
      </p:sp>
      <p:sp>
        <p:nvSpPr>
          <p:cNvPr id="21507" name="Content Placeholder 2"/>
          <p:cNvSpPr>
            <a:spLocks noGrp="1"/>
          </p:cNvSpPr>
          <p:nvPr>
            <p:ph idx="1"/>
          </p:nvPr>
        </p:nvSpPr>
        <p:spPr>
          <a:xfrm>
            <a:off x="685800" y="1989138"/>
            <a:ext cx="7126288" cy="4103687"/>
          </a:xfrm>
        </p:spPr>
        <p:txBody>
          <a:bodyPr/>
          <a:lstStyle/>
          <a:p>
            <a:pPr>
              <a:buFont typeface="Wingdings" pitchFamily="2" charset="2"/>
              <a:buNone/>
            </a:pPr>
            <a:r>
              <a:rPr lang="en-GB" altLang="et-EE" b="1" smtClean="0">
                <a:latin typeface="Ubuntu" charset="0"/>
                <a:ea typeface="ＭＳ Ｐゴシック" pitchFamily="34" charset="-128"/>
                <a:cs typeface="Ubuntu" charset="0"/>
              </a:rPr>
              <a:t>UT theses and research works:</a:t>
            </a:r>
            <a:endParaRPr lang="et-EE" altLang="et-EE" b="1" smtClean="0">
              <a:latin typeface="Ubuntu" charset="0"/>
              <a:ea typeface="ＭＳ Ｐゴシック" pitchFamily="34" charset="-128"/>
              <a:cs typeface="Ubuntu" charset="0"/>
            </a:endParaRPr>
          </a:p>
          <a:p>
            <a:pPr>
              <a:buFont typeface="Wingdings" pitchFamily="2" charset="2"/>
              <a:buNone/>
            </a:pPr>
            <a:endParaRPr lang="et-EE" altLang="et-EE" b="1" smtClean="0">
              <a:latin typeface="Ubuntu" charset="0"/>
              <a:ea typeface="ＭＳ Ｐゴシック" pitchFamily="34" charset="-128"/>
              <a:cs typeface="Ubuntu" charset="0"/>
            </a:endParaRPr>
          </a:p>
          <a:p>
            <a:r>
              <a:rPr lang="en-GB" altLang="et-EE" smtClean="0">
                <a:latin typeface="Ubuntu" charset="0"/>
                <a:ea typeface="ＭＳ Ｐゴシック" pitchFamily="34" charset="-128"/>
                <a:cs typeface="Ubuntu" charset="0"/>
              </a:rPr>
              <a:t>22</a:t>
            </a:r>
            <a:r>
              <a:rPr lang="et-EE" altLang="et-EE" smtClean="0">
                <a:latin typeface="Ubuntu" charset="0"/>
                <a:ea typeface="ＭＳ Ｐゴシック" pitchFamily="34" charset="-128"/>
                <a:cs typeface="Ubuntu" charset="0"/>
              </a:rPr>
              <a:t>99</a:t>
            </a:r>
            <a:r>
              <a:rPr lang="en-GB" altLang="et-EE" smtClean="0">
                <a:latin typeface="Ubuntu" charset="0"/>
                <a:ea typeface="ＭＳ Ｐゴシック" pitchFamily="34" charset="-128"/>
                <a:cs typeface="Ubuntu" charset="0"/>
              </a:rPr>
              <a:t> doctoral theses defended at the University of Tartu during the recent decade;</a:t>
            </a:r>
            <a:endParaRPr lang="et-EE" altLang="et-EE" smtClean="0">
              <a:latin typeface="Ubuntu" charset="0"/>
              <a:ea typeface="ＭＳ Ｐゴシック" pitchFamily="34" charset="-128"/>
              <a:cs typeface="Ubuntu" charset="0"/>
            </a:endParaRPr>
          </a:p>
          <a:p>
            <a:r>
              <a:rPr lang="en-GB" altLang="et-EE" smtClean="0">
                <a:latin typeface="Ubuntu" charset="0"/>
                <a:ea typeface="ＭＳ Ｐゴシック" pitchFamily="34" charset="-128"/>
                <a:cs typeface="Ubuntu" charset="0"/>
              </a:rPr>
              <a:t>1</a:t>
            </a:r>
            <a:r>
              <a:rPr lang="et-EE" altLang="et-EE" smtClean="0">
                <a:latin typeface="Ubuntu" charset="0"/>
                <a:ea typeface="ＭＳ Ｐゴシック" pitchFamily="34" charset="-128"/>
                <a:cs typeface="Ubuntu" charset="0"/>
              </a:rPr>
              <a:t>635</a:t>
            </a:r>
            <a:r>
              <a:rPr lang="en-GB" altLang="et-EE" smtClean="0">
                <a:latin typeface="Ubuntu" charset="0"/>
                <a:ea typeface="ＭＳ Ｐゴシック" pitchFamily="34" charset="-128"/>
                <a:cs typeface="Ubuntu" charset="0"/>
              </a:rPr>
              <a:t> theses and studies written from the 17th century up to 1918;</a:t>
            </a:r>
            <a:endParaRPr lang="et-EE" altLang="et-EE" smtClean="0">
              <a:latin typeface="Ubuntu" charset="0"/>
              <a:ea typeface="ＭＳ Ｐゴシック" pitchFamily="34" charset="-128"/>
              <a:cs typeface="Ubuntu" charset="0"/>
            </a:endParaRPr>
          </a:p>
          <a:p>
            <a:r>
              <a:rPr lang="en-GB" altLang="et-EE" smtClean="0">
                <a:latin typeface="Ubuntu" charset="0"/>
                <a:ea typeface="ＭＳ Ｐゴシック" pitchFamily="34" charset="-128"/>
                <a:cs typeface="Ubuntu" charset="0"/>
              </a:rPr>
              <a:t>47</a:t>
            </a:r>
            <a:r>
              <a:rPr lang="et-EE" altLang="et-EE" smtClean="0">
                <a:latin typeface="Ubuntu" charset="0"/>
                <a:ea typeface="ＭＳ Ｐゴシック" pitchFamily="34" charset="-128"/>
                <a:cs typeface="Ubuntu" charset="0"/>
              </a:rPr>
              <a:t>83</a:t>
            </a:r>
            <a:r>
              <a:rPr lang="en-GB" altLang="et-EE" smtClean="0">
                <a:latin typeface="Ubuntu" charset="0"/>
                <a:ea typeface="ＭＳ Ｐゴシック" pitchFamily="34" charset="-128"/>
                <a:cs typeface="Ubuntu" charset="0"/>
              </a:rPr>
              <a:t> already digitally born or digitised bachelor’s and master’s theses from the second half of the 19th century up to the present day.</a:t>
            </a:r>
            <a:endParaRPr lang="et-EE" altLang="et-EE" smtClean="0">
              <a:latin typeface="Ubuntu" charset="0"/>
              <a:ea typeface="ＭＳ Ｐゴシック" pitchFamily="34" charset="-128"/>
              <a:cs typeface="Ubuntu" charset="0"/>
            </a:endParaRPr>
          </a:p>
        </p:txBody>
      </p:sp>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Digitalization of books and periodicals</a:t>
            </a:r>
          </a:p>
        </p:txBody>
      </p:sp>
      <p:sp>
        <p:nvSpPr>
          <p:cNvPr id="22531" name="Content Placeholder 2"/>
          <p:cNvSpPr>
            <a:spLocks noGrp="1"/>
          </p:cNvSpPr>
          <p:nvPr>
            <p:ph idx="1"/>
          </p:nvPr>
        </p:nvSpPr>
        <p:spPr>
          <a:xfrm>
            <a:off x="685800" y="1628775"/>
            <a:ext cx="7126288" cy="4968875"/>
          </a:xfrm>
        </p:spPr>
        <p:txBody>
          <a:bodyPr/>
          <a:lstStyle/>
          <a:p>
            <a:pPr>
              <a:buFont typeface="Wingdings" pitchFamily="2" charset="2"/>
              <a:buNone/>
            </a:pPr>
            <a:r>
              <a:rPr lang="et-EE" altLang="et-EE" b="1" smtClean="0">
                <a:latin typeface="Ubuntu" charset="0"/>
                <a:ea typeface="ＭＳ Ｐゴシック" pitchFamily="34" charset="-128"/>
                <a:cs typeface="Ubuntu" charset="0"/>
              </a:rPr>
              <a:t>T</a:t>
            </a:r>
            <a:r>
              <a:rPr lang="en-GB" altLang="et-EE" b="1" smtClean="0">
                <a:latin typeface="Ubuntu" charset="0"/>
                <a:ea typeface="ＭＳ Ｐゴシック" pitchFamily="34" charset="-128"/>
                <a:cs typeface="Ubuntu" charset="0"/>
              </a:rPr>
              <a:t>he </a:t>
            </a:r>
            <a:r>
              <a:rPr lang="et-EE" altLang="et-EE" b="1" smtClean="0">
                <a:latin typeface="Ubuntu" charset="0"/>
                <a:ea typeface="ＭＳ Ｐゴシック" pitchFamily="34" charset="-128"/>
                <a:cs typeface="Ubuntu" charset="0"/>
              </a:rPr>
              <a:t>largest </a:t>
            </a:r>
            <a:r>
              <a:rPr lang="en-GB" altLang="et-EE" b="1" smtClean="0">
                <a:latin typeface="Ubuntu" charset="0"/>
                <a:ea typeface="ＭＳ Ｐゴシック" pitchFamily="34" charset="-128"/>
                <a:cs typeface="Ubuntu" charset="0"/>
              </a:rPr>
              <a:t>collection</a:t>
            </a:r>
            <a:r>
              <a:rPr lang="et-EE" altLang="et-EE" b="1" smtClean="0">
                <a:latin typeface="Ubuntu" charset="0"/>
                <a:ea typeface="ＭＳ Ｐゴシック" pitchFamily="34" charset="-128"/>
                <a:cs typeface="Ubuntu" charset="0"/>
              </a:rPr>
              <a:t>s</a:t>
            </a:r>
            <a:r>
              <a:rPr lang="en-GB" altLang="et-EE" b="1" smtClean="0">
                <a:latin typeface="Ubuntu" charset="0"/>
                <a:ea typeface="ＭＳ Ｐゴシック" pitchFamily="34" charset="-128"/>
                <a:cs typeface="Ubuntu" charset="0"/>
              </a:rPr>
              <a:t> </a:t>
            </a:r>
            <a:r>
              <a:rPr lang="et-EE" altLang="et-EE" b="1" smtClean="0">
                <a:latin typeface="Ubuntu" charset="0"/>
                <a:ea typeface="ＭＳ Ｐゴシック" pitchFamily="34" charset="-128"/>
                <a:cs typeface="Ubuntu" charset="0"/>
              </a:rPr>
              <a:t>in digital archive are old books and periodicals:</a:t>
            </a:r>
          </a:p>
          <a:p>
            <a:r>
              <a:rPr lang="et-EE" altLang="et-EE" smtClean="0">
                <a:latin typeface="Ubuntu" charset="0"/>
                <a:ea typeface="ＭＳ Ｐゴシック" pitchFamily="34" charset="-128"/>
                <a:cs typeface="Ubuntu" charset="0"/>
              </a:rPr>
              <a:t>696   e-learning objects </a:t>
            </a:r>
          </a:p>
          <a:p>
            <a:r>
              <a:rPr lang="et-EE" altLang="et-EE" smtClean="0">
                <a:latin typeface="Ubuntu" charset="0"/>
                <a:ea typeface="ＭＳ Ｐゴシック" pitchFamily="34" charset="-128"/>
                <a:cs typeface="Ubuntu" charset="0"/>
              </a:rPr>
              <a:t>5319 old books</a:t>
            </a:r>
          </a:p>
          <a:p>
            <a:r>
              <a:rPr lang="et-EE" altLang="et-EE" smtClean="0">
                <a:latin typeface="Ubuntu" charset="0"/>
                <a:ea typeface="ＭＳ Ｐゴシック" pitchFamily="34" charset="-128"/>
                <a:cs typeface="Ubuntu" charset="0"/>
              </a:rPr>
              <a:t>1296 periodicals</a:t>
            </a:r>
          </a:p>
          <a:p>
            <a:r>
              <a:rPr lang="et-EE" altLang="et-EE" smtClean="0">
                <a:latin typeface="Ubuntu" charset="0"/>
                <a:ea typeface="ＭＳ Ｐゴシック" pitchFamily="34" charset="-128"/>
                <a:cs typeface="Ubuntu" charset="0"/>
              </a:rPr>
              <a:t>155   old maps</a:t>
            </a:r>
          </a:p>
          <a:p>
            <a:r>
              <a:rPr lang="et-EE" altLang="et-EE" smtClean="0">
                <a:latin typeface="Ubuntu" charset="0"/>
                <a:ea typeface="ＭＳ Ｐゴシック" pitchFamily="34" charset="-128"/>
                <a:cs typeface="Ubuntu" charset="0"/>
              </a:rPr>
              <a:t>5262 manuscrips</a:t>
            </a:r>
          </a:p>
          <a:p>
            <a:r>
              <a:rPr lang="et-EE" altLang="et-EE" smtClean="0">
                <a:latin typeface="Ubuntu" charset="0"/>
                <a:ea typeface="ＭＳ Ｐゴシック" pitchFamily="34" charset="-128"/>
                <a:cs typeface="Ubuntu" charset="0"/>
              </a:rPr>
              <a:t>7672 photo collections</a:t>
            </a:r>
          </a:p>
          <a:p>
            <a:r>
              <a:rPr lang="et-EE" altLang="et-EE" smtClean="0">
                <a:latin typeface="Ubuntu" charset="0"/>
                <a:ea typeface="ＭＳ Ｐゴシック" pitchFamily="34" charset="-128"/>
                <a:cs typeface="Ubuntu" charset="0"/>
              </a:rPr>
              <a:t>4100 art</a:t>
            </a:r>
          </a:p>
          <a:p>
            <a:r>
              <a:rPr lang="et-EE" altLang="et-EE" smtClean="0">
                <a:latin typeface="Ubuntu" charset="0"/>
                <a:ea typeface="ＭＳ Ｐゴシック" pitchFamily="34" charset="-128"/>
                <a:cs typeface="Ubuntu" charset="0"/>
              </a:rPr>
              <a:t>250 conference, seminar theses</a:t>
            </a:r>
          </a:p>
        </p:txBody>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endParaRPr lang="et-EE" altLang="et-EE" smtClean="0">
              <a:latin typeface="Ubuntu" charset="0"/>
              <a:ea typeface="ＭＳ Ｐゴシック" pitchFamily="34" charset="-128"/>
              <a:cs typeface="Ubuntu" charset="0"/>
            </a:endParaRPr>
          </a:p>
        </p:txBody>
      </p:sp>
      <p:pic>
        <p:nvPicPr>
          <p:cNvPr id="2355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3120" r="37201" b="7959"/>
          <a:stretch>
            <a:fillRect/>
          </a:stretch>
        </p:blipFill>
        <p:spPr>
          <a:xfrm>
            <a:off x="685800" y="215900"/>
            <a:ext cx="6478588" cy="5734050"/>
          </a:xfrm>
          <a:noFill/>
        </p:spPr>
      </p:pic>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Request  a digital copy</a:t>
            </a:r>
          </a:p>
        </p:txBody>
      </p:sp>
      <p:pic>
        <p:nvPicPr>
          <p:cNvPr id="24579" name="Picture 4"/>
          <p:cNvPicPr>
            <a:picLocks noChangeAspect="1" noChangeArrowheads="1"/>
          </p:cNvPicPr>
          <p:nvPr/>
        </p:nvPicPr>
        <p:blipFill>
          <a:blip r:embed="rId2">
            <a:extLst>
              <a:ext uri="{28A0092B-C50C-407E-A947-70E740481C1C}">
                <a14:useLocalDpi xmlns:a14="http://schemas.microsoft.com/office/drawing/2010/main" val="0"/>
              </a:ext>
            </a:extLst>
          </a:blip>
          <a:srcRect l="29582" t="11256" r="31100" b="39606"/>
          <a:stretch>
            <a:fillRect/>
          </a:stretch>
        </p:blipFill>
        <p:spPr bwMode="auto">
          <a:xfrm>
            <a:off x="0" y="1557338"/>
            <a:ext cx="6084888"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12094" t="9915" r="14143" b="7959"/>
          <a:stretch>
            <a:fillRect/>
          </a:stretch>
        </p:blipFill>
        <p:spPr>
          <a:xfrm>
            <a:off x="2700338" y="3141663"/>
            <a:ext cx="6372225" cy="4433887"/>
          </a:xfrm>
          <a:noFill/>
        </p:spPr>
      </p:pic>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ctrTitle"/>
          </p:nvPr>
        </p:nvSpPr>
        <p:spPr>
          <a:xfrm>
            <a:off x="3784600" y="3860800"/>
            <a:ext cx="7772400" cy="2520950"/>
          </a:xfrm>
        </p:spPr>
        <p:txBody>
          <a:bodyPr/>
          <a:lstStyle/>
          <a:p>
            <a:r>
              <a:rPr lang="et-EE" altLang="et-EE" dirty="0" smtClean="0">
                <a:latin typeface="Ubuntu" charset="0"/>
                <a:ea typeface="ＭＳ Ｐゴシック" pitchFamily="34" charset="-128"/>
                <a:cs typeface="Ubuntu" charset="0"/>
              </a:rPr>
              <a:t>N</a:t>
            </a:r>
            <a:r>
              <a:rPr lang="en-GB" altLang="et-EE" dirty="0" err="1" smtClean="0">
                <a:latin typeface="Ubuntu" charset="0"/>
                <a:ea typeface="ＭＳ Ｐゴシック" pitchFamily="34" charset="-128"/>
                <a:cs typeface="Ubuntu" charset="0"/>
              </a:rPr>
              <a:t>ew</a:t>
            </a:r>
            <a:r>
              <a:rPr lang="en-GB" altLang="et-EE" dirty="0" smtClean="0">
                <a:latin typeface="Ubuntu" charset="0"/>
                <a:ea typeface="ＭＳ Ｐゴシック" pitchFamily="34" charset="-128"/>
                <a:cs typeface="Ubuntu" charset="0"/>
              </a:rPr>
              <a:t> project</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calling</a:t>
            </a:r>
            <a:r>
              <a:rPr lang="et-EE" altLang="et-EE" dirty="0" smtClean="0">
                <a:latin typeface="Ubuntu" charset="0"/>
                <a:ea typeface="ＭＳ Ｐゴシック" pitchFamily="34" charset="-128"/>
                <a:cs typeface="Ubuntu" charset="0"/>
              </a:rPr>
              <a:t> </a:t>
            </a:r>
            <a:br>
              <a:rPr lang="et-EE" altLang="et-EE" dirty="0" smtClean="0">
                <a:latin typeface="Ubuntu" charset="0"/>
                <a:ea typeface="ＭＳ Ｐゴシック" pitchFamily="34" charset="-128"/>
                <a:cs typeface="Ubuntu" charset="0"/>
              </a:rPr>
            </a:br>
            <a:r>
              <a:rPr lang="en-GB" altLang="et-EE" dirty="0" smtClean="0">
                <a:latin typeface="Ubuntu" charset="0"/>
                <a:ea typeface="ＭＳ Ｐゴシック" pitchFamily="34" charset="-128"/>
                <a:cs typeface="Ubuntu" charset="0"/>
              </a:rPr>
              <a:t>alumni of the university</a:t>
            </a:r>
            <a:r>
              <a:rPr lang="et-EE" altLang="et-EE" dirty="0" smtClean="0">
                <a:latin typeface="Ubuntu" charset="0"/>
                <a:ea typeface="ＭＳ Ｐゴシック" pitchFamily="34" charset="-128"/>
                <a:cs typeface="Ubuntu" charset="0"/>
              </a:rPr>
              <a:t/>
            </a:r>
            <a:br>
              <a:rPr lang="et-EE" altLang="et-EE" dirty="0" smtClean="0">
                <a:latin typeface="Ubuntu" charset="0"/>
                <a:ea typeface="ＭＳ Ｐゴシック" pitchFamily="34" charset="-128"/>
                <a:cs typeface="Ubuntu" charset="0"/>
              </a:rPr>
            </a:br>
            <a:r>
              <a:rPr lang="et-EE" altLang="et-EE" dirty="0" err="1" smtClean="0">
                <a:latin typeface="Ubuntu" charset="0"/>
                <a:ea typeface="ＭＳ Ｐゴシック" pitchFamily="34" charset="-128"/>
                <a:cs typeface="Ubuntu" charset="0"/>
              </a:rPr>
              <a:t>to</a:t>
            </a:r>
            <a:r>
              <a:rPr lang="et-EE" altLang="et-EE" dirty="0" smtClean="0">
                <a:latin typeface="Ubuntu" charset="0"/>
                <a:ea typeface="ＭＳ Ｐゴシック" pitchFamily="34" charset="-128"/>
                <a:cs typeface="Ubuntu" charset="0"/>
              </a:rPr>
              <a:t> w</a:t>
            </a:r>
            <a:r>
              <a:rPr lang="en-GB" altLang="et-EE" dirty="0" smtClean="0">
                <a:latin typeface="Ubuntu" charset="0"/>
                <a:ea typeface="ＭＳ Ｐゴシック" pitchFamily="34" charset="-128"/>
                <a:cs typeface="Ubuntu" charset="0"/>
              </a:rPr>
              <a:t>rite</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their</a:t>
            </a:r>
            <a:r>
              <a:rPr lang="en-GB" altLang="et-EE" dirty="0" smtClean="0">
                <a:latin typeface="Ubuntu" charset="0"/>
                <a:ea typeface="ＭＳ Ｐゴシック" pitchFamily="34" charset="-128"/>
                <a:cs typeface="Ubuntu" charset="0"/>
              </a:rPr>
              <a:t> </a:t>
            </a:r>
            <a:r>
              <a:rPr lang="et-EE" altLang="et-EE" dirty="0" smtClean="0">
                <a:latin typeface="Ubuntu" charset="0"/>
                <a:ea typeface="ＭＳ Ｐゴシック" pitchFamily="34" charset="-128"/>
                <a:cs typeface="Ubuntu" charset="0"/>
              </a:rPr>
              <a:t>n</a:t>
            </a:r>
            <a:r>
              <a:rPr lang="en-GB" altLang="et-EE" dirty="0" err="1" smtClean="0">
                <a:latin typeface="Ubuntu" charset="0"/>
                <a:ea typeface="ＭＳ Ｐゴシック" pitchFamily="34" charset="-128"/>
                <a:cs typeface="Ubuntu" charset="0"/>
              </a:rPr>
              <a:t>ame</a:t>
            </a:r>
            <a:r>
              <a:rPr lang="en-GB" altLang="et-EE" dirty="0" smtClean="0">
                <a:latin typeface="Ubuntu" charset="0"/>
                <a:ea typeface="ＭＳ Ｐゴシック" pitchFamily="34" charset="-128"/>
                <a:cs typeface="Ubuntu" charset="0"/>
              </a:rPr>
              <a:t> </a:t>
            </a:r>
            <a:r>
              <a:rPr lang="et-EE" altLang="et-EE" dirty="0" smtClean="0">
                <a:latin typeface="Ubuntu" charset="0"/>
                <a:ea typeface="ＭＳ Ｐゴシック" pitchFamily="34" charset="-128"/>
                <a:cs typeface="Ubuntu" charset="0"/>
              </a:rPr>
              <a:t/>
            </a:r>
            <a:br>
              <a:rPr lang="et-EE" altLang="et-EE" dirty="0" smtClean="0">
                <a:latin typeface="Ubuntu" charset="0"/>
                <a:ea typeface="ＭＳ Ｐゴシック" pitchFamily="34" charset="-128"/>
                <a:cs typeface="Ubuntu" charset="0"/>
              </a:rPr>
            </a:br>
            <a:r>
              <a:rPr lang="en-GB" altLang="et-EE" dirty="0" smtClean="0">
                <a:latin typeface="Ubuntu" charset="0"/>
                <a:ea typeface="ＭＳ Ｐゴシック" pitchFamily="34" charset="-128"/>
                <a:cs typeface="Ubuntu" charset="0"/>
              </a:rPr>
              <a:t>into the </a:t>
            </a:r>
            <a:r>
              <a:rPr lang="et-EE" altLang="et-EE" dirty="0" smtClean="0">
                <a:latin typeface="Ubuntu" charset="0"/>
                <a:ea typeface="ＭＳ Ｐゴシック" pitchFamily="34" charset="-128"/>
                <a:cs typeface="Ubuntu" charset="0"/>
              </a:rPr>
              <a:t>h</a:t>
            </a:r>
            <a:r>
              <a:rPr lang="en-GB" altLang="et-EE" dirty="0" err="1" smtClean="0">
                <a:latin typeface="Ubuntu" charset="0"/>
                <a:ea typeface="ＭＳ Ｐゴシック" pitchFamily="34" charset="-128"/>
                <a:cs typeface="Ubuntu" charset="0"/>
              </a:rPr>
              <a:t>istory</a:t>
            </a:r>
            <a:r>
              <a:rPr lang="en-GB" altLang="et-EE" dirty="0" smtClean="0">
                <a:latin typeface="Ubuntu" charset="0"/>
                <a:ea typeface="ＭＳ Ｐゴシック" pitchFamily="34" charset="-128"/>
                <a:cs typeface="Ubuntu" charset="0"/>
              </a:rPr>
              <a:t> of </a:t>
            </a:r>
            <a:r>
              <a:rPr lang="et-EE" altLang="et-EE" dirty="0" smtClean="0">
                <a:latin typeface="Ubuntu" charset="0"/>
                <a:ea typeface="ＭＳ Ｐゴシック" pitchFamily="34" charset="-128"/>
                <a:cs typeface="Ubuntu" charset="0"/>
              </a:rPr>
              <a:t>s</a:t>
            </a:r>
            <a:r>
              <a:rPr lang="en-GB" altLang="et-EE" dirty="0" err="1" smtClean="0">
                <a:latin typeface="Ubuntu" charset="0"/>
                <a:ea typeface="ＭＳ Ｐゴシック" pitchFamily="34" charset="-128"/>
                <a:cs typeface="Ubuntu" charset="0"/>
              </a:rPr>
              <a:t>cience</a:t>
            </a:r>
            <a:r>
              <a:rPr lang="et-EE" altLang="et-EE" dirty="0" smtClean="0">
                <a:latin typeface="Ubuntu" charset="0"/>
                <a:ea typeface="ＭＳ Ｐゴシック" pitchFamily="34" charset="-128"/>
                <a:cs typeface="Ubuntu" charset="0"/>
              </a:rPr>
              <a:t/>
            </a:r>
            <a:br>
              <a:rPr lang="et-EE" altLang="et-EE" dirty="0" smtClean="0">
                <a:latin typeface="Ubuntu" charset="0"/>
                <a:ea typeface="ＭＳ Ｐゴシック" pitchFamily="34" charset="-128"/>
                <a:cs typeface="Ubuntu" charset="0"/>
              </a:rPr>
            </a:br>
            <a:r>
              <a:rPr lang="en-GB" altLang="et-EE" dirty="0" smtClean="0">
                <a:latin typeface="Ubuntu" charset="0"/>
                <a:ea typeface="ＭＳ Ｐゴシック" pitchFamily="34" charset="-128"/>
                <a:cs typeface="Ubuntu" charset="0"/>
              </a:rPr>
              <a:t> </a:t>
            </a:r>
            <a:endParaRPr lang="et-EE" altLang="et-EE" dirty="0" smtClean="0">
              <a:latin typeface="Ubuntu" charset="0"/>
              <a:ea typeface="ＭＳ Ｐゴシック" pitchFamily="34" charset="-128"/>
              <a:cs typeface="Ubuntu" charset="0"/>
            </a:endParaRPr>
          </a:p>
        </p:txBody>
      </p:sp>
      <p:pic>
        <p:nvPicPr>
          <p:cNvPr id="25603" name="Picture 2" descr="V:\pärt\2013\JAAN\images\peahoone-pisik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95275"/>
            <a:ext cx="4251326" cy="723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4" descr="http://www.ut.ee/sites/default/files/styles/ut_content_width/public/600x160x600x160-2_0.jpg,qitok=f8z_26aY.pagespeed.ic.SzWdKejXWq.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188913"/>
            <a:ext cx="5715001"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6" descr="http://www.ut.ee/sites/default/files/styles/ut_content_width/public/600x160x600x160-1.jpg,qitok=Rj4vnloK.pagespeed.ic.tQuqdpZJV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0838" y="1905000"/>
            <a:ext cx="41767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4" descr="http://www.ut.ee/sites/default/files/styles/ut_content_width/public/600x160x600x160-2_0.jpg,qitok=f8z_26aY.pagespeed.ic.SzWdKejXWq.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4938" y="3213100"/>
            <a:ext cx="2808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6" descr="http://www.ut.ee/sites/default/files/styles/ut_content_width/public/600x160x600x160-1.jpg,qitok=Rj4vnloK.pagespeed.ic.tQuqdpZJVA.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8675" y="6303963"/>
            <a:ext cx="24479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GB" altLang="et-EE" smtClean="0">
                <a:latin typeface="Ubuntu" charset="0"/>
                <a:ea typeface="ＭＳ Ｐゴシック" pitchFamily="34" charset="-128"/>
                <a:cs typeface="Ubuntu" charset="0"/>
              </a:rPr>
              <a:t>Write Your Name into the History of Science </a:t>
            </a:r>
            <a:endParaRPr lang="et-EE" altLang="et-EE" smtClean="0">
              <a:latin typeface="Ubuntu" charset="0"/>
              <a:ea typeface="ＭＳ Ｐゴシック" pitchFamily="34" charset="-128"/>
              <a:cs typeface="Ubuntu" charset="0"/>
            </a:endParaRPr>
          </a:p>
        </p:txBody>
      </p:sp>
      <p:sp>
        <p:nvSpPr>
          <p:cNvPr id="9" name="Content Placeholder 2"/>
          <p:cNvSpPr txBox="1">
            <a:spLocks/>
          </p:cNvSpPr>
          <p:nvPr/>
        </p:nvSpPr>
        <p:spPr bwMode="auto">
          <a:xfrm>
            <a:off x="900113" y="1844675"/>
            <a:ext cx="6624637" cy="3744913"/>
          </a:xfrm>
          <a:prstGeom prst="rect">
            <a:avLst/>
          </a:prstGeom>
          <a:solidFill>
            <a:srgbClr val="F8F8F8">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2400">
                <a:solidFill>
                  <a:srgbClr val="4D4D4D"/>
                </a:solidFill>
                <a:latin typeface="Ubuntu" charset="0"/>
                <a:ea typeface="ＭＳ Ｐゴシック" pitchFamily="34" charset="-128"/>
                <a:cs typeface="Ubuntu" charset="0"/>
              </a:defRPr>
            </a:lvl1pPr>
            <a:lvl2pPr marL="742950" indent="-285750" eaLnBrk="0" hangingPunct="0">
              <a:spcBef>
                <a:spcPct val="20000"/>
              </a:spcBef>
              <a:buChar char="–"/>
              <a:defRPr sz="2400">
                <a:solidFill>
                  <a:srgbClr val="4D4D4D"/>
                </a:solidFill>
                <a:latin typeface="Ubuntu" charset="0"/>
                <a:ea typeface="ＭＳ Ｐゴシック" pitchFamily="34" charset="-128"/>
                <a:cs typeface="Ubuntu" charset="0"/>
              </a:defRPr>
            </a:lvl2pPr>
            <a:lvl3pPr marL="1143000" indent="-228600" eaLnBrk="0" hangingPunct="0">
              <a:spcBef>
                <a:spcPct val="20000"/>
              </a:spcBef>
              <a:buChar char="•"/>
              <a:defRPr sz="2400">
                <a:solidFill>
                  <a:srgbClr val="4D4D4D"/>
                </a:solidFill>
                <a:latin typeface="Ubuntu" charset="0"/>
                <a:ea typeface="ＭＳ Ｐゴシック" pitchFamily="34" charset="-128"/>
                <a:cs typeface="Ubuntu" charset="0"/>
              </a:defRPr>
            </a:lvl3pPr>
            <a:lvl4pPr marL="1600200" indent="-228600" eaLnBrk="0" hangingPunct="0">
              <a:spcBef>
                <a:spcPct val="20000"/>
              </a:spcBef>
              <a:buChar char="–"/>
              <a:defRPr sz="2400">
                <a:solidFill>
                  <a:srgbClr val="4D4D4D"/>
                </a:solidFill>
                <a:latin typeface="Ubuntu" charset="0"/>
                <a:ea typeface="ＭＳ Ｐゴシック" pitchFamily="34" charset="-128"/>
                <a:cs typeface="Ubuntu" charset="0"/>
              </a:defRPr>
            </a:lvl4pPr>
            <a:lvl5pPr marL="2057400" indent="-228600" eaLnBrk="0" hangingPunct="0">
              <a:spcBef>
                <a:spcPct val="20000"/>
              </a:spcBef>
              <a:buChar char="»"/>
              <a:defRPr sz="2400">
                <a:solidFill>
                  <a:srgbClr val="4D4D4D"/>
                </a:solidFill>
                <a:latin typeface="Ubuntu" charset="0"/>
                <a:ea typeface="ＭＳ Ｐゴシック" pitchFamily="34" charset="-128"/>
                <a:cs typeface="Ubuntu" charset="0"/>
              </a:defRPr>
            </a:lvl5pPr>
            <a:lvl6pPr marL="25146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6pPr>
            <a:lvl7pPr marL="29718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7pPr>
            <a:lvl8pPr marL="34290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8pPr>
            <a:lvl9pPr marL="38862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9pPr>
          </a:lstStyle>
          <a:p>
            <a:pPr>
              <a:buFontTx/>
              <a:buNone/>
            </a:pPr>
            <a:r>
              <a:rPr lang="en-GB" altLang="et-EE" sz="2800"/>
              <a:t>In 2013, the University of Tartu Library launched a new project, inviting all alumni of the university to grant the library a permission to add their graduation theses to the university’s digital archive Dspace.</a:t>
            </a:r>
            <a:endParaRPr lang="et-EE" altLang="et-EE" sz="280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fade">
                                      <p:cBhvr>
                                        <p:cTn id="7" dur="500"/>
                                        <p:tgtEl>
                                          <p:spTgt spid="9">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fade">
                                      <p:cBhvr>
                                        <p:cTn id="1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Theses before “digital age”</a:t>
            </a:r>
          </a:p>
        </p:txBody>
      </p:sp>
      <p:sp>
        <p:nvSpPr>
          <p:cNvPr id="3" name="Content Placeholder 2"/>
          <p:cNvSpPr>
            <a:spLocks noGrp="1"/>
          </p:cNvSpPr>
          <p:nvPr>
            <p:ph idx="1"/>
          </p:nvPr>
        </p:nvSpPr>
        <p:spPr/>
        <p:txBody>
          <a:bodyPr/>
          <a:lstStyle/>
          <a:p>
            <a:pPr marL="0" indent="0">
              <a:buFont typeface="Wingdings" pitchFamily="2" charset="2"/>
              <a:buNone/>
              <a:defRPr/>
            </a:pPr>
            <a:r>
              <a:rPr lang="en-GB" dirty="0" smtClean="0"/>
              <a:t>For the new project we expect the alumni to archive their studies completed before the onset of the “digital age”</a:t>
            </a:r>
            <a:r>
              <a:rPr lang="et-EE" dirty="0" smtClean="0"/>
              <a:t>:</a:t>
            </a:r>
          </a:p>
          <a:p>
            <a:pPr marL="273050" indent="-273050">
              <a:defRPr/>
            </a:pPr>
            <a:r>
              <a:rPr lang="en-GB" dirty="0" smtClean="0"/>
              <a:t>bachelor’s</a:t>
            </a:r>
            <a:endParaRPr lang="et-EE" dirty="0" smtClean="0"/>
          </a:p>
          <a:p>
            <a:pPr marL="273050" indent="-273050">
              <a:defRPr/>
            </a:pPr>
            <a:r>
              <a:rPr lang="en-GB" dirty="0" smtClean="0"/>
              <a:t>master’s</a:t>
            </a:r>
            <a:endParaRPr lang="et-EE" dirty="0" smtClean="0"/>
          </a:p>
          <a:p>
            <a:pPr marL="273050" indent="-273050">
              <a:defRPr/>
            </a:pPr>
            <a:r>
              <a:rPr lang="et-EE" dirty="0" smtClean="0"/>
              <a:t>d</a:t>
            </a:r>
            <a:r>
              <a:rPr lang="en-GB" dirty="0" err="1" smtClean="0"/>
              <a:t>octoral</a:t>
            </a:r>
            <a:r>
              <a:rPr lang="en-GB" dirty="0" smtClean="0"/>
              <a:t> theses</a:t>
            </a:r>
            <a:endParaRPr lang="et-EE" dirty="0" smtClean="0"/>
          </a:p>
          <a:p>
            <a:pPr marL="273050" indent="-273050">
              <a:defRPr/>
            </a:pPr>
            <a:r>
              <a:rPr lang="en-GB" dirty="0" smtClean="0"/>
              <a:t>prize-winning essays </a:t>
            </a:r>
            <a:r>
              <a:rPr lang="et-EE" dirty="0" err="1" smtClean="0"/>
              <a:t>etc</a:t>
            </a:r>
            <a:r>
              <a:rPr lang="et-EE" dirty="0" smtClean="0"/>
              <a:t>.</a:t>
            </a:r>
          </a:p>
          <a:p>
            <a:pPr marL="0" indent="0">
              <a:buFont typeface="Wingdings" pitchFamily="2" charset="2"/>
              <a:buNone/>
              <a:defRPr/>
            </a:pPr>
            <a:r>
              <a:rPr lang="en-GB" dirty="0" smtClean="0"/>
              <a:t>We believe it </a:t>
            </a:r>
            <a:r>
              <a:rPr lang="et-EE" dirty="0" err="1" smtClean="0"/>
              <a:t>is</a:t>
            </a:r>
            <a:r>
              <a:rPr lang="et-EE" dirty="0" smtClean="0"/>
              <a:t> </a:t>
            </a:r>
            <a:r>
              <a:rPr lang="en-GB" dirty="0" smtClean="0"/>
              <a:t>important </a:t>
            </a:r>
            <a:r>
              <a:rPr lang="en-GB" dirty="0" smtClean="0"/>
              <a:t>that the international scientific community should have electronic access to works that have so far been available only in printed format. </a:t>
            </a:r>
            <a:endParaRPr lang="et-EE" dirty="0"/>
          </a:p>
        </p:txBody>
      </p:sp>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Digital agreement</a:t>
            </a:r>
          </a:p>
        </p:txBody>
      </p:sp>
      <p:pic>
        <p:nvPicPr>
          <p:cNvPr id="2867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18156" t="3120" r="19196" b="12810"/>
          <a:stretch>
            <a:fillRect/>
          </a:stretch>
        </p:blipFill>
        <p:spPr>
          <a:xfrm>
            <a:off x="4643438" y="1773238"/>
            <a:ext cx="4465637" cy="3743325"/>
          </a:xfrm>
          <a:noFill/>
        </p:spPr>
      </p:pic>
      <p:pic>
        <p:nvPicPr>
          <p:cNvPr id="28676" name="Picture 6" descr="https://encrypted-tbn1.gstatic.com/images?q=tbn:ANd9GcSAQ2tTNCTSvaN1o7z0x7Ta5GElFEHx_Ok35aE2lCvllIbYQSXm7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5373688"/>
            <a:ext cx="1741487" cy="119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6"/>
          <p:cNvSpPr>
            <a:spLocks noChangeArrowheads="1"/>
          </p:cNvSpPr>
          <p:nvPr/>
        </p:nvSpPr>
        <p:spPr bwMode="auto">
          <a:xfrm>
            <a:off x="395288" y="1773238"/>
            <a:ext cx="4248150" cy="449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rgbClr val="4D4D4D"/>
                </a:solidFill>
                <a:latin typeface="Ubuntu" charset="0"/>
                <a:ea typeface="ＭＳ Ｐゴシック" pitchFamily="34" charset="-128"/>
                <a:cs typeface="Ubuntu" charset="0"/>
              </a:defRPr>
            </a:lvl1pPr>
            <a:lvl2pPr marL="742950" indent="-285750" eaLnBrk="0" hangingPunct="0">
              <a:spcBef>
                <a:spcPct val="20000"/>
              </a:spcBef>
              <a:buChar char="–"/>
              <a:defRPr sz="2400">
                <a:solidFill>
                  <a:srgbClr val="4D4D4D"/>
                </a:solidFill>
                <a:latin typeface="Ubuntu" charset="0"/>
                <a:ea typeface="ＭＳ Ｐゴシック" pitchFamily="34" charset="-128"/>
                <a:cs typeface="Ubuntu" charset="0"/>
              </a:defRPr>
            </a:lvl2pPr>
            <a:lvl3pPr marL="1143000" indent="-228600" eaLnBrk="0" hangingPunct="0">
              <a:spcBef>
                <a:spcPct val="20000"/>
              </a:spcBef>
              <a:buChar char="•"/>
              <a:defRPr sz="2400">
                <a:solidFill>
                  <a:srgbClr val="4D4D4D"/>
                </a:solidFill>
                <a:latin typeface="Ubuntu" charset="0"/>
                <a:ea typeface="ＭＳ Ｐゴシック" pitchFamily="34" charset="-128"/>
                <a:cs typeface="Ubuntu" charset="0"/>
              </a:defRPr>
            </a:lvl3pPr>
            <a:lvl4pPr marL="1600200" indent="-228600" eaLnBrk="0" hangingPunct="0">
              <a:spcBef>
                <a:spcPct val="20000"/>
              </a:spcBef>
              <a:buChar char="–"/>
              <a:defRPr sz="2400">
                <a:solidFill>
                  <a:srgbClr val="4D4D4D"/>
                </a:solidFill>
                <a:latin typeface="Ubuntu" charset="0"/>
                <a:ea typeface="ＭＳ Ｐゴシック" pitchFamily="34" charset="-128"/>
                <a:cs typeface="Ubuntu" charset="0"/>
              </a:defRPr>
            </a:lvl4pPr>
            <a:lvl5pPr marL="2057400" indent="-228600" eaLnBrk="0" hangingPunct="0">
              <a:spcBef>
                <a:spcPct val="20000"/>
              </a:spcBef>
              <a:buChar char="»"/>
              <a:defRPr sz="2400">
                <a:solidFill>
                  <a:srgbClr val="4D4D4D"/>
                </a:solidFill>
                <a:latin typeface="Ubuntu" charset="0"/>
                <a:ea typeface="ＭＳ Ｐゴシック" pitchFamily="34" charset="-128"/>
                <a:cs typeface="Ubuntu" charset="0"/>
              </a:defRPr>
            </a:lvl5pPr>
            <a:lvl6pPr marL="25146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6pPr>
            <a:lvl7pPr marL="29718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7pPr>
            <a:lvl8pPr marL="34290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8pPr>
            <a:lvl9pPr marL="38862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9pPr>
          </a:lstStyle>
          <a:p>
            <a:pPr eaLnBrk="1" hangingPunct="1">
              <a:spcBef>
                <a:spcPct val="0"/>
              </a:spcBef>
              <a:buFontTx/>
              <a:buNone/>
            </a:pPr>
            <a:r>
              <a:rPr lang="en-GB" altLang="et-EE" sz="2200">
                <a:solidFill>
                  <a:schemeClr val="tx1"/>
                </a:solidFill>
              </a:rPr>
              <a:t>The alumni can submit their work for archiving by digitally signing an electronic agreement. (as it is customary in Estonia)</a:t>
            </a:r>
            <a:r>
              <a:rPr lang="et-EE" altLang="et-EE" sz="2200">
                <a:solidFill>
                  <a:schemeClr val="tx1"/>
                </a:solidFill>
              </a:rPr>
              <a:t>.</a:t>
            </a:r>
          </a:p>
          <a:p>
            <a:pPr eaLnBrk="1" hangingPunct="1">
              <a:spcBef>
                <a:spcPct val="0"/>
              </a:spcBef>
              <a:buFontTx/>
              <a:buNone/>
            </a:pPr>
            <a:endParaRPr lang="et-EE" altLang="et-EE" sz="2200">
              <a:solidFill>
                <a:schemeClr val="tx1"/>
              </a:solidFill>
            </a:endParaRPr>
          </a:p>
          <a:p>
            <a:pPr eaLnBrk="1" hangingPunct="1">
              <a:spcBef>
                <a:spcPct val="0"/>
              </a:spcBef>
              <a:buFontTx/>
              <a:buNone/>
            </a:pPr>
            <a:r>
              <a:rPr lang="en-GB" altLang="et-EE" sz="2200">
                <a:solidFill>
                  <a:schemeClr val="tx1"/>
                </a:solidFill>
              </a:rPr>
              <a:t>The authors permit their works to be digitised at the library and uploaded to the UT digital archive. </a:t>
            </a:r>
            <a:endParaRPr lang="et-EE" altLang="et-EE" sz="2200">
              <a:solidFill>
                <a:schemeClr val="tx1"/>
              </a:solidFill>
            </a:endParaRPr>
          </a:p>
          <a:p>
            <a:pPr eaLnBrk="1" hangingPunct="1">
              <a:spcBef>
                <a:spcPct val="0"/>
              </a:spcBef>
              <a:buFontTx/>
              <a:buNone/>
            </a:pPr>
            <a:endParaRPr lang="et-EE" altLang="et-EE" sz="2200">
              <a:solidFill>
                <a:schemeClr val="tx1"/>
              </a:solidFill>
            </a:endParaRPr>
          </a:p>
          <a:p>
            <a:pPr eaLnBrk="1" hangingPunct="1">
              <a:spcBef>
                <a:spcPct val="0"/>
              </a:spcBef>
              <a:buFontTx/>
              <a:buNone/>
            </a:pPr>
            <a:r>
              <a:rPr lang="en-GB" altLang="et-EE" sz="2200">
                <a:solidFill>
                  <a:schemeClr val="tx1"/>
                </a:solidFill>
              </a:rPr>
              <a:t>Permission can also be obtained from the inheritors of the deceased alumni. </a:t>
            </a:r>
            <a:endParaRPr lang="et-EE" altLang="et-EE" sz="2200">
              <a:solidFill>
                <a:schemeClr val="tx1"/>
              </a:solidFill>
              <a:latin typeface="Arial" pitchFamily="34" charset="0"/>
            </a:endParaRPr>
          </a:p>
        </p:txBody>
      </p:sp>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ctrTitle"/>
          </p:nvPr>
        </p:nvSpPr>
        <p:spPr>
          <a:xfrm>
            <a:off x="3784600" y="4387850"/>
            <a:ext cx="7772400" cy="650875"/>
          </a:xfrm>
        </p:spPr>
        <p:txBody>
          <a:bodyPr/>
          <a:lstStyle/>
          <a:p>
            <a:r>
              <a:rPr lang="et-EE" altLang="et-EE" smtClean="0">
                <a:latin typeface="Ubuntu" charset="0"/>
                <a:ea typeface="ＭＳ Ｐゴシック" pitchFamily="34" charset="-128"/>
                <a:cs typeface="Ubuntu" charset="0"/>
              </a:rPr>
              <a:t>E-publishing</a:t>
            </a:r>
          </a:p>
        </p:txBody>
      </p:sp>
      <p:sp>
        <p:nvSpPr>
          <p:cNvPr id="29699" name="Subtitle 2"/>
          <p:cNvSpPr>
            <a:spLocks noGrp="1"/>
          </p:cNvSpPr>
          <p:nvPr>
            <p:ph type="subTitle" idx="1"/>
          </p:nvPr>
        </p:nvSpPr>
        <p:spPr>
          <a:xfrm>
            <a:off x="3784600" y="5060950"/>
            <a:ext cx="7772400" cy="889000"/>
          </a:xfrm>
        </p:spPr>
        <p:txBody>
          <a:bodyPr/>
          <a:lstStyle/>
          <a:p>
            <a:r>
              <a:rPr lang="en-GB" altLang="et-EE" smtClean="0">
                <a:latin typeface="Ubuntu" charset="0"/>
                <a:ea typeface="ＭＳ Ｐゴシック" pitchFamily="34" charset="-128"/>
                <a:cs typeface="Ubuntu" charset="0"/>
              </a:rPr>
              <a:t>Open Journal Systems</a:t>
            </a:r>
            <a:endParaRPr lang="et-EE" altLang="et-EE" smtClean="0">
              <a:latin typeface="Ubuntu" charset="0"/>
              <a:ea typeface="ＭＳ Ｐゴシック" pitchFamily="34" charset="-128"/>
              <a:cs typeface="Ubuntu" charset="0"/>
            </a:endParaRPr>
          </a:p>
        </p:txBody>
      </p:sp>
      <p:pic>
        <p:nvPicPr>
          <p:cNvPr id="29700" name="Picture 2" descr="http://opiobjektid.tptlive.ee/Ofsettrykimasinad/Gutenbergi_poolt_kasutatud_puust_pressi_rekonstruktsio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6463" y="-96838"/>
            <a:ext cx="5524501" cy="712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4"/>
          <p:cNvSpPr>
            <a:spLocks noChangeArrowheads="1"/>
          </p:cNvSpPr>
          <p:nvPr/>
        </p:nvSpPr>
        <p:spPr bwMode="auto">
          <a:xfrm>
            <a:off x="1116013" y="1484313"/>
            <a:ext cx="6629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2400">
                <a:solidFill>
                  <a:srgbClr val="4D4D4D"/>
                </a:solidFill>
                <a:latin typeface="Ubuntu" charset="0"/>
                <a:ea typeface="ＭＳ Ｐゴシック" pitchFamily="34" charset="-128"/>
                <a:cs typeface="Ubuntu" charset="0"/>
              </a:defRPr>
            </a:lvl1pPr>
            <a:lvl2pPr marL="742950" indent="-285750" eaLnBrk="0" hangingPunct="0">
              <a:spcBef>
                <a:spcPct val="20000"/>
              </a:spcBef>
              <a:buChar char="–"/>
              <a:defRPr sz="2400">
                <a:solidFill>
                  <a:srgbClr val="4D4D4D"/>
                </a:solidFill>
                <a:latin typeface="Ubuntu" charset="0"/>
                <a:ea typeface="ＭＳ Ｐゴシック" pitchFamily="34" charset="-128"/>
                <a:cs typeface="Ubuntu" charset="0"/>
              </a:defRPr>
            </a:lvl2pPr>
            <a:lvl3pPr marL="1143000" indent="-228600" eaLnBrk="0" hangingPunct="0">
              <a:spcBef>
                <a:spcPct val="20000"/>
              </a:spcBef>
              <a:buChar char="•"/>
              <a:defRPr sz="2400">
                <a:solidFill>
                  <a:srgbClr val="4D4D4D"/>
                </a:solidFill>
                <a:latin typeface="Ubuntu" charset="0"/>
                <a:ea typeface="ＭＳ Ｐゴシック" pitchFamily="34" charset="-128"/>
                <a:cs typeface="Ubuntu" charset="0"/>
              </a:defRPr>
            </a:lvl3pPr>
            <a:lvl4pPr marL="1600200" indent="-228600" eaLnBrk="0" hangingPunct="0">
              <a:spcBef>
                <a:spcPct val="20000"/>
              </a:spcBef>
              <a:buChar char="–"/>
              <a:defRPr sz="2400">
                <a:solidFill>
                  <a:srgbClr val="4D4D4D"/>
                </a:solidFill>
                <a:latin typeface="Ubuntu" charset="0"/>
                <a:ea typeface="ＭＳ Ｐゴシック" pitchFamily="34" charset="-128"/>
                <a:cs typeface="Ubuntu" charset="0"/>
              </a:defRPr>
            </a:lvl4pPr>
            <a:lvl5pPr marL="2057400" indent="-228600" eaLnBrk="0" hangingPunct="0">
              <a:spcBef>
                <a:spcPct val="20000"/>
              </a:spcBef>
              <a:buChar char="»"/>
              <a:defRPr sz="2400">
                <a:solidFill>
                  <a:srgbClr val="4D4D4D"/>
                </a:solidFill>
                <a:latin typeface="Ubuntu" charset="0"/>
                <a:ea typeface="ＭＳ Ｐゴシック" pitchFamily="34" charset="-128"/>
                <a:cs typeface="Ubuntu" charset="0"/>
              </a:defRPr>
            </a:lvl5pPr>
            <a:lvl6pPr marL="25146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6pPr>
            <a:lvl7pPr marL="29718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7pPr>
            <a:lvl8pPr marL="34290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8pPr>
            <a:lvl9pPr marL="38862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9pPr>
          </a:lstStyle>
          <a:p>
            <a:pPr algn="ctr" eaLnBrk="1" hangingPunct="1">
              <a:spcBef>
                <a:spcPct val="0"/>
              </a:spcBef>
              <a:buFontTx/>
              <a:buNone/>
            </a:pPr>
            <a:endParaRPr lang="en-US" altLang="et-EE" sz="4800">
              <a:solidFill>
                <a:srgbClr val="203F8C"/>
              </a:solidFill>
              <a:latin typeface="Times New Roman" pitchFamily="18" charset="0"/>
              <a:cs typeface="Times New Roman" pitchFamily="18" charset="0"/>
            </a:endParaRPr>
          </a:p>
        </p:txBody>
      </p:sp>
      <p:sp>
        <p:nvSpPr>
          <p:cNvPr id="30723" name="Rectangle 5"/>
          <p:cNvSpPr>
            <a:spLocks noChangeArrowheads="1"/>
          </p:cNvSpPr>
          <p:nvPr/>
        </p:nvSpPr>
        <p:spPr bwMode="auto">
          <a:xfrm>
            <a:off x="179388" y="5661025"/>
            <a:ext cx="8964612"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2400">
                <a:solidFill>
                  <a:srgbClr val="4D4D4D"/>
                </a:solidFill>
                <a:latin typeface="Ubuntu" charset="0"/>
                <a:ea typeface="ＭＳ Ｐゴシック" pitchFamily="34" charset="-128"/>
                <a:cs typeface="Ubuntu" charset="0"/>
              </a:defRPr>
            </a:lvl1pPr>
            <a:lvl2pPr marL="742950" indent="-285750" eaLnBrk="0" hangingPunct="0">
              <a:spcBef>
                <a:spcPct val="20000"/>
              </a:spcBef>
              <a:buChar char="–"/>
              <a:defRPr sz="2400">
                <a:solidFill>
                  <a:srgbClr val="4D4D4D"/>
                </a:solidFill>
                <a:latin typeface="Ubuntu" charset="0"/>
                <a:ea typeface="ＭＳ Ｐゴシック" pitchFamily="34" charset="-128"/>
                <a:cs typeface="Ubuntu" charset="0"/>
              </a:defRPr>
            </a:lvl2pPr>
            <a:lvl3pPr marL="1143000" indent="-228600" eaLnBrk="0" hangingPunct="0">
              <a:spcBef>
                <a:spcPct val="20000"/>
              </a:spcBef>
              <a:buChar char="•"/>
              <a:defRPr sz="2400">
                <a:solidFill>
                  <a:srgbClr val="4D4D4D"/>
                </a:solidFill>
                <a:latin typeface="Ubuntu" charset="0"/>
                <a:ea typeface="ＭＳ Ｐゴシック" pitchFamily="34" charset="-128"/>
                <a:cs typeface="Ubuntu" charset="0"/>
              </a:defRPr>
            </a:lvl3pPr>
            <a:lvl4pPr marL="1600200" indent="-228600" eaLnBrk="0" hangingPunct="0">
              <a:spcBef>
                <a:spcPct val="20000"/>
              </a:spcBef>
              <a:buChar char="–"/>
              <a:defRPr sz="2400">
                <a:solidFill>
                  <a:srgbClr val="4D4D4D"/>
                </a:solidFill>
                <a:latin typeface="Ubuntu" charset="0"/>
                <a:ea typeface="ＭＳ Ｐゴシック" pitchFamily="34" charset="-128"/>
                <a:cs typeface="Ubuntu" charset="0"/>
              </a:defRPr>
            </a:lvl4pPr>
            <a:lvl5pPr marL="2057400" indent="-228600" eaLnBrk="0" hangingPunct="0">
              <a:spcBef>
                <a:spcPct val="20000"/>
              </a:spcBef>
              <a:buChar char="»"/>
              <a:defRPr sz="2400">
                <a:solidFill>
                  <a:srgbClr val="4D4D4D"/>
                </a:solidFill>
                <a:latin typeface="Ubuntu" charset="0"/>
                <a:ea typeface="ＭＳ Ｐゴシック" pitchFamily="34" charset="-128"/>
                <a:cs typeface="Ubuntu" charset="0"/>
              </a:defRPr>
            </a:lvl5pPr>
            <a:lvl6pPr marL="25146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6pPr>
            <a:lvl7pPr marL="29718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7pPr>
            <a:lvl8pPr marL="34290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8pPr>
            <a:lvl9pPr marL="3886200" indent="-228600" eaLnBrk="0" fontAlgn="base" hangingPunct="0">
              <a:spcBef>
                <a:spcPct val="20000"/>
              </a:spcBef>
              <a:spcAft>
                <a:spcPct val="0"/>
              </a:spcAft>
              <a:buChar char="»"/>
              <a:defRPr sz="2400">
                <a:solidFill>
                  <a:srgbClr val="4D4D4D"/>
                </a:solidFill>
                <a:latin typeface="Ubuntu" charset="0"/>
                <a:ea typeface="ＭＳ Ｐゴシック" pitchFamily="34" charset="-128"/>
                <a:cs typeface="Ubuntu" charset="0"/>
              </a:defRPr>
            </a:lvl9pPr>
          </a:lstStyle>
          <a:p>
            <a:pPr algn="ctr" eaLnBrk="1" hangingPunct="1">
              <a:lnSpc>
                <a:spcPct val="105000"/>
              </a:lnSpc>
              <a:spcBef>
                <a:spcPct val="0"/>
              </a:spcBef>
              <a:buFontTx/>
              <a:buNone/>
            </a:pPr>
            <a:endParaRPr lang="en-US" altLang="et-EE" i="1">
              <a:solidFill>
                <a:srgbClr val="203F8C"/>
              </a:solidFill>
              <a:latin typeface="Times New Roman" pitchFamily="18" charset="0"/>
              <a:cs typeface="Times New Roman" pitchFamily="18" charset="0"/>
            </a:endParaRPr>
          </a:p>
        </p:txBody>
      </p:sp>
      <p:sp>
        <p:nvSpPr>
          <p:cNvPr id="30724"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E-publishing</a:t>
            </a:r>
          </a:p>
        </p:txBody>
      </p:sp>
      <p:sp>
        <p:nvSpPr>
          <p:cNvPr id="8" name="Content Placeholder 7"/>
          <p:cNvSpPr>
            <a:spLocks noGrp="1"/>
          </p:cNvSpPr>
          <p:nvPr>
            <p:ph idx="1"/>
          </p:nvPr>
        </p:nvSpPr>
        <p:spPr>
          <a:xfrm>
            <a:off x="685800" y="2205038"/>
            <a:ext cx="7199313" cy="3887787"/>
          </a:xfrm>
        </p:spPr>
        <p:txBody>
          <a:bodyPr/>
          <a:lstStyle/>
          <a:p>
            <a:r>
              <a:rPr lang="et-EE" altLang="et-EE" sz="2200" dirty="0" err="1" smtClean="0">
                <a:latin typeface="Ubuntu" charset="0"/>
                <a:ea typeface="ＭＳ Ｐゴシック" pitchFamily="34" charset="-128"/>
                <a:cs typeface="Ubuntu" charset="0"/>
              </a:rPr>
              <a:t>Since</a:t>
            </a:r>
            <a:r>
              <a:rPr lang="et-EE" altLang="et-EE" sz="2200" dirty="0" smtClean="0">
                <a:latin typeface="Ubuntu" charset="0"/>
                <a:ea typeface="ＭＳ Ｐゴシック" pitchFamily="34" charset="-128"/>
                <a:cs typeface="Ubuntu" charset="0"/>
              </a:rPr>
              <a:t> 2011 </a:t>
            </a:r>
            <a:r>
              <a:rPr lang="en-GB" altLang="et-EE" sz="2200" dirty="0" smtClean="0">
                <a:latin typeface="Ubuntu" charset="0"/>
                <a:ea typeface="ＭＳ Ｐゴシック" pitchFamily="34" charset="-128"/>
                <a:cs typeface="Ubuntu" charset="0"/>
              </a:rPr>
              <a:t>UT Library offers for both the university members and the members of other research institutions the </a:t>
            </a:r>
            <a:r>
              <a:rPr lang="en-GB" altLang="et-EE" sz="2200" b="1" dirty="0" smtClean="0">
                <a:latin typeface="Ubuntu" charset="0"/>
                <a:ea typeface="ＭＳ Ｐゴシック" pitchFamily="34" charset="-128"/>
                <a:cs typeface="Ubuntu" charset="0"/>
              </a:rPr>
              <a:t>Open Journal Systems </a:t>
            </a:r>
            <a:r>
              <a:rPr lang="en-GB" altLang="et-EE" sz="2200" dirty="0" smtClean="0">
                <a:latin typeface="Ubuntu" charset="0"/>
                <a:ea typeface="ＭＳ Ｐゴシック" pitchFamily="34" charset="-128"/>
                <a:cs typeface="Ubuntu" charset="0"/>
              </a:rPr>
              <a:t>platform for publishing. </a:t>
            </a:r>
            <a:endParaRPr lang="et-EE" altLang="et-EE" sz="2200" dirty="0" smtClean="0">
              <a:latin typeface="Ubuntu" charset="0"/>
              <a:ea typeface="ＭＳ Ｐゴシック" pitchFamily="34" charset="-128"/>
              <a:cs typeface="Ubuntu" charset="0"/>
            </a:endParaRPr>
          </a:p>
          <a:p>
            <a:pPr>
              <a:buFont typeface="Wingdings" pitchFamily="2" charset="2"/>
              <a:buNone/>
            </a:pPr>
            <a:endParaRPr lang="et-EE" altLang="et-EE" sz="2200" dirty="0" smtClean="0">
              <a:latin typeface="Ubuntu" charset="0"/>
              <a:ea typeface="ＭＳ Ｐゴシック" pitchFamily="34" charset="-128"/>
              <a:cs typeface="Ubuntu" charset="0"/>
            </a:endParaRPr>
          </a:p>
          <a:p>
            <a:r>
              <a:rPr lang="en-US" altLang="et-EE" sz="2200" dirty="0" smtClean="0">
                <a:latin typeface="Ubuntu" charset="0"/>
                <a:ea typeface="ＭＳ Ｐゴシック" pitchFamily="34" charset="-128"/>
                <a:cs typeface="Ubuntu" charset="0"/>
              </a:rPr>
              <a:t>OJS is an open source solution </a:t>
            </a:r>
            <a:r>
              <a:rPr lang="et-EE" altLang="et-EE" sz="2200" dirty="0" err="1" smtClean="0">
                <a:latin typeface="Ubuntu" charset="0"/>
                <a:ea typeface="ＭＳ Ｐゴシック" pitchFamily="34" charset="-128"/>
                <a:cs typeface="Ubuntu" charset="0"/>
              </a:rPr>
              <a:t>for</a:t>
            </a:r>
            <a:r>
              <a:rPr lang="en-US" altLang="et-EE" sz="2200" dirty="0" smtClean="0">
                <a:latin typeface="Ubuntu" charset="0"/>
                <a:ea typeface="ＭＳ Ｐゴシック" pitchFamily="34" charset="-128"/>
                <a:cs typeface="Ubuntu" charset="0"/>
              </a:rPr>
              <a:t> </a:t>
            </a:r>
            <a:r>
              <a:rPr lang="en-US" altLang="et-EE" sz="2200" dirty="0" smtClean="0">
                <a:latin typeface="Ubuntu" charset="0"/>
                <a:ea typeface="ＭＳ Ｐゴシック" pitchFamily="34" charset="-128"/>
                <a:cs typeface="Ubuntu" charset="0"/>
              </a:rPr>
              <a:t>managing and publishing scholarly</a:t>
            </a:r>
            <a:r>
              <a:rPr lang="et-EE" altLang="et-EE" sz="2200" dirty="0" smtClean="0">
                <a:latin typeface="Ubuntu" charset="0"/>
                <a:ea typeface="ＭＳ Ｐゴシック" pitchFamily="34" charset="-128"/>
                <a:cs typeface="Ubuntu" charset="0"/>
              </a:rPr>
              <a:t> </a:t>
            </a:r>
            <a:r>
              <a:rPr lang="en-US" altLang="et-EE" sz="2200" dirty="0" smtClean="0">
                <a:latin typeface="Ubuntu" charset="0"/>
                <a:ea typeface="ＭＳ Ｐゴシック" pitchFamily="34" charset="-128"/>
                <a:cs typeface="Ubuntu" charset="0"/>
              </a:rPr>
              <a:t>journals online. OJS is a highly flexible editor-opera</a:t>
            </a:r>
            <a:r>
              <a:rPr lang="et-EE" altLang="et-EE" sz="2200" dirty="0" smtClean="0">
                <a:latin typeface="Ubuntu" charset="0"/>
                <a:ea typeface="ＭＳ Ｐゴシック" pitchFamily="34" charset="-128"/>
                <a:cs typeface="Ubuntu" charset="0"/>
              </a:rPr>
              <a:t>t</a:t>
            </a:r>
            <a:r>
              <a:rPr lang="en-US" altLang="et-EE" sz="2200" dirty="0" err="1" smtClean="0">
                <a:latin typeface="Ubuntu" charset="0"/>
                <a:ea typeface="ＭＳ Ｐゴシック" pitchFamily="34" charset="-128"/>
                <a:cs typeface="Ubuntu" charset="0"/>
              </a:rPr>
              <a:t>ed</a:t>
            </a:r>
            <a:r>
              <a:rPr lang="en-US" altLang="et-EE" sz="2200" dirty="0" smtClean="0">
                <a:latin typeface="Ubuntu" charset="0"/>
                <a:ea typeface="ＭＳ Ｐゴシック" pitchFamily="34" charset="-128"/>
                <a:cs typeface="Ubuntu" charset="0"/>
              </a:rPr>
              <a:t> journal</a:t>
            </a:r>
            <a:r>
              <a:rPr lang="et-EE" altLang="et-EE" sz="2200" dirty="0" smtClean="0">
                <a:latin typeface="Ubuntu" charset="0"/>
                <a:ea typeface="ＭＳ Ｐゴシック" pitchFamily="34" charset="-128"/>
                <a:cs typeface="Ubuntu" charset="0"/>
              </a:rPr>
              <a:t> </a:t>
            </a:r>
            <a:r>
              <a:rPr lang="en-US" altLang="et-EE" sz="2200" dirty="0" smtClean="0">
                <a:latin typeface="Ubuntu" charset="0"/>
                <a:ea typeface="ＭＳ Ｐゴシック" pitchFamily="34" charset="-128"/>
                <a:cs typeface="Ubuntu" charset="0"/>
              </a:rPr>
              <a:t>management and publishing system that can be downloaded for free</a:t>
            </a:r>
            <a:r>
              <a:rPr lang="et-EE" altLang="et-EE" sz="2200" dirty="0" smtClean="0">
                <a:latin typeface="Ubuntu" charset="0"/>
                <a:ea typeface="ＭＳ Ｐゴシック" pitchFamily="34" charset="-128"/>
                <a:cs typeface="Ubuntu" charset="0"/>
              </a:rPr>
              <a:t> </a:t>
            </a:r>
            <a:r>
              <a:rPr lang="en-US" altLang="et-EE" sz="2200" dirty="0" smtClean="0">
                <a:latin typeface="Ubuntu" charset="0"/>
                <a:ea typeface="ＭＳ Ｐゴシック" pitchFamily="34" charset="-128"/>
                <a:cs typeface="Ubuntu" charset="0"/>
              </a:rPr>
              <a:t>and installed on a local Web server.</a:t>
            </a:r>
            <a:endParaRPr lang="et-EE" altLang="et-EE" sz="2200" dirty="0" smtClean="0">
              <a:latin typeface="Ubuntu" charset="0"/>
              <a:ea typeface="ＭＳ Ｐゴシック" pitchFamily="34" charset="-128"/>
              <a:cs typeface="Ubuntu"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3120" b="4726"/>
          <a:stretch>
            <a:fillRect/>
          </a:stretch>
        </p:blipFill>
        <p:spPr>
          <a:xfrm>
            <a:off x="-36513" y="-26988"/>
            <a:ext cx="9752013" cy="5616576"/>
          </a:xfrm>
          <a:noFill/>
        </p:spPr>
      </p:pic>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11 open access journals</a:t>
            </a:r>
          </a:p>
        </p:txBody>
      </p:sp>
      <p:sp>
        <p:nvSpPr>
          <p:cNvPr id="32771" name="Content Placeholder 2"/>
          <p:cNvSpPr>
            <a:spLocks noGrp="1"/>
          </p:cNvSpPr>
          <p:nvPr>
            <p:ph idx="1"/>
          </p:nvPr>
        </p:nvSpPr>
        <p:spPr>
          <a:xfrm>
            <a:off x="685800" y="1628775"/>
            <a:ext cx="7126288" cy="4824413"/>
          </a:xfrm>
        </p:spPr>
        <p:txBody>
          <a:bodyPr/>
          <a:lstStyle/>
          <a:p>
            <a:r>
              <a:rPr lang="et-EE" altLang="et-EE" sz="2000" smtClean="0">
                <a:latin typeface="Ubuntu" charset="0"/>
                <a:ea typeface="ＭＳ Ｐゴシック" pitchFamily="34" charset="-128"/>
                <a:cs typeface="Ubuntu" charset="0"/>
              </a:rPr>
              <a:t>Interlitteraria</a:t>
            </a:r>
          </a:p>
          <a:p>
            <a:r>
              <a:rPr lang="en-US" altLang="et-EE" sz="2000" smtClean="0">
                <a:latin typeface="Ubuntu" charset="0"/>
                <a:ea typeface="ＭＳ Ｐゴシック" pitchFamily="34" charset="-128"/>
                <a:cs typeface="Ubuntu" charset="0"/>
              </a:rPr>
              <a:t>Discussions on Estonian economic policy: </a:t>
            </a:r>
            <a:r>
              <a:rPr lang="et-EE" altLang="et-EE" sz="2000" smtClean="0">
                <a:latin typeface="Ubuntu" charset="0"/>
                <a:ea typeface="ＭＳ Ｐゴシック" pitchFamily="34" charset="-128"/>
                <a:cs typeface="Ubuntu" charset="0"/>
              </a:rPr>
              <a:t/>
            </a:r>
            <a:br>
              <a:rPr lang="et-EE" altLang="et-EE" sz="2000" smtClean="0">
                <a:latin typeface="Ubuntu" charset="0"/>
                <a:ea typeface="ＭＳ Ｐゴシック" pitchFamily="34" charset="-128"/>
                <a:cs typeface="Ubuntu" charset="0"/>
              </a:rPr>
            </a:br>
            <a:r>
              <a:rPr lang="en-US" altLang="et-EE" sz="2000" smtClean="0">
                <a:latin typeface="Ubuntu" charset="0"/>
                <a:ea typeface="ＭＳ Ｐゴシック" pitchFamily="34" charset="-128"/>
                <a:cs typeface="Ubuntu" charset="0"/>
              </a:rPr>
              <a:t>Theory and practice of economic policy</a:t>
            </a:r>
            <a:endParaRPr lang="et-EE" altLang="et-EE" sz="2000" smtClean="0">
              <a:latin typeface="Ubuntu" charset="0"/>
              <a:ea typeface="ＭＳ Ｐゴシック" pitchFamily="34" charset="-128"/>
              <a:cs typeface="Ubuntu" charset="0"/>
            </a:endParaRPr>
          </a:p>
          <a:p>
            <a:r>
              <a:rPr lang="et-EE" altLang="et-EE" sz="2000" smtClean="0">
                <a:latin typeface="Ubuntu" charset="0"/>
                <a:ea typeface="ＭＳ Ｐゴシック" pitchFamily="34" charset="-128"/>
                <a:cs typeface="Ubuntu" charset="0"/>
              </a:rPr>
              <a:t>Methis. Studia humaniora Estonica</a:t>
            </a:r>
          </a:p>
          <a:p>
            <a:r>
              <a:rPr lang="et-EE" altLang="et-EE" sz="2000" smtClean="0">
                <a:latin typeface="Ubuntu" charset="0"/>
                <a:ea typeface="ＭＳ Ｐゴシック" pitchFamily="34" charset="-128"/>
                <a:cs typeface="Ubuntu" charset="0"/>
              </a:rPr>
              <a:t>Folia Cryptogamica Estonica</a:t>
            </a:r>
          </a:p>
          <a:p>
            <a:r>
              <a:rPr lang="fi-FI" altLang="et-EE" sz="2000" smtClean="0">
                <a:latin typeface="Ubuntu" charset="0"/>
                <a:ea typeface="ＭＳ Ｐゴシック" pitchFamily="34" charset="-128"/>
                <a:cs typeface="Ubuntu" charset="0"/>
              </a:rPr>
              <a:t>Eesti Haridusteaduste Ajakiri. Estonian Journal of Education</a:t>
            </a:r>
          </a:p>
          <a:p>
            <a:r>
              <a:rPr lang="et-EE" altLang="et-EE" sz="2000" smtClean="0">
                <a:latin typeface="Ubuntu" charset="0"/>
                <a:ea typeface="ＭＳ Ｐゴシック" pitchFamily="34" charset="-128"/>
                <a:cs typeface="Ubuntu" charset="0"/>
              </a:rPr>
              <a:t>Tartu Ülikooli ajaloo küsimusi</a:t>
            </a:r>
          </a:p>
          <a:p>
            <a:r>
              <a:rPr lang="et-EE" altLang="et-EE" sz="2000" smtClean="0">
                <a:latin typeface="Ubuntu" charset="0"/>
                <a:ea typeface="ＭＳ Ｐゴシック" pitchFamily="34" charset="-128"/>
                <a:cs typeface="Ubuntu" charset="0"/>
              </a:rPr>
              <a:t>Papers on Anthropology</a:t>
            </a:r>
          </a:p>
          <a:p>
            <a:r>
              <a:rPr lang="et-EE" altLang="et-EE" sz="2000" smtClean="0">
                <a:latin typeface="Ubuntu" charset="0"/>
                <a:ea typeface="ＭＳ Ｐゴシック" pitchFamily="34" charset="-128"/>
                <a:cs typeface="Ubuntu" charset="0"/>
              </a:rPr>
              <a:t>Acta Kinesiologiae Universitatis Tartuensis</a:t>
            </a:r>
          </a:p>
          <a:p>
            <a:r>
              <a:rPr lang="fi-FI" altLang="et-EE" sz="2000" smtClean="0">
                <a:latin typeface="Ubuntu" charset="0"/>
                <a:ea typeface="ＭＳ Ｐゴシック" pitchFamily="34" charset="-128"/>
                <a:cs typeface="Ubuntu" charset="0"/>
              </a:rPr>
              <a:t>Ajalooline Ajakiri. The Estonian Historical Journal</a:t>
            </a:r>
            <a:endParaRPr lang="et-EE" altLang="et-EE" sz="2000" smtClean="0">
              <a:latin typeface="Ubuntu" charset="0"/>
              <a:ea typeface="ＭＳ Ｐゴシック" pitchFamily="34" charset="-128"/>
              <a:cs typeface="Ubuntu" charset="0"/>
            </a:endParaRPr>
          </a:p>
          <a:p>
            <a:r>
              <a:rPr lang="en-US" altLang="et-EE" sz="2000" smtClean="0">
                <a:latin typeface="Ubuntu" charset="0"/>
                <a:ea typeface="ＭＳ Ｐゴシック" pitchFamily="34" charset="-128"/>
                <a:cs typeface="Ubuntu" charset="0"/>
              </a:rPr>
              <a:t>Baltic Journal of Art History</a:t>
            </a:r>
          </a:p>
          <a:p>
            <a:r>
              <a:rPr lang="et-EE" altLang="et-EE" sz="2000" smtClean="0">
                <a:latin typeface="Ubuntu" charset="0"/>
                <a:ea typeface="ＭＳ Ｐゴシック" pitchFamily="34" charset="-128"/>
                <a:cs typeface="Ubuntu" charset="0"/>
              </a:rPr>
              <a:t>Tartu Ülikooli Raamatukogu aastaraamat</a:t>
            </a:r>
          </a:p>
          <a:p>
            <a:endParaRPr lang="en-US" altLang="et-EE" sz="2000" smtClean="0">
              <a:latin typeface="Ubuntu" charset="0"/>
              <a:ea typeface="ＭＳ Ｐゴシック" pitchFamily="34" charset="-128"/>
              <a:cs typeface="Ubuntu" charset="0"/>
            </a:endParaRPr>
          </a:p>
          <a:p>
            <a:endParaRPr lang="et-EE" altLang="et-EE" sz="2000" smtClean="0">
              <a:latin typeface="Ubuntu" charset="0"/>
              <a:ea typeface="ＭＳ Ｐゴシック" pitchFamily="34" charset="-128"/>
              <a:cs typeface="Ubuntu" charset="0"/>
            </a:endParaRPr>
          </a:p>
          <a:p>
            <a:endParaRPr lang="et-EE" altLang="et-EE" sz="2000" smtClean="0">
              <a:latin typeface="Ubuntu" charset="0"/>
              <a:ea typeface="ＭＳ Ｐゴシック" pitchFamily="34" charset="-128"/>
              <a:cs typeface="Ubuntu" charset="0"/>
            </a:endParaRPr>
          </a:p>
        </p:txBody>
      </p:sp>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p:cNvPicPr>
            <a:picLocks noChangeAspect="1" noChangeArrowheads="1"/>
          </p:cNvPicPr>
          <p:nvPr/>
        </p:nvPicPr>
        <p:blipFill>
          <a:blip r:embed="rId2">
            <a:extLst>
              <a:ext uri="{28A0092B-C50C-407E-A947-70E740481C1C}">
                <a14:useLocalDpi xmlns:a14="http://schemas.microsoft.com/office/drawing/2010/main" val="0"/>
              </a:ext>
            </a:extLst>
          </a:blip>
          <a:srcRect l="34055" t="15036" r="12500" b="15981"/>
          <a:stretch>
            <a:fillRect/>
          </a:stretch>
        </p:blipFill>
        <p:spPr bwMode="auto">
          <a:xfrm>
            <a:off x="2663825" y="1601788"/>
            <a:ext cx="6516688" cy="525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Open access monograps</a:t>
            </a:r>
          </a:p>
        </p:txBody>
      </p:sp>
      <p:sp>
        <p:nvSpPr>
          <p:cNvPr id="3" name="Content Placeholder 2"/>
          <p:cNvSpPr>
            <a:spLocks noGrp="1"/>
          </p:cNvSpPr>
          <p:nvPr>
            <p:ph idx="1"/>
          </p:nvPr>
        </p:nvSpPr>
        <p:spPr>
          <a:xfrm>
            <a:off x="685800" y="2276475"/>
            <a:ext cx="2230438" cy="3816350"/>
          </a:xfrm>
        </p:spPr>
        <p:txBody>
          <a:bodyPr/>
          <a:lstStyle/>
          <a:p>
            <a:pPr marL="0" indent="0">
              <a:buFont typeface="Wingdings" pitchFamily="2" charset="2"/>
              <a:buNone/>
              <a:defRPr/>
            </a:pPr>
            <a:r>
              <a:rPr lang="en-GB" dirty="0" smtClean="0"/>
              <a:t>12 books published </a:t>
            </a:r>
            <a:r>
              <a:rPr lang="et-EE" dirty="0" smtClean="0"/>
              <a:t/>
            </a:r>
            <a:br>
              <a:rPr lang="et-EE" dirty="0" smtClean="0"/>
            </a:br>
            <a:r>
              <a:rPr lang="en-GB" dirty="0" smtClean="0"/>
              <a:t>by </a:t>
            </a:r>
            <a:endParaRPr lang="et-EE" dirty="0" smtClean="0"/>
          </a:p>
          <a:p>
            <a:pPr marL="0" indent="0">
              <a:buFont typeface="Wingdings" pitchFamily="2" charset="2"/>
              <a:buNone/>
              <a:defRPr/>
            </a:pPr>
            <a:r>
              <a:rPr lang="en-GB" b="1" dirty="0" smtClean="0"/>
              <a:t>University of Tartu Press</a:t>
            </a:r>
            <a:r>
              <a:rPr lang="et-EE" dirty="0" smtClean="0"/>
              <a:t/>
            </a:r>
            <a:br>
              <a:rPr lang="et-EE" dirty="0" smtClean="0"/>
            </a:br>
            <a:r>
              <a:rPr lang="en-GB" dirty="0" smtClean="0"/>
              <a:t>are available</a:t>
            </a:r>
            <a:r>
              <a:rPr lang="et-EE" dirty="0" smtClean="0"/>
              <a:t> </a:t>
            </a:r>
            <a:r>
              <a:rPr lang="en-GB" dirty="0" smtClean="0"/>
              <a:t>in </a:t>
            </a:r>
            <a:r>
              <a:rPr lang="et-EE" dirty="0" smtClean="0"/>
              <a:t/>
            </a:r>
            <a:br>
              <a:rPr lang="et-EE" dirty="0" smtClean="0"/>
            </a:br>
            <a:r>
              <a:rPr lang="en-GB" dirty="0" smtClean="0"/>
              <a:t>OAPEN</a:t>
            </a:r>
            <a:r>
              <a:rPr lang="et-EE" dirty="0" smtClean="0"/>
              <a:t> </a:t>
            </a:r>
            <a:r>
              <a:rPr lang="et-EE" dirty="0" err="1" smtClean="0"/>
              <a:t>Library</a:t>
            </a:r>
            <a:endParaRPr lang="et-EE" dirty="0" smtClean="0"/>
          </a:p>
          <a:p>
            <a:pPr>
              <a:buFont typeface="Wingdings" pitchFamily="2" charset="2"/>
              <a:buNone/>
              <a:defRPr/>
            </a:pPr>
            <a:endParaRPr lang="en-GB" dirty="0"/>
          </a:p>
        </p:txBody>
      </p:sp>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ctrTitle"/>
          </p:nvPr>
        </p:nvSpPr>
        <p:spPr>
          <a:xfrm>
            <a:off x="3784600" y="4387850"/>
            <a:ext cx="7772400" cy="650875"/>
          </a:xfrm>
        </p:spPr>
        <p:txBody>
          <a:bodyPr/>
          <a:lstStyle/>
          <a:p>
            <a:r>
              <a:rPr lang="et-EE" altLang="et-EE" smtClean="0">
                <a:latin typeface="Ubuntu" charset="0"/>
                <a:ea typeface="ＭＳ Ｐゴシック" pitchFamily="34" charset="-128"/>
                <a:cs typeface="Ubuntu" charset="0"/>
              </a:rPr>
              <a:t>E-textbooks</a:t>
            </a:r>
          </a:p>
        </p:txBody>
      </p:sp>
      <p:sp>
        <p:nvSpPr>
          <p:cNvPr id="34819" name="Subtitle 2"/>
          <p:cNvSpPr>
            <a:spLocks noGrp="1"/>
          </p:cNvSpPr>
          <p:nvPr>
            <p:ph type="subTitle" idx="1"/>
          </p:nvPr>
        </p:nvSpPr>
        <p:spPr>
          <a:xfrm>
            <a:off x="3784600" y="5060950"/>
            <a:ext cx="7772400" cy="889000"/>
          </a:xfrm>
        </p:spPr>
        <p:txBody>
          <a:bodyPr/>
          <a:lstStyle/>
          <a:p>
            <a:r>
              <a:rPr lang="et-EE" altLang="et-EE" smtClean="0">
                <a:latin typeface="Ubuntu" charset="0"/>
                <a:ea typeface="ＭＳ Ｐゴシック" pitchFamily="34" charset="-128"/>
                <a:cs typeface="Ubuntu" charset="0"/>
              </a:rPr>
              <a:t>Estonian textbooks in digital form</a:t>
            </a:r>
          </a:p>
        </p:txBody>
      </p:sp>
      <p:pic>
        <p:nvPicPr>
          <p:cNvPr id="34820" name="Picture 5" descr="http://images.dailytech.com/nimage/1348258211.jpg"/>
          <p:cNvPicPr>
            <a:picLocks noChangeAspect="1" noChangeArrowheads="1"/>
          </p:cNvPicPr>
          <p:nvPr/>
        </p:nvPicPr>
        <p:blipFill>
          <a:blip r:embed="rId2">
            <a:extLst>
              <a:ext uri="{28A0092B-C50C-407E-A947-70E740481C1C}">
                <a14:useLocalDpi xmlns:a14="http://schemas.microsoft.com/office/drawing/2010/main" val="0"/>
              </a:ext>
            </a:extLst>
          </a:blip>
          <a:srcRect l="47662" t="12088" r="27254" b="4996"/>
          <a:stretch>
            <a:fillRect/>
          </a:stretch>
        </p:blipFill>
        <p:spPr bwMode="auto">
          <a:xfrm>
            <a:off x="-107950" y="-100013"/>
            <a:ext cx="3455988" cy="7483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E-textbooks</a:t>
            </a:r>
          </a:p>
        </p:txBody>
      </p:sp>
      <p:sp>
        <p:nvSpPr>
          <p:cNvPr id="3" name="Content Placeholder 2"/>
          <p:cNvSpPr>
            <a:spLocks noGrp="1"/>
          </p:cNvSpPr>
          <p:nvPr>
            <p:ph idx="1"/>
          </p:nvPr>
        </p:nvSpPr>
        <p:spPr>
          <a:xfrm>
            <a:off x="685800" y="1628775"/>
            <a:ext cx="7847013" cy="4464050"/>
          </a:xfrm>
        </p:spPr>
        <p:txBody>
          <a:bodyPr/>
          <a:lstStyle/>
          <a:p>
            <a:pPr>
              <a:buFont typeface="Wingdings" pitchFamily="2" charset="2"/>
              <a:buNone/>
              <a:defRPr/>
            </a:pPr>
            <a:r>
              <a:rPr lang="et-EE" dirty="0" smtClean="0"/>
              <a:t>UT </a:t>
            </a:r>
            <a:r>
              <a:rPr lang="et-EE" dirty="0" err="1" smtClean="0"/>
              <a:t>has</a:t>
            </a:r>
            <a:r>
              <a:rPr lang="et-EE" dirty="0" smtClean="0"/>
              <a:t> </a:t>
            </a:r>
            <a:r>
              <a:rPr lang="et-EE" dirty="0" err="1" smtClean="0"/>
              <a:t>published</a:t>
            </a:r>
            <a:r>
              <a:rPr lang="et-EE" dirty="0" smtClean="0"/>
              <a:t> </a:t>
            </a:r>
            <a:r>
              <a:rPr lang="et-EE" dirty="0" err="1" smtClean="0"/>
              <a:t>Estonian</a:t>
            </a:r>
            <a:r>
              <a:rPr lang="et-EE" dirty="0" smtClean="0"/>
              <a:t> </a:t>
            </a:r>
            <a:r>
              <a:rPr lang="et-EE" dirty="0" err="1" smtClean="0"/>
              <a:t>e-textbooks</a:t>
            </a:r>
            <a:r>
              <a:rPr lang="et-EE" dirty="0" smtClean="0"/>
              <a:t> </a:t>
            </a:r>
            <a:r>
              <a:rPr lang="et-EE" dirty="0" err="1" smtClean="0"/>
              <a:t>since</a:t>
            </a:r>
            <a:r>
              <a:rPr lang="et-EE" dirty="0" smtClean="0"/>
              <a:t> 2008.</a:t>
            </a:r>
          </a:p>
          <a:p>
            <a:pPr marL="0" indent="0">
              <a:buFont typeface="Wingdings" pitchFamily="2" charset="2"/>
              <a:buNone/>
              <a:defRPr/>
            </a:pPr>
            <a:r>
              <a:rPr lang="en-US" dirty="0" smtClean="0"/>
              <a:t>The main purpose of the collection is to provide</a:t>
            </a:r>
            <a:r>
              <a:rPr lang="et-EE" dirty="0" smtClean="0"/>
              <a:t> </a:t>
            </a:r>
            <a:r>
              <a:rPr lang="en-US" dirty="0" smtClean="0"/>
              <a:t>university students and professors with an alternative method to access necessary study materials in Estonian through the Internet.</a:t>
            </a:r>
            <a:endParaRPr lang="et-EE" dirty="0" smtClean="0"/>
          </a:p>
          <a:p>
            <a:pPr marL="0" indent="0">
              <a:buFont typeface="Wingdings" pitchFamily="2" charset="2"/>
              <a:buNone/>
              <a:defRPr/>
            </a:pPr>
            <a:endParaRPr lang="et-EE" dirty="0" smtClean="0"/>
          </a:p>
          <a:p>
            <a:pPr>
              <a:buNone/>
              <a:defRPr/>
            </a:pPr>
            <a:r>
              <a:rPr lang="et-EE" dirty="0" err="1" smtClean="0"/>
              <a:t>At</a:t>
            </a:r>
            <a:r>
              <a:rPr lang="et-EE" dirty="0" smtClean="0"/>
              <a:t> </a:t>
            </a:r>
            <a:r>
              <a:rPr lang="et-EE" dirty="0" err="1" smtClean="0"/>
              <a:t>the</a:t>
            </a:r>
            <a:r>
              <a:rPr lang="et-EE" dirty="0" smtClean="0"/>
              <a:t> </a:t>
            </a:r>
            <a:r>
              <a:rPr lang="et-EE" dirty="0" smtClean="0"/>
              <a:t>moment </a:t>
            </a:r>
            <a:r>
              <a:rPr lang="et-EE" dirty="0" err="1" smtClean="0"/>
              <a:t>there</a:t>
            </a:r>
            <a:r>
              <a:rPr lang="et-EE" dirty="0" smtClean="0"/>
              <a:t> are:</a:t>
            </a:r>
            <a:endParaRPr lang="et-EE" dirty="0" smtClean="0"/>
          </a:p>
          <a:p>
            <a:pPr>
              <a:defRPr/>
            </a:pPr>
            <a:r>
              <a:rPr lang="et-EE" dirty="0" smtClean="0"/>
              <a:t>123 </a:t>
            </a:r>
            <a:r>
              <a:rPr lang="et-EE" dirty="0" err="1" smtClean="0"/>
              <a:t>open</a:t>
            </a:r>
            <a:r>
              <a:rPr lang="et-EE" dirty="0" smtClean="0"/>
              <a:t> </a:t>
            </a:r>
            <a:r>
              <a:rPr lang="et-EE" dirty="0" err="1" smtClean="0"/>
              <a:t>access</a:t>
            </a:r>
            <a:r>
              <a:rPr lang="et-EE" dirty="0" smtClean="0"/>
              <a:t> </a:t>
            </a:r>
            <a:r>
              <a:rPr lang="et-EE" dirty="0" err="1" smtClean="0"/>
              <a:t>e-books</a:t>
            </a:r>
            <a:r>
              <a:rPr lang="et-EE" dirty="0" smtClean="0"/>
              <a:t> and </a:t>
            </a:r>
          </a:p>
          <a:p>
            <a:pPr>
              <a:defRPr/>
            </a:pPr>
            <a:r>
              <a:rPr lang="et-EE" dirty="0" smtClean="0"/>
              <a:t>106 </a:t>
            </a:r>
            <a:r>
              <a:rPr lang="et-EE" dirty="0" err="1" smtClean="0"/>
              <a:t>e-books</a:t>
            </a:r>
            <a:r>
              <a:rPr lang="et-EE" dirty="0" smtClean="0"/>
              <a:t> </a:t>
            </a:r>
            <a:r>
              <a:rPr lang="et-EE" dirty="0" err="1" smtClean="0"/>
              <a:t>open</a:t>
            </a:r>
            <a:r>
              <a:rPr lang="et-EE" dirty="0" smtClean="0"/>
              <a:t> </a:t>
            </a:r>
            <a:r>
              <a:rPr lang="et-EE" dirty="0" err="1" smtClean="0"/>
              <a:t>only</a:t>
            </a:r>
            <a:r>
              <a:rPr lang="et-EE" dirty="0" smtClean="0"/>
              <a:t> </a:t>
            </a:r>
            <a:r>
              <a:rPr lang="et-EE" dirty="0" err="1" smtClean="0"/>
              <a:t>for</a:t>
            </a:r>
            <a:r>
              <a:rPr lang="et-EE" dirty="0" smtClean="0"/>
              <a:t> UT </a:t>
            </a:r>
            <a:r>
              <a:rPr lang="et-EE" dirty="0" err="1" smtClean="0"/>
              <a:t>students</a:t>
            </a:r>
            <a:r>
              <a:rPr lang="et-EE" dirty="0" smtClean="0"/>
              <a:t>.</a:t>
            </a:r>
          </a:p>
          <a:p>
            <a:pPr marL="0" indent="0">
              <a:buFont typeface="Wingdings" pitchFamily="2" charset="2"/>
              <a:buNone/>
              <a:defRPr/>
            </a:pPr>
            <a:endParaRPr lang="et-EE" dirty="0"/>
          </a:p>
        </p:txBody>
      </p:sp>
    </p:spTree>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Pealkiri 1"/>
          <p:cNvSpPr>
            <a:spLocks noGrp="1"/>
          </p:cNvSpPr>
          <p:nvPr>
            <p:ph type="title"/>
          </p:nvPr>
        </p:nvSpPr>
        <p:spPr/>
        <p:txBody>
          <a:bodyPr/>
          <a:lstStyle/>
          <a:p>
            <a:r>
              <a:rPr lang="et-EE" altLang="et-EE" smtClean="0">
                <a:latin typeface="Ubuntu" charset="0"/>
                <a:ea typeface="ＭＳ Ｐゴシック" pitchFamily="34" charset="-128"/>
                <a:cs typeface="Ubuntu" charset="0"/>
              </a:rPr>
              <a:t>Book Covers with QR codes</a:t>
            </a:r>
          </a:p>
        </p:txBody>
      </p:sp>
      <p:pic>
        <p:nvPicPr>
          <p:cNvPr id="3686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273175" y="1628775"/>
            <a:ext cx="5951538" cy="44640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Two choices</a:t>
            </a:r>
          </a:p>
        </p:txBody>
      </p:sp>
      <p:sp>
        <p:nvSpPr>
          <p:cNvPr id="3" name="Content Placeholder 2"/>
          <p:cNvSpPr>
            <a:spLocks noGrp="1"/>
          </p:cNvSpPr>
          <p:nvPr>
            <p:ph idx="1"/>
          </p:nvPr>
        </p:nvSpPr>
        <p:spPr>
          <a:xfrm>
            <a:off x="685800" y="2060575"/>
            <a:ext cx="7126288" cy="4032250"/>
          </a:xfrm>
        </p:spPr>
        <p:txBody>
          <a:bodyPr/>
          <a:lstStyle/>
          <a:p>
            <a:pPr marL="0" indent="0">
              <a:buFont typeface="Wingdings" pitchFamily="2" charset="2"/>
              <a:buNone/>
              <a:defRPr/>
            </a:pPr>
            <a:r>
              <a:rPr lang="et-EE" dirty="0" err="1" smtClean="0"/>
              <a:t>Open</a:t>
            </a:r>
            <a:r>
              <a:rPr lang="et-EE" dirty="0" smtClean="0"/>
              <a:t> Access </a:t>
            </a:r>
            <a:r>
              <a:rPr lang="et-EE" dirty="0" err="1" smtClean="0"/>
              <a:t>e-textbooks</a:t>
            </a:r>
            <a:r>
              <a:rPr lang="et-EE" dirty="0" smtClean="0"/>
              <a:t> are </a:t>
            </a:r>
            <a:r>
              <a:rPr lang="en-GB" dirty="0" smtClean="0"/>
              <a:t>available</a:t>
            </a:r>
            <a:r>
              <a:rPr lang="et-EE" dirty="0" smtClean="0"/>
              <a:t> </a:t>
            </a:r>
            <a:r>
              <a:rPr lang="et-EE" dirty="0" err="1" smtClean="0"/>
              <a:t>in</a:t>
            </a:r>
            <a:r>
              <a:rPr lang="et-EE" dirty="0" smtClean="0"/>
              <a:t> UT </a:t>
            </a:r>
            <a:r>
              <a:rPr lang="et-EE" dirty="0" err="1" smtClean="0"/>
              <a:t>digital</a:t>
            </a:r>
            <a:r>
              <a:rPr lang="et-EE" dirty="0" smtClean="0"/>
              <a:t> </a:t>
            </a:r>
            <a:r>
              <a:rPr lang="et-EE" dirty="0" err="1" smtClean="0"/>
              <a:t>archive</a:t>
            </a:r>
            <a:r>
              <a:rPr lang="et-EE" dirty="0" smtClean="0"/>
              <a:t> </a:t>
            </a:r>
            <a:r>
              <a:rPr lang="et-EE" dirty="0" err="1" smtClean="0"/>
              <a:t>in</a:t>
            </a:r>
            <a:r>
              <a:rPr lang="et-EE" dirty="0" smtClean="0"/>
              <a:t> </a:t>
            </a:r>
            <a:r>
              <a:rPr lang="et-EE" dirty="0" err="1" smtClean="0"/>
              <a:t>DSpace</a:t>
            </a:r>
            <a:r>
              <a:rPr lang="et-EE" dirty="0" smtClean="0"/>
              <a:t> and </a:t>
            </a:r>
            <a:r>
              <a:rPr lang="et-EE" dirty="0" err="1" smtClean="0"/>
              <a:t>students</a:t>
            </a:r>
            <a:r>
              <a:rPr lang="et-EE" dirty="0" smtClean="0"/>
              <a:t> </a:t>
            </a:r>
            <a:r>
              <a:rPr lang="et-EE" dirty="0" err="1" smtClean="0"/>
              <a:t>in</a:t>
            </a:r>
            <a:r>
              <a:rPr lang="et-EE" dirty="0" smtClean="0"/>
              <a:t> all </a:t>
            </a:r>
            <a:r>
              <a:rPr lang="et-EE" dirty="0" err="1" smtClean="0"/>
              <a:t>univesities</a:t>
            </a:r>
            <a:r>
              <a:rPr lang="et-EE" dirty="0" smtClean="0"/>
              <a:t> </a:t>
            </a:r>
            <a:r>
              <a:rPr lang="et-EE" dirty="0" err="1" smtClean="0"/>
              <a:t>can</a:t>
            </a:r>
            <a:r>
              <a:rPr lang="et-EE" dirty="0" smtClean="0"/>
              <a:t> </a:t>
            </a:r>
            <a:r>
              <a:rPr lang="et-EE" dirty="0" err="1" smtClean="0"/>
              <a:t>find</a:t>
            </a:r>
            <a:r>
              <a:rPr lang="et-EE" dirty="0" smtClean="0"/>
              <a:t> </a:t>
            </a:r>
            <a:r>
              <a:rPr lang="et-EE" dirty="0" err="1" smtClean="0"/>
              <a:t>the</a:t>
            </a:r>
            <a:r>
              <a:rPr lang="et-EE" dirty="0" smtClean="0"/>
              <a:t> link </a:t>
            </a:r>
            <a:r>
              <a:rPr lang="et-EE" dirty="0" err="1" smtClean="0"/>
              <a:t>to</a:t>
            </a:r>
            <a:r>
              <a:rPr lang="et-EE" dirty="0" smtClean="0"/>
              <a:t> </a:t>
            </a:r>
            <a:r>
              <a:rPr lang="et-EE" dirty="0" err="1" smtClean="0"/>
              <a:t>fulltext</a:t>
            </a:r>
            <a:r>
              <a:rPr lang="et-EE" dirty="0" smtClean="0"/>
              <a:t> </a:t>
            </a:r>
            <a:r>
              <a:rPr lang="et-EE" dirty="0" err="1" smtClean="0"/>
              <a:t>in</a:t>
            </a:r>
            <a:r>
              <a:rPr lang="et-EE" dirty="0" smtClean="0"/>
              <a:t> OPAC ESTER.</a:t>
            </a:r>
          </a:p>
          <a:p>
            <a:pPr marL="0" indent="0">
              <a:buFont typeface="Wingdings" pitchFamily="2" charset="2"/>
              <a:buNone/>
              <a:defRPr/>
            </a:pPr>
            <a:endParaRPr lang="et-EE" dirty="0" smtClean="0"/>
          </a:p>
          <a:p>
            <a:pPr marL="0" indent="0">
              <a:buFont typeface="Wingdings" pitchFamily="2" charset="2"/>
              <a:buNone/>
              <a:defRPr/>
            </a:pPr>
            <a:r>
              <a:rPr lang="et-EE" dirty="0" err="1" smtClean="0"/>
              <a:t>Ebrary</a:t>
            </a:r>
            <a:r>
              <a:rPr lang="et-EE" dirty="0" smtClean="0"/>
              <a:t> </a:t>
            </a:r>
            <a:r>
              <a:rPr lang="et-EE" dirty="0" err="1" smtClean="0"/>
              <a:t>platform</a:t>
            </a:r>
            <a:r>
              <a:rPr lang="et-EE" dirty="0" smtClean="0"/>
              <a:t> </a:t>
            </a:r>
            <a:r>
              <a:rPr lang="et-EE" dirty="0" err="1" smtClean="0"/>
              <a:t>is</a:t>
            </a:r>
            <a:r>
              <a:rPr lang="et-EE" dirty="0" smtClean="0"/>
              <a:t> </a:t>
            </a:r>
            <a:r>
              <a:rPr lang="et-EE" dirty="0" err="1" smtClean="0"/>
              <a:t>used</a:t>
            </a:r>
            <a:r>
              <a:rPr lang="et-EE" dirty="0" smtClean="0"/>
              <a:t> </a:t>
            </a:r>
            <a:r>
              <a:rPr lang="et-EE" dirty="0" err="1" smtClean="0"/>
              <a:t>if</a:t>
            </a:r>
            <a:r>
              <a:rPr lang="et-EE" dirty="0" smtClean="0"/>
              <a:t> </a:t>
            </a:r>
            <a:r>
              <a:rPr lang="et-EE" dirty="0" err="1" smtClean="0"/>
              <a:t>the</a:t>
            </a:r>
            <a:r>
              <a:rPr lang="et-EE" dirty="0" smtClean="0"/>
              <a:t> </a:t>
            </a:r>
            <a:r>
              <a:rPr lang="et-EE" dirty="0" err="1" smtClean="0"/>
              <a:t>e-book</a:t>
            </a:r>
            <a:r>
              <a:rPr lang="et-EE" dirty="0" smtClean="0"/>
              <a:t> </a:t>
            </a:r>
            <a:r>
              <a:rPr lang="et-EE" dirty="0" err="1" smtClean="0"/>
              <a:t>is</a:t>
            </a:r>
            <a:r>
              <a:rPr lang="et-EE" dirty="0" smtClean="0"/>
              <a:t> </a:t>
            </a:r>
            <a:r>
              <a:rPr lang="en-GB" dirty="0" smtClean="0"/>
              <a:t>available</a:t>
            </a:r>
            <a:r>
              <a:rPr lang="et-EE" dirty="0" smtClean="0"/>
              <a:t> </a:t>
            </a:r>
            <a:r>
              <a:rPr lang="et-EE" dirty="0" err="1" smtClean="0"/>
              <a:t>only</a:t>
            </a:r>
            <a:r>
              <a:rPr lang="et-EE" dirty="0" smtClean="0"/>
              <a:t> </a:t>
            </a:r>
            <a:r>
              <a:rPr lang="et-EE" dirty="0" err="1" smtClean="0"/>
              <a:t>in</a:t>
            </a:r>
            <a:r>
              <a:rPr lang="et-EE" dirty="0" smtClean="0"/>
              <a:t> Tartu </a:t>
            </a:r>
            <a:r>
              <a:rPr lang="et-EE" dirty="0" err="1" smtClean="0"/>
              <a:t>University</a:t>
            </a:r>
            <a:r>
              <a:rPr lang="et-EE" dirty="0" smtClean="0"/>
              <a:t> </a:t>
            </a:r>
            <a:r>
              <a:rPr lang="et-EE" dirty="0" err="1" smtClean="0"/>
              <a:t>network</a:t>
            </a:r>
            <a:r>
              <a:rPr lang="et-EE" dirty="0" smtClean="0"/>
              <a:t>, </a:t>
            </a:r>
            <a:r>
              <a:rPr lang="et-EE" dirty="0" err="1" smtClean="0"/>
              <a:t>only</a:t>
            </a:r>
            <a:r>
              <a:rPr lang="et-EE" dirty="0" smtClean="0"/>
              <a:t> </a:t>
            </a:r>
            <a:r>
              <a:rPr lang="et-EE" dirty="0" err="1" smtClean="0"/>
              <a:t>for</a:t>
            </a:r>
            <a:r>
              <a:rPr lang="et-EE" dirty="0" smtClean="0"/>
              <a:t> </a:t>
            </a:r>
            <a:r>
              <a:rPr lang="et-EE" b="1" dirty="0" err="1" smtClean="0"/>
              <a:t>our</a:t>
            </a:r>
            <a:r>
              <a:rPr lang="et-EE" dirty="0" smtClean="0"/>
              <a:t> </a:t>
            </a:r>
            <a:r>
              <a:rPr lang="et-EE" dirty="0" err="1" smtClean="0"/>
              <a:t>students</a:t>
            </a:r>
            <a:r>
              <a:rPr lang="et-EE" dirty="0" smtClean="0"/>
              <a:t>.</a:t>
            </a:r>
          </a:p>
          <a:p>
            <a:pPr>
              <a:defRPr/>
            </a:pPr>
            <a:endParaRPr lang="et-EE" dirty="0"/>
          </a:p>
        </p:txBody>
      </p:sp>
    </p:spTree>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Pealkiri 1"/>
          <p:cNvSpPr>
            <a:spLocks noGrp="1"/>
          </p:cNvSpPr>
          <p:nvPr>
            <p:ph type="title"/>
          </p:nvPr>
        </p:nvSpPr>
        <p:spPr/>
        <p:txBody>
          <a:bodyPr/>
          <a:lstStyle/>
          <a:p>
            <a:endParaRPr lang="et-EE" altLang="et-EE" smtClean="0">
              <a:latin typeface="Ubuntu" charset="0"/>
              <a:ea typeface="ＭＳ Ｐゴシック" pitchFamily="34" charset="-128"/>
              <a:cs typeface="Ubuntu" charset="0"/>
            </a:endParaRPr>
          </a:p>
        </p:txBody>
      </p:sp>
      <p:pic>
        <p:nvPicPr>
          <p:cNvPr id="3891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1628775"/>
            <a:ext cx="6248400" cy="489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1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84213" y="1628775"/>
            <a:ext cx="3348037" cy="44640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The process</a:t>
            </a:r>
          </a:p>
        </p:txBody>
      </p:sp>
      <p:sp>
        <p:nvSpPr>
          <p:cNvPr id="39939" name="Content Placeholder 2"/>
          <p:cNvSpPr>
            <a:spLocks noGrp="1"/>
          </p:cNvSpPr>
          <p:nvPr>
            <p:ph idx="1"/>
          </p:nvPr>
        </p:nvSpPr>
        <p:spPr/>
        <p:txBody>
          <a:bodyPr/>
          <a:lstStyle/>
          <a:p>
            <a:r>
              <a:rPr lang="et-EE" altLang="et-EE" dirty="0" smtClean="0">
                <a:latin typeface="Ubuntu" charset="0"/>
                <a:ea typeface="ＭＳ Ｐゴシック" pitchFamily="34" charset="-128"/>
                <a:cs typeface="Ubuntu" charset="0"/>
              </a:rPr>
              <a:t>A</a:t>
            </a:r>
            <a:r>
              <a:rPr lang="en-US" altLang="et-EE" dirty="0" err="1" smtClean="0">
                <a:latin typeface="Ubuntu" charset="0"/>
                <a:ea typeface="ＭＳ Ｐゴシック" pitchFamily="34" charset="-128"/>
                <a:cs typeface="Ubuntu" charset="0"/>
              </a:rPr>
              <a:t>greement</a:t>
            </a:r>
            <a:r>
              <a:rPr lang="en-US" altLang="et-EE" dirty="0" smtClean="0">
                <a:latin typeface="Ubuntu" charset="0"/>
                <a:ea typeface="ＭＳ Ｐゴシック" pitchFamily="34" charset="-128"/>
                <a:cs typeface="Ubuntu" charset="0"/>
              </a:rPr>
              <a:t> </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with</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the</a:t>
            </a:r>
            <a:r>
              <a:rPr lang="et-EE" altLang="et-EE" dirty="0" smtClean="0">
                <a:latin typeface="Ubuntu" charset="0"/>
                <a:ea typeface="ＭＳ Ｐゴシック" pitchFamily="34" charset="-128"/>
                <a:cs typeface="Ubuntu" charset="0"/>
              </a:rPr>
              <a:t> a</a:t>
            </a:r>
            <a:r>
              <a:rPr lang="en-US" altLang="et-EE" dirty="0" err="1" smtClean="0">
                <a:latin typeface="Ubuntu" charset="0"/>
                <a:ea typeface="ＭＳ Ｐゴシック" pitchFamily="34" charset="-128"/>
                <a:cs typeface="Ubuntu" charset="0"/>
              </a:rPr>
              <a:t>uthor</a:t>
            </a:r>
            <a:r>
              <a:rPr lang="en-US" altLang="et-EE" dirty="0" smtClean="0">
                <a:latin typeface="Ubuntu" charset="0"/>
                <a:ea typeface="ＭＳ Ｐゴシック" pitchFamily="34" charset="-128"/>
                <a:cs typeface="Ubuntu" charset="0"/>
              </a:rPr>
              <a:t> </a:t>
            </a:r>
            <a:r>
              <a:rPr lang="et-EE" altLang="et-EE" dirty="0" smtClean="0">
                <a:latin typeface="Ubuntu" charset="0"/>
                <a:ea typeface="ＭＳ Ｐゴシック" pitchFamily="34" charset="-128"/>
                <a:cs typeface="Ubuntu" charset="0"/>
              </a:rPr>
              <a:t>and </a:t>
            </a:r>
            <a:r>
              <a:rPr lang="et-EE" altLang="et-EE" dirty="0" err="1" smtClean="0">
                <a:latin typeface="Ubuntu" charset="0"/>
                <a:ea typeface="ＭＳ Ｐゴシック" pitchFamily="34" charset="-128"/>
                <a:cs typeface="Ubuntu" charset="0"/>
              </a:rPr>
              <a:t>publishers</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of</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popular</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and/or</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out</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of</a:t>
            </a:r>
            <a:r>
              <a:rPr lang="et-EE" altLang="et-EE" dirty="0" smtClean="0">
                <a:latin typeface="Ubuntu" charset="0"/>
                <a:ea typeface="ＭＳ Ｐゴシック" pitchFamily="34" charset="-128"/>
                <a:cs typeface="Ubuntu" charset="0"/>
              </a:rPr>
              <a:t> print </a:t>
            </a:r>
            <a:r>
              <a:rPr lang="et-EE" altLang="et-EE" dirty="0" err="1" smtClean="0">
                <a:latin typeface="Ubuntu" charset="0"/>
                <a:ea typeface="ＭＳ Ｐゴシック" pitchFamily="34" charset="-128"/>
                <a:cs typeface="Ubuntu" charset="0"/>
              </a:rPr>
              <a:t>textbooks</a:t>
            </a:r>
            <a:endParaRPr lang="et-EE" altLang="et-EE" dirty="0" smtClean="0">
              <a:latin typeface="Ubuntu" charset="0"/>
              <a:ea typeface="ＭＳ Ｐゴシック" pitchFamily="34" charset="-128"/>
              <a:cs typeface="Ubuntu" charset="0"/>
            </a:endParaRPr>
          </a:p>
          <a:p>
            <a:r>
              <a:rPr lang="en-US" altLang="et-EE" dirty="0" smtClean="0">
                <a:latin typeface="Ubuntu" charset="0"/>
                <a:ea typeface="ＭＳ Ｐゴシック" pitchFamily="34" charset="-128"/>
                <a:cs typeface="Ubuntu" charset="0"/>
              </a:rPr>
              <a:t>Contract</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with</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the</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author</a:t>
            </a:r>
            <a:r>
              <a:rPr lang="et-EE" altLang="et-EE" dirty="0" smtClean="0">
                <a:latin typeface="Ubuntu" charset="0"/>
                <a:ea typeface="ＭＳ Ｐゴシック" pitchFamily="34" charset="-128"/>
                <a:cs typeface="Ubuntu" charset="0"/>
              </a:rPr>
              <a:t>, </a:t>
            </a:r>
            <a:r>
              <a:rPr lang="en-US" altLang="et-EE" dirty="0" smtClean="0">
                <a:latin typeface="Ubuntu" charset="0"/>
                <a:ea typeface="ＭＳ Ｐゴシック" pitchFamily="34" charset="-128"/>
                <a:cs typeface="Ubuntu" charset="0"/>
              </a:rPr>
              <a:t>we </a:t>
            </a:r>
            <a:r>
              <a:rPr lang="et-EE" altLang="et-EE" dirty="0" smtClean="0">
                <a:latin typeface="Ubuntu" charset="0"/>
                <a:ea typeface="ＭＳ Ｐゴシック" pitchFamily="34" charset="-128"/>
                <a:cs typeface="Ubuntu" charset="0"/>
              </a:rPr>
              <a:t>are </a:t>
            </a:r>
            <a:r>
              <a:rPr lang="et-EE" altLang="et-EE" dirty="0" err="1" smtClean="0">
                <a:latin typeface="Ubuntu" charset="0"/>
                <a:ea typeface="ＭＳ Ｐゴシック" pitchFamily="34" charset="-128"/>
                <a:cs typeface="Ubuntu" charset="0"/>
              </a:rPr>
              <a:t>not</a:t>
            </a:r>
            <a:r>
              <a:rPr lang="et-EE" altLang="et-EE" dirty="0" smtClean="0">
                <a:latin typeface="Ubuntu" charset="0"/>
                <a:ea typeface="ＭＳ Ｐゴシック" pitchFamily="34" charset="-128"/>
                <a:cs typeface="Ubuntu" charset="0"/>
              </a:rPr>
              <a:t> </a:t>
            </a:r>
            <a:r>
              <a:rPr lang="en-US" altLang="et-EE" dirty="0" smtClean="0">
                <a:latin typeface="Ubuntu" charset="0"/>
                <a:ea typeface="ＭＳ Ｐゴシック" pitchFamily="34" charset="-128"/>
                <a:cs typeface="Ubuntu" charset="0"/>
              </a:rPr>
              <a:t>paying for the publishers</a:t>
            </a:r>
            <a:r>
              <a:rPr lang="et-EE" altLang="et-EE" dirty="0" smtClean="0">
                <a:latin typeface="Ubuntu" charset="0"/>
                <a:ea typeface="ＭＳ Ｐゴシック" pitchFamily="34" charset="-128"/>
                <a:cs typeface="Ubuntu" charset="0"/>
              </a:rPr>
              <a:t>, </a:t>
            </a:r>
            <a:r>
              <a:rPr lang="en-US" altLang="et-EE" dirty="0" smtClean="0">
                <a:latin typeface="Ubuntu" charset="0"/>
                <a:ea typeface="ＭＳ Ｐゴシック" pitchFamily="34" charset="-128"/>
                <a:cs typeface="Ubuntu" charset="0"/>
              </a:rPr>
              <a:t>we are paying </a:t>
            </a:r>
            <a:r>
              <a:rPr lang="en-US" altLang="et-EE" dirty="0" smtClean="0">
                <a:latin typeface="Ubuntu" charset="0"/>
                <a:ea typeface="ＭＳ Ｐゴシック" pitchFamily="34" charset="-128"/>
                <a:cs typeface="Ubuntu" charset="0"/>
              </a:rPr>
              <a:t>authors </a:t>
            </a:r>
            <a:r>
              <a:rPr lang="en-US" altLang="et-EE" dirty="0" smtClean="0">
                <a:latin typeface="Ubuntu" charset="0"/>
                <a:ea typeface="ＭＳ Ｐゴシック" pitchFamily="34" charset="-128"/>
                <a:cs typeface="Ubuntu" charset="0"/>
              </a:rPr>
              <a:t>for their book license</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up</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to</a:t>
            </a:r>
            <a:r>
              <a:rPr lang="et-EE" altLang="et-EE" dirty="0" smtClean="0">
                <a:latin typeface="Ubuntu" charset="0"/>
                <a:ea typeface="ＭＳ Ｐゴシック" pitchFamily="34" charset="-128"/>
                <a:cs typeface="Ubuntu" charset="0"/>
              </a:rPr>
              <a:t> </a:t>
            </a:r>
            <a:r>
              <a:rPr lang="en-US" altLang="et-EE" dirty="0" smtClean="0">
                <a:latin typeface="Ubuntu" charset="0"/>
                <a:ea typeface="ＭＳ Ｐゴシック" pitchFamily="34" charset="-128"/>
                <a:cs typeface="Ubuntu" charset="0"/>
              </a:rPr>
              <a:t>three paper books’ prices</a:t>
            </a:r>
            <a:endParaRPr lang="et-EE" altLang="et-EE" dirty="0" smtClean="0">
              <a:latin typeface="Ubuntu" charset="0"/>
              <a:ea typeface="ＭＳ Ｐゴシック" pitchFamily="34" charset="-128"/>
              <a:cs typeface="Ubuntu" charset="0"/>
            </a:endParaRPr>
          </a:p>
          <a:p>
            <a:r>
              <a:rPr lang="et-EE" altLang="et-EE" dirty="0" err="1" smtClean="0">
                <a:latin typeface="Ubuntu" charset="0"/>
                <a:ea typeface="ＭＳ Ｐゴシック" pitchFamily="34" charset="-128"/>
                <a:cs typeface="Ubuntu" charset="0"/>
              </a:rPr>
              <a:t>Digitalisation</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of</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the</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book</a:t>
            </a:r>
            <a:r>
              <a:rPr lang="et-EE" altLang="et-EE" dirty="0" smtClean="0">
                <a:latin typeface="Ubuntu" charset="0"/>
                <a:ea typeface="ＭＳ Ｐゴシック" pitchFamily="34" charset="-128"/>
                <a:cs typeface="Ubuntu" charset="0"/>
              </a:rPr>
              <a:t> and OCR </a:t>
            </a:r>
            <a:r>
              <a:rPr lang="et-EE" altLang="et-EE" dirty="0" err="1" smtClean="0">
                <a:latin typeface="Ubuntu" charset="0"/>
                <a:ea typeface="ＭＳ Ｐゴシック" pitchFamily="34" charset="-128"/>
                <a:cs typeface="Ubuntu" charset="0"/>
              </a:rPr>
              <a:t>or</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file</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from</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publishing</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house</a:t>
            </a:r>
            <a:endParaRPr lang="et-EE" altLang="et-EE" dirty="0" smtClean="0">
              <a:latin typeface="Ubuntu" charset="0"/>
              <a:ea typeface="ＭＳ Ｐゴシック" pitchFamily="34" charset="-128"/>
              <a:cs typeface="Ubuntu" charset="0"/>
            </a:endParaRPr>
          </a:p>
          <a:p>
            <a:r>
              <a:rPr lang="et-EE" altLang="et-EE" dirty="0" err="1" smtClean="0">
                <a:latin typeface="Ubuntu" charset="0"/>
                <a:ea typeface="ＭＳ Ｐゴシック" pitchFamily="34" charset="-128"/>
                <a:cs typeface="Ubuntu" charset="0"/>
              </a:rPr>
              <a:t>Archiving</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the</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file</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in</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DSpace</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or</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Ebrary</a:t>
            </a:r>
            <a:endParaRPr lang="et-EE" altLang="et-EE" dirty="0" smtClean="0">
              <a:latin typeface="Ubuntu" charset="0"/>
              <a:ea typeface="ＭＳ Ｐゴシック" pitchFamily="34" charset="-128"/>
              <a:cs typeface="Ubuntu" charset="0"/>
            </a:endParaRPr>
          </a:p>
          <a:p>
            <a:r>
              <a:rPr lang="et-EE" altLang="et-EE" dirty="0" err="1" smtClean="0">
                <a:latin typeface="Ubuntu" charset="0"/>
                <a:ea typeface="ＭＳ Ｐゴシック" pitchFamily="34" charset="-128"/>
                <a:cs typeface="Ubuntu" charset="0"/>
              </a:rPr>
              <a:t>Making</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statistics</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surveys</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if</a:t>
            </a:r>
            <a:r>
              <a:rPr lang="et-EE" altLang="et-EE" dirty="0" smtClean="0">
                <a:latin typeface="Ubuntu" charset="0"/>
                <a:ea typeface="ＭＳ Ｐゴシック" pitchFamily="34" charset="-128"/>
                <a:cs typeface="Ubuntu" charset="0"/>
              </a:rPr>
              <a:t> </a:t>
            </a:r>
            <a:r>
              <a:rPr lang="et-EE" altLang="et-EE" dirty="0" err="1" smtClean="0">
                <a:latin typeface="Ubuntu" charset="0"/>
                <a:ea typeface="ＭＳ Ｐゴシック" pitchFamily="34" charset="-128"/>
                <a:cs typeface="Ubuntu" charset="0"/>
              </a:rPr>
              <a:t>needed</a:t>
            </a:r>
            <a:endParaRPr lang="et-EE" altLang="et-EE" dirty="0" smtClean="0">
              <a:latin typeface="Ubuntu" charset="0"/>
              <a:ea typeface="ＭＳ Ｐゴシック" pitchFamily="34" charset="-128"/>
              <a:cs typeface="Ubuntu" charset="0"/>
            </a:endParaRPr>
          </a:p>
          <a:p>
            <a:endParaRPr lang="en-US" altLang="et-EE" dirty="0" smtClean="0">
              <a:latin typeface="Ubuntu" charset="0"/>
              <a:ea typeface="ＭＳ Ｐゴシック" pitchFamily="34" charset="-128"/>
              <a:cs typeface="Ubuntu" charset="0"/>
            </a:endParaRPr>
          </a:p>
          <a:p>
            <a:endParaRPr lang="en-US" altLang="et-EE" dirty="0" smtClean="0">
              <a:latin typeface="Ubuntu" charset="0"/>
              <a:ea typeface="ＭＳ Ｐゴシック" pitchFamily="34" charset="-128"/>
              <a:cs typeface="Ubuntu" charset="0"/>
            </a:endParaRPr>
          </a:p>
          <a:p>
            <a:endParaRPr lang="et-EE" altLang="et-EE" dirty="0" smtClean="0">
              <a:latin typeface="Ubuntu" charset="0"/>
              <a:ea typeface="ＭＳ Ｐゴシック" pitchFamily="34" charset="-128"/>
              <a:cs typeface="Ubuntu" charset="0"/>
            </a:endParaRPr>
          </a:p>
        </p:txBody>
      </p:sp>
    </p:spTree>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t-EE" altLang="et-EE" smtClean="0">
                <a:latin typeface="Ubuntu" charset="0"/>
                <a:ea typeface="ＭＳ Ｐゴシック" pitchFamily="34" charset="-128"/>
                <a:cs typeface="Ubuntu" charset="0"/>
              </a:rPr>
              <a:t>Link to fulltext</a:t>
            </a:r>
          </a:p>
        </p:txBody>
      </p:sp>
      <p:pic>
        <p:nvPicPr>
          <p:cNvPr id="40963"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7042" t="3120" r="13132" b="9576"/>
          <a:stretch>
            <a:fillRect/>
          </a:stretch>
        </p:blipFill>
        <p:spPr>
          <a:xfrm>
            <a:off x="34925" y="1882775"/>
            <a:ext cx="7213600" cy="4930775"/>
          </a:xfrm>
          <a:noFill/>
        </p:spPr>
      </p:pic>
      <p:pic>
        <p:nvPicPr>
          <p:cNvPr id="40964" name="Picture 3"/>
          <p:cNvPicPr>
            <a:picLocks noChangeAspect="1" noChangeArrowheads="1"/>
          </p:cNvPicPr>
          <p:nvPr/>
        </p:nvPicPr>
        <p:blipFill>
          <a:blip r:embed="rId3">
            <a:extLst>
              <a:ext uri="{28A0092B-C50C-407E-A947-70E740481C1C}">
                <a14:useLocalDpi xmlns:a14="http://schemas.microsoft.com/office/drawing/2010/main" val="0"/>
              </a:ext>
            </a:extLst>
          </a:blip>
          <a:srcRect t="10982" r="53050" b="20979"/>
          <a:stretch>
            <a:fillRect/>
          </a:stretch>
        </p:blipFill>
        <p:spPr bwMode="auto">
          <a:xfrm>
            <a:off x="4643438" y="0"/>
            <a:ext cx="4500562" cy="407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ctrTitle"/>
          </p:nvPr>
        </p:nvSpPr>
        <p:spPr>
          <a:xfrm>
            <a:off x="3784600" y="4387850"/>
            <a:ext cx="7772400" cy="650875"/>
          </a:xfrm>
        </p:spPr>
        <p:txBody>
          <a:bodyPr/>
          <a:lstStyle/>
          <a:p>
            <a:r>
              <a:rPr lang="et-EE" altLang="et-EE" smtClean="0">
                <a:latin typeface="Ubuntu" charset="0"/>
                <a:ea typeface="ＭＳ Ｐゴシック" pitchFamily="34" charset="-128"/>
                <a:cs typeface="Ubuntu" charset="0"/>
              </a:rPr>
              <a:t>THANK YOU!</a:t>
            </a:r>
          </a:p>
        </p:txBody>
      </p:sp>
      <p:sp>
        <p:nvSpPr>
          <p:cNvPr id="41987" name="Subtitle 2"/>
          <p:cNvSpPr>
            <a:spLocks noGrp="1"/>
          </p:cNvSpPr>
          <p:nvPr>
            <p:ph type="subTitle" idx="1"/>
          </p:nvPr>
        </p:nvSpPr>
        <p:spPr>
          <a:xfrm>
            <a:off x="3784600" y="5060950"/>
            <a:ext cx="7772400" cy="889000"/>
          </a:xfrm>
        </p:spPr>
        <p:txBody>
          <a:bodyPr/>
          <a:lstStyle/>
          <a:p>
            <a:r>
              <a:rPr lang="et-EE" altLang="et-EE" smtClean="0">
                <a:latin typeface="Ubuntu" charset="0"/>
                <a:ea typeface="ＭＳ Ｐゴシック" pitchFamily="34" charset="-128"/>
                <a:cs typeface="Ubuntu" charset="0"/>
              </a:rPr>
              <a:t>anneli.sepp@ut.ee</a:t>
            </a:r>
          </a:p>
          <a:p>
            <a:r>
              <a:rPr lang="et-EE" altLang="et-EE" smtClean="0">
                <a:latin typeface="Ubuntu" charset="0"/>
                <a:ea typeface="ＭＳ Ｐゴシック" pitchFamily="34" charset="-128"/>
                <a:cs typeface="Ubuntu" charset="0"/>
              </a:rPr>
              <a:t>skype: annelisepp</a:t>
            </a:r>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UT ENG background">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UT ENG background">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GB"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GB" sz="3200" b="0" i="0" u="none" strike="noStrike" cap="none" normalizeH="0" baseline="0" smtClean="0">
            <a:ln>
              <a:noFill/>
            </a:ln>
            <a:solidFill>
              <a:schemeClr val="tx1"/>
            </a:solidFill>
            <a:effectLst/>
            <a:latin typeface="Arial" charset="0"/>
          </a:defRPr>
        </a:defPPr>
      </a:lstStyle>
    </a:lnDef>
  </a:objectDefaults>
  <a:extraClrSchemeLst>
    <a:extraClrScheme>
      <a:clrScheme name="UT ENG backgroun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T ENG backgroun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T ENG backgroun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T ENG backgroun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T ENG backgroun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T ENG backgroun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T ENG backgroun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UT ENG background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3399"/>
        </a:hlink>
        <a:folHlink>
          <a:srgbClr val="B2B2B2"/>
        </a:folHlink>
      </a:clrScheme>
      <a:clrMap bg1="lt1" tx1="dk1" bg2="lt2" tx2="dk2" accent1="accent1" accent2="accent2" accent3="accent3" accent4="accent4" accent5="accent5" accent6="accent6" hlink="hlink" folHlink="folHlink"/>
    </a:extraClrScheme>
    <a:extraClrScheme>
      <a:clrScheme name="UT ENG background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4C74"/>
        </a:hlink>
        <a:folHlink>
          <a:srgbClr val="B2B2B2"/>
        </a:folHlink>
      </a:clrScheme>
      <a:clrMap bg1="lt1" tx1="dk1" bg2="lt2" tx2="dk2" accent1="accent1" accent2="accent2" accent3="accent3" accent4="accent4" accent5="accent5" accent6="accent6" hlink="hlink" folHlink="folHlink"/>
    </a:extraClrScheme>
    <a:extraClrScheme>
      <a:clrScheme name="UT ENG background 10">
        <a:dk1>
          <a:srgbClr val="000000"/>
        </a:dk1>
        <a:lt1>
          <a:srgbClr val="FFFFFF"/>
        </a:lt1>
        <a:dk2>
          <a:srgbClr val="000000"/>
        </a:dk2>
        <a:lt2>
          <a:srgbClr val="808080"/>
        </a:lt2>
        <a:accent1>
          <a:srgbClr val="0099FF"/>
        </a:accent1>
        <a:accent2>
          <a:srgbClr val="3333CC"/>
        </a:accent2>
        <a:accent3>
          <a:srgbClr val="FFFFFF"/>
        </a:accent3>
        <a:accent4>
          <a:srgbClr val="000000"/>
        </a:accent4>
        <a:accent5>
          <a:srgbClr val="AACAFF"/>
        </a:accent5>
        <a:accent6>
          <a:srgbClr val="2D2DB9"/>
        </a:accent6>
        <a:hlink>
          <a:srgbClr val="003399"/>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72685</TotalTime>
  <Words>1126</Words>
  <Application>Microsoft Office PowerPoint</Application>
  <PresentationFormat>Ekraaniseanss (4:3)</PresentationFormat>
  <Paragraphs>126</Paragraphs>
  <Slides>28</Slides>
  <Notes>8</Notes>
  <HiddenSlides>0</HiddenSlides>
  <MMClips>0</MMClips>
  <ScaleCrop>false</ScaleCrop>
  <HeadingPairs>
    <vt:vector size="6" baseType="variant">
      <vt:variant>
        <vt:lpstr>Kasutatud fondid</vt:lpstr>
      </vt:variant>
      <vt:variant>
        <vt:i4>5</vt:i4>
      </vt:variant>
      <vt:variant>
        <vt:lpstr>Kujundus</vt:lpstr>
      </vt:variant>
      <vt:variant>
        <vt:i4>1</vt:i4>
      </vt:variant>
      <vt:variant>
        <vt:lpstr>Slaidipealkirjad</vt:lpstr>
      </vt:variant>
      <vt:variant>
        <vt:i4>28</vt:i4>
      </vt:variant>
    </vt:vector>
  </HeadingPairs>
  <TitlesOfParts>
    <vt:vector size="34" baseType="lpstr">
      <vt:lpstr>Arial</vt:lpstr>
      <vt:lpstr>ＭＳ Ｐゴシック</vt:lpstr>
      <vt:lpstr>Ubuntu</vt:lpstr>
      <vt:lpstr>Times New Roman</vt:lpstr>
      <vt:lpstr>Wingdings</vt:lpstr>
      <vt:lpstr>UT ENG background</vt:lpstr>
      <vt:lpstr> Digital services for university –  digital archiving, digitization,  e-publishing, e-textbooks   University of Tartu Library</vt:lpstr>
      <vt:lpstr>Digital archive DSpace</vt:lpstr>
      <vt:lpstr>Digital archive </vt:lpstr>
      <vt:lpstr>Digital archive </vt:lpstr>
      <vt:lpstr>Hall of Fame</vt:lpstr>
      <vt:lpstr>Historia de Livonia …. (Dorpat : Typ. acad., 1639)</vt:lpstr>
      <vt:lpstr>Today</vt:lpstr>
      <vt:lpstr>Digital collection contains</vt:lpstr>
      <vt:lpstr>Digitalization of books and periodicals</vt:lpstr>
      <vt:lpstr>PowerPointi esitlus</vt:lpstr>
      <vt:lpstr>Request  a digital copy</vt:lpstr>
      <vt:lpstr>New project calling  alumni of the university to write their name  into the history of science  </vt:lpstr>
      <vt:lpstr>Write Your Name into the History of Science </vt:lpstr>
      <vt:lpstr>Theses before “digital age”</vt:lpstr>
      <vt:lpstr>Digital agreement</vt:lpstr>
      <vt:lpstr>E-publishing</vt:lpstr>
      <vt:lpstr>E-publishing</vt:lpstr>
      <vt:lpstr>PowerPointi esitlus</vt:lpstr>
      <vt:lpstr>11 open access journals</vt:lpstr>
      <vt:lpstr>Open access monograps</vt:lpstr>
      <vt:lpstr>E-textbooks</vt:lpstr>
      <vt:lpstr>E-textbooks</vt:lpstr>
      <vt:lpstr>Book Covers with QR codes</vt:lpstr>
      <vt:lpstr>Two choices</vt:lpstr>
      <vt:lpstr>PowerPointi esitlus</vt:lpstr>
      <vt:lpstr>The process</vt:lpstr>
      <vt:lpstr>Link to fulltext</vt:lpstr>
      <vt:lpstr>THANK YOU!</vt:lpstr>
    </vt:vector>
  </TitlesOfParts>
  <Company>TÜ Multimeediakeskus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Presentation</dc:title>
  <dc:creator>Tartu Ülikool</dc:creator>
  <cp:lastModifiedBy>Anneli Sepp</cp:lastModifiedBy>
  <cp:revision>3900</cp:revision>
  <cp:lastPrinted>2013-02-18T08:20:49Z</cp:lastPrinted>
  <dcterms:created xsi:type="dcterms:W3CDTF">2001-11-16T08:16:25Z</dcterms:created>
  <dcterms:modified xsi:type="dcterms:W3CDTF">2014-05-21T10:47:47Z</dcterms:modified>
</cp:coreProperties>
</file>