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_rels/.rels" ContentType="application/vnd.openxmlformats-package.relationships+xml"/>
  <Override PartName="/customXml/item1.xml" ContentType="application/xml"/>
  <Override PartName="/customXml/itemProps1.xml" ContentType="application/vnd.openxmlformats-officedocument.customXmlProperties+xml"/>
  <Override PartName="/customXml/item2.xml" ContentType="application/xml"/>
  <Override PartName="/customXml/_rels/item3.xml.rels" ContentType="application/vnd.openxmlformats-package.relationships+xml"/>
  <Override PartName="/customXml/_rels/item2.xml.rels" ContentType="application/vnd.openxmlformats-package.relationships+xml"/>
  <Override PartName="/customXml/_rels/item1.xml.rels" ContentType="application/vnd.openxmlformats-package.relationships+xml"/>
  <Override PartName="/customXml/itemProps2.xml" ContentType="application/vnd.openxmlformats-officedocument.customXmlProperties+xml"/>
  <Override PartName="/customXml/item3.xml" ContentType="application/xml"/>
  <Override PartName="/customXml/itemProps3.xml" ContentType="application/vnd.openxmlformats-officedocument.customXmlProperties+xml"/>
  <Override PartName="/ppt/presentation.xml" ContentType="application/vnd.openxmlformats-officedocument.presentationml.presentation.main+xml"/>
  <Override PartName="/ppt/slideMasters/_rels/slideMaster9.xml.rels" ContentType="application/vnd.openxmlformats-package.relationships+xml"/>
  <Override PartName="/ppt/slideMasters/_rels/slideMaster8.xml.rels" ContentType="application/vnd.openxmlformats-package.relationships+xml"/>
  <Override PartName="/ppt/slideMasters/_rels/slideMaster7.xml.rels" ContentType="application/vnd.openxmlformats-package.relationships+xml"/>
  <Override PartName="/ppt/slideMasters/_rels/slideMaster13.xml.rels" ContentType="application/vnd.openxmlformats-package.relationships+xml"/>
  <Override PartName="/ppt/slideMasters/_rels/slideMaster6.xml.rels" ContentType="application/vnd.openxmlformats-package.relationships+xml"/>
  <Override PartName="/ppt/slideMasters/_rels/slideMaster12.xml.rels" ContentType="application/vnd.openxmlformats-package.relationships+xml"/>
  <Override PartName="/ppt/slideMasters/_rels/slideMaster5.xml.rels" ContentType="application/vnd.openxmlformats-package.relationships+xml"/>
  <Override PartName="/ppt/slideMasters/_rels/slideMaster2.xml.rels" ContentType="application/vnd.openxmlformats-package.relationships+xml"/>
  <Override PartName="/ppt/slideMasters/_rels/slideMaster11.xml.rels" ContentType="application/vnd.openxmlformats-package.relationships+xml"/>
  <Override PartName="/ppt/slideMasters/_rels/slideMaster4.xml.rels" ContentType="application/vnd.openxmlformats-package.relationships+xml"/>
  <Override PartName="/ppt/slideMasters/_rels/slideMaster1.xml.rels" ContentType="application/vnd.openxmlformats-package.relationships+xml"/>
  <Override PartName="/ppt/slideMasters/_rels/slideMaster10.xml.rels" ContentType="application/vnd.openxmlformats-package.relationships+xml"/>
  <Override PartName="/ppt/slideMasters/_rels/slideMaster3.xml.rels" ContentType="application/vnd.openxmlformats-package.relationships+xml"/>
  <Override PartName="/ppt/slideMasters/slideMaster9.xml" ContentType="application/vnd.openxmlformats-officedocument.presentationml.slideMaster+xml"/>
  <Override PartName="/ppt/slideMasters/slideMaster8.xml" ContentType="application/vnd.openxmlformats-officedocument.presentationml.slideMaster+xml"/>
  <Override PartName="/ppt/slideMasters/slideMaster7.xml" ContentType="application/vnd.openxmlformats-officedocument.presentationml.slideMaster+xml"/>
  <Override PartName="/ppt/slideMasters/slideMaster13.xml" ContentType="application/vnd.openxmlformats-officedocument.presentationml.slideMaster+xml"/>
  <Override PartName="/ppt/slideMasters/slideMaster6.xml" ContentType="application/vnd.openxmlformats-officedocument.presentationml.slideMaster+xml"/>
  <Override PartName="/ppt/slideMasters/slideMaster12.xml" ContentType="application/vnd.openxmlformats-officedocument.presentationml.slideMaster+xml"/>
  <Override PartName="/ppt/slideMasters/slideMaster5.xml" ContentType="application/vnd.openxmlformats-officedocument.presentationml.slideMaster+xml"/>
  <Override PartName="/ppt/slideMasters/slideMaster11.xml" ContentType="application/vnd.openxmlformats-officedocument.presentationml.slideMaster+xml"/>
  <Override PartName="/ppt/slideMasters/slideMaster4.xml" ContentType="application/vnd.openxmlformats-officedocument.presentationml.slideMaster+xml"/>
  <Override PartName="/ppt/slideMasters/slideMaster10.xml" ContentType="application/vnd.openxmlformats-officedocument.presentationml.slideMaster+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10.xml" ContentType="application/vnd.openxmlformats-officedocument.theme+xml"/>
  <Override PartName="/ppt/theme/theme5.xml" ContentType="application/vnd.openxmlformats-officedocument.theme+xml"/>
  <Override PartName="/ppt/theme/theme11.xml" ContentType="application/vnd.openxmlformats-officedocument.theme+xml"/>
  <Override PartName="/ppt/theme/theme6.xml" ContentType="application/vnd.openxmlformats-officedocument.theme+xml"/>
  <Override PartName="/ppt/theme/theme12.xml" ContentType="application/vnd.openxmlformats-officedocument.theme+xml"/>
  <Override PartName="/ppt/theme/theme7.xml" ContentType="application/vnd.openxmlformats-officedocument.theme+xml"/>
  <Override PartName="/ppt/theme/theme13.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_rels/presentation.xml.rels" ContentType="application/vnd.openxmlformats-package.relationships+xml"/>
  <Override PartName="/ppt/media/image25.png" ContentType="image/png"/>
  <Override PartName="/ppt/media/image23.wmf" ContentType="image/x-wmf"/>
  <Override PartName="/ppt/media/image21.png" ContentType="image/png"/>
  <Override PartName="/ppt/media/image19.png" ContentType="image/png"/>
  <Override PartName="/ppt/media/image20.png" ContentType="image/png"/>
  <Override PartName="/ppt/media/image2.jpeg" ContentType="image/jpeg"/>
  <Override PartName="/ppt/media/image18.png" ContentType="image/png"/>
  <Override PartName="/ppt/media/image17.png" ContentType="image/png"/>
  <Override PartName="/ppt/media/image16.png" ContentType="image/png"/>
  <Override PartName="/ppt/media/image15.jpeg" ContentType="image/jpeg"/>
  <Override PartName="/ppt/media/image32.png" ContentType="image/png"/>
  <Override PartName="/ppt/media/image39.png" ContentType="image/png"/>
  <Override PartName="/ppt/media/image22.jpeg" ContentType="image/jpeg"/>
  <Override PartName="/ppt/media/image9.png" ContentType="image/png"/>
  <Override PartName="/ppt/media/image40.png" ContentType="image/png"/>
  <Override PartName="/ppt/media/image7.png" ContentType="image/png"/>
  <Override PartName="/ppt/media/image37.png" ContentType="image/png"/>
  <Override PartName="/ppt/media/image38.png" ContentType="image/png"/>
  <Override PartName="/ppt/media/image8.png" ContentType="image/png"/>
  <Override PartName="/ppt/media/image13.png" ContentType="image/png"/>
  <Override PartName="/ppt/media/image28.png" ContentType="image/png"/>
  <Override PartName="/ppt/media/image30.png" ContentType="image/png"/>
  <Override PartName="/ppt/media/image14.png" ContentType="image/png"/>
  <Override PartName="/ppt/media/image10.jpeg" ContentType="image/jpeg"/>
  <Override PartName="/ppt/media/image5.png" ContentType="image/png"/>
  <Override PartName="/ppt/media/image35.png" ContentType="image/png"/>
  <Override PartName="/ppt/media/image11.png" ContentType="image/png"/>
  <Override PartName="/ppt/media/image36.png" ContentType="image/png"/>
  <Override PartName="/ppt/media/image6.png" ContentType="image/png"/>
  <Override PartName="/ppt/media/image29.png" ContentType="image/png"/>
  <Override PartName="/ppt/media/image34.png" ContentType="image/png"/>
  <Override PartName="/ppt/media/image12.jpeg" ContentType="image/jpeg"/>
  <Override PartName="/ppt/media/image4.png" ContentType="image/png"/>
  <Override PartName="/ppt/media/image27.png" ContentType="image/png"/>
  <Override PartName="/ppt/media/image3.png" ContentType="image/png"/>
  <Override PartName="/ppt/media/image33.gif" ContentType="image/gif"/>
  <Override PartName="/ppt/media/image26.png" ContentType="image/png"/>
  <Override PartName="/ppt/media/image31.png" ContentType="image/png"/>
  <Override PartName="/ppt/media/image1.png" ContentType="image/png"/>
  <Override PartName="/ppt/media/image24.png" ContentType="image/png"/>
  <Override PartName="/ppt/slideLayouts/_rels/slideLayout2.xml.rels" ContentType="application/vnd.openxmlformats-package.relationships+xml"/>
  <Override PartName="/ppt/slideLayouts/_rels/slideLayout27.xml.rels" ContentType="application/vnd.openxmlformats-package.relationships+xml"/>
  <Override PartName="/ppt/slideLayouts/_rels/slideLayout88.xml.rels" ContentType="application/vnd.openxmlformats-package.relationships+xml"/>
  <Override PartName="/ppt/slideLayouts/_rels/slideLayout87.xml.rels" ContentType="application/vnd.openxmlformats-package.relationships+xml"/>
  <Override PartName="/ppt/slideLayouts/_rels/slideLayout86.xml.rels" ContentType="application/vnd.openxmlformats-package.relationships+xml"/>
  <Override PartName="/ppt/slideLayouts/_rels/slideLayout78.xml.rels" ContentType="application/vnd.openxmlformats-package.relationships+xml"/>
  <Override PartName="/ppt/slideLayouts/_rels/slideLayout76.xml.rels" ContentType="application/vnd.openxmlformats-package.relationships+xml"/>
  <Override PartName="/ppt/slideLayouts/_rels/slideLayout75.xml.rels" ContentType="application/vnd.openxmlformats-package.relationships+xml"/>
  <Override PartName="/ppt/slideLayouts/_rels/slideLayout74.xml.rels" ContentType="application/vnd.openxmlformats-package.relationships+xml"/>
  <Override PartName="/ppt/slideLayouts/_rels/slideLayout73.xml.rels" ContentType="application/vnd.openxmlformats-package.relationships+xml"/>
  <Override PartName="/ppt/slideLayouts/_rels/slideLayout69.xml.rels" ContentType="application/vnd.openxmlformats-package.relationships+xml"/>
  <Override PartName="/ppt/slideLayouts/_rels/slideLayout72.xml.rels" ContentType="application/vnd.openxmlformats-package.relationships+xml"/>
  <Override PartName="/ppt/slideLayouts/_rels/slideLayout68.xml.rels" ContentType="application/vnd.openxmlformats-package.relationships+xml"/>
  <Override PartName="/ppt/slideLayouts/_rels/slideLayout71.xml.rels" ContentType="application/vnd.openxmlformats-package.relationships+xml"/>
  <Override PartName="/ppt/slideLayouts/_rels/slideLayout67.xml.rels" ContentType="application/vnd.openxmlformats-package.relationships+xml"/>
  <Override PartName="/ppt/slideLayouts/_rels/slideLayout63.xml.rels" ContentType="application/vnd.openxmlformats-package.relationships+xml"/>
  <Override PartName="/ppt/slideLayouts/_rels/slideLayout62.xml.rels" ContentType="application/vnd.openxmlformats-package.relationships+xml"/>
  <Override PartName="/ppt/slideLayouts/_rels/slideLayout94.xml.rels" ContentType="application/vnd.openxmlformats-package.relationships+xml"/>
  <Override PartName="/ppt/slideLayouts/_rels/slideLayout26.xml.rels" ContentType="application/vnd.openxmlformats-package.relationships+xml"/>
  <Override PartName="/ppt/slideLayouts/_rels/slideLayout70.xml.rels" ContentType="application/vnd.openxmlformats-package.relationships+xml"/>
  <Override PartName="/ppt/slideLayouts/_rels/slideLayout25.xml.rels" ContentType="application/vnd.openxmlformats-package.relationships+xml"/>
  <Override PartName="/ppt/slideLayouts/_rels/slideLayout129.xml.rels" ContentType="application/vnd.openxmlformats-package.relationships+xml"/>
  <Override PartName="/ppt/slideLayouts/_rels/slideLayout81.xml.rels" ContentType="application/vnd.openxmlformats-package.relationships+xml"/>
  <Override PartName="/ppt/slideLayouts/_rels/slideLayout37.xml.rels" ContentType="application/vnd.openxmlformats-package.relationships+xml"/>
  <Override PartName="/ppt/slideLayouts/_rels/slideLayout13.xml.rels" ContentType="application/vnd.openxmlformats-package.relationships+xml"/>
  <Override PartName="/ppt/slideLayouts/_rels/slideLayout117.xml.rels" ContentType="application/vnd.openxmlformats-package.relationships+xml"/>
  <Override PartName="/ppt/slideLayouts/_rels/slideLayout80.xml.rels" ContentType="application/vnd.openxmlformats-package.relationships+xml"/>
  <Override PartName="/ppt/slideLayouts/_rels/slideLayout36.xml.rels" ContentType="application/vnd.openxmlformats-package.relationships+xml"/>
  <Override PartName="/ppt/slideLayouts/_rels/slideLayout150.xml.rels" ContentType="application/vnd.openxmlformats-package.relationships+xml"/>
  <Override PartName="/ppt/slideLayouts/_rels/slideLayout146.xml.rels" ContentType="application/vnd.openxmlformats-package.relationships+xml"/>
  <Override PartName="/ppt/slideLayouts/_rels/slideLayout42.xml.rels" ContentType="application/vnd.openxmlformats-package.relationships+xml"/>
  <Override PartName="/ppt/slideLayouts/_rels/slideLayout152.xml.rels" ContentType="application/vnd.openxmlformats-package.relationships+xml"/>
  <Override PartName="/ppt/slideLayouts/_rels/slideLayout151.xml.rels" ContentType="application/vnd.openxmlformats-package.relationships+xml"/>
  <Override PartName="/ppt/slideLayouts/_rels/slideLayout147.xml.rels" ContentType="application/vnd.openxmlformats-package.relationships+xml"/>
  <Override PartName="/ppt/slideLayouts/_rels/slideLayout43.xml.rels" ContentType="application/vnd.openxmlformats-package.relationships+xml"/>
  <Override PartName="/ppt/slideLayouts/_rels/slideLayout96.xml.rels" ContentType="application/vnd.openxmlformats-package.relationships+xml"/>
  <Override PartName="/ppt/slideLayouts/_rels/slideLayout8.xml.rels" ContentType="application/vnd.openxmlformats-package.relationships+xml"/>
  <Override PartName="/ppt/slideLayouts/_rels/slideLayout56.xml.rels" ContentType="application/vnd.openxmlformats-package.relationships+xml"/>
  <Override PartName="/ppt/slideLayouts/_rels/slideLayout60.xml.rels" ContentType="application/vnd.openxmlformats-package.relationships+xml"/>
  <Override PartName="/ppt/slideLayouts/_rels/slideLayout55.xml.rels" ContentType="application/vnd.openxmlformats-package.relationships+xml"/>
  <Override PartName="/ppt/slideLayouts/_rels/slideLayout39.xml.rels" ContentType="application/vnd.openxmlformats-package.relationships+xml"/>
  <Override PartName="/ppt/slideLayouts/_rels/slideLayout54.xml.rels" ContentType="application/vnd.openxmlformats-package.relationships+xml"/>
  <Override PartName="/ppt/slideLayouts/_rels/slideLayout53.xml.rels" ContentType="application/vnd.openxmlformats-package.relationships+xml"/>
  <Override PartName="/ppt/slideLayouts/_rels/slideLayout105.xml.rels" ContentType="application/vnd.openxmlformats-package.relationships+xml"/>
  <Override PartName="/ppt/slideLayouts/_rels/slideLayout131.xml.rels" ContentType="application/vnd.openxmlformats-package.relationships+xml"/>
  <Override PartName="/ppt/slideLayouts/_rels/slideLayout79.xml.rels" ContentType="application/vnd.openxmlformats-package.relationships+xml"/>
  <Override PartName="/ppt/slideLayouts/_rels/slideLayout83.xml.rels" ContentType="application/vnd.openxmlformats-package.relationships+xml"/>
  <Override PartName="/ppt/slideLayouts/_rels/slideLayout6.xml.rels" ContentType="application/vnd.openxmlformats-package.relationships+xml"/>
  <Override PartName="/ppt/slideLayouts/_rels/slideLayout111.xml.rels" ContentType="application/vnd.openxmlformats-package.relationships+xml"/>
  <Override PartName="/ppt/slideLayouts/_rels/slideLayout85.xml.rels" ContentType="application/vnd.openxmlformats-package.relationships+xml"/>
  <Override PartName="/ppt/slideLayouts/_rels/slideLayout66.xml.rels" ContentType="application/vnd.openxmlformats-package.relationships+xml"/>
  <Override PartName="/ppt/slideLayouts/_rels/slideLayout118.xml.rels" ContentType="application/vnd.openxmlformats-package.relationships+xml"/>
  <Override PartName="/ppt/slideLayouts/_rels/slideLayout41.xml.rels" ContentType="application/vnd.openxmlformats-package.relationships+xml"/>
  <Override PartName="/ppt/slideLayouts/_rels/slideLayout145.xml.rels" ContentType="application/vnd.openxmlformats-package.relationships+xml"/>
  <Override PartName="/ppt/slideLayouts/_rels/slideLayout34.xml.rels" ContentType="application/vnd.openxmlformats-package.relationships+xml"/>
  <Override PartName="/ppt/slideLayouts/_rels/slideLayout138.xml.rels" ContentType="application/vnd.openxmlformats-package.relationships+xml"/>
  <Override PartName="/ppt/slideLayouts/_rels/slideLayout50.xml.rels" ContentType="application/vnd.openxmlformats-package.relationships+xml"/>
  <Override PartName="/ppt/slideLayouts/_rels/slideLayout154.xml.rels" ContentType="application/vnd.openxmlformats-package.relationships+xml"/>
  <Override PartName="/ppt/slideLayouts/_rels/slideLayout5.xml.rels" ContentType="application/vnd.openxmlformats-package.relationships+xml"/>
  <Override PartName="/ppt/slideLayouts/_rels/slideLayout104.xml.rels" ContentType="application/vnd.openxmlformats-package.relationships+xml"/>
  <Override PartName="/ppt/slideLayouts/_rels/slideLayout112.xml.rels" ContentType="application/vnd.openxmlformats-package.relationships+xml"/>
  <Override PartName="/ppt/slideLayouts/_rels/slideLayout99.xml.rels" ContentType="application/vnd.openxmlformats-package.relationships+xml"/>
  <Override PartName="/ppt/slideLayouts/_rels/slideLayout108.xml.rels" ContentType="application/vnd.openxmlformats-package.relationships+xml"/>
  <Override PartName="/ppt/slideLayouts/_rels/slideLayout38.xml.rels" ContentType="application/vnd.openxmlformats-package.relationships+xml"/>
  <Override PartName="/ppt/slideLayouts/_rels/slideLayout82.xml.rels" ContentType="application/vnd.openxmlformats-package.relationships+xml"/>
  <Override PartName="/ppt/slideLayouts/_rels/slideLayout148.xml.rels" ContentType="application/vnd.openxmlformats-package.relationships+xml"/>
  <Override PartName="/ppt/slideLayouts/_rels/slideLayout44.xml.rels" ContentType="application/vnd.openxmlformats-package.relationships+xml"/>
  <Override PartName="/ppt/slideLayouts/_rels/slideLayout113.xml.rels" ContentType="application/vnd.openxmlformats-package.relationships+xml"/>
  <Override PartName="/ppt/slideLayouts/_rels/slideLayout109.xml.rels" ContentType="application/vnd.openxmlformats-package.relationships+xml"/>
  <Override PartName="/ppt/slideLayouts/_rels/slideLayout120.xml.rels" ContentType="application/vnd.openxmlformats-package.relationships+xml"/>
  <Override PartName="/ppt/slideLayouts/_rels/slideLayout121.xml.rels" ContentType="application/vnd.openxmlformats-package.relationships+xml"/>
  <Override PartName="/ppt/slideLayouts/_rels/slideLayout3.xml.rels" ContentType="application/vnd.openxmlformats-package.relationships+xml"/>
  <Override PartName="/ppt/slideLayouts/_rels/slideLayout4.xml.rels" ContentType="application/vnd.openxmlformats-package.relationships+xml"/>
  <Override PartName="/ppt/slideLayouts/_rels/slideLayout110.xml.rels" ContentType="application/vnd.openxmlformats-package.relationships+xml"/>
  <Override PartName="/ppt/slideLayouts/_rels/slideLayout103.xml.rels" ContentType="application/vnd.openxmlformats-package.relationships+xml"/>
  <Override PartName="/ppt/slideLayouts/_rels/slideLayout123.xml.rels" ContentType="application/vnd.openxmlformats-package.relationships+xml"/>
  <Override PartName="/ppt/slideLayouts/_rels/slideLayout101.xml.rels" ContentType="application/vnd.openxmlformats-package.relationships+xml"/>
  <Override PartName="/ppt/slideLayouts/_rels/slideLayout122.xml.rels" ContentType="application/vnd.openxmlformats-package.relationships+xml"/>
  <Override PartName="/ppt/slideLayouts/_rels/slideLayout97.xml.rels" ContentType="application/vnd.openxmlformats-package.relationships+xml"/>
  <Override PartName="/ppt/slideLayouts/_rels/slideLayout106.xml.rels" ContentType="application/vnd.openxmlformats-package.relationships+xml"/>
  <Override PartName="/ppt/slideLayouts/_rels/slideLayout100.xml.rels" ContentType="application/vnd.openxmlformats-package.relationships+xml"/>
  <Override PartName="/ppt/slideLayouts/_rels/slideLayout84.xml.rels" ContentType="application/vnd.openxmlformats-package.relationships+xml"/>
  <Override PartName="/ppt/slideLayouts/_rels/slideLayout29.xml.rels" ContentType="application/vnd.openxmlformats-package.relationships+xml"/>
  <Override PartName="/ppt/slideLayouts/_rels/slideLayout102.xml.rels" ContentType="application/vnd.openxmlformats-package.relationships+xml"/>
  <Override PartName="/ppt/slideLayouts/_rels/slideLayout107.xml.rels" ContentType="application/vnd.openxmlformats-package.relationships+xml"/>
  <Override PartName="/ppt/slideLayouts/_rels/slideLayout98.xml.rels" ContentType="application/vnd.openxmlformats-package.relationships+xml"/>
  <Override PartName="/ppt/slideLayouts/_rels/slideLayout28.xml.rels" ContentType="application/vnd.openxmlformats-package.relationships+xml"/>
  <Override PartName="/ppt/slideLayouts/_rels/slideLayout65.xml.rels" ContentType="application/vnd.openxmlformats-package.relationships+xml"/>
  <Override PartName="/ppt/slideLayouts/_rels/slideLayout51.xml.rels" ContentType="application/vnd.openxmlformats-package.relationships+xml"/>
  <Override PartName="/ppt/slideLayouts/_rels/slideLayout155.xml.rels" ContentType="application/vnd.openxmlformats-package.relationships+xml"/>
  <Override PartName="/ppt/slideLayouts/_rels/slideLayout1.xml.rels" ContentType="application/vnd.openxmlformats-package.relationships+xml"/>
  <Override PartName="/ppt/slideLayouts/_rels/slideLayout140.xml.rels" ContentType="application/vnd.openxmlformats-package.relationships+xml"/>
  <Override PartName="/ppt/slideLayouts/_rels/slideLayout32.xml.rels" ContentType="application/vnd.openxmlformats-package.relationships+xml"/>
  <Override PartName="/ppt/slideLayouts/_rels/slideLayout136.xml.rels" ContentType="application/vnd.openxmlformats-package.relationships+xml"/>
  <Override PartName="/ppt/slideLayouts/_rels/slideLayout35.xml.rels" ContentType="application/vnd.openxmlformats-package.relationships+xml"/>
  <Override PartName="/ppt/slideLayouts/_rels/slideLayout139.xml.rels" ContentType="application/vnd.openxmlformats-package.relationships+xml"/>
  <Override PartName="/ppt/slideLayouts/_rels/slideLayout40.xml.rels" ContentType="application/vnd.openxmlformats-package.relationships+xml"/>
  <Override PartName="/ppt/slideLayouts/_rels/slideLayout144.xml.rels" ContentType="application/vnd.openxmlformats-package.relationships+xml"/>
  <Override PartName="/ppt/slideLayouts/_rels/slideLayout153.xml.rels" ContentType="application/vnd.openxmlformats-package.relationships+xml"/>
  <Override PartName="/ppt/slideLayouts/_rels/slideLayout45.xml.rels" ContentType="application/vnd.openxmlformats-package.relationships+xml"/>
  <Override PartName="/ppt/slideLayouts/_rels/slideLayout149.xml.rels" ContentType="application/vnd.openxmlformats-package.relationships+xml"/>
  <Override PartName="/ppt/slideLayouts/_rels/slideLayout7.xml.rels" ContentType="application/vnd.openxmlformats-package.relationships+xml"/>
  <Override PartName="/ppt/slideLayouts/_rels/slideLayout52.xml.rels" ContentType="application/vnd.openxmlformats-package.relationships+xml"/>
  <Override PartName="/ppt/slideLayouts/_rels/slideLayout156.xml.rels" ContentType="application/vnd.openxmlformats-package.relationships+xml"/>
  <Override PartName="/ppt/slideLayouts/_rels/slideLayout30.xml.rels" ContentType="application/vnd.openxmlformats-package.relationships+xml"/>
  <Override PartName="/ppt/slideLayouts/_rels/slideLayout134.xml.rels" ContentType="application/vnd.openxmlformats-package.relationships+xml"/>
  <Override PartName="/ppt/slideLayouts/_rels/slideLayout143.xml.rels" ContentType="application/vnd.openxmlformats-package.relationships+xml"/>
  <Override PartName="/ppt/slideLayouts/_rels/slideLayout133.xml.rels" ContentType="application/vnd.openxmlformats-package.relationships+xml"/>
  <Override PartName="/ppt/slideLayouts/_rels/slideLayout142.xml.rels" ContentType="application/vnd.openxmlformats-package.relationships+xml"/>
  <Override PartName="/ppt/slideLayouts/_rels/slideLayout90.xml.rels" ContentType="application/vnd.openxmlformats-package.relationships+xml"/>
  <Override PartName="/ppt/slideLayouts/_rels/slideLayout46.xml.rels" ContentType="application/vnd.openxmlformats-package.relationships+xml"/>
  <Override PartName="/ppt/slideLayouts/_rels/slideLayout132.xml.rels" ContentType="application/vnd.openxmlformats-package.relationships+xml"/>
  <Override PartName="/ppt/slideLayouts/_rels/slideLayout141.xml.rels" ContentType="application/vnd.openxmlformats-package.relationships+xml"/>
  <Override PartName="/ppt/slideLayouts/_rels/slideLayout33.xml.rels" ContentType="application/vnd.openxmlformats-package.relationships+xml"/>
  <Override PartName="/ppt/slideLayouts/_rels/slideLayout137.xml.rels" ContentType="application/vnd.openxmlformats-package.relationships+xml"/>
  <Override PartName="/ppt/slideLayouts/_rels/slideLayout130.xml.rels" ContentType="application/vnd.openxmlformats-package.relationships+xml"/>
  <Override PartName="/ppt/slideLayouts/_rels/slideLayout77.xml.rels" ContentType="application/vnd.openxmlformats-package.relationships+xml"/>
  <Override PartName="/ppt/slideLayouts/_rels/slideLayout31.xml.rels" ContentType="application/vnd.openxmlformats-package.relationships+xml"/>
  <Override PartName="/ppt/slideLayouts/_rels/slideLayout135.xml.rels" ContentType="application/vnd.openxmlformats-package.relationships+xml"/>
  <Override PartName="/ppt/slideLayouts/_rels/slideLayout64.xml.rels" ContentType="application/vnd.openxmlformats-package.relationships+xml"/>
  <Override PartName="/ppt/slideLayouts/_rels/slideLayout12.xml.rels" ContentType="application/vnd.openxmlformats-package.relationships+xml"/>
  <Override PartName="/ppt/slideLayouts/_rels/slideLayout116.xml.rels" ContentType="application/vnd.openxmlformats-package.relationships+xml"/>
  <Override PartName="/ppt/slideLayouts/_rels/slideLayout91.xml.rels" ContentType="application/vnd.openxmlformats-package.relationships+xml"/>
  <Override PartName="/ppt/slideLayouts/_rels/slideLayout47.xml.rels" ContentType="application/vnd.openxmlformats-package.relationships+xml"/>
  <Override PartName="/ppt/slideLayouts/_rels/slideLayout9.xml.rels" ContentType="application/vnd.openxmlformats-package.relationships+xml"/>
  <Override PartName="/ppt/slideLayouts/_rels/slideLayout114.xml.rels" ContentType="application/vnd.openxmlformats-package.relationships+xml"/>
  <Override PartName="/ppt/slideLayouts/_rels/slideLayout10.xml.rels" ContentType="application/vnd.openxmlformats-package.relationships+xml"/>
  <Override PartName="/ppt/slideLayouts/_rels/slideLayout59.xml.rels" ContentType="application/vnd.openxmlformats-package.relationships+xml"/>
  <Override PartName="/ppt/slideLayouts/_rels/slideLayout11.xml.rels" ContentType="application/vnd.openxmlformats-package.relationships+xml"/>
  <Override PartName="/ppt/slideLayouts/_rels/slideLayout115.xml.rels" ContentType="application/vnd.openxmlformats-package.relationships+xml"/>
  <Override PartName="/ppt/slideLayouts/_rels/slideLayout48.xml.rels" ContentType="application/vnd.openxmlformats-package.relationships+xml"/>
  <Override PartName="/ppt/slideLayouts/_rels/slideLayout92.xml.rels" ContentType="application/vnd.openxmlformats-package.relationships+xml"/>
  <Override PartName="/ppt/slideLayouts/_rels/slideLayout128.xml.rels" ContentType="application/vnd.openxmlformats-package.relationships+xml"/>
  <Override PartName="/ppt/slideLayouts/_rels/slideLayout24.xml.rels" ContentType="application/vnd.openxmlformats-package.relationships+xml"/>
  <Override PartName="/ppt/slideLayouts/_rels/slideLayout19.xml.rels" ContentType="application/vnd.openxmlformats-package.relationships+xml"/>
  <Override PartName="/ppt/slideLayouts/_rels/slideLayout18.xml.rels" ContentType="application/vnd.openxmlformats-package.relationships+xml"/>
  <Override PartName="/ppt/slideLayouts/_rels/slideLayout23.xml.rels" ContentType="application/vnd.openxmlformats-package.relationships+xml"/>
  <Override PartName="/ppt/slideLayouts/_rels/slideLayout127.xml.rels" ContentType="application/vnd.openxmlformats-package.relationships+xml"/>
  <Override PartName="/ppt/slideLayouts/_rels/slideLayout57.xml.rels" ContentType="application/vnd.openxmlformats-package.relationships+xml"/>
  <Override PartName="/ppt/slideLayouts/_rels/slideLayout61.xml.rels" ContentType="application/vnd.openxmlformats-package.relationships+xml"/>
  <Override PartName="/ppt/slideLayouts/_rels/slideLayout124.xml.rels" ContentType="application/vnd.openxmlformats-package.relationships+xml"/>
  <Override PartName="/ppt/slideLayouts/_rels/slideLayout20.xml.rels" ContentType="application/vnd.openxmlformats-package.relationships+xml"/>
  <Override PartName="/ppt/slideLayouts/_rels/slideLayout16.xml.rels" ContentType="application/vnd.openxmlformats-package.relationships+xml"/>
  <Override PartName="/ppt/slideLayouts/_rels/slideLayout95.xml.rels" ContentType="application/vnd.openxmlformats-package.relationships+xml"/>
  <Override PartName="/ppt/slideLayouts/_rels/slideLayout58.xml.rels" ContentType="application/vnd.openxmlformats-package.relationships+xml"/>
  <Override PartName="/ppt/slideLayouts/_rels/slideLayout125.xml.rels" ContentType="application/vnd.openxmlformats-package.relationships+xml"/>
  <Override PartName="/ppt/slideLayouts/_rels/slideLayout21.xml.rels" ContentType="application/vnd.openxmlformats-package.relationships+xml"/>
  <Override PartName="/ppt/slideLayouts/_rels/slideLayout17.xml.rels" ContentType="application/vnd.openxmlformats-package.relationships+xml"/>
  <Override PartName="/ppt/slideLayouts/_rels/slideLayout22.xml.rels" ContentType="application/vnd.openxmlformats-package.relationships+xml"/>
  <Override PartName="/ppt/slideLayouts/_rels/slideLayout126.xml.rels" ContentType="application/vnd.openxmlformats-package.relationships+xml"/>
  <Override PartName="/ppt/slideLayouts/_rels/slideLayout14.xml.rels" ContentType="application/vnd.openxmlformats-package.relationships+xml"/>
  <Override PartName="/ppt/slideLayouts/_rels/slideLayout89.xml.rels" ContentType="application/vnd.openxmlformats-package.relationships+xml"/>
  <Override PartName="/ppt/slideLayouts/_rels/slideLayout49.xml.rels" ContentType="application/vnd.openxmlformats-package.relationships+xml"/>
  <Override PartName="/ppt/slideLayouts/_rels/slideLayout93.xml.rels" ContentType="application/vnd.openxmlformats-package.relationships+xml"/>
  <Override PartName="/ppt/slideLayouts/_rels/slideLayout119.xml.rels" ContentType="application/vnd.openxmlformats-package.relationships+xml"/>
  <Override PartName="/ppt/slideLayouts/_rels/slideLayout15.xml.rels" ContentType="application/vnd.openxmlformats-package.relationships+xml"/>
  <Override PartName="/ppt/slideLayouts/slideLayout124.xml" ContentType="application/vnd.openxmlformats-officedocument.presentationml.slideLayout+xml"/>
  <Override PartName="/ppt/slideLayouts/slideLayout123.xml" ContentType="application/vnd.openxmlformats-officedocument.presentationml.slideLayout+xml"/>
  <Override PartName="/ppt/slideLayouts/slideLayout122.xml" ContentType="application/vnd.openxmlformats-officedocument.presentationml.slideLayout+xml"/>
  <Override PartName="/ppt/slideLayouts/slideLayout121.xml" ContentType="application/vnd.openxmlformats-officedocument.presentationml.slideLayout+xml"/>
  <Override PartName="/ppt/slideLayouts/slideLayout120.xml" ContentType="application/vnd.openxmlformats-officedocument.presentationml.slideLayout+xml"/>
  <Override PartName="/ppt/slideLayouts/slideLayout114.xml" ContentType="application/vnd.openxmlformats-officedocument.presentationml.slideLayout+xml"/>
  <Override PartName="/ppt/slideLayouts/slideLayout113.xml" ContentType="application/vnd.openxmlformats-officedocument.presentationml.slideLayout+xml"/>
  <Override PartName="/ppt/slideLayouts/slideLayout112.xml" ContentType="application/vnd.openxmlformats-officedocument.presentationml.slideLayout+xml"/>
  <Override PartName="/ppt/slideLayouts/slideLayout111.xml" ContentType="application/vnd.openxmlformats-officedocument.presentationml.slideLayout+xml"/>
  <Override PartName="/ppt/slideLayouts/slideLayout110.xml" ContentType="application/vnd.openxmlformats-officedocument.presentationml.slideLayout+xml"/>
  <Override PartName="/ppt/slideLayouts/slideLayout109.xml" ContentType="application/vnd.openxmlformats-officedocument.presentationml.slideLayout+xml"/>
  <Override PartName="/ppt/slideLayouts/slideLayout108.xml" ContentType="application/vnd.openxmlformats-officedocument.presentationml.slideLayout+xml"/>
  <Override PartName="/ppt/slideLayouts/slideLayout107.xml" ContentType="application/vnd.openxmlformats-officedocument.presentationml.slideLayout+xml"/>
  <Override PartName="/ppt/slideLayouts/slideLayout106.xml" ContentType="application/vnd.openxmlformats-officedocument.presentationml.slideLayout+xml"/>
  <Override PartName="/ppt/slideLayouts/slideLayout105.xml" ContentType="application/vnd.openxmlformats-officedocument.presentationml.slideLayout+xml"/>
  <Override PartName="/ppt/slideLayouts/slideLayout104.xml" ContentType="application/vnd.openxmlformats-officedocument.presentationml.slideLayout+xml"/>
  <Override PartName="/ppt/slideLayouts/slideLayout103.xml" ContentType="application/vnd.openxmlformats-officedocument.presentationml.slideLayout+xml"/>
  <Override PartName="/ppt/slideLayouts/slideLayout102.xml" ContentType="application/vnd.openxmlformats-officedocument.presentationml.slideLayout+xml"/>
  <Override PartName="/ppt/slideLayouts/slideLayout101.xml" ContentType="application/vnd.openxmlformats-officedocument.presentationml.slideLayout+xml"/>
  <Override PartName="/ppt/slideLayouts/slideLayout100.xml" ContentType="application/vnd.openxmlformats-officedocument.presentationml.slideLayout+xml"/>
  <Override PartName="/ppt/slideLayouts/slideLayout99.xml" ContentType="application/vnd.openxmlformats-officedocument.presentationml.slideLayout+xml"/>
  <Override PartName="/ppt/slideLayouts/slideLayout5.xml" ContentType="application/vnd.openxmlformats-officedocument.presentationml.slideLayout+xml"/>
  <Override PartName="/ppt/slideLayouts/slideLayout98.xml" ContentType="application/vnd.openxmlformats-officedocument.presentationml.slideLayout+xml"/>
  <Override PartName="/ppt/slideLayouts/slideLayout4.xml" ContentType="application/vnd.openxmlformats-officedocument.presentationml.slideLayout+xml"/>
  <Override PartName="/ppt/slideLayouts/slideLayout97.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117.xml" ContentType="application/vnd.openxmlformats-officedocument.presentationml.slideLayout+xml"/>
  <Override PartName="/ppt/slideLayouts/slideLayout49.xml" ContentType="application/vnd.openxmlformats-officedocument.presentationml.slideLayout+xml"/>
  <Override PartName="/ppt/slideLayouts/slideLayout30.xml" ContentType="application/vnd.openxmlformats-officedocument.presentationml.slideLayout+xml"/>
  <Override PartName="/ppt/slideLayouts/slideLayout135.xml" ContentType="application/vnd.openxmlformats-officedocument.presentationml.slideLayout+xml"/>
  <Override PartName="/ppt/slideLayouts/slideLayout31.xml" ContentType="application/vnd.openxmlformats-officedocument.presentationml.slideLayout+xml"/>
  <Override PartName="/ppt/slideLayouts/slideLayout136.xml" ContentType="application/vnd.openxmlformats-officedocument.presentationml.slideLayout+xml"/>
  <Override PartName="/ppt/slideLayouts/slideLayout32.xml" ContentType="application/vnd.openxmlformats-officedocument.presentationml.slideLayout+xml"/>
  <Override PartName="/ppt/slideLayouts/slideLayout137.xml" ContentType="application/vnd.openxmlformats-officedocument.presentationml.slideLayout+xml"/>
  <Override PartName="/ppt/slideLayouts/slideLayout33.xml" ContentType="application/vnd.openxmlformats-officedocument.presentationml.slideLayout+xml"/>
  <Override PartName="/ppt/slideLayouts/slideLayout138.xml" ContentType="application/vnd.openxmlformats-officedocument.presentationml.slideLayout+xml"/>
  <Override PartName="/ppt/slideLayouts/slideLayout34.xml" ContentType="application/vnd.openxmlformats-officedocument.presentationml.slideLayout+xml"/>
  <Override PartName="/ppt/slideLayouts/slideLayout139.xml" ContentType="application/vnd.openxmlformats-officedocument.presentationml.slideLayout+xml"/>
  <Override PartName="/ppt/slideLayouts/slideLayout35.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118.xml" ContentType="application/vnd.openxmlformats-officedocument.presentationml.slideLayout+xml"/>
  <Override PartName="/ppt/slideLayouts/slideLayout6.xml" ContentType="application/vnd.openxmlformats-officedocument.presentationml.slideLayout+xml"/>
  <Override PartName="/ppt/slideLayouts/slideLayout149.xml" ContentType="application/vnd.openxmlformats-officedocument.presentationml.slideLayout+xml"/>
  <Override PartName="/ppt/slideLayouts/slideLayout44.xml" ContentType="application/vnd.openxmlformats-officedocument.presentationml.slideLayout+xml"/>
  <Override PartName="/ppt/slideLayouts/slideLayout7.xml" ContentType="application/vnd.openxmlformats-officedocument.presentationml.slideLayout+xml"/>
  <Override PartName="/ppt/slideLayouts/slideLayout45.xml" ContentType="application/vnd.openxmlformats-officedocument.presentationml.slideLayout+xml"/>
  <Override PartName="/ppt/slideLayouts/slideLayout8.xml" ContentType="application/vnd.openxmlformats-officedocument.presentationml.slideLayout+xml"/>
  <Override PartName="/ppt/slideLayouts/slideLayout46.xml" ContentType="application/vnd.openxmlformats-officedocument.presentationml.slideLayout+xml"/>
  <Override PartName="/ppt/slideLayouts/slideLayout53.xml" ContentType="application/vnd.openxmlformats-officedocument.presentationml.slideLayout+xml"/>
  <Override PartName="/ppt/slideLayouts/slideLayout145.xml" ContentType="application/vnd.openxmlformats-officedocument.presentationml.slideLayout+xml"/>
  <Override PartName="/ppt/slideLayouts/slideLayout40.xml" ContentType="application/vnd.openxmlformats-officedocument.presentationml.slideLayout+xml"/>
  <Override PartName="/ppt/slideLayouts/slideLayout96.xml" ContentType="application/vnd.openxmlformats-officedocument.presentationml.slideLayout+xml"/>
  <Override PartName="/ppt/slideLayouts/slideLayout28.xml" ContentType="application/vnd.openxmlformats-officedocument.presentationml.slideLayout+xml"/>
  <Override PartName="/ppt/slideLayouts/slideLayout2.xml" ContentType="application/vnd.openxmlformats-officedocument.presentationml.slideLayout+xml"/>
  <Override PartName="/ppt/slideLayouts/slideLayout54.xml" ContentType="application/vnd.openxmlformats-officedocument.presentationml.slideLayout+xml"/>
  <Override PartName="/ppt/slideLayouts/slideLayout146.xml" ContentType="application/vnd.openxmlformats-officedocument.presentationml.slideLayout+xml"/>
  <Override PartName="/ppt/slideLayouts/slideLayout41.xml" ContentType="application/vnd.openxmlformats-officedocument.presentationml.slideLayout+xml"/>
  <Override PartName="/ppt/slideLayouts/slideLayout55.xml" ContentType="application/vnd.openxmlformats-officedocument.presentationml.slideLayout+xml"/>
  <Override PartName="/ppt/slideLayouts/slideLayout147.xml" ContentType="application/vnd.openxmlformats-officedocument.presentationml.slideLayout+xml"/>
  <Override PartName="/ppt/slideLayouts/slideLayout42.xml" ContentType="application/vnd.openxmlformats-officedocument.presentationml.slideLayout+xml"/>
  <Override PartName="/ppt/slideLayouts/slideLayout56.xml" ContentType="application/vnd.openxmlformats-officedocument.presentationml.slideLayout+xml"/>
  <Override PartName="/ppt/slideLayouts/slideLayout148.xml" ContentType="application/vnd.openxmlformats-officedocument.presentationml.slideLayout+xml"/>
  <Override PartName="/ppt/slideLayouts/slideLayout43.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50.xml" ContentType="application/vnd.openxmlformats-officedocument.presentationml.slideLayout+xml"/>
  <Override PartName="/ppt/slideLayouts/slideLayout52.xml" ContentType="application/vnd.openxmlformats-officedocument.presentationml.slideLayout+xml"/>
  <Override PartName="/ppt/slideLayouts/slideLayout144.xml" ContentType="application/vnd.openxmlformats-officedocument.presentationml.slideLayout+xml"/>
  <Override PartName="/ppt/slideLayouts/slideLayout156.xml" ContentType="application/vnd.openxmlformats-officedocument.presentationml.slideLayout+xml"/>
  <Override PartName="/ppt/slideLayouts/slideLayout51.xml" ContentType="application/vnd.openxmlformats-officedocument.presentationml.slideLayout+xml"/>
  <Override PartName="/ppt/slideLayouts/slideLayout143.xml" ContentType="application/vnd.openxmlformats-officedocument.presentationml.slideLayout+xml"/>
  <Override PartName="/ppt/slideLayouts/slideLayout142.xml" ContentType="application/vnd.openxmlformats-officedocument.presentationml.slideLayout+xml"/>
  <Override PartName="/ppt/slideLayouts/slideLayout141.xml" ContentType="application/vnd.openxmlformats-officedocument.presentationml.slideLayout+xml"/>
  <Override PartName="/ppt/slideLayouts/slideLayout140.xml" ContentType="application/vnd.openxmlformats-officedocument.presentationml.slideLayout+xml"/>
  <Override PartName="/ppt/slideLayouts/slideLayout134.xml" ContentType="application/vnd.openxmlformats-officedocument.presentationml.slideLayout+xml"/>
  <Override PartName="/ppt/slideLayouts/slideLayout133.xml" ContentType="application/vnd.openxmlformats-officedocument.presentationml.slideLayout+xml"/>
  <Override PartName="/ppt/slideLayouts/slideLayout132.xml" ContentType="application/vnd.openxmlformats-officedocument.presentationml.slideLayout+xml"/>
  <Override PartName="/ppt/slideLayouts/slideLayout131.xml" ContentType="application/vnd.openxmlformats-officedocument.presentationml.slideLayout+xml"/>
  <Override PartName="/ppt/slideLayouts/slideLayout37.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36.xml" ContentType="application/vnd.openxmlformats-officedocument.presentationml.slideLayout+xml"/>
  <Override PartName="/ppt/slideLayouts/slideLayout128.xml" ContentType="application/vnd.openxmlformats-officedocument.presentationml.slideLayout+xml"/>
  <Override PartName="/ppt/slideLayouts/slideLayout48.xml" ContentType="application/vnd.openxmlformats-officedocument.presentationml.slideLayout+xml"/>
  <Override PartName="/ppt/slideLayouts/slideLayout11.xml" ContentType="application/vnd.openxmlformats-officedocument.presentationml.slideLayout+xml"/>
  <Override PartName="/ppt/slideLayouts/slideLayout116.xml" ContentType="application/vnd.openxmlformats-officedocument.presentationml.slideLayout+xml"/>
  <Override PartName="/ppt/slideLayouts/slideLayout4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5.xml" ContentType="application/vnd.openxmlformats-officedocument.presentationml.slideLayout+xml"/>
  <Override PartName="/ppt/slideLayouts/slideLayout24.xml" ContentType="application/vnd.openxmlformats-officedocument.presentationml.slideLayout+xml"/>
  <Override PartName="/ppt/slideLayouts/slideLayout92.xml" ContentType="application/vnd.openxmlformats-officedocument.presentationml.slideLayout+xml"/>
  <Override PartName="/ppt/slideLayouts/slideLayout23.xml" ContentType="application/vnd.openxmlformats-officedocument.presentationml.slideLayout+xml"/>
  <Override PartName="/ppt/slideLayouts/slideLayout91.xml" ContentType="application/vnd.openxmlformats-officedocument.presentationml.slideLayout+xml"/>
  <Override PartName="/ppt/slideLayouts/slideLayout59.xml" ContentType="application/vnd.openxmlformats-officedocument.presentationml.slideLayout+xml"/>
  <Override PartName="/ppt/slideLayouts/slideLayout90.xml" ContentType="application/vnd.openxmlformats-officedocument.presentationml.slideLayout+xml"/>
  <Override PartName="/ppt/slideLayouts/slideLayout22.xml" ContentType="application/vnd.openxmlformats-officedocument.presentationml.slideLayout+xml"/>
  <Override PartName="/ppt/slideLayouts/slideLayout127.xml" ContentType="application/vnd.openxmlformats-officedocument.presentationml.slideLayout+xml"/>
  <Override PartName="/ppt/slideLayouts/slideLayout57.xml" ContentType="application/vnd.openxmlformats-officedocument.presentationml.slideLayout+xml"/>
  <Override PartName="/ppt/slideLayouts/slideLayout20.xml" ContentType="application/vnd.openxmlformats-officedocument.presentationml.slideLayout+xml"/>
  <Override PartName="/ppt/slideLayouts/slideLayout125.xml" ContentType="application/vnd.openxmlformats-officedocument.presentationml.slideLayout+xml"/>
  <Override PartName="/ppt/slideLayouts/slideLayout58.xml" ContentType="application/vnd.openxmlformats-officedocument.presentationml.slideLayout+xml"/>
  <Override PartName="/ppt/slideLayouts/slideLayout21.xml" ContentType="application/vnd.openxmlformats-officedocument.presentationml.slideLayout+xml"/>
  <Override PartName="/ppt/slideLayouts/slideLayout126.xml" ContentType="application/vnd.openxmlformats-officedocument.presentationml.slideLayout+xml"/>
  <Override PartName="/ppt/slideLayouts/slideLayout82.xml" ContentType="application/vnd.openxmlformats-officedocument.presentationml.slideLayout+xml"/>
  <Override PartName="/ppt/slideLayouts/slideLayout14.xml" ContentType="application/vnd.openxmlformats-officedocument.presentationml.slideLayout+xml"/>
  <Override PartName="/ppt/slideLayouts/slideLayout119.xml" ContentType="application/vnd.openxmlformats-officedocument.presentationml.slideLayout+xml"/>
  <Override PartName="/ppt/slideLayouts/slideLayout83.xml" ContentType="application/vnd.openxmlformats-officedocument.presentationml.slideLayout+xml"/>
  <Override PartName="/ppt/slideLayouts/slideLayout15.xml" ContentType="application/vnd.openxmlformats-officedocument.presentationml.slideLayout+xml"/>
  <Override PartName="/ppt/slideLayouts/slideLayout12.xml" ContentType="application/vnd.openxmlformats-officedocument.presentationml.slideLayout+xml"/>
  <Override PartName="/ppt/slideLayouts/slideLayout80.xml" ContentType="application/vnd.openxmlformats-officedocument.presentationml.slideLayout+xml"/>
  <Override PartName="/ppt/slideLayouts/slideLayout84.xml" ContentType="application/vnd.openxmlformats-officedocument.presentationml.slideLayout+xml"/>
  <Override PartName="/ppt/slideLayouts/slideLayout16.xml" ContentType="application/vnd.openxmlformats-officedocument.presentationml.slideLayout+xml"/>
  <Override PartName="/ppt/slideLayouts/slideLayout13.xml" ContentType="application/vnd.openxmlformats-officedocument.presentationml.slideLayout+xml"/>
  <Override PartName="/ppt/slideLayouts/slideLayout81.xml" ContentType="application/vnd.openxmlformats-officedocument.presentationml.slideLayout+xml"/>
  <Override PartName="/ppt/slideLayouts/slideLayout25.xml" ContentType="application/vnd.openxmlformats-officedocument.presentationml.slideLayout+xml"/>
  <Override PartName="/ppt/slideLayouts/slideLayout93.xml" ContentType="application/vnd.openxmlformats-officedocument.presentationml.slideLayout+xml"/>
  <Override PartName="/ppt/slideLayouts/slideLayout26.xml" ContentType="application/vnd.openxmlformats-officedocument.presentationml.slideLayout+xml"/>
  <Override PartName="/ppt/slideLayouts/slideLayout94.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17.xml" ContentType="application/vnd.openxmlformats-officedocument.presentationml.slideLayout+xml"/>
  <Override PartName="/ppt/slideLayouts/slideLayout85.xml" ContentType="application/vnd.openxmlformats-officedocument.presentationml.slideLayout+xml"/>
  <Override PartName="/ppt/slideLayouts/slideLayout18.xml" ContentType="application/vnd.openxmlformats-officedocument.presentationml.slideLayout+xml"/>
  <Override PartName="/ppt/slideLayouts/slideLayout86.xml" ContentType="application/vnd.openxmlformats-officedocument.presentationml.slideLayout+xml"/>
  <Override PartName="/ppt/slideLayouts/slideLayout19.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1.xml" ContentType="application/vnd.openxmlformats-officedocument.presentationml.slideLayout+xml"/>
  <Override PartName="/ppt/slideLayouts/slideLayout27.xml" ContentType="application/vnd.openxmlformats-officedocument.presentationml.slideLayout+xml"/>
  <Override PartName="/ppt/slideLayouts/slideLayout95.xml" ContentType="application/vnd.openxmlformats-officedocument.presentationml.slideLayout+xml"/>
  <Override PartName="/ppt/slides/slide13.xml" ContentType="application/vnd.openxmlformats-officedocument.presentationml.slide+xml"/>
  <Override PartName="/ppt/slides/slide12.xml" ContentType="application/vnd.openxmlformats-officedocument.presentationml.slide+xml"/>
  <Override PartName="/ppt/slides/slide9.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_rels/slide8.xml.rels" ContentType="application/vnd.openxmlformats-package.relationships+xml"/>
  <Override PartName="/ppt/slides/_rels/slide10.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13.xml.rels" ContentType="application/vnd.openxmlformats-package.relationships+xml"/>
  <Override PartName="/ppt/slides/_rels/slide16.xml.rels" ContentType="application/vnd.openxmlformats-package.relationships+xml"/>
  <Override PartName="/ppt/slides/_rels/slide12.xml.rels" ContentType="application/vnd.openxmlformats-package.relationships+xml"/>
  <Override PartName="/ppt/slides/_rels/slide15.xml.rels" ContentType="application/vnd.openxmlformats-package.relationships+xml"/>
  <Override PartName="/ppt/slides/_rels/slide9.xml.rels" ContentType="application/vnd.openxmlformats-package.relationships+xml"/>
  <Override PartName="/ppt/slides/_rels/slide11.xml.rels" ContentType="application/vnd.openxmlformats-package.relationships+xml"/>
  <Override PartName="/ppt/slides/_rels/slide14.xml.rels" ContentType="application/vnd.openxmlformats-package.relationships+xml"/>
  <Override PartName="/ppt/slides/_rels/slide17.xml.rels" ContentType="application/vnd.openxmlformats-package.relationships+xml"/>
  <Override PartName="/ppt/slides/_rels/slide1.xml.rels" ContentType="application/vnd.openxmlformats-package.relationships+xml"/>
  <Override PartName="/ppt/slides/_rels/slide4.xml.rels" ContentType="application/vnd.openxmlformats-package.relationships+xml"/>
  <Override PartName="/ppt/slides/_rels/slide2.xml.rels" ContentType="application/vnd.openxmlformats-package.relationships+xml"/>
  <Override PartName="/ppt/slides/_rels/slide5.xml.rels" ContentType="application/vnd.openxmlformats-package.relationships+xml"/>
  <Override PartName="/ppt/slides/_rels/slide3.xml.rels" ContentType="application/vnd.openxmlformats-package.relationships+xml"/>
  <Override PartName="/ppt/slides/slide16.xml" ContentType="application/vnd.openxmlformats-officedocument.presentationml.slide+xml"/>
  <Override PartName="/ppt/slides/slide1.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8.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customXml" Target="../customXml/item1.xml"/><Relationship Id="rId5" Type="http://schemas.openxmlformats.org/officeDocument/2006/relationships/customXml" Target="../customXml/item2.xml"/><Relationship Id="rId6" Type="http://schemas.openxmlformats.org/officeDocument/2006/relationships/customXml" Target="../customXml/item3.xml"/><Relationship Id="rId7"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 id="2147483687" r:id="rId5"/>
    <p:sldMasterId id="2147483700" r:id="rId6"/>
    <p:sldMasterId id="2147483713" r:id="rId7"/>
    <p:sldMasterId id="2147483726" r:id="rId8"/>
    <p:sldMasterId id="2147483739" r:id="rId9"/>
    <p:sldMasterId id="2147483752" r:id="rId10"/>
    <p:sldMasterId id="2147483765" r:id="rId11"/>
    <p:sldMasterId id="2147483778" r:id="rId12"/>
    <p:sldMasterId id="2147483791" r:id="rId13"/>
    <p:sldMasterId id="2147483804" r:id="rId14"/>
  </p:sldMasterIdLst>
  <p:sldIdLst>
    <p:sldId id="256" r:id="rId15"/>
    <p:sldId id="257" r:id="rId16"/>
    <p:sldId id="258" r:id="rId17"/>
    <p:sldId id="259" r:id="rId18"/>
    <p:sldId id="260" r:id="rId19"/>
    <p:sldId id="261" r:id="rId20"/>
    <p:sldId id="262" r:id="rId21"/>
    <p:sldId id="263" r:id="rId22"/>
    <p:sldId id="264" r:id="rId23"/>
    <p:sldId id="265" r:id="rId24"/>
    <p:sldId id="266" r:id="rId25"/>
    <p:sldId id="267" r:id="rId26"/>
    <p:sldId id="268" r:id="rId27"/>
    <p:sldId id="269" r:id="rId28"/>
    <p:sldId id="270" r:id="rId29"/>
    <p:sldId id="271" r:id="rId30"/>
    <p:sldId id="272" r:id="rId31"/>
  </p:sldIdLst>
  <p:sldSz cx="12192000" cy="6858000"/>
  <p:notesSz cx="6858000" cy="9144000"/>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Master" Target="slideMasters/slideMaster4.xml"/><Relationship Id="rId6" Type="http://schemas.openxmlformats.org/officeDocument/2006/relationships/slideMaster" Target="slideMasters/slideMaster5.xml"/><Relationship Id="rId7" Type="http://schemas.openxmlformats.org/officeDocument/2006/relationships/slideMaster" Target="slideMasters/slideMaster6.xml"/><Relationship Id="rId8" Type="http://schemas.openxmlformats.org/officeDocument/2006/relationships/slideMaster" Target="slideMasters/slideMaster7.xml"/><Relationship Id="rId9" Type="http://schemas.openxmlformats.org/officeDocument/2006/relationships/slideMaster" Target="slideMasters/slideMaster8.xml"/><Relationship Id="rId10" Type="http://schemas.openxmlformats.org/officeDocument/2006/relationships/slideMaster" Target="slideMasters/slideMaster9.xml"/><Relationship Id="rId11" Type="http://schemas.openxmlformats.org/officeDocument/2006/relationships/slideMaster" Target="slideMasters/slideMaster10.xml"/><Relationship Id="rId12" Type="http://schemas.openxmlformats.org/officeDocument/2006/relationships/slideMaster" Target="slideMasters/slideMaster11.xml"/><Relationship Id="rId13" Type="http://schemas.openxmlformats.org/officeDocument/2006/relationships/slideMaster" Target="slideMasters/slideMaster12.xml"/><Relationship Id="rId14" Type="http://schemas.openxmlformats.org/officeDocument/2006/relationships/slideMaster" Target="slideMasters/slideMaster13.xml"/><Relationship Id="rId15" Type="http://schemas.openxmlformats.org/officeDocument/2006/relationships/slide" Target="slides/slide1.xml"/><Relationship Id="rId16" Type="http://schemas.openxmlformats.org/officeDocument/2006/relationships/slide" Target="slides/slide2.xml"/><Relationship Id="rId17" Type="http://schemas.openxmlformats.org/officeDocument/2006/relationships/slide" Target="slides/slide3.xml"/><Relationship Id="rId18" Type="http://schemas.openxmlformats.org/officeDocument/2006/relationships/slide" Target="slides/slide4.xml"/><Relationship Id="rId19" Type="http://schemas.openxmlformats.org/officeDocument/2006/relationships/slide" Target="slides/slide5.xml"/><Relationship Id="rId20" Type="http://schemas.openxmlformats.org/officeDocument/2006/relationships/slide" Target="slides/slide6.xml"/><Relationship Id="rId21" Type="http://schemas.openxmlformats.org/officeDocument/2006/relationships/slide" Target="slides/slide7.xml"/><Relationship Id="rId22" Type="http://schemas.openxmlformats.org/officeDocument/2006/relationships/slide" Target="slides/slide8.xml"/><Relationship Id="rId23" Type="http://schemas.openxmlformats.org/officeDocument/2006/relationships/slide" Target="slides/slide9.xml"/><Relationship Id="rId24" Type="http://schemas.openxmlformats.org/officeDocument/2006/relationships/slide" Target="slides/slide10.xml"/><Relationship Id="rId25" Type="http://schemas.openxmlformats.org/officeDocument/2006/relationships/slide" Target="slides/slide11.xml"/><Relationship Id="rId26" Type="http://schemas.openxmlformats.org/officeDocument/2006/relationships/slide" Target="slides/slide12.xml"/><Relationship Id="rId27" Type="http://schemas.openxmlformats.org/officeDocument/2006/relationships/slide" Target="slides/slide13.xml"/><Relationship Id="rId28" Type="http://schemas.openxmlformats.org/officeDocument/2006/relationships/slide" Target="slides/slide14.xml"/><Relationship Id="rId29" Type="http://schemas.openxmlformats.org/officeDocument/2006/relationships/slide" Target="slides/slide15.xml"/><Relationship Id="rId30" Type="http://schemas.openxmlformats.org/officeDocument/2006/relationships/slide" Target="slides/slide16.xml"/><Relationship Id="rId31" Type="http://schemas.openxmlformats.org/officeDocument/2006/relationships/slide" Target="slides/slide17.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7.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38.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39.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0.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1.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2.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3.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4.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5.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6.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7.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8.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9.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0.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1.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2.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3.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4.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5.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6.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7.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8.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9.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60.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61.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2.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3.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4.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5.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6.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7.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8.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9.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70.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71.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72.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73.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4.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5.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6.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7.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8.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9.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0.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1.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2.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3.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4.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5.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86.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87.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88.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89.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0.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1.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2.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3.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4.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5.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6.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7.xml.rels><?xml version="1.0" encoding="UTF-8"?>
<Relationships xmlns="http://schemas.openxmlformats.org/package/2006/relationships"><Relationship Id="rId1" Type="http://schemas.openxmlformats.org/officeDocument/2006/relationships/slideMaster" Target="../slideMasters/slideMaster9.xml"/>
</Relationships>
</file>

<file path=ppt/slideLayouts/_rels/slideLayout98.xml.rels><?xml version="1.0" encoding="UTF-8"?>
<Relationships xmlns="http://schemas.openxmlformats.org/package/2006/relationships"><Relationship Id="rId1" Type="http://schemas.openxmlformats.org/officeDocument/2006/relationships/slideMaster" Target="../slideMasters/slideMaster9.xml"/>
</Relationships>
</file>

<file path=ppt/slideLayouts/_rels/slideLayout99.xml.rels><?xml version="1.0" encoding="UTF-8"?>
<Relationships xmlns="http://schemas.openxmlformats.org/package/2006/relationships"><Relationship Id="rId1" Type="http://schemas.openxmlformats.org/officeDocument/2006/relationships/slideMaster" Target="../slideMasters/slideMaster9.xml"/>
</Relationships>
</file>

<file path=ppt/slideLayouts/_rels/slideLayout100.xml.rels><?xml version="1.0" encoding="UTF-8"?>
<Relationships xmlns="http://schemas.openxmlformats.org/package/2006/relationships"><Relationship Id="rId1" Type="http://schemas.openxmlformats.org/officeDocument/2006/relationships/slideMaster" Target="../slideMasters/slideMaster9.xml"/>
</Relationships>
</file>

<file path=ppt/slideLayouts/_rels/slideLayout101.xml.rels><?xml version="1.0" encoding="UTF-8"?>
<Relationships xmlns="http://schemas.openxmlformats.org/package/2006/relationships"><Relationship Id="rId1" Type="http://schemas.openxmlformats.org/officeDocument/2006/relationships/slideMaster" Target="../slideMasters/slideMaster9.xml"/>
</Relationships>
</file>

<file path=ppt/slideLayouts/_rels/slideLayout102.xml.rels><?xml version="1.0" encoding="UTF-8"?>
<Relationships xmlns="http://schemas.openxmlformats.org/package/2006/relationships"><Relationship Id="rId1" Type="http://schemas.openxmlformats.org/officeDocument/2006/relationships/slideMaster" Target="../slideMasters/slideMaster9.xml"/>
</Relationships>
</file>

<file path=ppt/slideLayouts/_rels/slideLayout103.xml.rels><?xml version="1.0" encoding="UTF-8"?>
<Relationships xmlns="http://schemas.openxmlformats.org/package/2006/relationships"><Relationship Id="rId1" Type="http://schemas.openxmlformats.org/officeDocument/2006/relationships/slideMaster" Target="../slideMasters/slideMaster9.xml"/>
</Relationships>
</file>

<file path=ppt/slideLayouts/_rels/slideLayout104.xml.rels><?xml version="1.0" encoding="UTF-8"?>
<Relationships xmlns="http://schemas.openxmlformats.org/package/2006/relationships"><Relationship Id="rId1" Type="http://schemas.openxmlformats.org/officeDocument/2006/relationships/slideMaster" Target="../slideMasters/slideMaster9.xml"/>
</Relationships>
</file>

<file path=ppt/slideLayouts/_rels/slideLayout105.xml.rels><?xml version="1.0" encoding="UTF-8"?>
<Relationships xmlns="http://schemas.openxmlformats.org/package/2006/relationships"><Relationship Id="rId1" Type="http://schemas.openxmlformats.org/officeDocument/2006/relationships/slideMaster" Target="../slideMasters/slideMaster9.xml"/>
</Relationships>
</file>

<file path=ppt/slideLayouts/_rels/slideLayout106.xml.rels><?xml version="1.0" encoding="UTF-8"?>
<Relationships xmlns="http://schemas.openxmlformats.org/package/2006/relationships"><Relationship Id="rId1" Type="http://schemas.openxmlformats.org/officeDocument/2006/relationships/slideMaster" Target="../slideMasters/slideMaster9.xml"/>
</Relationships>
</file>

<file path=ppt/slideLayouts/_rels/slideLayout107.xml.rels><?xml version="1.0" encoding="UTF-8"?>
<Relationships xmlns="http://schemas.openxmlformats.org/package/2006/relationships"><Relationship Id="rId1" Type="http://schemas.openxmlformats.org/officeDocument/2006/relationships/slideMaster" Target="../slideMasters/slideMaster9.xml"/>
</Relationships>
</file>

<file path=ppt/slideLayouts/_rels/slideLayout108.xml.rels><?xml version="1.0" encoding="UTF-8"?>
<Relationships xmlns="http://schemas.openxmlformats.org/package/2006/relationships"><Relationship Id="rId1" Type="http://schemas.openxmlformats.org/officeDocument/2006/relationships/slideMaster" Target="../slideMasters/slideMaster9.xml"/>
</Relationships>
</file>

<file path=ppt/slideLayouts/_rels/slideLayout109.xml.rels><?xml version="1.0" encoding="UTF-8"?>
<Relationships xmlns="http://schemas.openxmlformats.org/package/2006/relationships"><Relationship Id="rId1" Type="http://schemas.openxmlformats.org/officeDocument/2006/relationships/slideMaster" Target="../slideMasters/slideMaster10.xml"/>
</Relationships>
</file>

<file path=ppt/slideLayouts/_rels/slideLayout110.xml.rels><?xml version="1.0" encoding="UTF-8"?>
<Relationships xmlns="http://schemas.openxmlformats.org/package/2006/relationships"><Relationship Id="rId1" Type="http://schemas.openxmlformats.org/officeDocument/2006/relationships/slideMaster" Target="../slideMasters/slideMaster10.xml"/>
</Relationships>
</file>

<file path=ppt/slideLayouts/_rels/slideLayout111.xml.rels><?xml version="1.0" encoding="UTF-8"?>
<Relationships xmlns="http://schemas.openxmlformats.org/package/2006/relationships"><Relationship Id="rId1" Type="http://schemas.openxmlformats.org/officeDocument/2006/relationships/slideMaster" Target="../slideMasters/slideMaster10.xml"/>
</Relationships>
</file>

<file path=ppt/slideLayouts/_rels/slideLayout112.xml.rels><?xml version="1.0" encoding="UTF-8"?>
<Relationships xmlns="http://schemas.openxmlformats.org/package/2006/relationships"><Relationship Id="rId1" Type="http://schemas.openxmlformats.org/officeDocument/2006/relationships/slideMaster" Target="../slideMasters/slideMaster10.xml"/>
</Relationships>
</file>

<file path=ppt/slideLayouts/_rels/slideLayout113.xml.rels><?xml version="1.0" encoding="UTF-8"?>
<Relationships xmlns="http://schemas.openxmlformats.org/package/2006/relationships"><Relationship Id="rId1" Type="http://schemas.openxmlformats.org/officeDocument/2006/relationships/slideMaster" Target="../slideMasters/slideMaster10.xml"/>
</Relationships>
</file>

<file path=ppt/slideLayouts/_rels/slideLayout114.xml.rels><?xml version="1.0" encoding="UTF-8"?>
<Relationships xmlns="http://schemas.openxmlformats.org/package/2006/relationships"><Relationship Id="rId1" Type="http://schemas.openxmlformats.org/officeDocument/2006/relationships/slideMaster" Target="../slideMasters/slideMaster10.xml"/>
</Relationships>
</file>

<file path=ppt/slideLayouts/_rels/slideLayout115.xml.rels><?xml version="1.0" encoding="UTF-8"?>
<Relationships xmlns="http://schemas.openxmlformats.org/package/2006/relationships"><Relationship Id="rId1" Type="http://schemas.openxmlformats.org/officeDocument/2006/relationships/slideMaster" Target="../slideMasters/slideMaster10.xml"/>
</Relationships>
</file>

<file path=ppt/slideLayouts/_rels/slideLayout116.xml.rels><?xml version="1.0" encoding="UTF-8"?>
<Relationships xmlns="http://schemas.openxmlformats.org/package/2006/relationships"><Relationship Id="rId1" Type="http://schemas.openxmlformats.org/officeDocument/2006/relationships/slideMaster" Target="../slideMasters/slideMaster10.xml"/>
</Relationships>
</file>

<file path=ppt/slideLayouts/_rels/slideLayout117.xml.rels><?xml version="1.0" encoding="UTF-8"?>
<Relationships xmlns="http://schemas.openxmlformats.org/package/2006/relationships"><Relationship Id="rId1" Type="http://schemas.openxmlformats.org/officeDocument/2006/relationships/slideMaster" Target="../slideMasters/slideMaster10.xml"/>
</Relationships>
</file>

<file path=ppt/slideLayouts/_rels/slideLayout118.xml.rels><?xml version="1.0" encoding="UTF-8"?>
<Relationships xmlns="http://schemas.openxmlformats.org/package/2006/relationships"><Relationship Id="rId1" Type="http://schemas.openxmlformats.org/officeDocument/2006/relationships/slideMaster" Target="../slideMasters/slideMaster10.xml"/>
</Relationships>
</file>

<file path=ppt/slideLayouts/_rels/slideLayout119.xml.rels><?xml version="1.0" encoding="UTF-8"?>
<Relationships xmlns="http://schemas.openxmlformats.org/package/2006/relationships"><Relationship Id="rId1" Type="http://schemas.openxmlformats.org/officeDocument/2006/relationships/slideMaster" Target="../slideMasters/slideMaster10.xml"/>
</Relationships>
</file>

<file path=ppt/slideLayouts/_rels/slideLayout120.xml.rels><?xml version="1.0" encoding="UTF-8"?>
<Relationships xmlns="http://schemas.openxmlformats.org/package/2006/relationships"><Relationship Id="rId1" Type="http://schemas.openxmlformats.org/officeDocument/2006/relationships/slideMaster" Target="../slideMasters/slideMaster10.xml"/>
</Relationships>
</file>

<file path=ppt/slideLayouts/_rels/slideLayout121.xml.rels><?xml version="1.0" encoding="UTF-8"?>
<Relationships xmlns="http://schemas.openxmlformats.org/package/2006/relationships"><Relationship Id="rId1" Type="http://schemas.openxmlformats.org/officeDocument/2006/relationships/slideMaster" Target="../slideMasters/slideMaster11.xml"/>
</Relationships>
</file>

<file path=ppt/slideLayouts/_rels/slideLayout122.xml.rels><?xml version="1.0" encoding="UTF-8"?>
<Relationships xmlns="http://schemas.openxmlformats.org/package/2006/relationships"><Relationship Id="rId1" Type="http://schemas.openxmlformats.org/officeDocument/2006/relationships/slideMaster" Target="../slideMasters/slideMaster11.xml"/>
</Relationships>
</file>

<file path=ppt/slideLayouts/_rels/slideLayout123.xml.rels><?xml version="1.0" encoding="UTF-8"?>
<Relationships xmlns="http://schemas.openxmlformats.org/package/2006/relationships"><Relationship Id="rId1" Type="http://schemas.openxmlformats.org/officeDocument/2006/relationships/slideMaster" Target="../slideMasters/slideMaster11.xml"/>
</Relationships>
</file>

<file path=ppt/slideLayouts/_rels/slideLayout124.xml.rels><?xml version="1.0" encoding="UTF-8"?>
<Relationships xmlns="http://schemas.openxmlformats.org/package/2006/relationships"><Relationship Id="rId1" Type="http://schemas.openxmlformats.org/officeDocument/2006/relationships/slideMaster" Target="../slideMasters/slideMaster11.xml"/>
</Relationships>
</file>

<file path=ppt/slideLayouts/_rels/slideLayout125.xml.rels><?xml version="1.0" encoding="UTF-8"?>
<Relationships xmlns="http://schemas.openxmlformats.org/package/2006/relationships"><Relationship Id="rId1" Type="http://schemas.openxmlformats.org/officeDocument/2006/relationships/slideMaster" Target="../slideMasters/slideMaster11.xml"/>
</Relationships>
</file>

<file path=ppt/slideLayouts/_rels/slideLayout126.xml.rels><?xml version="1.0" encoding="UTF-8"?>
<Relationships xmlns="http://schemas.openxmlformats.org/package/2006/relationships"><Relationship Id="rId1" Type="http://schemas.openxmlformats.org/officeDocument/2006/relationships/slideMaster" Target="../slideMasters/slideMaster11.xml"/>
</Relationships>
</file>

<file path=ppt/slideLayouts/_rels/slideLayout127.xml.rels><?xml version="1.0" encoding="UTF-8"?>
<Relationships xmlns="http://schemas.openxmlformats.org/package/2006/relationships"><Relationship Id="rId1" Type="http://schemas.openxmlformats.org/officeDocument/2006/relationships/slideMaster" Target="../slideMasters/slideMaster11.xml"/>
</Relationships>
</file>

<file path=ppt/slideLayouts/_rels/slideLayout128.xml.rels><?xml version="1.0" encoding="UTF-8"?>
<Relationships xmlns="http://schemas.openxmlformats.org/package/2006/relationships"><Relationship Id="rId1" Type="http://schemas.openxmlformats.org/officeDocument/2006/relationships/slideMaster" Target="../slideMasters/slideMaster11.xml"/>
</Relationships>
</file>

<file path=ppt/slideLayouts/_rels/slideLayout129.xml.rels><?xml version="1.0" encoding="UTF-8"?>
<Relationships xmlns="http://schemas.openxmlformats.org/package/2006/relationships"><Relationship Id="rId1" Type="http://schemas.openxmlformats.org/officeDocument/2006/relationships/slideMaster" Target="../slideMasters/slideMaster11.xml"/>
</Relationships>
</file>

<file path=ppt/slideLayouts/_rels/slideLayout130.xml.rels><?xml version="1.0" encoding="UTF-8"?>
<Relationships xmlns="http://schemas.openxmlformats.org/package/2006/relationships"><Relationship Id="rId1" Type="http://schemas.openxmlformats.org/officeDocument/2006/relationships/slideMaster" Target="../slideMasters/slideMaster11.xml"/>
</Relationships>
</file>

<file path=ppt/slideLayouts/_rels/slideLayout131.xml.rels><?xml version="1.0" encoding="UTF-8"?>
<Relationships xmlns="http://schemas.openxmlformats.org/package/2006/relationships"><Relationship Id="rId1" Type="http://schemas.openxmlformats.org/officeDocument/2006/relationships/slideMaster" Target="../slideMasters/slideMaster11.xml"/>
</Relationships>
</file>

<file path=ppt/slideLayouts/_rels/slideLayout132.xml.rels><?xml version="1.0" encoding="UTF-8"?>
<Relationships xmlns="http://schemas.openxmlformats.org/package/2006/relationships"><Relationship Id="rId1" Type="http://schemas.openxmlformats.org/officeDocument/2006/relationships/slideMaster" Target="../slideMasters/slideMaster11.xml"/>
</Relationships>
</file>

<file path=ppt/slideLayouts/_rels/slideLayout133.xml.rels><?xml version="1.0" encoding="UTF-8"?>
<Relationships xmlns="http://schemas.openxmlformats.org/package/2006/relationships"><Relationship Id="rId1" Type="http://schemas.openxmlformats.org/officeDocument/2006/relationships/slideMaster" Target="../slideMasters/slideMaster12.xml"/>
</Relationships>
</file>

<file path=ppt/slideLayouts/_rels/slideLayout134.xml.rels><?xml version="1.0" encoding="UTF-8"?>
<Relationships xmlns="http://schemas.openxmlformats.org/package/2006/relationships"><Relationship Id="rId1" Type="http://schemas.openxmlformats.org/officeDocument/2006/relationships/slideMaster" Target="../slideMasters/slideMaster12.xml"/>
</Relationships>
</file>

<file path=ppt/slideLayouts/_rels/slideLayout135.xml.rels><?xml version="1.0" encoding="UTF-8"?>
<Relationships xmlns="http://schemas.openxmlformats.org/package/2006/relationships"><Relationship Id="rId1" Type="http://schemas.openxmlformats.org/officeDocument/2006/relationships/slideMaster" Target="../slideMasters/slideMaster12.xml"/>
</Relationships>
</file>

<file path=ppt/slideLayouts/_rels/slideLayout136.xml.rels><?xml version="1.0" encoding="UTF-8"?>
<Relationships xmlns="http://schemas.openxmlformats.org/package/2006/relationships"><Relationship Id="rId1" Type="http://schemas.openxmlformats.org/officeDocument/2006/relationships/slideMaster" Target="../slideMasters/slideMaster12.xml"/>
</Relationships>
</file>

<file path=ppt/slideLayouts/_rels/slideLayout137.xml.rels><?xml version="1.0" encoding="UTF-8"?>
<Relationships xmlns="http://schemas.openxmlformats.org/package/2006/relationships"><Relationship Id="rId1" Type="http://schemas.openxmlformats.org/officeDocument/2006/relationships/slideMaster" Target="../slideMasters/slideMaster12.xml"/>
</Relationships>
</file>

<file path=ppt/slideLayouts/_rels/slideLayout138.xml.rels><?xml version="1.0" encoding="UTF-8"?>
<Relationships xmlns="http://schemas.openxmlformats.org/package/2006/relationships"><Relationship Id="rId1" Type="http://schemas.openxmlformats.org/officeDocument/2006/relationships/slideMaster" Target="../slideMasters/slideMaster12.xml"/>
</Relationships>
</file>

<file path=ppt/slideLayouts/_rels/slideLayout139.xml.rels><?xml version="1.0" encoding="UTF-8"?>
<Relationships xmlns="http://schemas.openxmlformats.org/package/2006/relationships"><Relationship Id="rId1" Type="http://schemas.openxmlformats.org/officeDocument/2006/relationships/slideMaster" Target="../slideMasters/slideMaster12.xml"/>
</Relationships>
</file>

<file path=ppt/slideLayouts/_rels/slideLayout140.xml.rels><?xml version="1.0" encoding="UTF-8"?>
<Relationships xmlns="http://schemas.openxmlformats.org/package/2006/relationships"><Relationship Id="rId1" Type="http://schemas.openxmlformats.org/officeDocument/2006/relationships/slideMaster" Target="../slideMasters/slideMaster12.xml"/>
</Relationships>
</file>

<file path=ppt/slideLayouts/_rels/slideLayout141.xml.rels><?xml version="1.0" encoding="UTF-8"?>
<Relationships xmlns="http://schemas.openxmlformats.org/package/2006/relationships"><Relationship Id="rId1" Type="http://schemas.openxmlformats.org/officeDocument/2006/relationships/slideMaster" Target="../slideMasters/slideMaster12.xml"/>
</Relationships>
</file>

<file path=ppt/slideLayouts/_rels/slideLayout142.xml.rels><?xml version="1.0" encoding="UTF-8"?>
<Relationships xmlns="http://schemas.openxmlformats.org/package/2006/relationships"><Relationship Id="rId1" Type="http://schemas.openxmlformats.org/officeDocument/2006/relationships/slideMaster" Target="../slideMasters/slideMaster12.xml"/>
</Relationships>
</file>

<file path=ppt/slideLayouts/_rels/slideLayout143.xml.rels><?xml version="1.0" encoding="UTF-8"?>
<Relationships xmlns="http://schemas.openxmlformats.org/package/2006/relationships"><Relationship Id="rId1" Type="http://schemas.openxmlformats.org/officeDocument/2006/relationships/slideMaster" Target="../slideMasters/slideMaster12.xml"/>
</Relationships>
</file>

<file path=ppt/slideLayouts/_rels/slideLayout144.xml.rels><?xml version="1.0" encoding="UTF-8"?>
<Relationships xmlns="http://schemas.openxmlformats.org/package/2006/relationships"><Relationship Id="rId1" Type="http://schemas.openxmlformats.org/officeDocument/2006/relationships/slideMaster" Target="../slideMasters/slideMaster12.xml"/>
</Relationships>
</file>

<file path=ppt/slideLayouts/_rels/slideLayout145.xml.rels><?xml version="1.0" encoding="UTF-8"?>
<Relationships xmlns="http://schemas.openxmlformats.org/package/2006/relationships"><Relationship Id="rId1" Type="http://schemas.openxmlformats.org/officeDocument/2006/relationships/slideMaster" Target="../slideMasters/slideMaster13.xml"/>
</Relationships>
</file>

<file path=ppt/slideLayouts/_rels/slideLayout146.xml.rels><?xml version="1.0" encoding="UTF-8"?>
<Relationships xmlns="http://schemas.openxmlformats.org/package/2006/relationships"><Relationship Id="rId1" Type="http://schemas.openxmlformats.org/officeDocument/2006/relationships/slideMaster" Target="../slideMasters/slideMaster13.xml"/>
</Relationships>
</file>

<file path=ppt/slideLayouts/_rels/slideLayout147.xml.rels><?xml version="1.0" encoding="UTF-8"?>
<Relationships xmlns="http://schemas.openxmlformats.org/package/2006/relationships"><Relationship Id="rId1" Type="http://schemas.openxmlformats.org/officeDocument/2006/relationships/slideMaster" Target="../slideMasters/slideMaster13.xml"/>
</Relationships>
</file>

<file path=ppt/slideLayouts/_rels/slideLayout148.xml.rels><?xml version="1.0" encoding="UTF-8"?>
<Relationships xmlns="http://schemas.openxmlformats.org/package/2006/relationships"><Relationship Id="rId1" Type="http://schemas.openxmlformats.org/officeDocument/2006/relationships/slideMaster" Target="../slideMasters/slideMaster13.xml"/>
</Relationships>
</file>

<file path=ppt/slideLayouts/_rels/slideLayout149.xml.rels><?xml version="1.0" encoding="UTF-8"?>
<Relationships xmlns="http://schemas.openxmlformats.org/package/2006/relationships"><Relationship Id="rId1" Type="http://schemas.openxmlformats.org/officeDocument/2006/relationships/slideMaster" Target="../slideMasters/slideMaster13.xml"/>
</Relationships>
</file>

<file path=ppt/slideLayouts/_rels/slideLayout150.xml.rels><?xml version="1.0" encoding="UTF-8"?>
<Relationships xmlns="http://schemas.openxmlformats.org/package/2006/relationships"><Relationship Id="rId1" Type="http://schemas.openxmlformats.org/officeDocument/2006/relationships/slideMaster" Target="../slideMasters/slideMaster13.xml"/>
</Relationships>
</file>

<file path=ppt/slideLayouts/_rels/slideLayout151.xml.rels><?xml version="1.0" encoding="UTF-8"?>
<Relationships xmlns="http://schemas.openxmlformats.org/package/2006/relationships"><Relationship Id="rId1" Type="http://schemas.openxmlformats.org/officeDocument/2006/relationships/slideMaster" Target="../slideMasters/slideMaster13.xml"/>
</Relationships>
</file>

<file path=ppt/slideLayouts/_rels/slideLayout152.xml.rels><?xml version="1.0" encoding="UTF-8"?>
<Relationships xmlns="http://schemas.openxmlformats.org/package/2006/relationships"><Relationship Id="rId1" Type="http://schemas.openxmlformats.org/officeDocument/2006/relationships/slideMaster" Target="../slideMasters/slideMaster13.xml"/>
</Relationships>
</file>

<file path=ppt/slideLayouts/_rels/slideLayout153.xml.rels><?xml version="1.0" encoding="UTF-8"?>
<Relationships xmlns="http://schemas.openxmlformats.org/package/2006/relationships"><Relationship Id="rId1" Type="http://schemas.openxmlformats.org/officeDocument/2006/relationships/slideMaster" Target="../slideMasters/slideMaster13.xml"/>
</Relationships>
</file>

<file path=ppt/slideLayouts/_rels/slideLayout154.xml.rels><?xml version="1.0" encoding="UTF-8"?>
<Relationships xmlns="http://schemas.openxmlformats.org/package/2006/relationships"><Relationship Id="rId1" Type="http://schemas.openxmlformats.org/officeDocument/2006/relationships/slideMaster" Target="../slideMasters/slideMaster13.xml"/>
</Relationships>
</file>

<file path=ppt/slideLayouts/_rels/slideLayout155.xml.rels><?xml version="1.0" encoding="UTF-8"?>
<Relationships xmlns="http://schemas.openxmlformats.org/package/2006/relationships"><Relationship Id="rId1" Type="http://schemas.openxmlformats.org/officeDocument/2006/relationships/slideMaster" Target="../slideMasters/slideMaster13.xml"/>
</Relationships>
</file>

<file path=ppt/slideLayouts/_rels/slideLayout156.xml.rels><?xml version="1.0" encoding="UTF-8"?>
<Relationships xmlns="http://schemas.openxmlformats.org/package/2006/relationships"><Relationship Id="rId1" Type="http://schemas.openxmlformats.org/officeDocument/2006/relationships/slideMaster" Target="../slideMasters/slideMaster1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0"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11" name="PlaceHolder 2"/>
          <p:cNvSpPr>
            <a:spLocks noGrp="1"/>
          </p:cNvSpPr>
          <p:nvPr>
            <p:ph type="subTitle"/>
          </p:nvPr>
        </p:nvSpPr>
        <p:spPr>
          <a:xfrm>
            <a:off x="609480" y="1604520"/>
            <a:ext cx="10972440" cy="397728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2"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13"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4"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15"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16"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7"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8" name="PlaceHolder 1"/>
          <p:cNvSpPr>
            <a:spLocks noGrp="1"/>
          </p:cNvSpPr>
          <p:nvPr>
            <p:ph type="subTitle"/>
          </p:nvPr>
        </p:nvSpPr>
        <p:spPr>
          <a:xfrm>
            <a:off x="609480" y="273600"/>
            <a:ext cx="10972440" cy="530784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20"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21"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
        <p:nvSpPr>
          <p:cNvPr id="22"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24"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25"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26"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28"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29"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30" name="PlaceHolder 4"/>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32" name="PlaceHolder 2"/>
          <p:cNvSpPr>
            <a:spLocks noGrp="1"/>
          </p:cNvSpPr>
          <p:nvPr>
            <p:ph type="body"/>
          </p:nvPr>
        </p:nvSpPr>
        <p:spPr>
          <a:xfrm>
            <a:off x="609480" y="1604520"/>
            <a:ext cx="10972440" cy="1896840"/>
          </a:xfrm>
          <a:prstGeom prst="rect">
            <a:avLst/>
          </a:prstGeom>
        </p:spPr>
        <p:txBody>
          <a:bodyPr lIns="0" rIns="0" tIns="0" bIns="0">
            <a:normAutofit/>
          </a:bodyPr>
          <a:p>
            <a:endParaRPr b="0" lang="en-US" sz="3200" spc="-1" strike="noStrike">
              <a:latin typeface="Arial"/>
            </a:endParaRPr>
          </a:p>
        </p:txBody>
      </p:sp>
      <p:sp>
        <p:nvSpPr>
          <p:cNvPr id="33" name="PlaceHolder 3"/>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35"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36"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37"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
        <p:nvSpPr>
          <p:cNvPr id="38" name="PlaceHolder 5"/>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9"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40" name="PlaceHolder 2"/>
          <p:cNvSpPr>
            <a:spLocks noGrp="1"/>
          </p:cNvSpPr>
          <p:nvPr>
            <p:ph type="body"/>
          </p:nvPr>
        </p:nvSpPr>
        <p:spPr>
          <a:xfrm>
            <a:off x="609480" y="1604520"/>
            <a:ext cx="3533040" cy="1896840"/>
          </a:xfrm>
          <a:prstGeom prst="rect">
            <a:avLst/>
          </a:prstGeom>
        </p:spPr>
        <p:txBody>
          <a:bodyPr lIns="0" rIns="0" tIns="0" bIns="0">
            <a:normAutofit/>
          </a:bodyPr>
          <a:p>
            <a:endParaRPr b="0" lang="en-US" sz="3200" spc="-1" strike="noStrike">
              <a:latin typeface="Arial"/>
            </a:endParaRPr>
          </a:p>
        </p:txBody>
      </p:sp>
      <p:sp>
        <p:nvSpPr>
          <p:cNvPr id="41" name="PlaceHolder 3"/>
          <p:cNvSpPr>
            <a:spLocks noGrp="1"/>
          </p:cNvSpPr>
          <p:nvPr>
            <p:ph type="body"/>
          </p:nvPr>
        </p:nvSpPr>
        <p:spPr>
          <a:xfrm>
            <a:off x="4319640" y="1604520"/>
            <a:ext cx="3533040" cy="1896840"/>
          </a:xfrm>
          <a:prstGeom prst="rect">
            <a:avLst/>
          </a:prstGeom>
        </p:spPr>
        <p:txBody>
          <a:bodyPr lIns="0" rIns="0" tIns="0" bIns="0">
            <a:normAutofit/>
          </a:bodyPr>
          <a:p>
            <a:endParaRPr b="0" lang="en-US" sz="3200" spc="-1" strike="noStrike">
              <a:latin typeface="Arial"/>
            </a:endParaRPr>
          </a:p>
        </p:txBody>
      </p:sp>
      <p:sp>
        <p:nvSpPr>
          <p:cNvPr id="42" name="PlaceHolder 4"/>
          <p:cNvSpPr>
            <a:spLocks noGrp="1"/>
          </p:cNvSpPr>
          <p:nvPr>
            <p:ph type="body"/>
          </p:nvPr>
        </p:nvSpPr>
        <p:spPr>
          <a:xfrm>
            <a:off x="8029800" y="1604520"/>
            <a:ext cx="3533040" cy="1896840"/>
          </a:xfrm>
          <a:prstGeom prst="rect">
            <a:avLst/>
          </a:prstGeom>
        </p:spPr>
        <p:txBody>
          <a:bodyPr lIns="0" rIns="0" tIns="0" bIns="0">
            <a:normAutofit/>
          </a:bodyPr>
          <a:p>
            <a:endParaRPr b="0" lang="en-US" sz="3200" spc="-1" strike="noStrike">
              <a:latin typeface="Arial"/>
            </a:endParaRPr>
          </a:p>
        </p:txBody>
      </p:sp>
      <p:sp>
        <p:nvSpPr>
          <p:cNvPr id="43" name="PlaceHolder 5"/>
          <p:cNvSpPr>
            <a:spLocks noGrp="1"/>
          </p:cNvSpPr>
          <p:nvPr>
            <p:ph type="body"/>
          </p:nvPr>
        </p:nvSpPr>
        <p:spPr>
          <a:xfrm>
            <a:off x="609480" y="3682080"/>
            <a:ext cx="3533040" cy="1896840"/>
          </a:xfrm>
          <a:prstGeom prst="rect">
            <a:avLst/>
          </a:prstGeom>
        </p:spPr>
        <p:txBody>
          <a:bodyPr lIns="0" rIns="0" tIns="0" bIns="0">
            <a:normAutofit/>
          </a:bodyPr>
          <a:p>
            <a:endParaRPr b="0" lang="en-US" sz="3200" spc="-1" strike="noStrike">
              <a:latin typeface="Arial"/>
            </a:endParaRPr>
          </a:p>
        </p:txBody>
      </p:sp>
      <p:sp>
        <p:nvSpPr>
          <p:cNvPr id="44" name="PlaceHolder 6"/>
          <p:cNvSpPr>
            <a:spLocks noGrp="1"/>
          </p:cNvSpPr>
          <p:nvPr>
            <p:ph type="body"/>
          </p:nvPr>
        </p:nvSpPr>
        <p:spPr>
          <a:xfrm>
            <a:off x="4319640" y="3682080"/>
            <a:ext cx="3533040" cy="1896840"/>
          </a:xfrm>
          <a:prstGeom prst="rect">
            <a:avLst/>
          </a:prstGeom>
        </p:spPr>
        <p:txBody>
          <a:bodyPr lIns="0" rIns="0" tIns="0" bIns="0">
            <a:normAutofit/>
          </a:bodyPr>
          <a:p>
            <a:endParaRPr b="0" lang="en-US" sz="3200" spc="-1" strike="noStrike">
              <a:latin typeface="Arial"/>
            </a:endParaRPr>
          </a:p>
        </p:txBody>
      </p:sp>
      <p:sp>
        <p:nvSpPr>
          <p:cNvPr id="45" name="PlaceHolder 7"/>
          <p:cNvSpPr>
            <a:spLocks noGrp="1"/>
          </p:cNvSpPr>
          <p:nvPr>
            <p:ph type="body"/>
          </p:nvPr>
        </p:nvSpPr>
        <p:spPr>
          <a:xfrm>
            <a:off x="8029800" y="3682080"/>
            <a:ext cx="35330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9"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50" name="PlaceHolder 2"/>
          <p:cNvSpPr>
            <a:spLocks noGrp="1"/>
          </p:cNvSpPr>
          <p:nvPr>
            <p:ph type="subTitle"/>
          </p:nvPr>
        </p:nvSpPr>
        <p:spPr>
          <a:xfrm>
            <a:off x="609480" y="1604520"/>
            <a:ext cx="10972440" cy="397728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52"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54"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55"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6"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7" name="PlaceHolder 1"/>
          <p:cNvSpPr>
            <a:spLocks noGrp="1"/>
          </p:cNvSpPr>
          <p:nvPr>
            <p:ph type="subTitle"/>
          </p:nvPr>
        </p:nvSpPr>
        <p:spPr>
          <a:xfrm>
            <a:off x="609480" y="273600"/>
            <a:ext cx="10972440" cy="530784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59"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60"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
        <p:nvSpPr>
          <p:cNvPr id="61"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63"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64"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65"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67"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68"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69" name="PlaceHolder 4"/>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71" name="PlaceHolder 2"/>
          <p:cNvSpPr>
            <a:spLocks noGrp="1"/>
          </p:cNvSpPr>
          <p:nvPr>
            <p:ph type="body"/>
          </p:nvPr>
        </p:nvSpPr>
        <p:spPr>
          <a:xfrm>
            <a:off x="609480" y="1604520"/>
            <a:ext cx="10972440" cy="1896840"/>
          </a:xfrm>
          <a:prstGeom prst="rect">
            <a:avLst/>
          </a:prstGeom>
        </p:spPr>
        <p:txBody>
          <a:bodyPr lIns="0" rIns="0" tIns="0" bIns="0">
            <a:normAutofit/>
          </a:bodyPr>
          <a:p>
            <a:endParaRPr b="0" lang="en-US" sz="3200" spc="-1" strike="noStrike">
              <a:latin typeface="Arial"/>
            </a:endParaRPr>
          </a:p>
        </p:txBody>
      </p:sp>
      <p:sp>
        <p:nvSpPr>
          <p:cNvPr id="72" name="PlaceHolder 3"/>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74"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75"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76"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
        <p:nvSpPr>
          <p:cNvPr id="77" name="PlaceHolder 5"/>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79" name="PlaceHolder 2"/>
          <p:cNvSpPr>
            <a:spLocks noGrp="1"/>
          </p:cNvSpPr>
          <p:nvPr>
            <p:ph type="body"/>
          </p:nvPr>
        </p:nvSpPr>
        <p:spPr>
          <a:xfrm>
            <a:off x="609480" y="1604520"/>
            <a:ext cx="3533040" cy="1896840"/>
          </a:xfrm>
          <a:prstGeom prst="rect">
            <a:avLst/>
          </a:prstGeom>
        </p:spPr>
        <p:txBody>
          <a:bodyPr lIns="0" rIns="0" tIns="0" bIns="0">
            <a:normAutofit/>
          </a:bodyPr>
          <a:p>
            <a:endParaRPr b="0" lang="en-US" sz="3200" spc="-1" strike="noStrike">
              <a:latin typeface="Arial"/>
            </a:endParaRPr>
          </a:p>
        </p:txBody>
      </p:sp>
      <p:sp>
        <p:nvSpPr>
          <p:cNvPr id="80" name="PlaceHolder 3"/>
          <p:cNvSpPr>
            <a:spLocks noGrp="1"/>
          </p:cNvSpPr>
          <p:nvPr>
            <p:ph type="body"/>
          </p:nvPr>
        </p:nvSpPr>
        <p:spPr>
          <a:xfrm>
            <a:off x="4319640" y="1604520"/>
            <a:ext cx="3533040" cy="1896840"/>
          </a:xfrm>
          <a:prstGeom prst="rect">
            <a:avLst/>
          </a:prstGeom>
        </p:spPr>
        <p:txBody>
          <a:bodyPr lIns="0" rIns="0" tIns="0" bIns="0">
            <a:normAutofit/>
          </a:bodyPr>
          <a:p>
            <a:endParaRPr b="0" lang="en-US" sz="3200" spc="-1" strike="noStrike">
              <a:latin typeface="Arial"/>
            </a:endParaRPr>
          </a:p>
        </p:txBody>
      </p:sp>
      <p:sp>
        <p:nvSpPr>
          <p:cNvPr id="81" name="PlaceHolder 4"/>
          <p:cNvSpPr>
            <a:spLocks noGrp="1"/>
          </p:cNvSpPr>
          <p:nvPr>
            <p:ph type="body"/>
          </p:nvPr>
        </p:nvSpPr>
        <p:spPr>
          <a:xfrm>
            <a:off x="8029800" y="1604520"/>
            <a:ext cx="3533040" cy="1896840"/>
          </a:xfrm>
          <a:prstGeom prst="rect">
            <a:avLst/>
          </a:prstGeom>
        </p:spPr>
        <p:txBody>
          <a:bodyPr lIns="0" rIns="0" tIns="0" bIns="0">
            <a:normAutofit/>
          </a:bodyPr>
          <a:p>
            <a:endParaRPr b="0" lang="en-US" sz="3200" spc="-1" strike="noStrike">
              <a:latin typeface="Arial"/>
            </a:endParaRPr>
          </a:p>
        </p:txBody>
      </p:sp>
      <p:sp>
        <p:nvSpPr>
          <p:cNvPr id="82" name="PlaceHolder 5"/>
          <p:cNvSpPr>
            <a:spLocks noGrp="1"/>
          </p:cNvSpPr>
          <p:nvPr>
            <p:ph type="body"/>
          </p:nvPr>
        </p:nvSpPr>
        <p:spPr>
          <a:xfrm>
            <a:off x="609480" y="3682080"/>
            <a:ext cx="3533040" cy="1896840"/>
          </a:xfrm>
          <a:prstGeom prst="rect">
            <a:avLst/>
          </a:prstGeom>
        </p:spPr>
        <p:txBody>
          <a:bodyPr lIns="0" rIns="0" tIns="0" bIns="0">
            <a:normAutofit/>
          </a:bodyPr>
          <a:p>
            <a:endParaRPr b="0" lang="en-US" sz="3200" spc="-1" strike="noStrike">
              <a:latin typeface="Arial"/>
            </a:endParaRPr>
          </a:p>
        </p:txBody>
      </p:sp>
      <p:sp>
        <p:nvSpPr>
          <p:cNvPr id="83" name="PlaceHolder 6"/>
          <p:cNvSpPr>
            <a:spLocks noGrp="1"/>
          </p:cNvSpPr>
          <p:nvPr>
            <p:ph type="body"/>
          </p:nvPr>
        </p:nvSpPr>
        <p:spPr>
          <a:xfrm>
            <a:off x="4319640" y="3682080"/>
            <a:ext cx="3533040" cy="1896840"/>
          </a:xfrm>
          <a:prstGeom prst="rect">
            <a:avLst/>
          </a:prstGeom>
        </p:spPr>
        <p:txBody>
          <a:bodyPr lIns="0" rIns="0" tIns="0" bIns="0">
            <a:normAutofit/>
          </a:bodyPr>
          <a:p>
            <a:endParaRPr b="0" lang="en-US" sz="3200" spc="-1" strike="noStrike">
              <a:latin typeface="Arial"/>
            </a:endParaRPr>
          </a:p>
        </p:txBody>
      </p:sp>
      <p:sp>
        <p:nvSpPr>
          <p:cNvPr id="84" name="PlaceHolder 7"/>
          <p:cNvSpPr>
            <a:spLocks noGrp="1"/>
          </p:cNvSpPr>
          <p:nvPr>
            <p:ph type="body"/>
          </p:nvPr>
        </p:nvSpPr>
        <p:spPr>
          <a:xfrm>
            <a:off x="8029800" y="3682080"/>
            <a:ext cx="35330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8"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89" name="PlaceHolder 2"/>
          <p:cNvSpPr>
            <a:spLocks noGrp="1"/>
          </p:cNvSpPr>
          <p:nvPr>
            <p:ph type="subTitle"/>
          </p:nvPr>
        </p:nvSpPr>
        <p:spPr>
          <a:xfrm>
            <a:off x="609480" y="1604520"/>
            <a:ext cx="10972440" cy="397728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91"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93"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94"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5"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96" name="PlaceHolder 1"/>
          <p:cNvSpPr>
            <a:spLocks noGrp="1"/>
          </p:cNvSpPr>
          <p:nvPr>
            <p:ph type="subTitle"/>
          </p:nvPr>
        </p:nvSpPr>
        <p:spPr>
          <a:xfrm>
            <a:off x="609480" y="273600"/>
            <a:ext cx="10972440" cy="530784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98"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99"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
        <p:nvSpPr>
          <p:cNvPr id="100"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102"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103"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104"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106"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107"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108" name="PlaceHolder 4"/>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110" name="PlaceHolder 2"/>
          <p:cNvSpPr>
            <a:spLocks noGrp="1"/>
          </p:cNvSpPr>
          <p:nvPr>
            <p:ph type="body"/>
          </p:nvPr>
        </p:nvSpPr>
        <p:spPr>
          <a:xfrm>
            <a:off x="609480" y="1604520"/>
            <a:ext cx="10972440" cy="1896840"/>
          </a:xfrm>
          <a:prstGeom prst="rect">
            <a:avLst/>
          </a:prstGeom>
        </p:spPr>
        <p:txBody>
          <a:bodyPr lIns="0" rIns="0" tIns="0" bIns="0">
            <a:normAutofit/>
          </a:bodyPr>
          <a:p>
            <a:endParaRPr b="0" lang="en-US" sz="3200" spc="-1" strike="noStrike">
              <a:latin typeface="Arial"/>
            </a:endParaRPr>
          </a:p>
        </p:txBody>
      </p:sp>
      <p:sp>
        <p:nvSpPr>
          <p:cNvPr id="111" name="PlaceHolder 3"/>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113"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114"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115"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
        <p:nvSpPr>
          <p:cNvPr id="116" name="PlaceHolder 5"/>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118" name="PlaceHolder 2"/>
          <p:cNvSpPr>
            <a:spLocks noGrp="1"/>
          </p:cNvSpPr>
          <p:nvPr>
            <p:ph type="body"/>
          </p:nvPr>
        </p:nvSpPr>
        <p:spPr>
          <a:xfrm>
            <a:off x="609480" y="1604520"/>
            <a:ext cx="3533040" cy="1896840"/>
          </a:xfrm>
          <a:prstGeom prst="rect">
            <a:avLst/>
          </a:prstGeom>
        </p:spPr>
        <p:txBody>
          <a:bodyPr lIns="0" rIns="0" tIns="0" bIns="0">
            <a:normAutofit/>
          </a:bodyPr>
          <a:p>
            <a:endParaRPr b="0" lang="en-US" sz="3200" spc="-1" strike="noStrike">
              <a:latin typeface="Arial"/>
            </a:endParaRPr>
          </a:p>
        </p:txBody>
      </p:sp>
      <p:sp>
        <p:nvSpPr>
          <p:cNvPr id="119" name="PlaceHolder 3"/>
          <p:cNvSpPr>
            <a:spLocks noGrp="1"/>
          </p:cNvSpPr>
          <p:nvPr>
            <p:ph type="body"/>
          </p:nvPr>
        </p:nvSpPr>
        <p:spPr>
          <a:xfrm>
            <a:off x="4319640" y="1604520"/>
            <a:ext cx="3533040" cy="1896840"/>
          </a:xfrm>
          <a:prstGeom prst="rect">
            <a:avLst/>
          </a:prstGeom>
        </p:spPr>
        <p:txBody>
          <a:bodyPr lIns="0" rIns="0" tIns="0" bIns="0">
            <a:normAutofit/>
          </a:bodyPr>
          <a:p>
            <a:endParaRPr b="0" lang="en-US" sz="3200" spc="-1" strike="noStrike">
              <a:latin typeface="Arial"/>
            </a:endParaRPr>
          </a:p>
        </p:txBody>
      </p:sp>
      <p:sp>
        <p:nvSpPr>
          <p:cNvPr id="120" name="PlaceHolder 4"/>
          <p:cNvSpPr>
            <a:spLocks noGrp="1"/>
          </p:cNvSpPr>
          <p:nvPr>
            <p:ph type="body"/>
          </p:nvPr>
        </p:nvSpPr>
        <p:spPr>
          <a:xfrm>
            <a:off x="8029800" y="1604520"/>
            <a:ext cx="3533040" cy="1896840"/>
          </a:xfrm>
          <a:prstGeom prst="rect">
            <a:avLst/>
          </a:prstGeom>
        </p:spPr>
        <p:txBody>
          <a:bodyPr lIns="0" rIns="0" tIns="0" bIns="0">
            <a:normAutofit/>
          </a:bodyPr>
          <a:p>
            <a:endParaRPr b="0" lang="en-US" sz="3200" spc="-1" strike="noStrike">
              <a:latin typeface="Arial"/>
            </a:endParaRPr>
          </a:p>
        </p:txBody>
      </p:sp>
      <p:sp>
        <p:nvSpPr>
          <p:cNvPr id="121" name="PlaceHolder 5"/>
          <p:cNvSpPr>
            <a:spLocks noGrp="1"/>
          </p:cNvSpPr>
          <p:nvPr>
            <p:ph type="body"/>
          </p:nvPr>
        </p:nvSpPr>
        <p:spPr>
          <a:xfrm>
            <a:off x="609480" y="3682080"/>
            <a:ext cx="3533040" cy="1896840"/>
          </a:xfrm>
          <a:prstGeom prst="rect">
            <a:avLst/>
          </a:prstGeom>
        </p:spPr>
        <p:txBody>
          <a:bodyPr lIns="0" rIns="0" tIns="0" bIns="0">
            <a:normAutofit/>
          </a:bodyPr>
          <a:p>
            <a:endParaRPr b="0" lang="en-US" sz="3200" spc="-1" strike="noStrike">
              <a:latin typeface="Arial"/>
            </a:endParaRPr>
          </a:p>
        </p:txBody>
      </p:sp>
      <p:sp>
        <p:nvSpPr>
          <p:cNvPr id="122" name="PlaceHolder 6"/>
          <p:cNvSpPr>
            <a:spLocks noGrp="1"/>
          </p:cNvSpPr>
          <p:nvPr>
            <p:ph type="body"/>
          </p:nvPr>
        </p:nvSpPr>
        <p:spPr>
          <a:xfrm>
            <a:off x="4319640" y="3682080"/>
            <a:ext cx="3533040" cy="1896840"/>
          </a:xfrm>
          <a:prstGeom prst="rect">
            <a:avLst/>
          </a:prstGeom>
        </p:spPr>
        <p:txBody>
          <a:bodyPr lIns="0" rIns="0" tIns="0" bIns="0">
            <a:normAutofit/>
          </a:bodyPr>
          <a:p>
            <a:endParaRPr b="0" lang="en-US" sz="3200" spc="-1" strike="noStrike">
              <a:latin typeface="Arial"/>
            </a:endParaRPr>
          </a:p>
        </p:txBody>
      </p:sp>
      <p:sp>
        <p:nvSpPr>
          <p:cNvPr id="123" name="PlaceHolder 7"/>
          <p:cNvSpPr>
            <a:spLocks noGrp="1"/>
          </p:cNvSpPr>
          <p:nvPr>
            <p:ph type="body"/>
          </p:nvPr>
        </p:nvSpPr>
        <p:spPr>
          <a:xfrm>
            <a:off x="8029800" y="3682080"/>
            <a:ext cx="35330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3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3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27"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128" name="PlaceHolder 2"/>
          <p:cNvSpPr>
            <a:spLocks noGrp="1"/>
          </p:cNvSpPr>
          <p:nvPr>
            <p:ph type="subTitle"/>
          </p:nvPr>
        </p:nvSpPr>
        <p:spPr>
          <a:xfrm>
            <a:off x="609480" y="1604520"/>
            <a:ext cx="10972440" cy="397728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3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29"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130"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4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31"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132"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133"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4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4"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Tree>
  </p:cSld>
</p:sldLayout>
</file>

<file path=ppt/slideLayouts/slideLayout4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35" name="PlaceHolder 1"/>
          <p:cNvSpPr>
            <a:spLocks noGrp="1"/>
          </p:cNvSpPr>
          <p:nvPr>
            <p:ph type="subTitle"/>
          </p:nvPr>
        </p:nvSpPr>
        <p:spPr>
          <a:xfrm>
            <a:off x="609480" y="273600"/>
            <a:ext cx="10972440" cy="530784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4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36"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137"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138"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
        <p:nvSpPr>
          <p:cNvPr id="139"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4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40"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141"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142"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143"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4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44"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145"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146"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147" name="PlaceHolder 4"/>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4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48"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149" name="PlaceHolder 2"/>
          <p:cNvSpPr>
            <a:spLocks noGrp="1"/>
          </p:cNvSpPr>
          <p:nvPr>
            <p:ph type="body"/>
          </p:nvPr>
        </p:nvSpPr>
        <p:spPr>
          <a:xfrm>
            <a:off x="609480" y="1604520"/>
            <a:ext cx="10972440" cy="1896840"/>
          </a:xfrm>
          <a:prstGeom prst="rect">
            <a:avLst/>
          </a:prstGeom>
        </p:spPr>
        <p:txBody>
          <a:bodyPr lIns="0" rIns="0" tIns="0" bIns="0">
            <a:normAutofit/>
          </a:bodyPr>
          <a:p>
            <a:endParaRPr b="0" lang="en-US" sz="3200" spc="-1" strike="noStrike">
              <a:latin typeface="Arial"/>
            </a:endParaRPr>
          </a:p>
        </p:txBody>
      </p:sp>
      <p:sp>
        <p:nvSpPr>
          <p:cNvPr id="150" name="PlaceHolder 3"/>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4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51"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152"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153"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154"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
        <p:nvSpPr>
          <p:cNvPr id="155" name="PlaceHolder 5"/>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4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56"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157" name="PlaceHolder 2"/>
          <p:cNvSpPr>
            <a:spLocks noGrp="1"/>
          </p:cNvSpPr>
          <p:nvPr>
            <p:ph type="body"/>
          </p:nvPr>
        </p:nvSpPr>
        <p:spPr>
          <a:xfrm>
            <a:off x="609480" y="1604520"/>
            <a:ext cx="3533040" cy="1896840"/>
          </a:xfrm>
          <a:prstGeom prst="rect">
            <a:avLst/>
          </a:prstGeom>
        </p:spPr>
        <p:txBody>
          <a:bodyPr lIns="0" rIns="0" tIns="0" bIns="0">
            <a:normAutofit/>
          </a:bodyPr>
          <a:p>
            <a:endParaRPr b="0" lang="en-US" sz="3200" spc="-1" strike="noStrike">
              <a:latin typeface="Arial"/>
            </a:endParaRPr>
          </a:p>
        </p:txBody>
      </p:sp>
      <p:sp>
        <p:nvSpPr>
          <p:cNvPr id="158" name="PlaceHolder 3"/>
          <p:cNvSpPr>
            <a:spLocks noGrp="1"/>
          </p:cNvSpPr>
          <p:nvPr>
            <p:ph type="body"/>
          </p:nvPr>
        </p:nvSpPr>
        <p:spPr>
          <a:xfrm>
            <a:off x="4319640" y="1604520"/>
            <a:ext cx="3533040" cy="1896840"/>
          </a:xfrm>
          <a:prstGeom prst="rect">
            <a:avLst/>
          </a:prstGeom>
        </p:spPr>
        <p:txBody>
          <a:bodyPr lIns="0" rIns="0" tIns="0" bIns="0">
            <a:normAutofit/>
          </a:bodyPr>
          <a:p>
            <a:endParaRPr b="0" lang="en-US" sz="3200" spc="-1" strike="noStrike">
              <a:latin typeface="Arial"/>
            </a:endParaRPr>
          </a:p>
        </p:txBody>
      </p:sp>
      <p:sp>
        <p:nvSpPr>
          <p:cNvPr id="159" name="PlaceHolder 4"/>
          <p:cNvSpPr>
            <a:spLocks noGrp="1"/>
          </p:cNvSpPr>
          <p:nvPr>
            <p:ph type="body"/>
          </p:nvPr>
        </p:nvSpPr>
        <p:spPr>
          <a:xfrm>
            <a:off x="8029800" y="1604520"/>
            <a:ext cx="3533040" cy="1896840"/>
          </a:xfrm>
          <a:prstGeom prst="rect">
            <a:avLst/>
          </a:prstGeom>
        </p:spPr>
        <p:txBody>
          <a:bodyPr lIns="0" rIns="0" tIns="0" bIns="0">
            <a:normAutofit/>
          </a:bodyPr>
          <a:p>
            <a:endParaRPr b="0" lang="en-US" sz="3200" spc="-1" strike="noStrike">
              <a:latin typeface="Arial"/>
            </a:endParaRPr>
          </a:p>
        </p:txBody>
      </p:sp>
      <p:sp>
        <p:nvSpPr>
          <p:cNvPr id="160" name="PlaceHolder 5"/>
          <p:cNvSpPr>
            <a:spLocks noGrp="1"/>
          </p:cNvSpPr>
          <p:nvPr>
            <p:ph type="body"/>
          </p:nvPr>
        </p:nvSpPr>
        <p:spPr>
          <a:xfrm>
            <a:off x="609480" y="3682080"/>
            <a:ext cx="3533040" cy="1896840"/>
          </a:xfrm>
          <a:prstGeom prst="rect">
            <a:avLst/>
          </a:prstGeom>
        </p:spPr>
        <p:txBody>
          <a:bodyPr lIns="0" rIns="0" tIns="0" bIns="0">
            <a:normAutofit/>
          </a:bodyPr>
          <a:p>
            <a:endParaRPr b="0" lang="en-US" sz="3200" spc="-1" strike="noStrike">
              <a:latin typeface="Arial"/>
            </a:endParaRPr>
          </a:p>
        </p:txBody>
      </p:sp>
      <p:sp>
        <p:nvSpPr>
          <p:cNvPr id="161" name="PlaceHolder 6"/>
          <p:cNvSpPr>
            <a:spLocks noGrp="1"/>
          </p:cNvSpPr>
          <p:nvPr>
            <p:ph type="body"/>
          </p:nvPr>
        </p:nvSpPr>
        <p:spPr>
          <a:xfrm>
            <a:off x="4319640" y="3682080"/>
            <a:ext cx="3533040" cy="1896840"/>
          </a:xfrm>
          <a:prstGeom prst="rect">
            <a:avLst/>
          </a:prstGeom>
        </p:spPr>
        <p:txBody>
          <a:bodyPr lIns="0" rIns="0" tIns="0" bIns="0">
            <a:normAutofit/>
          </a:bodyPr>
          <a:p>
            <a:endParaRPr b="0" lang="en-US" sz="3200" spc="-1" strike="noStrike">
              <a:latin typeface="Arial"/>
            </a:endParaRPr>
          </a:p>
        </p:txBody>
      </p:sp>
      <p:sp>
        <p:nvSpPr>
          <p:cNvPr id="162" name="PlaceHolder 7"/>
          <p:cNvSpPr>
            <a:spLocks noGrp="1"/>
          </p:cNvSpPr>
          <p:nvPr>
            <p:ph type="body"/>
          </p:nvPr>
        </p:nvSpPr>
        <p:spPr>
          <a:xfrm>
            <a:off x="8029800" y="3682080"/>
            <a:ext cx="35330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4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5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70"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171" name="PlaceHolder 2"/>
          <p:cNvSpPr>
            <a:spLocks noGrp="1"/>
          </p:cNvSpPr>
          <p:nvPr>
            <p:ph type="subTitle"/>
          </p:nvPr>
        </p:nvSpPr>
        <p:spPr>
          <a:xfrm>
            <a:off x="609480" y="1604520"/>
            <a:ext cx="10972440" cy="397728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5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72"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173"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5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74"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175"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176"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5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77"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Tree>
  </p:cSld>
</p:sldLayout>
</file>

<file path=ppt/slideLayouts/slideLayout5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78" name="PlaceHolder 1"/>
          <p:cNvSpPr>
            <a:spLocks noGrp="1"/>
          </p:cNvSpPr>
          <p:nvPr>
            <p:ph type="subTitle"/>
          </p:nvPr>
        </p:nvSpPr>
        <p:spPr>
          <a:xfrm>
            <a:off x="609480" y="273600"/>
            <a:ext cx="10972440" cy="530784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5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79"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180"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181"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
        <p:nvSpPr>
          <p:cNvPr id="182"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5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83"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184"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185"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186"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5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87"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188"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189"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190" name="PlaceHolder 4"/>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5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91"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192" name="PlaceHolder 2"/>
          <p:cNvSpPr>
            <a:spLocks noGrp="1"/>
          </p:cNvSpPr>
          <p:nvPr>
            <p:ph type="body"/>
          </p:nvPr>
        </p:nvSpPr>
        <p:spPr>
          <a:xfrm>
            <a:off x="609480" y="1604520"/>
            <a:ext cx="10972440" cy="1896840"/>
          </a:xfrm>
          <a:prstGeom prst="rect">
            <a:avLst/>
          </a:prstGeom>
        </p:spPr>
        <p:txBody>
          <a:bodyPr lIns="0" rIns="0" tIns="0" bIns="0">
            <a:normAutofit/>
          </a:bodyPr>
          <a:p>
            <a:endParaRPr b="0" lang="en-US" sz="3200" spc="-1" strike="noStrike">
              <a:latin typeface="Arial"/>
            </a:endParaRPr>
          </a:p>
        </p:txBody>
      </p:sp>
      <p:sp>
        <p:nvSpPr>
          <p:cNvPr id="193" name="PlaceHolder 3"/>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5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94"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195"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196"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197"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
        <p:nvSpPr>
          <p:cNvPr id="198" name="PlaceHolder 5"/>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6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99"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200" name="PlaceHolder 2"/>
          <p:cNvSpPr>
            <a:spLocks noGrp="1"/>
          </p:cNvSpPr>
          <p:nvPr>
            <p:ph type="body"/>
          </p:nvPr>
        </p:nvSpPr>
        <p:spPr>
          <a:xfrm>
            <a:off x="609480" y="1604520"/>
            <a:ext cx="3533040" cy="1896840"/>
          </a:xfrm>
          <a:prstGeom prst="rect">
            <a:avLst/>
          </a:prstGeom>
        </p:spPr>
        <p:txBody>
          <a:bodyPr lIns="0" rIns="0" tIns="0" bIns="0">
            <a:normAutofit/>
          </a:bodyPr>
          <a:p>
            <a:endParaRPr b="0" lang="en-US" sz="3200" spc="-1" strike="noStrike">
              <a:latin typeface="Arial"/>
            </a:endParaRPr>
          </a:p>
        </p:txBody>
      </p:sp>
      <p:sp>
        <p:nvSpPr>
          <p:cNvPr id="201" name="PlaceHolder 3"/>
          <p:cNvSpPr>
            <a:spLocks noGrp="1"/>
          </p:cNvSpPr>
          <p:nvPr>
            <p:ph type="body"/>
          </p:nvPr>
        </p:nvSpPr>
        <p:spPr>
          <a:xfrm>
            <a:off x="4319640" y="1604520"/>
            <a:ext cx="3533040" cy="1896840"/>
          </a:xfrm>
          <a:prstGeom prst="rect">
            <a:avLst/>
          </a:prstGeom>
        </p:spPr>
        <p:txBody>
          <a:bodyPr lIns="0" rIns="0" tIns="0" bIns="0">
            <a:normAutofit/>
          </a:bodyPr>
          <a:p>
            <a:endParaRPr b="0" lang="en-US" sz="3200" spc="-1" strike="noStrike">
              <a:latin typeface="Arial"/>
            </a:endParaRPr>
          </a:p>
        </p:txBody>
      </p:sp>
      <p:sp>
        <p:nvSpPr>
          <p:cNvPr id="202" name="PlaceHolder 4"/>
          <p:cNvSpPr>
            <a:spLocks noGrp="1"/>
          </p:cNvSpPr>
          <p:nvPr>
            <p:ph type="body"/>
          </p:nvPr>
        </p:nvSpPr>
        <p:spPr>
          <a:xfrm>
            <a:off x="8029800" y="1604520"/>
            <a:ext cx="3533040" cy="1896840"/>
          </a:xfrm>
          <a:prstGeom prst="rect">
            <a:avLst/>
          </a:prstGeom>
        </p:spPr>
        <p:txBody>
          <a:bodyPr lIns="0" rIns="0" tIns="0" bIns="0">
            <a:normAutofit/>
          </a:bodyPr>
          <a:p>
            <a:endParaRPr b="0" lang="en-US" sz="3200" spc="-1" strike="noStrike">
              <a:latin typeface="Arial"/>
            </a:endParaRPr>
          </a:p>
        </p:txBody>
      </p:sp>
      <p:sp>
        <p:nvSpPr>
          <p:cNvPr id="203" name="PlaceHolder 5"/>
          <p:cNvSpPr>
            <a:spLocks noGrp="1"/>
          </p:cNvSpPr>
          <p:nvPr>
            <p:ph type="body"/>
          </p:nvPr>
        </p:nvSpPr>
        <p:spPr>
          <a:xfrm>
            <a:off x="609480" y="3682080"/>
            <a:ext cx="3533040" cy="1896840"/>
          </a:xfrm>
          <a:prstGeom prst="rect">
            <a:avLst/>
          </a:prstGeom>
        </p:spPr>
        <p:txBody>
          <a:bodyPr lIns="0" rIns="0" tIns="0" bIns="0">
            <a:normAutofit/>
          </a:bodyPr>
          <a:p>
            <a:endParaRPr b="0" lang="en-US" sz="3200" spc="-1" strike="noStrike">
              <a:latin typeface="Arial"/>
            </a:endParaRPr>
          </a:p>
        </p:txBody>
      </p:sp>
      <p:sp>
        <p:nvSpPr>
          <p:cNvPr id="204" name="PlaceHolder 6"/>
          <p:cNvSpPr>
            <a:spLocks noGrp="1"/>
          </p:cNvSpPr>
          <p:nvPr>
            <p:ph type="body"/>
          </p:nvPr>
        </p:nvSpPr>
        <p:spPr>
          <a:xfrm>
            <a:off x="4319640" y="3682080"/>
            <a:ext cx="3533040" cy="1896840"/>
          </a:xfrm>
          <a:prstGeom prst="rect">
            <a:avLst/>
          </a:prstGeom>
        </p:spPr>
        <p:txBody>
          <a:bodyPr lIns="0" rIns="0" tIns="0" bIns="0">
            <a:normAutofit/>
          </a:bodyPr>
          <a:p>
            <a:endParaRPr b="0" lang="en-US" sz="3200" spc="-1" strike="noStrike">
              <a:latin typeface="Arial"/>
            </a:endParaRPr>
          </a:p>
        </p:txBody>
      </p:sp>
      <p:sp>
        <p:nvSpPr>
          <p:cNvPr id="205" name="PlaceHolder 7"/>
          <p:cNvSpPr>
            <a:spLocks noGrp="1"/>
          </p:cNvSpPr>
          <p:nvPr>
            <p:ph type="body"/>
          </p:nvPr>
        </p:nvSpPr>
        <p:spPr>
          <a:xfrm>
            <a:off x="8029800" y="3682080"/>
            <a:ext cx="35330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6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6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213"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214" name="PlaceHolder 2"/>
          <p:cNvSpPr>
            <a:spLocks noGrp="1"/>
          </p:cNvSpPr>
          <p:nvPr>
            <p:ph type="subTitle"/>
          </p:nvPr>
        </p:nvSpPr>
        <p:spPr>
          <a:xfrm>
            <a:off x="609480" y="1604520"/>
            <a:ext cx="10972440" cy="397728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6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215"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216"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6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217"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218"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219"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6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220"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Tree>
  </p:cSld>
</p:sldLayout>
</file>

<file path=ppt/slideLayouts/slideLayout6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221" name="PlaceHolder 1"/>
          <p:cNvSpPr>
            <a:spLocks noGrp="1"/>
          </p:cNvSpPr>
          <p:nvPr>
            <p:ph type="subTitle"/>
          </p:nvPr>
        </p:nvSpPr>
        <p:spPr>
          <a:xfrm>
            <a:off x="609480" y="273600"/>
            <a:ext cx="10972440" cy="530784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6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222"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223"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224"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
        <p:nvSpPr>
          <p:cNvPr id="225"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6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226"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227"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228"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229"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6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0"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231"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232"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233" name="PlaceHolder 4"/>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7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34"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235" name="PlaceHolder 2"/>
          <p:cNvSpPr>
            <a:spLocks noGrp="1"/>
          </p:cNvSpPr>
          <p:nvPr>
            <p:ph type="body"/>
          </p:nvPr>
        </p:nvSpPr>
        <p:spPr>
          <a:xfrm>
            <a:off x="609480" y="1604520"/>
            <a:ext cx="10972440" cy="1896840"/>
          </a:xfrm>
          <a:prstGeom prst="rect">
            <a:avLst/>
          </a:prstGeom>
        </p:spPr>
        <p:txBody>
          <a:bodyPr lIns="0" rIns="0" tIns="0" bIns="0">
            <a:normAutofit/>
          </a:bodyPr>
          <a:p>
            <a:endParaRPr b="0" lang="en-US" sz="3200" spc="-1" strike="noStrike">
              <a:latin typeface="Arial"/>
            </a:endParaRPr>
          </a:p>
        </p:txBody>
      </p:sp>
      <p:sp>
        <p:nvSpPr>
          <p:cNvPr id="236" name="PlaceHolder 3"/>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7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37"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238"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239"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240"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
        <p:nvSpPr>
          <p:cNvPr id="241" name="PlaceHolder 5"/>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7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242"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243" name="PlaceHolder 2"/>
          <p:cNvSpPr>
            <a:spLocks noGrp="1"/>
          </p:cNvSpPr>
          <p:nvPr>
            <p:ph type="body"/>
          </p:nvPr>
        </p:nvSpPr>
        <p:spPr>
          <a:xfrm>
            <a:off x="609480" y="1604520"/>
            <a:ext cx="3533040" cy="1896840"/>
          </a:xfrm>
          <a:prstGeom prst="rect">
            <a:avLst/>
          </a:prstGeom>
        </p:spPr>
        <p:txBody>
          <a:bodyPr lIns="0" rIns="0" tIns="0" bIns="0">
            <a:normAutofit/>
          </a:bodyPr>
          <a:p>
            <a:endParaRPr b="0" lang="en-US" sz="3200" spc="-1" strike="noStrike">
              <a:latin typeface="Arial"/>
            </a:endParaRPr>
          </a:p>
        </p:txBody>
      </p:sp>
      <p:sp>
        <p:nvSpPr>
          <p:cNvPr id="244" name="PlaceHolder 3"/>
          <p:cNvSpPr>
            <a:spLocks noGrp="1"/>
          </p:cNvSpPr>
          <p:nvPr>
            <p:ph type="body"/>
          </p:nvPr>
        </p:nvSpPr>
        <p:spPr>
          <a:xfrm>
            <a:off x="4319640" y="1604520"/>
            <a:ext cx="3533040" cy="1896840"/>
          </a:xfrm>
          <a:prstGeom prst="rect">
            <a:avLst/>
          </a:prstGeom>
        </p:spPr>
        <p:txBody>
          <a:bodyPr lIns="0" rIns="0" tIns="0" bIns="0">
            <a:normAutofit/>
          </a:bodyPr>
          <a:p>
            <a:endParaRPr b="0" lang="en-US" sz="3200" spc="-1" strike="noStrike">
              <a:latin typeface="Arial"/>
            </a:endParaRPr>
          </a:p>
        </p:txBody>
      </p:sp>
      <p:sp>
        <p:nvSpPr>
          <p:cNvPr id="245" name="PlaceHolder 4"/>
          <p:cNvSpPr>
            <a:spLocks noGrp="1"/>
          </p:cNvSpPr>
          <p:nvPr>
            <p:ph type="body"/>
          </p:nvPr>
        </p:nvSpPr>
        <p:spPr>
          <a:xfrm>
            <a:off x="8029800" y="1604520"/>
            <a:ext cx="3533040" cy="1896840"/>
          </a:xfrm>
          <a:prstGeom prst="rect">
            <a:avLst/>
          </a:prstGeom>
        </p:spPr>
        <p:txBody>
          <a:bodyPr lIns="0" rIns="0" tIns="0" bIns="0">
            <a:normAutofit/>
          </a:bodyPr>
          <a:p>
            <a:endParaRPr b="0" lang="en-US" sz="3200" spc="-1" strike="noStrike">
              <a:latin typeface="Arial"/>
            </a:endParaRPr>
          </a:p>
        </p:txBody>
      </p:sp>
      <p:sp>
        <p:nvSpPr>
          <p:cNvPr id="246" name="PlaceHolder 5"/>
          <p:cNvSpPr>
            <a:spLocks noGrp="1"/>
          </p:cNvSpPr>
          <p:nvPr>
            <p:ph type="body"/>
          </p:nvPr>
        </p:nvSpPr>
        <p:spPr>
          <a:xfrm>
            <a:off x="609480" y="3682080"/>
            <a:ext cx="3533040" cy="1896840"/>
          </a:xfrm>
          <a:prstGeom prst="rect">
            <a:avLst/>
          </a:prstGeom>
        </p:spPr>
        <p:txBody>
          <a:bodyPr lIns="0" rIns="0" tIns="0" bIns="0">
            <a:normAutofit/>
          </a:bodyPr>
          <a:p>
            <a:endParaRPr b="0" lang="en-US" sz="3200" spc="-1" strike="noStrike">
              <a:latin typeface="Arial"/>
            </a:endParaRPr>
          </a:p>
        </p:txBody>
      </p:sp>
      <p:sp>
        <p:nvSpPr>
          <p:cNvPr id="247" name="PlaceHolder 6"/>
          <p:cNvSpPr>
            <a:spLocks noGrp="1"/>
          </p:cNvSpPr>
          <p:nvPr>
            <p:ph type="body"/>
          </p:nvPr>
        </p:nvSpPr>
        <p:spPr>
          <a:xfrm>
            <a:off x="4319640" y="3682080"/>
            <a:ext cx="3533040" cy="1896840"/>
          </a:xfrm>
          <a:prstGeom prst="rect">
            <a:avLst/>
          </a:prstGeom>
        </p:spPr>
        <p:txBody>
          <a:bodyPr lIns="0" rIns="0" tIns="0" bIns="0">
            <a:normAutofit/>
          </a:bodyPr>
          <a:p>
            <a:endParaRPr b="0" lang="en-US" sz="3200" spc="-1" strike="noStrike">
              <a:latin typeface="Arial"/>
            </a:endParaRPr>
          </a:p>
        </p:txBody>
      </p:sp>
      <p:sp>
        <p:nvSpPr>
          <p:cNvPr id="248" name="PlaceHolder 7"/>
          <p:cNvSpPr>
            <a:spLocks noGrp="1"/>
          </p:cNvSpPr>
          <p:nvPr>
            <p:ph type="body"/>
          </p:nvPr>
        </p:nvSpPr>
        <p:spPr>
          <a:xfrm>
            <a:off x="8029800" y="3682080"/>
            <a:ext cx="35330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7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7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253"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254" name="PlaceHolder 2"/>
          <p:cNvSpPr>
            <a:spLocks noGrp="1"/>
          </p:cNvSpPr>
          <p:nvPr>
            <p:ph type="subTitle"/>
          </p:nvPr>
        </p:nvSpPr>
        <p:spPr>
          <a:xfrm>
            <a:off x="609480" y="1604520"/>
            <a:ext cx="10972440" cy="397728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7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255"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256"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7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257"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258"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259"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7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260"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Tree>
  </p:cSld>
</p:sldLayout>
</file>

<file path=ppt/slideLayouts/slideLayout7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261" name="PlaceHolder 1"/>
          <p:cNvSpPr>
            <a:spLocks noGrp="1"/>
          </p:cNvSpPr>
          <p:nvPr>
            <p:ph type="subTitle"/>
          </p:nvPr>
        </p:nvSpPr>
        <p:spPr>
          <a:xfrm>
            <a:off x="609480" y="273600"/>
            <a:ext cx="10972440" cy="530784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7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262"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263"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264"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
        <p:nvSpPr>
          <p:cNvPr id="265"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8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266"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267"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268"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269"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8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70"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271"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272"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273" name="PlaceHolder 4"/>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8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4"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275" name="PlaceHolder 2"/>
          <p:cNvSpPr>
            <a:spLocks noGrp="1"/>
          </p:cNvSpPr>
          <p:nvPr>
            <p:ph type="body"/>
          </p:nvPr>
        </p:nvSpPr>
        <p:spPr>
          <a:xfrm>
            <a:off x="609480" y="1604520"/>
            <a:ext cx="10972440" cy="1896840"/>
          </a:xfrm>
          <a:prstGeom prst="rect">
            <a:avLst/>
          </a:prstGeom>
        </p:spPr>
        <p:txBody>
          <a:bodyPr lIns="0" rIns="0" tIns="0" bIns="0">
            <a:normAutofit/>
          </a:bodyPr>
          <a:p>
            <a:endParaRPr b="0" lang="en-US" sz="3200" spc="-1" strike="noStrike">
              <a:latin typeface="Arial"/>
            </a:endParaRPr>
          </a:p>
        </p:txBody>
      </p:sp>
      <p:sp>
        <p:nvSpPr>
          <p:cNvPr id="276" name="PlaceHolder 3"/>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8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77"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278"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279"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280"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
        <p:nvSpPr>
          <p:cNvPr id="281" name="PlaceHolder 5"/>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8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282"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283" name="PlaceHolder 2"/>
          <p:cNvSpPr>
            <a:spLocks noGrp="1"/>
          </p:cNvSpPr>
          <p:nvPr>
            <p:ph type="body"/>
          </p:nvPr>
        </p:nvSpPr>
        <p:spPr>
          <a:xfrm>
            <a:off x="609480" y="1604520"/>
            <a:ext cx="3533040" cy="1896840"/>
          </a:xfrm>
          <a:prstGeom prst="rect">
            <a:avLst/>
          </a:prstGeom>
        </p:spPr>
        <p:txBody>
          <a:bodyPr lIns="0" rIns="0" tIns="0" bIns="0">
            <a:normAutofit/>
          </a:bodyPr>
          <a:p>
            <a:endParaRPr b="0" lang="en-US" sz="3200" spc="-1" strike="noStrike">
              <a:latin typeface="Arial"/>
            </a:endParaRPr>
          </a:p>
        </p:txBody>
      </p:sp>
      <p:sp>
        <p:nvSpPr>
          <p:cNvPr id="284" name="PlaceHolder 3"/>
          <p:cNvSpPr>
            <a:spLocks noGrp="1"/>
          </p:cNvSpPr>
          <p:nvPr>
            <p:ph type="body"/>
          </p:nvPr>
        </p:nvSpPr>
        <p:spPr>
          <a:xfrm>
            <a:off x="4319640" y="1604520"/>
            <a:ext cx="3533040" cy="1896840"/>
          </a:xfrm>
          <a:prstGeom prst="rect">
            <a:avLst/>
          </a:prstGeom>
        </p:spPr>
        <p:txBody>
          <a:bodyPr lIns="0" rIns="0" tIns="0" bIns="0">
            <a:normAutofit/>
          </a:bodyPr>
          <a:p>
            <a:endParaRPr b="0" lang="en-US" sz="3200" spc="-1" strike="noStrike">
              <a:latin typeface="Arial"/>
            </a:endParaRPr>
          </a:p>
        </p:txBody>
      </p:sp>
      <p:sp>
        <p:nvSpPr>
          <p:cNvPr id="285" name="PlaceHolder 4"/>
          <p:cNvSpPr>
            <a:spLocks noGrp="1"/>
          </p:cNvSpPr>
          <p:nvPr>
            <p:ph type="body"/>
          </p:nvPr>
        </p:nvSpPr>
        <p:spPr>
          <a:xfrm>
            <a:off x="8029800" y="1604520"/>
            <a:ext cx="3533040" cy="1896840"/>
          </a:xfrm>
          <a:prstGeom prst="rect">
            <a:avLst/>
          </a:prstGeom>
        </p:spPr>
        <p:txBody>
          <a:bodyPr lIns="0" rIns="0" tIns="0" bIns="0">
            <a:normAutofit/>
          </a:bodyPr>
          <a:p>
            <a:endParaRPr b="0" lang="en-US" sz="3200" spc="-1" strike="noStrike">
              <a:latin typeface="Arial"/>
            </a:endParaRPr>
          </a:p>
        </p:txBody>
      </p:sp>
      <p:sp>
        <p:nvSpPr>
          <p:cNvPr id="286" name="PlaceHolder 5"/>
          <p:cNvSpPr>
            <a:spLocks noGrp="1"/>
          </p:cNvSpPr>
          <p:nvPr>
            <p:ph type="body"/>
          </p:nvPr>
        </p:nvSpPr>
        <p:spPr>
          <a:xfrm>
            <a:off x="609480" y="3682080"/>
            <a:ext cx="3533040" cy="1896840"/>
          </a:xfrm>
          <a:prstGeom prst="rect">
            <a:avLst/>
          </a:prstGeom>
        </p:spPr>
        <p:txBody>
          <a:bodyPr lIns="0" rIns="0" tIns="0" bIns="0">
            <a:normAutofit/>
          </a:bodyPr>
          <a:p>
            <a:endParaRPr b="0" lang="en-US" sz="3200" spc="-1" strike="noStrike">
              <a:latin typeface="Arial"/>
            </a:endParaRPr>
          </a:p>
        </p:txBody>
      </p:sp>
      <p:sp>
        <p:nvSpPr>
          <p:cNvPr id="287" name="PlaceHolder 6"/>
          <p:cNvSpPr>
            <a:spLocks noGrp="1"/>
          </p:cNvSpPr>
          <p:nvPr>
            <p:ph type="body"/>
          </p:nvPr>
        </p:nvSpPr>
        <p:spPr>
          <a:xfrm>
            <a:off x="4319640" y="3682080"/>
            <a:ext cx="3533040" cy="1896840"/>
          </a:xfrm>
          <a:prstGeom prst="rect">
            <a:avLst/>
          </a:prstGeom>
        </p:spPr>
        <p:txBody>
          <a:bodyPr lIns="0" rIns="0" tIns="0" bIns="0">
            <a:normAutofit/>
          </a:bodyPr>
          <a:p>
            <a:endParaRPr b="0" lang="en-US" sz="3200" spc="-1" strike="noStrike">
              <a:latin typeface="Arial"/>
            </a:endParaRPr>
          </a:p>
        </p:txBody>
      </p:sp>
      <p:sp>
        <p:nvSpPr>
          <p:cNvPr id="288" name="PlaceHolder 7"/>
          <p:cNvSpPr>
            <a:spLocks noGrp="1"/>
          </p:cNvSpPr>
          <p:nvPr>
            <p:ph type="body"/>
          </p:nvPr>
        </p:nvSpPr>
        <p:spPr>
          <a:xfrm>
            <a:off x="8029800" y="3682080"/>
            <a:ext cx="35330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8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8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292"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293" name="PlaceHolder 2"/>
          <p:cNvSpPr>
            <a:spLocks noGrp="1"/>
          </p:cNvSpPr>
          <p:nvPr>
            <p:ph type="subTitle"/>
          </p:nvPr>
        </p:nvSpPr>
        <p:spPr>
          <a:xfrm>
            <a:off x="609480" y="1604520"/>
            <a:ext cx="10972440" cy="397728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8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294"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295"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8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296"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297"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298"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8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299"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Tree>
  </p:cSld>
</p:sldLayout>
</file>

<file path=ppt/slideLayouts/slideLayout9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300" name="PlaceHolder 1"/>
          <p:cNvSpPr>
            <a:spLocks noGrp="1"/>
          </p:cNvSpPr>
          <p:nvPr>
            <p:ph type="subTitle"/>
          </p:nvPr>
        </p:nvSpPr>
        <p:spPr>
          <a:xfrm>
            <a:off x="609480" y="273600"/>
            <a:ext cx="10972440" cy="530784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9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301"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302"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303"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
        <p:nvSpPr>
          <p:cNvPr id="304"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9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305"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306"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307"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308"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9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309"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310"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311"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312" name="PlaceHolder 4"/>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9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313"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314" name="PlaceHolder 2"/>
          <p:cNvSpPr>
            <a:spLocks noGrp="1"/>
          </p:cNvSpPr>
          <p:nvPr>
            <p:ph type="body"/>
          </p:nvPr>
        </p:nvSpPr>
        <p:spPr>
          <a:xfrm>
            <a:off x="609480" y="1604520"/>
            <a:ext cx="10972440" cy="1896840"/>
          </a:xfrm>
          <a:prstGeom prst="rect">
            <a:avLst/>
          </a:prstGeom>
        </p:spPr>
        <p:txBody>
          <a:bodyPr lIns="0" rIns="0" tIns="0" bIns="0">
            <a:normAutofit/>
          </a:bodyPr>
          <a:p>
            <a:endParaRPr b="0" lang="en-US" sz="3200" spc="-1" strike="noStrike">
              <a:latin typeface="Arial"/>
            </a:endParaRPr>
          </a:p>
        </p:txBody>
      </p:sp>
      <p:sp>
        <p:nvSpPr>
          <p:cNvPr id="315" name="PlaceHolder 3"/>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9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16"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317"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318"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319"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
        <p:nvSpPr>
          <p:cNvPr id="320" name="PlaceHolder 5"/>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9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21"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322" name="PlaceHolder 2"/>
          <p:cNvSpPr>
            <a:spLocks noGrp="1"/>
          </p:cNvSpPr>
          <p:nvPr>
            <p:ph type="body"/>
          </p:nvPr>
        </p:nvSpPr>
        <p:spPr>
          <a:xfrm>
            <a:off x="609480" y="1604520"/>
            <a:ext cx="3533040" cy="1896840"/>
          </a:xfrm>
          <a:prstGeom prst="rect">
            <a:avLst/>
          </a:prstGeom>
        </p:spPr>
        <p:txBody>
          <a:bodyPr lIns="0" rIns="0" tIns="0" bIns="0">
            <a:normAutofit/>
          </a:bodyPr>
          <a:p>
            <a:endParaRPr b="0" lang="en-US" sz="3200" spc="-1" strike="noStrike">
              <a:latin typeface="Arial"/>
            </a:endParaRPr>
          </a:p>
        </p:txBody>
      </p:sp>
      <p:sp>
        <p:nvSpPr>
          <p:cNvPr id="323" name="PlaceHolder 3"/>
          <p:cNvSpPr>
            <a:spLocks noGrp="1"/>
          </p:cNvSpPr>
          <p:nvPr>
            <p:ph type="body"/>
          </p:nvPr>
        </p:nvSpPr>
        <p:spPr>
          <a:xfrm>
            <a:off x="4319640" y="1604520"/>
            <a:ext cx="3533040" cy="1896840"/>
          </a:xfrm>
          <a:prstGeom prst="rect">
            <a:avLst/>
          </a:prstGeom>
        </p:spPr>
        <p:txBody>
          <a:bodyPr lIns="0" rIns="0" tIns="0" bIns="0">
            <a:normAutofit/>
          </a:bodyPr>
          <a:p>
            <a:endParaRPr b="0" lang="en-US" sz="3200" spc="-1" strike="noStrike">
              <a:latin typeface="Arial"/>
            </a:endParaRPr>
          </a:p>
        </p:txBody>
      </p:sp>
      <p:sp>
        <p:nvSpPr>
          <p:cNvPr id="324" name="PlaceHolder 4"/>
          <p:cNvSpPr>
            <a:spLocks noGrp="1"/>
          </p:cNvSpPr>
          <p:nvPr>
            <p:ph type="body"/>
          </p:nvPr>
        </p:nvSpPr>
        <p:spPr>
          <a:xfrm>
            <a:off x="8029800" y="1604520"/>
            <a:ext cx="3533040" cy="1896840"/>
          </a:xfrm>
          <a:prstGeom prst="rect">
            <a:avLst/>
          </a:prstGeom>
        </p:spPr>
        <p:txBody>
          <a:bodyPr lIns="0" rIns="0" tIns="0" bIns="0">
            <a:normAutofit/>
          </a:bodyPr>
          <a:p>
            <a:endParaRPr b="0" lang="en-US" sz="3200" spc="-1" strike="noStrike">
              <a:latin typeface="Arial"/>
            </a:endParaRPr>
          </a:p>
        </p:txBody>
      </p:sp>
      <p:sp>
        <p:nvSpPr>
          <p:cNvPr id="325" name="PlaceHolder 5"/>
          <p:cNvSpPr>
            <a:spLocks noGrp="1"/>
          </p:cNvSpPr>
          <p:nvPr>
            <p:ph type="body"/>
          </p:nvPr>
        </p:nvSpPr>
        <p:spPr>
          <a:xfrm>
            <a:off x="609480" y="3682080"/>
            <a:ext cx="3533040" cy="1896840"/>
          </a:xfrm>
          <a:prstGeom prst="rect">
            <a:avLst/>
          </a:prstGeom>
        </p:spPr>
        <p:txBody>
          <a:bodyPr lIns="0" rIns="0" tIns="0" bIns="0">
            <a:normAutofit/>
          </a:bodyPr>
          <a:p>
            <a:endParaRPr b="0" lang="en-US" sz="3200" spc="-1" strike="noStrike">
              <a:latin typeface="Arial"/>
            </a:endParaRPr>
          </a:p>
        </p:txBody>
      </p:sp>
      <p:sp>
        <p:nvSpPr>
          <p:cNvPr id="326" name="PlaceHolder 6"/>
          <p:cNvSpPr>
            <a:spLocks noGrp="1"/>
          </p:cNvSpPr>
          <p:nvPr>
            <p:ph type="body"/>
          </p:nvPr>
        </p:nvSpPr>
        <p:spPr>
          <a:xfrm>
            <a:off x="4319640" y="3682080"/>
            <a:ext cx="3533040" cy="1896840"/>
          </a:xfrm>
          <a:prstGeom prst="rect">
            <a:avLst/>
          </a:prstGeom>
        </p:spPr>
        <p:txBody>
          <a:bodyPr lIns="0" rIns="0" tIns="0" bIns="0">
            <a:normAutofit/>
          </a:bodyPr>
          <a:p>
            <a:endParaRPr b="0" lang="en-US" sz="3200" spc="-1" strike="noStrike">
              <a:latin typeface="Arial"/>
            </a:endParaRPr>
          </a:p>
        </p:txBody>
      </p:sp>
      <p:sp>
        <p:nvSpPr>
          <p:cNvPr id="327" name="PlaceHolder 7"/>
          <p:cNvSpPr>
            <a:spLocks noGrp="1"/>
          </p:cNvSpPr>
          <p:nvPr>
            <p:ph type="body"/>
          </p:nvPr>
        </p:nvSpPr>
        <p:spPr>
          <a:xfrm>
            <a:off x="8029800" y="3682080"/>
            <a:ext cx="35330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9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9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331"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332" name="PlaceHolder 2"/>
          <p:cNvSpPr>
            <a:spLocks noGrp="1"/>
          </p:cNvSpPr>
          <p:nvPr>
            <p:ph type="subTitle"/>
          </p:nvPr>
        </p:nvSpPr>
        <p:spPr>
          <a:xfrm>
            <a:off x="609480" y="1604520"/>
            <a:ext cx="10972440" cy="397728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9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333"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334"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10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335"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336"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337"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10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338"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Tree>
  </p:cSld>
</p:sldLayout>
</file>

<file path=ppt/slideLayouts/slideLayout10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339" name="PlaceHolder 1"/>
          <p:cNvSpPr>
            <a:spLocks noGrp="1"/>
          </p:cNvSpPr>
          <p:nvPr>
            <p:ph type="subTitle"/>
          </p:nvPr>
        </p:nvSpPr>
        <p:spPr>
          <a:xfrm>
            <a:off x="609480" y="273600"/>
            <a:ext cx="10972440" cy="530784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10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340"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341"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342"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
        <p:nvSpPr>
          <p:cNvPr id="343"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0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344"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345"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346"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347"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0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348"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349"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350"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351" name="PlaceHolder 4"/>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0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352"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353" name="PlaceHolder 2"/>
          <p:cNvSpPr>
            <a:spLocks noGrp="1"/>
          </p:cNvSpPr>
          <p:nvPr>
            <p:ph type="body"/>
          </p:nvPr>
        </p:nvSpPr>
        <p:spPr>
          <a:xfrm>
            <a:off x="609480" y="1604520"/>
            <a:ext cx="10972440" cy="1896840"/>
          </a:xfrm>
          <a:prstGeom prst="rect">
            <a:avLst/>
          </a:prstGeom>
        </p:spPr>
        <p:txBody>
          <a:bodyPr lIns="0" rIns="0" tIns="0" bIns="0">
            <a:normAutofit/>
          </a:bodyPr>
          <a:p>
            <a:endParaRPr b="0" lang="en-US" sz="3200" spc="-1" strike="noStrike">
              <a:latin typeface="Arial"/>
            </a:endParaRPr>
          </a:p>
        </p:txBody>
      </p:sp>
      <p:sp>
        <p:nvSpPr>
          <p:cNvPr id="354" name="PlaceHolder 3"/>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0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55"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356"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357"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358"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
        <p:nvSpPr>
          <p:cNvPr id="359" name="PlaceHolder 5"/>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0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60"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361" name="PlaceHolder 2"/>
          <p:cNvSpPr>
            <a:spLocks noGrp="1"/>
          </p:cNvSpPr>
          <p:nvPr>
            <p:ph type="body"/>
          </p:nvPr>
        </p:nvSpPr>
        <p:spPr>
          <a:xfrm>
            <a:off x="609480" y="1604520"/>
            <a:ext cx="3533040" cy="1896840"/>
          </a:xfrm>
          <a:prstGeom prst="rect">
            <a:avLst/>
          </a:prstGeom>
        </p:spPr>
        <p:txBody>
          <a:bodyPr lIns="0" rIns="0" tIns="0" bIns="0">
            <a:normAutofit/>
          </a:bodyPr>
          <a:p>
            <a:endParaRPr b="0" lang="en-US" sz="3200" spc="-1" strike="noStrike">
              <a:latin typeface="Arial"/>
            </a:endParaRPr>
          </a:p>
        </p:txBody>
      </p:sp>
      <p:sp>
        <p:nvSpPr>
          <p:cNvPr id="362" name="PlaceHolder 3"/>
          <p:cNvSpPr>
            <a:spLocks noGrp="1"/>
          </p:cNvSpPr>
          <p:nvPr>
            <p:ph type="body"/>
          </p:nvPr>
        </p:nvSpPr>
        <p:spPr>
          <a:xfrm>
            <a:off x="4319640" y="1604520"/>
            <a:ext cx="3533040" cy="1896840"/>
          </a:xfrm>
          <a:prstGeom prst="rect">
            <a:avLst/>
          </a:prstGeom>
        </p:spPr>
        <p:txBody>
          <a:bodyPr lIns="0" rIns="0" tIns="0" bIns="0">
            <a:normAutofit/>
          </a:bodyPr>
          <a:p>
            <a:endParaRPr b="0" lang="en-US" sz="3200" spc="-1" strike="noStrike">
              <a:latin typeface="Arial"/>
            </a:endParaRPr>
          </a:p>
        </p:txBody>
      </p:sp>
      <p:sp>
        <p:nvSpPr>
          <p:cNvPr id="363" name="PlaceHolder 4"/>
          <p:cNvSpPr>
            <a:spLocks noGrp="1"/>
          </p:cNvSpPr>
          <p:nvPr>
            <p:ph type="body"/>
          </p:nvPr>
        </p:nvSpPr>
        <p:spPr>
          <a:xfrm>
            <a:off x="8029800" y="1604520"/>
            <a:ext cx="3533040" cy="1896840"/>
          </a:xfrm>
          <a:prstGeom prst="rect">
            <a:avLst/>
          </a:prstGeom>
        </p:spPr>
        <p:txBody>
          <a:bodyPr lIns="0" rIns="0" tIns="0" bIns="0">
            <a:normAutofit/>
          </a:bodyPr>
          <a:p>
            <a:endParaRPr b="0" lang="en-US" sz="3200" spc="-1" strike="noStrike">
              <a:latin typeface="Arial"/>
            </a:endParaRPr>
          </a:p>
        </p:txBody>
      </p:sp>
      <p:sp>
        <p:nvSpPr>
          <p:cNvPr id="364" name="PlaceHolder 5"/>
          <p:cNvSpPr>
            <a:spLocks noGrp="1"/>
          </p:cNvSpPr>
          <p:nvPr>
            <p:ph type="body"/>
          </p:nvPr>
        </p:nvSpPr>
        <p:spPr>
          <a:xfrm>
            <a:off x="609480" y="3682080"/>
            <a:ext cx="3533040" cy="1896840"/>
          </a:xfrm>
          <a:prstGeom prst="rect">
            <a:avLst/>
          </a:prstGeom>
        </p:spPr>
        <p:txBody>
          <a:bodyPr lIns="0" rIns="0" tIns="0" bIns="0">
            <a:normAutofit/>
          </a:bodyPr>
          <a:p>
            <a:endParaRPr b="0" lang="en-US" sz="3200" spc="-1" strike="noStrike">
              <a:latin typeface="Arial"/>
            </a:endParaRPr>
          </a:p>
        </p:txBody>
      </p:sp>
      <p:sp>
        <p:nvSpPr>
          <p:cNvPr id="365" name="PlaceHolder 6"/>
          <p:cNvSpPr>
            <a:spLocks noGrp="1"/>
          </p:cNvSpPr>
          <p:nvPr>
            <p:ph type="body"/>
          </p:nvPr>
        </p:nvSpPr>
        <p:spPr>
          <a:xfrm>
            <a:off x="4319640" y="3682080"/>
            <a:ext cx="3533040" cy="1896840"/>
          </a:xfrm>
          <a:prstGeom prst="rect">
            <a:avLst/>
          </a:prstGeom>
        </p:spPr>
        <p:txBody>
          <a:bodyPr lIns="0" rIns="0" tIns="0" bIns="0">
            <a:normAutofit/>
          </a:bodyPr>
          <a:p>
            <a:endParaRPr b="0" lang="en-US" sz="3200" spc="-1" strike="noStrike">
              <a:latin typeface="Arial"/>
            </a:endParaRPr>
          </a:p>
        </p:txBody>
      </p:sp>
      <p:sp>
        <p:nvSpPr>
          <p:cNvPr id="366" name="PlaceHolder 7"/>
          <p:cNvSpPr>
            <a:spLocks noGrp="1"/>
          </p:cNvSpPr>
          <p:nvPr>
            <p:ph type="body"/>
          </p:nvPr>
        </p:nvSpPr>
        <p:spPr>
          <a:xfrm>
            <a:off x="8029800" y="3682080"/>
            <a:ext cx="35330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0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370"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371" name="PlaceHolder 2"/>
          <p:cNvSpPr>
            <a:spLocks noGrp="1"/>
          </p:cNvSpPr>
          <p:nvPr>
            <p:ph type="subTitle"/>
          </p:nvPr>
        </p:nvSpPr>
        <p:spPr>
          <a:xfrm>
            <a:off x="609480" y="1604520"/>
            <a:ext cx="10972440" cy="397728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1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372"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373"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1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374"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375"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376"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1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377"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Tree>
  </p:cSld>
</p:sldLayout>
</file>

<file path=ppt/slideLayouts/slideLayout1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378" name="PlaceHolder 1"/>
          <p:cNvSpPr>
            <a:spLocks noGrp="1"/>
          </p:cNvSpPr>
          <p:nvPr>
            <p:ph type="subTitle"/>
          </p:nvPr>
        </p:nvSpPr>
        <p:spPr>
          <a:xfrm>
            <a:off x="609480" y="273600"/>
            <a:ext cx="10972440" cy="530784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1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379"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380"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381"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
        <p:nvSpPr>
          <p:cNvPr id="382"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383"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384"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385"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386"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387"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388"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389"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390" name="PlaceHolder 4"/>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391"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392" name="PlaceHolder 2"/>
          <p:cNvSpPr>
            <a:spLocks noGrp="1"/>
          </p:cNvSpPr>
          <p:nvPr>
            <p:ph type="body"/>
          </p:nvPr>
        </p:nvSpPr>
        <p:spPr>
          <a:xfrm>
            <a:off x="609480" y="1604520"/>
            <a:ext cx="10972440" cy="1896840"/>
          </a:xfrm>
          <a:prstGeom prst="rect">
            <a:avLst/>
          </a:prstGeom>
        </p:spPr>
        <p:txBody>
          <a:bodyPr lIns="0" rIns="0" tIns="0" bIns="0">
            <a:normAutofit/>
          </a:bodyPr>
          <a:p>
            <a:endParaRPr b="0" lang="en-US" sz="3200" spc="-1" strike="noStrike">
              <a:latin typeface="Arial"/>
            </a:endParaRPr>
          </a:p>
        </p:txBody>
      </p:sp>
      <p:sp>
        <p:nvSpPr>
          <p:cNvPr id="393" name="PlaceHolder 3"/>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94"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395"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396"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397"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
        <p:nvSpPr>
          <p:cNvPr id="398" name="PlaceHolder 5"/>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99"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400" name="PlaceHolder 2"/>
          <p:cNvSpPr>
            <a:spLocks noGrp="1"/>
          </p:cNvSpPr>
          <p:nvPr>
            <p:ph type="body"/>
          </p:nvPr>
        </p:nvSpPr>
        <p:spPr>
          <a:xfrm>
            <a:off x="609480" y="1604520"/>
            <a:ext cx="3533040" cy="1896840"/>
          </a:xfrm>
          <a:prstGeom prst="rect">
            <a:avLst/>
          </a:prstGeom>
        </p:spPr>
        <p:txBody>
          <a:bodyPr lIns="0" rIns="0" tIns="0" bIns="0">
            <a:normAutofit/>
          </a:bodyPr>
          <a:p>
            <a:endParaRPr b="0" lang="en-US" sz="3200" spc="-1" strike="noStrike">
              <a:latin typeface="Arial"/>
            </a:endParaRPr>
          </a:p>
        </p:txBody>
      </p:sp>
      <p:sp>
        <p:nvSpPr>
          <p:cNvPr id="401" name="PlaceHolder 3"/>
          <p:cNvSpPr>
            <a:spLocks noGrp="1"/>
          </p:cNvSpPr>
          <p:nvPr>
            <p:ph type="body"/>
          </p:nvPr>
        </p:nvSpPr>
        <p:spPr>
          <a:xfrm>
            <a:off x="4319640" y="1604520"/>
            <a:ext cx="3533040" cy="1896840"/>
          </a:xfrm>
          <a:prstGeom prst="rect">
            <a:avLst/>
          </a:prstGeom>
        </p:spPr>
        <p:txBody>
          <a:bodyPr lIns="0" rIns="0" tIns="0" bIns="0">
            <a:normAutofit/>
          </a:bodyPr>
          <a:p>
            <a:endParaRPr b="0" lang="en-US" sz="3200" spc="-1" strike="noStrike">
              <a:latin typeface="Arial"/>
            </a:endParaRPr>
          </a:p>
        </p:txBody>
      </p:sp>
      <p:sp>
        <p:nvSpPr>
          <p:cNvPr id="402" name="PlaceHolder 4"/>
          <p:cNvSpPr>
            <a:spLocks noGrp="1"/>
          </p:cNvSpPr>
          <p:nvPr>
            <p:ph type="body"/>
          </p:nvPr>
        </p:nvSpPr>
        <p:spPr>
          <a:xfrm>
            <a:off x="8029800" y="1604520"/>
            <a:ext cx="3533040" cy="1896840"/>
          </a:xfrm>
          <a:prstGeom prst="rect">
            <a:avLst/>
          </a:prstGeom>
        </p:spPr>
        <p:txBody>
          <a:bodyPr lIns="0" rIns="0" tIns="0" bIns="0">
            <a:normAutofit/>
          </a:bodyPr>
          <a:p>
            <a:endParaRPr b="0" lang="en-US" sz="3200" spc="-1" strike="noStrike">
              <a:latin typeface="Arial"/>
            </a:endParaRPr>
          </a:p>
        </p:txBody>
      </p:sp>
      <p:sp>
        <p:nvSpPr>
          <p:cNvPr id="403" name="PlaceHolder 5"/>
          <p:cNvSpPr>
            <a:spLocks noGrp="1"/>
          </p:cNvSpPr>
          <p:nvPr>
            <p:ph type="body"/>
          </p:nvPr>
        </p:nvSpPr>
        <p:spPr>
          <a:xfrm>
            <a:off x="609480" y="3682080"/>
            <a:ext cx="3533040" cy="1896840"/>
          </a:xfrm>
          <a:prstGeom prst="rect">
            <a:avLst/>
          </a:prstGeom>
        </p:spPr>
        <p:txBody>
          <a:bodyPr lIns="0" rIns="0" tIns="0" bIns="0">
            <a:normAutofit/>
          </a:bodyPr>
          <a:p>
            <a:endParaRPr b="0" lang="en-US" sz="3200" spc="-1" strike="noStrike">
              <a:latin typeface="Arial"/>
            </a:endParaRPr>
          </a:p>
        </p:txBody>
      </p:sp>
      <p:sp>
        <p:nvSpPr>
          <p:cNvPr id="404" name="PlaceHolder 6"/>
          <p:cNvSpPr>
            <a:spLocks noGrp="1"/>
          </p:cNvSpPr>
          <p:nvPr>
            <p:ph type="body"/>
          </p:nvPr>
        </p:nvSpPr>
        <p:spPr>
          <a:xfrm>
            <a:off x="4319640" y="3682080"/>
            <a:ext cx="3533040" cy="1896840"/>
          </a:xfrm>
          <a:prstGeom prst="rect">
            <a:avLst/>
          </a:prstGeom>
        </p:spPr>
        <p:txBody>
          <a:bodyPr lIns="0" rIns="0" tIns="0" bIns="0">
            <a:normAutofit/>
          </a:bodyPr>
          <a:p>
            <a:endParaRPr b="0" lang="en-US" sz="3200" spc="-1" strike="noStrike">
              <a:latin typeface="Arial"/>
            </a:endParaRPr>
          </a:p>
        </p:txBody>
      </p:sp>
      <p:sp>
        <p:nvSpPr>
          <p:cNvPr id="405" name="PlaceHolder 7"/>
          <p:cNvSpPr>
            <a:spLocks noGrp="1"/>
          </p:cNvSpPr>
          <p:nvPr>
            <p:ph type="body"/>
          </p:nvPr>
        </p:nvSpPr>
        <p:spPr>
          <a:xfrm>
            <a:off x="8029800" y="3682080"/>
            <a:ext cx="35330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09"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410" name="PlaceHolder 2"/>
          <p:cNvSpPr>
            <a:spLocks noGrp="1"/>
          </p:cNvSpPr>
          <p:nvPr>
            <p:ph type="subTitle"/>
          </p:nvPr>
        </p:nvSpPr>
        <p:spPr>
          <a:xfrm>
            <a:off x="609480" y="1604520"/>
            <a:ext cx="10972440" cy="397728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1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11"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412"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1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413"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414"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415"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1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416"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Tree>
  </p:cSld>
</p:sldLayout>
</file>

<file path=ppt/slideLayouts/slideLayout1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417" name="PlaceHolder 1"/>
          <p:cNvSpPr>
            <a:spLocks noGrp="1"/>
          </p:cNvSpPr>
          <p:nvPr>
            <p:ph type="subTitle"/>
          </p:nvPr>
        </p:nvSpPr>
        <p:spPr>
          <a:xfrm>
            <a:off x="609480" y="273600"/>
            <a:ext cx="10972440" cy="530784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1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418"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419"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420"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
        <p:nvSpPr>
          <p:cNvPr id="421"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422"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423"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424"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425"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426"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427"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428"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429" name="PlaceHolder 4"/>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430"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431" name="PlaceHolder 2"/>
          <p:cNvSpPr>
            <a:spLocks noGrp="1"/>
          </p:cNvSpPr>
          <p:nvPr>
            <p:ph type="body"/>
          </p:nvPr>
        </p:nvSpPr>
        <p:spPr>
          <a:xfrm>
            <a:off x="609480" y="1604520"/>
            <a:ext cx="10972440" cy="1896840"/>
          </a:xfrm>
          <a:prstGeom prst="rect">
            <a:avLst/>
          </a:prstGeom>
        </p:spPr>
        <p:txBody>
          <a:bodyPr lIns="0" rIns="0" tIns="0" bIns="0">
            <a:normAutofit/>
          </a:bodyPr>
          <a:p>
            <a:endParaRPr b="0" lang="en-US" sz="3200" spc="-1" strike="noStrike">
              <a:latin typeface="Arial"/>
            </a:endParaRPr>
          </a:p>
        </p:txBody>
      </p:sp>
      <p:sp>
        <p:nvSpPr>
          <p:cNvPr id="432" name="PlaceHolder 3"/>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433"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434"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435"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436"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
        <p:nvSpPr>
          <p:cNvPr id="437" name="PlaceHolder 5"/>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438"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439" name="PlaceHolder 2"/>
          <p:cNvSpPr>
            <a:spLocks noGrp="1"/>
          </p:cNvSpPr>
          <p:nvPr>
            <p:ph type="body"/>
          </p:nvPr>
        </p:nvSpPr>
        <p:spPr>
          <a:xfrm>
            <a:off x="609480" y="1604520"/>
            <a:ext cx="3533040" cy="1896840"/>
          </a:xfrm>
          <a:prstGeom prst="rect">
            <a:avLst/>
          </a:prstGeom>
        </p:spPr>
        <p:txBody>
          <a:bodyPr lIns="0" rIns="0" tIns="0" bIns="0">
            <a:normAutofit/>
          </a:bodyPr>
          <a:p>
            <a:endParaRPr b="0" lang="en-US" sz="3200" spc="-1" strike="noStrike">
              <a:latin typeface="Arial"/>
            </a:endParaRPr>
          </a:p>
        </p:txBody>
      </p:sp>
      <p:sp>
        <p:nvSpPr>
          <p:cNvPr id="440" name="PlaceHolder 3"/>
          <p:cNvSpPr>
            <a:spLocks noGrp="1"/>
          </p:cNvSpPr>
          <p:nvPr>
            <p:ph type="body"/>
          </p:nvPr>
        </p:nvSpPr>
        <p:spPr>
          <a:xfrm>
            <a:off x="4319640" y="1604520"/>
            <a:ext cx="3533040" cy="1896840"/>
          </a:xfrm>
          <a:prstGeom prst="rect">
            <a:avLst/>
          </a:prstGeom>
        </p:spPr>
        <p:txBody>
          <a:bodyPr lIns="0" rIns="0" tIns="0" bIns="0">
            <a:normAutofit/>
          </a:bodyPr>
          <a:p>
            <a:endParaRPr b="0" lang="en-US" sz="3200" spc="-1" strike="noStrike">
              <a:latin typeface="Arial"/>
            </a:endParaRPr>
          </a:p>
        </p:txBody>
      </p:sp>
      <p:sp>
        <p:nvSpPr>
          <p:cNvPr id="441" name="PlaceHolder 4"/>
          <p:cNvSpPr>
            <a:spLocks noGrp="1"/>
          </p:cNvSpPr>
          <p:nvPr>
            <p:ph type="body"/>
          </p:nvPr>
        </p:nvSpPr>
        <p:spPr>
          <a:xfrm>
            <a:off x="8029800" y="1604520"/>
            <a:ext cx="3533040" cy="1896840"/>
          </a:xfrm>
          <a:prstGeom prst="rect">
            <a:avLst/>
          </a:prstGeom>
        </p:spPr>
        <p:txBody>
          <a:bodyPr lIns="0" rIns="0" tIns="0" bIns="0">
            <a:normAutofit/>
          </a:bodyPr>
          <a:p>
            <a:endParaRPr b="0" lang="en-US" sz="3200" spc="-1" strike="noStrike">
              <a:latin typeface="Arial"/>
            </a:endParaRPr>
          </a:p>
        </p:txBody>
      </p:sp>
      <p:sp>
        <p:nvSpPr>
          <p:cNvPr id="442" name="PlaceHolder 5"/>
          <p:cNvSpPr>
            <a:spLocks noGrp="1"/>
          </p:cNvSpPr>
          <p:nvPr>
            <p:ph type="body"/>
          </p:nvPr>
        </p:nvSpPr>
        <p:spPr>
          <a:xfrm>
            <a:off x="609480" y="3682080"/>
            <a:ext cx="3533040" cy="1896840"/>
          </a:xfrm>
          <a:prstGeom prst="rect">
            <a:avLst/>
          </a:prstGeom>
        </p:spPr>
        <p:txBody>
          <a:bodyPr lIns="0" rIns="0" tIns="0" bIns="0">
            <a:normAutofit/>
          </a:bodyPr>
          <a:p>
            <a:endParaRPr b="0" lang="en-US" sz="3200" spc="-1" strike="noStrike">
              <a:latin typeface="Arial"/>
            </a:endParaRPr>
          </a:p>
        </p:txBody>
      </p:sp>
      <p:sp>
        <p:nvSpPr>
          <p:cNvPr id="443" name="PlaceHolder 6"/>
          <p:cNvSpPr>
            <a:spLocks noGrp="1"/>
          </p:cNvSpPr>
          <p:nvPr>
            <p:ph type="body"/>
          </p:nvPr>
        </p:nvSpPr>
        <p:spPr>
          <a:xfrm>
            <a:off x="4319640" y="3682080"/>
            <a:ext cx="3533040" cy="1896840"/>
          </a:xfrm>
          <a:prstGeom prst="rect">
            <a:avLst/>
          </a:prstGeom>
        </p:spPr>
        <p:txBody>
          <a:bodyPr lIns="0" rIns="0" tIns="0" bIns="0">
            <a:normAutofit/>
          </a:bodyPr>
          <a:p>
            <a:endParaRPr b="0" lang="en-US" sz="3200" spc="-1" strike="noStrike">
              <a:latin typeface="Arial"/>
            </a:endParaRPr>
          </a:p>
        </p:txBody>
      </p:sp>
      <p:sp>
        <p:nvSpPr>
          <p:cNvPr id="444" name="PlaceHolder 7"/>
          <p:cNvSpPr>
            <a:spLocks noGrp="1"/>
          </p:cNvSpPr>
          <p:nvPr>
            <p:ph type="body"/>
          </p:nvPr>
        </p:nvSpPr>
        <p:spPr>
          <a:xfrm>
            <a:off x="8029800" y="3682080"/>
            <a:ext cx="35330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48"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449" name="PlaceHolder 2"/>
          <p:cNvSpPr>
            <a:spLocks noGrp="1"/>
          </p:cNvSpPr>
          <p:nvPr>
            <p:ph type="subTitle"/>
          </p:nvPr>
        </p:nvSpPr>
        <p:spPr>
          <a:xfrm>
            <a:off x="609480" y="1604520"/>
            <a:ext cx="10972440" cy="397728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1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50"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451"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1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452"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453"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454"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13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455"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Tree>
  </p:cSld>
</p:sldLayout>
</file>

<file path=ppt/slideLayouts/slideLayout13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456" name="PlaceHolder 1"/>
          <p:cNvSpPr>
            <a:spLocks noGrp="1"/>
          </p:cNvSpPr>
          <p:nvPr>
            <p:ph type="subTitle"/>
          </p:nvPr>
        </p:nvSpPr>
        <p:spPr>
          <a:xfrm>
            <a:off x="609480" y="273600"/>
            <a:ext cx="10972440" cy="530784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13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457"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458"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459"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
        <p:nvSpPr>
          <p:cNvPr id="460"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4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461"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462"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463"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464"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4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465"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466"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467"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468" name="PlaceHolder 4"/>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4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469"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470" name="PlaceHolder 2"/>
          <p:cNvSpPr>
            <a:spLocks noGrp="1"/>
          </p:cNvSpPr>
          <p:nvPr>
            <p:ph type="body"/>
          </p:nvPr>
        </p:nvSpPr>
        <p:spPr>
          <a:xfrm>
            <a:off x="609480" y="1604520"/>
            <a:ext cx="10972440" cy="1896840"/>
          </a:xfrm>
          <a:prstGeom prst="rect">
            <a:avLst/>
          </a:prstGeom>
        </p:spPr>
        <p:txBody>
          <a:bodyPr lIns="0" rIns="0" tIns="0" bIns="0">
            <a:normAutofit/>
          </a:bodyPr>
          <a:p>
            <a:endParaRPr b="0" lang="en-US" sz="3200" spc="-1" strike="noStrike">
              <a:latin typeface="Arial"/>
            </a:endParaRPr>
          </a:p>
        </p:txBody>
      </p:sp>
      <p:sp>
        <p:nvSpPr>
          <p:cNvPr id="471" name="PlaceHolder 3"/>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4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472"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473"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474"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475"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
        <p:nvSpPr>
          <p:cNvPr id="476" name="PlaceHolder 5"/>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4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477"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478" name="PlaceHolder 2"/>
          <p:cNvSpPr>
            <a:spLocks noGrp="1"/>
          </p:cNvSpPr>
          <p:nvPr>
            <p:ph type="body"/>
          </p:nvPr>
        </p:nvSpPr>
        <p:spPr>
          <a:xfrm>
            <a:off x="609480" y="1604520"/>
            <a:ext cx="3533040" cy="1896840"/>
          </a:xfrm>
          <a:prstGeom prst="rect">
            <a:avLst/>
          </a:prstGeom>
        </p:spPr>
        <p:txBody>
          <a:bodyPr lIns="0" rIns="0" tIns="0" bIns="0">
            <a:normAutofit/>
          </a:bodyPr>
          <a:p>
            <a:endParaRPr b="0" lang="en-US" sz="3200" spc="-1" strike="noStrike">
              <a:latin typeface="Arial"/>
            </a:endParaRPr>
          </a:p>
        </p:txBody>
      </p:sp>
      <p:sp>
        <p:nvSpPr>
          <p:cNvPr id="479" name="PlaceHolder 3"/>
          <p:cNvSpPr>
            <a:spLocks noGrp="1"/>
          </p:cNvSpPr>
          <p:nvPr>
            <p:ph type="body"/>
          </p:nvPr>
        </p:nvSpPr>
        <p:spPr>
          <a:xfrm>
            <a:off x="4319640" y="1604520"/>
            <a:ext cx="3533040" cy="1896840"/>
          </a:xfrm>
          <a:prstGeom prst="rect">
            <a:avLst/>
          </a:prstGeom>
        </p:spPr>
        <p:txBody>
          <a:bodyPr lIns="0" rIns="0" tIns="0" bIns="0">
            <a:normAutofit/>
          </a:bodyPr>
          <a:p>
            <a:endParaRPr b="0" lang="en-US" sz="3200" spc="-1" strike="noStrike">
              <a:latin typeface="Arial"/>
            </a:endParaRPr>
          </a:p>
        </p:txBody>
      </p:sp>
      <p:sp>
        <p:nvSpPr>
          <p:cNvPr id="480" name="PlaceHolder 4"/>
          <p:cNvSpPr>
            <a:spLocks noGrp="1"/>
          </p:cNvSpPr>
          <p:nvPr>
            <p:ph type="body"/>
          </p:nvPr>
        </p:nvSpPr>
        <p:spPr>
          <a:xfrm>
            <a:off x="8029800" y="1604520"/>
            <a:ext cx="3533040" cy="1896840"/>
          </a:xfrm>
          <a:prstGeom prst="rect">
            <a:avLst/>
          </a:prstGeom>
        </p:spPr>
        <p:txBody>
          <a:bodyPr lIns="0" rIns="0" tIns="0" bIns="0">
            <a:normAutofit/>
          </a:bodyPr>
          <a:p>
            <a:endParaRPr b="0" lang="en-US" sz="3200" spc="-1" strike="noStrike">
              <a:latin typeface="Arial"/>
            </a:endParaRPr>
          </a:p>
        </p:txBody>
      </p:sp>
      <p:sp>
        <p:nvSpPr>
          <p:cNvPr id="481" name="PlaceHolder 5"/>
          <p:cNvSpPr>
            <a:spLocks noGrp="1"/>
          </p:cNvSpPr>
          <p:nvPr>
            <p:ph type="body"/>
          </p:nvPr>
        </p:nvSpPr>
        <p:spPr>
          <a:xfrm>
            <a:off x="609480" y="3682080"/>
            <a:ext cx="3533040" cy="1896840"/>
          </a:xfrm>
          <a:prstGeom prst="rect">
            <a:avLst/>
          </a:prstGeom>
        </p:spPr>
        <p:txBody>
          <a:bodyPr lIns="0" rIns="0" tIns="0" bIns="0">
            <a:normAutofit/>
          </a:bodyPr>
          <a:p>
            <a:endParaRPr b="0" lang="en-US" sz="3200" spc="-1" strike="noStrike">
              <a:latin typeface="Arial"/>
            </a:endParaRPr>
          </a:p>
        </p:txBody>
      </p:sp>
      <p:sp>
        <p:nvSpPr>
          <p:cNvPr id="482" name="PlaceHolder 6"/>
          <p:cNvSpPr>
            <a:spLocks noGrp="1"/>
          </p:cNvSpPr>
          <p:nvPr>
            <p:ph type="body"/>
          </p:nvPr>
        </p:nvSpPr>
        <p:spPr>
          <a:xfrm>
            <a:off x="4319640" y="3682080"/>
            <a:ext cx="3533040" cy="1896840"/>
          </a:xfrm>
          <a:prstGeom prst="rect">
            <a:avLst/>
          </a:prstGeom>
        </p:spPr>
        <p:txBody>
          <a:bodyPr lIns="0" rIns="0" tIns="0" bIns="0">
            <a:normAutofit/>
          </a:bodyPr>
          <a:p>
            <a:endParaRPr b="0" lang="en-US" sz="3200" spc="-1" strike="noStrike">
              <a:latin typeface="Arial"/>
            </a:endParaRPr>
          </a:p>
        </p:txBody>
      </p:sp>
      <p:sp>
        <p:nvSpPr>
          <p:cNvPr id="483" name="PlaceHolder 7"/>
          <p:cNvSpPr>
            <a:spLocks noGrp="1"/>
          </p:cNvSpPr>
          <p:nvPr>
            <p:ph type="body"/>
          </p:nvPr>
        </p:nvSpPr>
        <p:spPr>
          <a:xfrm>
            <a:off x="8029800" y="3682080"/>
            <a:ext cx="35330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4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92"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493" name="PlaceHolder 2"/>
          <p:cNvSpPr>
            <a:spLocks noGrp="1"/>
          </p:cNvSpPr>
          <p:nvPr>
            <p:ph type="subTitle"/>
          </p:nvPr>
        </p:nvSpPr>
        <p:spPr>
          <a:xfrm>
            <a:off x="609480" y="1604520"/>
            <a:ext cx="10972440" cy="397728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14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94"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495"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14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496"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497"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498"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14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499"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Tree>
  </p:cSld>
</p:sldLayout>
</file>

<file path=ppt/slideLayouts/slideLayout15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00" name="PlaceHolder 1"/>
          <p:cNvSpPr>
            <a:spLocks noGrp="1"/>
          </p:cNvSpPr>
          <p:nvPr>
            <p:ph type="subTitle"/>
          </p:nvPr>
        </p:nvSpPr>
        <p:spPr>
          <a:xfrm>
            <a:off x="609480" y="273600"/>
            <a:ext cx="10972440" cy="530784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15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01"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502"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503"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
        <p:nvSpPr>
          <p:cNvPr id="504"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5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505"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506"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507"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508"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5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509"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510"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511"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512" name="PlaceHolder 4"/>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5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513"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514" name="PlaceHolder 2"/>
          <p:cNvSpPr>
            <a:spLocks noGrp="1"/>
          </p:cNvSpPr>
          <p:nvPr>
            <p:ph type="body"/>
          </p:nvPr>
        </p:nvSpPr>
        <p:spPr>
          <a:xfrm>
            <a:off x="609480" y="1604520"/>
            <a:ext cx="10972440" cy="1896840"/>
          </a:xfrm>
          <a:prstGeom prst="rect">
            <a:avLst/>
          </a:prstGeom>
        </p:spPr>
        <p:txBody>
          <a:bodyPr lIns="0" rIns="0" tIns="0" bIns="0">
            <a:normAutofit/>
          </a:bodyPr>
          <a:p>
            <a:endParaRPr b="0" lang="en-US" sz="3200" spc="-1" strike="noStrike">
              <a:latin typeface="Arial"/>
            </a:endParaRPr>
          </a:p>
        </p:txBody>
      </p:sp>
      <p:sp>
        <p:nvSpPr>
          <p:cNvPr id="515" name="PlaceHolder 3"/>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5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516"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517"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518"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519"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
        <p:nvSpPr>
          <p:cNvPr id="520" name="PlaceHolder 5"/>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5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521"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endParaRPr b="0" lang="en-US" sz="4400" spc="-1" strike="noStrike">
              <a:latin typeface="Arial"/>
            </a:endParaRPr>
          </a:p>
        </p:txBody>
      </p:sp>
      <p:sp>
        <p:nvSpPr>
          <p:cNvPr id="522" name="PlaceHolder 2"/>
          <p:cNvSpPr>
            <a:spLocks noGrp="1"/>
          </p:cNvSpPr>
          <p:nvPr>
            <p:ph type="body"/>
          </p:nvPr>
        </p:nvSpPr>
        <p:spPr>
          <a:xfrm>
            <a:off x="609480" y="1604520"/>
            <a:ext cx="3533040" cy="1896840"/>
          </a:xfrm>
          <a:prstGeom prst="rect">
            <a:avLst/>
          </a:prstGeom>
        </p:spPr>
        <p:txBody>
          <a:bodyPr lIns="0" rIns="0" tIns="0" bIns="0">
            <a:normAutofit/>
          </a:bodyPr>
          <a:p>
            <a:endParaRPr b="0" lang="en-US" sz="3200" spc="-1" strike="noStrike">
              <a:latin typeface="Arial"/>
            </a:endParaRPr>
          </a:p>
        </p:txBody>
      </p:sp>
      <p:sp>
        <p:nvSpPr>
          <p:cNvPr id="523" name="PlaceHolder 3"/>
          <p:cNvSpPr>
            <a:spLocks noGrp="1"/>
          </p:cNvSpPr>
          <p:nvPr>
            <p:ph type="body"/>
          </p:nvPr>
        </p:nvSpPr>
        <p:spPr>
          <a:xfrm>
            <a:off x="4319640" y="1604520"/>
            <a:ext cx="3533040" cy="1896840"/>
          </a:xfrm>
          <a:prstGeom prst="rect">
            <a:avLst/>
          </a:prstGeom>
        </p:spPr>
        <p:txBody>
          <a:bodyPr lIns="0" rIns="0" tIns="0" bIns="0">
            <a:normAutofit/>
          </a:bodyPr>
          <a:p>
            <a:endParaRPr b="0" lang="en-US" sz="3200" spc="-1" strike="noStrike">
              <a:latin typeface="Arial"/>
            </a:endParaRPr>
          </a:p>
        </p:txBody>
      </p:sp>
      <p:sp>
        <p:nvSpPr>
          <p:cNvPr id="524" name="PlaceHolder 4"/>
          <p:cNvSpPr>
            <a:spLocks noGrp="1"/>
          </p:cNvSpPr>
          <p:nvPr>
            <p:ph type="body"/>
          </p:nvPr>
        </p:nvSpPr>
        <p:spPr>
          <a:xfrm>
            <a:off x="8029800" y="1604520"/>
            <a:ext cx="3533040" cy="1896840"/>
          </a:xfrm>
          <a:prstGeom prst="rect">
            <a:avLst/>
          </a:prstGeom>
        </p:spPr>
        <p:txBody>
          <a:bodyPr lIns="0" rIns="0" tIns="0" bIns="0">
            <a:normAutofit/>
          </a:bodyPr>
          <a:p>
            <a:endParaRPr b="0" lang="en-US" sz="3200" spc="-1" strike="noStrike">
              <a:latin typeface="Arial"/>
            </a:endParaRPr>
          </a:p>
        </p:txBody>
      </p:sp>
      <p:sp>
        <p:nvSpPr>
          <p:cNvPr id="525" name="PlaceHolder 5"/>
          <p:cNvSpPr>
            <a:spLocks noGrp="1"/>
          </p:cNvSpPr>
          <p:nvPr>
            <p:ph type="body"/>
          </p:nvPr>
        </p:nvSpPr>
        <p:spPr>
          <a:xfrm>
            <a:off x="609480" y="3682080"/>
            <a:ext cx="3533040" cy="1896840"/>
          </a:xfrm>
          <a:prstGeom prst="rect">
            <a:avLst/>
          </a:prstGeom>
        </p:spPr>
        <p:txBody>
          <a:bodyPr lIns="0" rIns="0" tIns="0" bIns="0">
            <a:normAutofit/>
          </a:bodyPr>
          <a:p>
            <a:endParaRPr b="0" lang="en-US" sz="3200" spc="-1" strike="noStrike">
              <a:latin typeface="Arial"/>
            </a:endParaRPr>
          </a:p>
        </p:txBody>
      </p:sp>
      <p:sp>
        <p:nvSpPr>
          <p:cNvPr id="526" name="PlaceHolder 6"/>
          <p:cNvSpPr>
            <a:spLocks noGrp="1"/>
          </p:cNvSpPr>
          <p:nvPr>
            <p:ph type="body"/>
          </p:nvPr>
        </p:nvSpPr>
        <p:spPr>
          <a:xfrm>
            <a:off x="4319640" y="3682080"/>
            <a:ext cx="3533040" cy="1896840"/>
          </a:xfrm>
          <a:prstGeom prst="rect">
            <a:avLst/>
          </a:prstGeom>
        </p:spPr>
        <p:txBody>
          <a:bodyPr lIns="0" rIns="0" tIns="0" bIns="0">
            <a:normAutofit/>
          </a:bodyPr>
          <a:p>
            <a:endParaRPr b="0" lang="en-US" sz="3200" spc="-1" strike="noStrike">
              <a:latin typeface="Arial"/>
            </a:endParaRPr>
          </a:p>
        </p:txBody>
      </p:sp>
      <p:sp>
        <p:nvSpPr>
          <p:cNvPr id="527" name="PlaceHolder 7"/>
          <p:cNvSpPr>
            <a:spLocks noGrp="1"/>
          </p:cNvSpPr>
          <p:nvPr>
            <p:ph type="body"/>
          </p:nvPr>
        </p:nvSpPr>
        <p:spPr>
          <a:xfrm>
            <a:off x="8029800" y="3682080"/>
            <a:ext cx="3533040" cy="1896840"/>
          </a:xfrm>
          <a:prstGeom prst="rect">
            <a:avLst/>
          </a:prstGeom>
        </p:spPr>
        <p:txBody>
          <a:bodyPr lIns="0" rIns="0" tIns="0" bIns="0">
            <a:normAutofit/>
          </a:bodyPr>
          <a:p>
            <a:endParaRPr b="0" lang="en-US"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jpe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png"/><Relationship Id="rId7" Type="http://schemas.openxmlformats.org/officeDocument/2006/relationships/slideLayout" Target="../slideLayouts/slideLayout1.xml"/><Relationship Id="rId8" Type="http://schemas.openxmlformats.org/officeDocument/2006/relationships/slideLayout" Target="../slideLayouts/slideLayout2.xml"/><Relationship Id="rId9" Type="http://schemas.openxmlformats.org/officeDocument/2006/relationships/slideLayout" Target="../slideLayouts/slideLayout3.xml"/><Relationship Id="rId10" Type="http://schemas.openxmlformats.org/officeDocument/2006/relationships/slideLayout" Target="../slideLayouts/slideLayout4.xml"/><Relationship Id="rId11" Type="http://schemas.openxmlformats.org/officeDocument/2006/relationships/slideLayout" Target="../slideLayouts/slideLayout5.xml"/><Relationship Id="rId12" Type="http://schemas.openxmlformats.org/officeDocument/2006/relationships/slideLayout" Target="../slideLayouts/slideLayout6.xml"/><Relationship Id="rId13" Type="http://schemas.openxmlformats.org/officeDocument/2006/relationships/slideLayout" Target="../slideLayouts/slideLayout7.xml"/><Relationship Id="rId14" Type="http://schemas.openxmlformats.org/officeDocument/2006/relationships/slideLayout" Target="../slideLayouts/slideLayout8.xml"/><Relationship Id="rId15" Type="http://schemas.openxmlformats.org/officeDocument/2006/relationships/slideLayout" Target="../slideLayouts/slideLayout9.xml"/><Relationship Id="rId16" Type="http://schemas.openxmlformats.org/officeDocument/2006/relationships/slideLayout" Target="../slideLayouts/slideLayout10.xml"/><Relationship Id="rId17" Type="http://schemas.openxmlformats.org/officeDocument/2006/relationships/slideLayout" Target="../slideLayouts/slideLayout11.xml"/><Relationship Id="rId18"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6.png"/><Relationship Id="rId3" Type="http://schemas.openxmlformats.org/officeDocument/2006/relationships/slideLayout" Target="../slideLayouts/slideLayout13.xml"/><Relationship Id="rId4" Type="http://schemas.openxmlformats.org/officeDocument/2006/relationships/slideLayout" Target="../slideLayouts/slideLayout14.xml"/><Relationship Id="rId5" Type="http://schemas.openxmlformats.org/officeDocument/2006/relationships/slideLayout" Target="../slideLayouts/slideLayout15.xml"/><Relationship Id="rId6" Type="http://schemas.openxmlformats.org/officeDocument/2006/relationships/slideLayout" Target="../slideLayouts/slideLayout16.xml"/><Relationship Id="rId7" Type="http://schemas.openxmlformats.org/officeDocument/2006/relationships/slideLayout" Target="../slideLayouts/slideLayout17.xml"/><Relationship Id="rId8" Type="http://schemas.openxmlformats.org/officeDocument/2006/relationships/slideLayout" Target="../slideLayouts/slideLayout18.xml"/><Relationship Id="rId9" Type="http://schemas.openxmlformats.org/officeDocument/2006/relationships/slideLayout" Target="../slideLayouts/slideLayout19.xml"/><Relationship Id="rId10" Type="http://schemas.openxmlformats.org/officeDocument/2006/relationships/slideLayout" Target="../slideLayouts/slideLayout20.xml"/><Relationship Id="rId11" Type="http://schemas.openxmlformats.org/officeDocument/2006/relationships/slideLayout" Target="../slideLayouts/slideLayout21.xml"/><Relationship Id="rId12" Type="http://schemas.openxmlformats.org/officeDocument/2006/relationships/slideLayout" Target="../slideLayouts/slideLayout22.xml"/><Relationship Id="rId13" Type="http://schemas.openxmlformats.org/officeDocument/2006/relationships/slideLayout" Target="../slideLayouts/slideLayout23.xml"/><Relationship Id="rId14"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7.png"/><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slideLayout" Target="../slideLayouts/slideLayout35.xml"/><Relationship Id="rId14" Type="http://schemas.openxmlformats.org/officeDocument/2006/relationships/slideLayout" Target="../slideLayouts/slideLayout36.xml"/>
</Relationships>
</file>

<file path=ppt/slideMasters/_rels/slideMaster4.xml.rels><?xml version="1.0" encoding="UTF-8"?>
<Relationships xmlns="http://schemas.openxmlformats.org/package/2006/relationships"><Relationship Id="rId1" Type="http://schemas.openxmlformats.org/officeDocument/2006/relationships/theme" Target="../theme/theme4.xml"/><Relationship Id="rId2" Type="http://schemas.openxmlformats.org/officeDocument/2006/relationships/image" Target="../media/image8.png"/><Relationship Id="rId3" Type="http://schemas.openxmlformats.org/officeDocument/2006/relationships/slideLayout" Target="../slideLayouts/slideLayout37.xml"/><Relationship Id="rId4" Type="http://schemas.openxmlformats.org/officeDocument/2006/relationships/slideLayout" Target="../slideLayouts/slideLayout38.xml"/><Relationship Id="rId5" Type="http://schemas.openxmlformats.org/officeDocument/2006/relationships/slideLayout" Target="../slideLayouts/slideLayout39.xml"/><Relationship Id="rId6" Type="http://schemas.openxmlformats.org/officeDocument/2006/relationships/slideLayout" Target="../slideLayouts/slideLayout40.xml"/><Relationship Id="rId7" Type="http://schemas.openxmlformats.org/officeDocument/2006/relationships/slideLayout" Target="../slideLayouts/slideLayout41.xml"/><Relationship Id="rId8" Type="http://schemas.openxmlformats.org/officeDocument/2006/relationships/slideLayout" Target="../slideLayouts/slideLayout42.xml"/><Relationship Id="rId9" Type="http://schemas.openxmlformats.org/officeDocument/2006/relationships/slideLayout" Target="../slideLayouts/slideLayout43.xml"/><Relationship Id="rId10" Type="http://schemas.openxmlformats.org/officeDocument/2006/relationships/slideLayout" Target="../slideLayouts/slideLayout44.xml"/><Relationship Id="rId11" Type="http://schemas.openxmlformats.org/officeDocument/2006/relationships/slideLayout" Target="../slideLayouts/slideLayout45.xml"/><Relationship Id="rId12" Type="http://schemas.openxmlformats.org/officeDocument/2006/relationships/slideLayout" Target="../slideLayouts/slideLayout46.xml"/><Relationship Id="rId13" Type="http://schemas.openxmlformats.org/officeDocument/2006/relationships/slideLayout" Target="../slideLayouts/slideLayout47.xml"/><Relationship Id="rId14" Type="http://schemas.openxmlformats.org/officeDocument/2006/relationships/slideLayout" Target="../slideLayouts/slideLayout48.xml"/>
</Relationships>
</file>

<file path=ppt/slideMasters/_rels/slideMaster5.xml.rels><?xml version="1.0" encoding="UTF-8"?>
<Relationships xmlns="http://schemas.openxmlformats.org/package/2006/relationships"><Relationship Id="rId1" Type="http://schemas.openxmlformats.org/officeDocument/2006/relationships/theme" Target="../theme/theme5.xml"/><Relationship Id="rId2" Type="http://schemas.openxmlformats.org/officeDocument/2006/relationships/image" Target="../media/image9.png"/><Relationship Id="rId3" Type="http://schemas.openxmlformats.org/officeDocument/2006/relationships/image" Target="../media/image10.jpeg"/><Relationship Id="rId4" Type="http://schemas.openxmlformats.org/officeDocument/2006/relationships/slideLayout" Target="../slideLayouts/slideLayout49.xml"/><Relationship Id="rId5" Type="http://schemas.openxmlformats.org/officeDocument/2006/relationships/slideLayout" Target="../slideLayouts/slideLayout50.xml"/><Relationship Id="rId6" Type="http://schemas.openxmlformats.org/officeDocument/2006/relationships/slideLayout" Target="../slideLayouts/slideLayout51.xml"/><Relationship Id="rId7" Type="http://schemas.openxmlformats.org/officeDocument/2006/relationships/slideLayout" Target="../slideLayouts/slideLayout52.xml"/><Relationship Id="rId8" Type="http://schemas.openxmlformats.org/officeDocument/2006/relationships/slideLayout" Target="../slideLayouts/slideLayout53.xml"/><Relationship Id="rId9" Type="http://schemas.openxmlformats.org/officeDocument/2006/relationships/slideLayout" Target="../slideLayouts/slideLayout54.xml"/><Relationship Id="rId10" Type="http://schemas.openxmlformats.org/officeDocument/2006/relationships/slideLayout" Target="../slideLayouts/slideLayout55.xml"/><Relationship Id="rId11" Type="http://schemas.openxmlformats.org/officeDocument/2006/relationships/slideLayout" Target="../slideLayouts/slideLayout56.xml"/><Relationship Id="rId12" Type="http://schemas.openxmlformats.org/officeDocument/2006/relationships/slideLayout" Target="../slideLayouts/slideLayout57.xml"/><Relationship Id="rId13" Type="http://schemas.openxmlformats.org/officeDocument/2006/relationships/slideLayout" Target="../slideLayouts/slideLayout58.xml"/><Relationship Id="rId14" Type="http://schemas.openxmlformats.org/officeDocument/2006/relationships/slideLayout" Target="../slideLayouts/slideLayout59.xml"/><Relationship Id="rId15" Type="http://schemas.openxmlformats.org/officeDocument/2006/relationships/slideLayout" Target="../slideLayouts/slideLayout60.xml"/>
</Relationships>
</file>

<file path=ppt/slideMasters/_rels/slideMaster6.xml.rels><?xml version="1.0" encoding="UTF-8"?>
<Relationships xmlns="http://schemas.openxmlformats.org/package/2006/relationships"><Relationship Id="rId1" Type="http://schemas.openxmlformats.org/officeDocument/2006/relationships/theme" Target="../theme/theme6.xml"/><Relationship Id="rId2" Type="http://schemas.openxmlformats.org/officeDocument/2006/relationships/image" Target="../media/image11.png"/><Relationship Id="rId3" Type="http://schemas.openxmlformats.org/officeDocument/2006/relationships/image" Target="../media/image12.jpeg"/><Relationship Id="rId4" Type="http://schemas.openxmlformats.org/officeDocument/2006/relationships/image" Target="../media/image13.png"/><Relationship Id="rId5" Type="http://schemas.openxmlformats.org/officeDocument/2006/relationships/slideLayout" Target="../slideLayouts/slideLayout61.xml"/><Relationship Id="rId6" Type="http://schemas.openxmlformats.org/officeDocument/2006/relationships/slideLayout" Target="../slideLayouts/slideLayout62.xml"/><Relationship Id="rId7" Type="http://schemas.openxmlformats.org/officeDocument/2006/relationships/slideLayout" Target="../slideLayouts/slideLayout63.xml"/><Relationship Id="rId8" Type="http://schemas.openxmlformats.org/officeDocument/2006/relationships/slideLayout" Target="../slideLayouts/slideLayout64.xml"/><Relationship Id="rId9" Type="http://schemas.openxmlformats.org/officeDocument/2006/relationships/slideLayout" Target="../slideLayouts/slideLayout65.xml"/><Relationship Id="rId10" Type="http://schemas.openxmlformats.org/officeDocument/2006/relationships/slideLayout" Target="../slideLayouts/slideLayout66.xml"/><Relationship Id="rId11" Type="http://schemas.openxmlformats.org/officeDocument/2006/relationships/slideLayout" Target="../slideLayouts/slideLayout67.xml"/><Relationship Id="rId12" Type="http://schemas.openxmlformats.org/officeDocument/2006/relationships/slideLayout" Target="../slideLayouts/slideLayout68.xml"/><Relationship Id="rId13" Type="http://schemas.openxmlformats.org/officeDocument/2006/relationships/slideLayout" Target="../slideLayouts/slideLayout69.xml"/><Relationship Id="rId14" Type="http://schemas.openxmlformats.org/officeDocument/2006/relationships/slideLayout" Target="../slideLayouts/slideLayout70.xml"/><Relationship Id="rId15" Type="http://schemas.openxmlformats.org/officeDocument/2006/relationships/slideLayout" Target="../slideLayouts/slideLayout71.xml"/><Relationship Id="rId16" Type="http://schemas.openxmlformats.org/officeDocument/2006/relationships/slideLayout" Target="../slideLayouts/slideLayout72.xml"/>
</Relationships>
</file>

<file path=ppt/slideMasters/_rels/slideMaster7.xml.rels><?xml version="1.0" encoding="UTF-8"?>
<Relationships xmlns="http://schemas.openxmlformats.org/package/2006/relationships"><Relationship Id="rId1" Type="http://schemas.openxmlformats.org/officeDocument/2006/relationships/theme" Target="../theme/theme7.xml"/><Relationship Id="rId2" Type="http://schemas.openxmlformats.org/officeDocument/2006/relationships/image" Target="../media/image14.png"/><Relationship Id="rId3" Type="http://schemas.openxmlformats.org/officeDocument/2006/relationships/image" Target="../media/image15.jpeg"/><Relationship Id="rId4" Type="http://schemas.openxmlformats.org/officeDocument/2006/relationships/slideLayout" Target="../slideLayouts/slideLayout73.xml"/><Relationship Id="rId5" Type="http://schemas.openxmlformats.org/officeDocument/2006/relationships/slideLayout" Target="../slideLayouts/slideLayout74.xml"/><Relationship Id="rId6" Type="http://schemas.openxmlformats.org/officeDocument/2006/relationships/slideLayout" Target="../slideLayouts/slideLayout75.xml"/><Relationship Id="rId7" Type="http://schemas.openxmlformats.org/officeDocument/2006/relationships/slideLayout" Target="../slideLayouts/slideLayout76.xml"/><Relationship Id="rId8" Type="http://schemas.openxmlformats.org/officeDocument/2006/relationships/slideLayout" Target="../slideLayouts/slideLayout77.xml"/><Relationship Id="rId9" Type="http://schemas.openxmlformats.org/officeDocument/2006/relationships/slideLayout" Target="../slideLayouts/slideLayout78.xml"/><Relationship Id="rId10" Type="http://schemas.openxmlformats.org/officeDocument/2006/relationships/slideLayout" Target="../slideLayouts/slideLayout79.xml"/><Relationship Id="rId11" Type="http://schemas.openxmlformats.org/officeDocument/2006/relationships/slideLayout" Target="../slideLayouts/slideLayout80.xml"/><Relationship Id="rId12" Type="http://schemas.openxmlformats.org/officeDocument/2006/relationships/slideLayout" Target="../slideLayouts/slideLayout81.xml"/><Relationship Id="rId13" Type="http://schemas.openxmlformats.org/officeDocument/2006/relationships/slideLayout" Target="../slideLayouts/slideLayout82.xml"/><Relationship Id="rId14" Type="http://schemas.openxmlformats.org/officeDocument/2006/relationships/slideLayout" Target="../slideLayouts/slideLayout83.xml"/><Relationship Id="rId15" Type="http://schemas.openxmlformats.org/officeDocument/2006/relationships/slideLayout" Target="../slideLayouts/slideLayout84.xml"/>
</Relationships>
</file>

<file path=ppt/slideMasters/_rels/slideMaster8.xml.rels><?xml version="1.0" encoding="UTF-8"?>
<Relationships xmlns="http://schemas.openxmlformats.org/package/2006/relationships"><Relationship Id="rId1" Type="http://schemas.openxmlformats.org/officeDocument/2006/relationships/theme" Target="../theme/theme8.xml"/><Relationship Id="rId2" Type="http://schemas.openxmlformats.org/officeDocument/2006/relationships/image" Target="../media/image16.png"/><Relationship Id="rId3" Type="http://schemas.openxmlformats.org/officeDocument/2006/relationships/slideLayout" Target="../slideLayouts/slideLayout85.xml"/><Relationship Id="rId4" Type="http://schemas.openxmlformats.org/officeDocument/2006/relationships/slideLayout" Target="../slideLayouts/slideLayout86.xml"/><Relationship Id="rId5" Type="http://schemas.openxmlformats.org/officeDocument/2006/relationships/slideLayout" Target="../slideLayouts/slideLayout87.xml"/><Relationship Id="rId6" Type="http://schemas.openxmlformats.org/officeDocument/2006/relationships/slideLayout" Target="../slideLayouts/slideLayout88.xml"/><Relationship Id="rId7" Type="http://schemas.openxmlformats.org/officeDocument/2006/relationships/slideLayout" Target="../slideLayouts/slideLayout89.xml"/><Relationship Id="rId8" Type="http://schemas.openxmlformats.org/officeDocument/2006/relationships/slideLayout" Target="../slideLayouts/slideLayout90.xml"/><Relationship Id="rId9" Type="http://schemas.openxmlformats.org/officeDocument/2006/relationships/slideLayout" Target="../slideLayouts/slideLayout91.xml"/><Relationship Id="rId10" Type="http://schemas.openxmlformats.org/officeDocument/2006/relationships/slideLayout" Target="../slideLayouts/slideLayout92.xml"/><Relationship Id="rId11" Type="http://schemas.openxmlformats.org/officeDocument/2006/relationships/slideLayout" Target="../slideLayouts/slideLayout93.xml"/><Relationship Id="rId12" Type="http://schemas.openxmlformats.org/officeDocument/2006/relationships/slideLayout" Target="../slideLayouts/slideLayout94.xml"/><Relationship Id="rId13" Type="http://schemas.openxmlformats.org/officeDocument/2006/relationships/slideLayout" Target="../slideLayouts/slideLayout95.xml"/><Relationship Id="rId14" Type="http://schemas.openxmlformats.org/officeDocument/2006/relationships/slideLayout" Target="../slideLayouts/slideLayout96.xml"/>
</Relationships>
</file>

<file path=ppt/slideMasters/_rels/slideMaster9.xml.rels><?xml version="1.0" encoding="UTF-8"?>
<Relationships xmlns="http://schemas.openxmlformats.org/package/2006/relationships"><Relationship Id="rId1" Type="http://schemas.openxmlformats.org/officeDocument/2006/relationships/theme" Target="../theme/theme9.xml"/><Relationship Id="rId2" Type="http://schemas.openxmlformats.org/officeDocument/2006/relationships/image" Target="../media/image17.png"/><Relationship Id="rId3" Type="http://schemas.openxmlformats.org/officeDocument/2006/relationships/slideLayout" Target="../slideLayouts/slideLayout97.xml"/><Relationship Id="rId4" Type="http://schemas.openxmlformats.org/officeDocument/2006/relationships/slideLayout" Target="../slideLayouts/slideLayout98.xml"/><Relationship Id="rId5" Type="http://schemas.openxmlformats.org/officeDocument/2006/relationships/slideLayout" Target="../slideLayouts/slideLayout99.xml"/><Relationship Id="rId6" Type="http://schemas.openxmlformats.org/officeDocument/2006/relationships/slideLayout" Target="../slideLayouts/slideLayout100.xml"/><Relationship Id="rId7" Type="http://schemas.openxmlformats.org/officeDocument/2006/relationships/slideLayout" Target="../slideLayouts/slideLayout101.xml"/><Relationship Id="rId8" Type="http://schemas.openxmlformats.org/officeDocument/2006/relationships/slideLayout" Target="../slideLayouts/slideLayout102.xml"/><Relationship Id="rId9" Type="http://schemas.openxmlformats.org/officeDocument/2006/relationships/slideLayout" Target="../slideLayouts/slideLayout103.xml"/><Relationship Id="rId10" Type="http://schemas.openxmlformats.org/officeDocument/2006/relationships/slideLayout" Target="../slideLayouts/slideLayout104.xml"/><Relationship Id="rId11" Type="http://schemas.openxmlformats.org/officeDocument/2006/relationships/slideLayout" Target="../slideLayouts/slideLayout105.xml"/><Relationship Id="rId12" Type="http://schemas.openxmlformats.org/officeDocument/2006/relationships/slideLayout" Target="../slideLayouts/slideLayout106.xml"/><Relationship Id="rId13" Type="http://schemas.openxmlformats.org/officeDocument/2006/relationships/slideLayout" Target="../slideLayouts/slideLayout107.xml"/><Relationship Id="rId14" Type="http://schemas.openxmlformats.org/officeDocument/2006/relationships/slideLayout" Target="../slideLayouts/slideLayout108.xml"/>
</Relationships>
</file>

<file path=ppt/slideMasters/_rels/slideMaster10.xml.rels><?xml version="1.0" encoding="UTF-8"?>
<Relationships xmlns="http://schemas.openxmlformats.org/package/2006/relationships"><Relationship Id="rId1" Type="http://schemas.openxmlformats.org/officeDocument/2006/relationships/theme" Target="../theme/theme10.xml"/><Relationship Id="rId2" Type="http://schemas.openxmlformats.org/officeDocument/2006/relationships/image" Target="../media/image18.png"/><Relationship Id="rId3" Type="http://schemas.openxmlformats.org/officeDocument/2006/relationships/slideLayout" Target="../slideLayouts/slideLayout109.xml"/><Relationship Id="rId4" Type="http://schemas.openxmlformats.org/officeDocument/2006/relationships/slideLayout" Target="../slideLayouts/slideLayout110.xml"/><Relationship Id="rId5" Type="http://schemas.openxmlformats.org/officeDocument/2006/relationships/slideLayout" Target="../slideLayouts/slideLayout111.xml"/><Relationship Id="rId6" Type="http://schemas.openxmlformats.org/officeDocument/2006/relationships/slideLayout" Target="../slideLayouts/slideLayout112.xml"/><Relationship Id="rId7" Type="http://schemas.openxmlformats.org/officeDocument/2006/relationships/slideLayout" Target="../slideLayouts/slideLayout113.xml"/><Relationship Id="rId8" Type="http://schemas.openxmlformats.org/officeDocument/2006/relationships/slideLayout" Target="../slideLayouts/slideLayout114.xml"/><Relationship Id="rId9" Type="http://schemas.openxmlformats.org/officeDocument/2006/relationships/slideLayout" Target="../slideLayouts/slideLayout115.xml"/><Relationship Id="rId10" Type="http://schemas.openxmlformats.org/officeDocument/2006/relationships/slideLayout" Target="../slideLayouts/slideLayout116.xml"/><Relationship Id="rId11" Type="http://schemas.openxmlformats.org/officeDocument/2006/relationships/slideLayout" Target="../slideLayouts/slideLayout117.xml"/><Relationship Id="rId12" Type="http://schemas.openxmlformats.org/officeDocument/2006/relationships/slideLayout" Target="../slideLayouts/slideLayout118.xml"/><Relationship Id="rId13" Type="http://schemas.openxmlformats.org/officeDocument/2006/relationships/slideLayout" Target="../slideLayouts/slideLayout119.xml"/><Relationship Id="rId14" Type="http://schemas.openxmlformats.org/officeDocument/2006/relationships/slideLayout" Target="../slideLayouts/slideLayout120.xml"/>
</Relationships>
</file>

<file path=ppt/slideMasters/_rels/slideMaster11.xml.rels><?xml version="1.0" encoding="UTF-8"?>
<Relationships xmlns="http://schemas.openxmlformats.org/package/2006/relationships"><Relationship Id="rId1" Type="http://schemas.openxmlformats.org/officeDocument/2006/relationships/theme" Target="../theme/theme11.xml"/><Relationship Id="rId2" Type="http://schemas.openxmlformats.org/officeDocument/2006/relationships/image" Target="../media/image19.png"/><Relationship Id="rId3" Type="http://schemas.openxmlformats.org/officeDocument/2006/relationships/slideLayout" Target="../slideLayouts/slideLayout121.xml"/><Relationship Id="rId4" Type="http://schemas.openxmlformats.org/officeDocument/2006/relationships/slideLayout" Target="../slideLayouts/slideLayout122.xml"/><Relationship Id="rId5" Type="http://schemas.openxmlformats.org/officeDocument/2006/relationships/slideLayout" Target="../slideLayouts/slideLayout123.xml"/><Relationship Id="rId6" Type="http://schemas.openxmlformats.org/officeDocument/2006/relationships/slideLayout" Target="../slideLayouts/slideLayout124.xml"/><Relationship Id="rId7" Type="http://schemas.openxmlformats.org/officeDocument/2006/relationships/slideLayout" Target="../slideLayouts/slideLayout125.xml"/><Relationship Id="rId8" Type="http://schemas.openxmlformats.org/officeDocument/2006/relationships/slideLayout" Target="../slideLayouts/slideLayout126.xml"/><Relationship Id="rId9" Type="http://schemas.openxmlformats.org/officeDocument/2006/relationships/slideLayout" Target="../slideLayouts/slideLayout127.xml"/><Relationship Id="rId10" Type="http://schemas.openxmlformats.org/officeDocument/2006/relationships/slideLayout" Target="../slideLayouts/slideLayout128.xml"/><Relationship Id="rId11" Type="http://schemas.openxmlformats.org/officeDocument/2006/relationships/slideLayout" Target="../slideLayouts/slideLayout129.xml"/><Relationship Id="rId12" Type="http://schemas.openxmlformats.org/officeDocument/2006/relationships/slideLayout" Target="../slideLayouts/slideLayout130.xml"/><Relationship Id="rId13" Type="http://schemas.openxmlformats.org/officeDocument/2006/relationships/slideLayout" Target="../slideLayouts/slideLayout131.xml"/><Relationship Id="rId14" Type="http://schemas.openxmlformats.org/officeDocument/2006/relationships/slideLayout" Target="../slideLayouts/slideLayout132.xml"/>
</Relationships>
</file>

<file path=ppt/slideMasters/_rels/slideMaster12.xml.rels><?xml version="1.0" encoding="UTF-8"?>
<Relationships xmlns="http://schemas.openxmlformats.org/package/2006/relationships"><Relationship Id="rId1" Type="http://schemas.openxmlformats.org/officeDocument/2006/relationships/theme" Target="../theme/theme12.xml"/><Relationship Id="rId2" Type="http://schemas.openxmlformats.org/officeDocument/2006/relationships/image" Target="../media/image20.png"/><Relationship Id="rId3" Type="http://schemas.openxmlformats.org/officeDocument/2006/relationships/slideLayout" Target="../slideLayouts/slideLayout133.xml"/><Relationship Id="rId4" Type="http://schemas.openxmlformats.org/officeDocument/2006/relationships/slideLayout" Target="../slideLayouts/slideLayout134.xml"/><Relationship Id="rId5" Type="http://schemas.openxmlformats.org/officeDocument/2006/relationships/slideLayout" Target="../slideLayouts/slideLayout135.xml"/><Relationship Id="rId6" Type="http://schemas.openxmlformats.org/officeDocument/2006/relationships/slideLayout" Target="../slideLayouts/slideLayout136.xml"/><Relationship Id="rId7" Type="http://schemas.openxmlformats.org/officeDocument/2006/relationships/slideLayout" Target="../slideLayouts/slideLayout137.xml"/><Relationship Id="rId8" Type="http://schemas.openxmlformats.org/officeDocument/2006/relationships/slideLayout" Target="../slideLayouts/slideLayout138.xml"/><Relationship Id="rId9" Type="http://schemas.openxmlformats.org/officeDocument/2006/relationships/slideLayout" Target="../slideLayouts/slideLayout139.xml"/><Relationship Id="rId10" Type="http://schemas.openxmlformats.org/officeDocument/2006/relationships/slideLayout" Target="../slideLayouts/slideLayout140.xml"/><Relationship Id="rId11" Type="http://schemas.openxmlformats.org/officeDocument/2006/relationships/slideLayout" Target="../slideLayouts/slideLayout141.xml"/><Relationship Id="rId12" Type="http://schemas.openxmlformats.org/officeDocument/2006/relationships/slideLayout" Target="../slideLayouts/slideLayout142.xml"/><Relationship Id="rId13" Type="http://schemas.openxmlformats.org/officeDocument/2006/relationships/slideLayout" Target="../slideLayouts/slideLayout143.xml"/><Relationship Id="rId14" Type="http://schemas.openxmlformats.org/officeDocument/2006/relationships/slideLayout" Target="../slideLayouts/slideLayout144.xml"/>
</Relationships>
</file>

<file path=ppt/slideMasters/_rels/slideMaster13.xml.rels><?xml version="1.0" encoding="UTF-8"?>
<Relationships xmlns="http://schemas.openxmlformats.org/package/2006/relationships"><Relationship Id="rId1" Type="http://schemas.openxmlformats.org/officeDocument/2006/relationships/theme" Target="../theme/theme13.xml"/><Relationship Id="rId2" Type="http://schemas.openxmlformats.org/officeDocument/2006/relationships/image" Target="../media/image21.png"/><Relationship Id="rId3" Type="http://schemas.openxmlformats.org/officeDocument/2006/relationships/image" Target="../media/image22.jpeg"/><Relationship Id="rId4" Type="http://schemas.openxmlformats.org/officeDocument/2006/relationships/image" Target="../media/image23.wmf"/><Relationship Id="rId5" Type="http://schemas.openxmlformats.org/officeDocument/2006/relationships/image" Target="../media/image24.png"/><Relationship Id="rId6" Type="http://schemas.openxmlformats.org/officeDocument/2006/relationships/slideLayout" Target="../slideLayouts/slideLayout145.xml"/><Relationship Id="rId7" Type="http://schemas.openxmlformats.org/officeDocument/2006/relationships/slideLayout" Target="../slideLayouts/slideLayout146.xml"/><Relationship Id="rId8" Type="http://schemas.openxmlformats.org/officeDocument/2006/relationships/slideLayout" Target="../slideLayouts/slideLayout147.xml"/><Relationship Id="rId9" Type="http://schemas.openxmlformats.org/officeDocument/2006/relationships/slideLayout" Target="../slideLayouts/slideLayout148.xml"/><Relationship Id="rId10" Type="http://schemas.openxmlformats.org/officeDocument/2006/relationships/slideLayout" Target="../slideLayouts/slideLayout149.xml"/><Relationship Id="rId11" Type="http://schemas.openxmlformats.org/officeDocument/2006/relationships/slideLayout" Target="../slideLayouts/slideLayout150.xml"/><Relationship Id="rId12" Type="http://schemas.openxmlformats.org/officeDocument/2006/relationships/slideLayout" Target="../slideLayouts/slideLayout151.xml"/><Relationship Id="rId13" Type="http://schemas.openxmlformats.org/officeDocument/2006/relationships/slideLayout" Target="../slideLayouts/slideLayout152.xml"/><Relationship Id="rId14" Type="http://schemas.openxmlformats.org/officeDocument/2006/relationships/slideLayout" Target="../slideLayouts/slideLayout153.xml"/><Relationship Id="rId15" Type="http://schemas.openxmlformats.org/officeDocument/2006/relationships/slideLayout" Target="../slideLayouts/slideLayout154.xml"/><Relationship Id="rId16" Type="http://schemas.openxmlformats.org/officeDocument/2006/relationships/slideLayout" Target="../slideLayouts/slideLayout155.xml"/><Relationship Id="rId17" Type="http://schemas.openxmlformats.org/officeDocument/2006/relationships/slideLayout" Target="../slideLayouts/slideLayout15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0" name="Pilt 6" descr=""/>
          <p:cNvPicPr/>
          <p:nvPr/>
        </p:nvPicPr>
        <p:blipFill>
          <a:blip r:embed="rId2"/>
          <a:srcRect l="0" t="0" r="61692" b="0"/>
          <a:stretch/>
        </p:blipFill>
        <p:spPr>
          <a:xfrm>
            <a:off x="479520" y="5769000"/>
            <a:ext cx="1143360" cy="583920"/>
          </a:xfrm>
          <a:prstGeom prst="rect">
            <a:avLst/>
          </a:prstGeom>
          <a:ln w="0">
            <a:noFill/>
          </a:ln>
        </p:spPr>
      </p:pic>
      <p:pic>
        <p:nvPicPr>
          <p:cNvPr id="1" name="Pilt 2" descr=""/>
          <p:cNvPicPr/>
          <p:nvPr/>
        </p:nvPicPr>
        <p:blipFill>
          <a:blip r:embed="rId3"/>
          <a:stretch/>
        </p:blipFill>
        <p:spPr>
          <a:xfrm>
            <a:off x="0" y="0"/>
            <a:ext cx="12191040" cy="5704560"/>
          </a:xfrm>
          <a:prstGeom prst="rect">
            <a:avLst/>
          </a:prstGeom>
          <a:ln w="0">
            <a:noFill/>
          </a:ln>
        </p:spPr>
      </p:pic>
      <p:grpSp>
        <p:nvGrpSpPr>
          <p:cNvPr id="2" name="Group 1"/>
          <p:cNvGrpSpPr/>
          <p:nvPr/>
        </p:nvGrpSpPr>
        <p:grpSpPr>
          <a:xfrm>
            <a:off x="0" y="1965240"/>
            <a:ext cx="12191040" cy="4891680"/>
            <a:chOff x="0" y="1965240"/>
            <a:chExt cx="12191040" cy="4891680"/>
          </a:xfrm>
        </p:grpSpPr>
        <p:sp>
          <p:nvSpPr>
            <p:cNvPr id="3" name="CustomShape 2"/>
            <p:cNvSpPr/>
            <p:nvPr/>
          </p:nvSpPr>
          <p:spPr>
            <a:xfrm>
              <a:off x="0" y="3312720"/>
              <a:ext cx="12191040" cy="3544200"/>
            </a:xfrm>
            <a:custGeom>
              <a:avLst/>
              <a:gdLst/>
              <a:ahLst/>
              <a:rect l="l" t="t" r="r" b="b"/>
              <a:pathLst>
                <a:path w="12192000" h="3545313">
                  <a:moveTo>
                    <a:pt x="986101" y="0"/>
                  </a:moveTo>
                  <a:lnTo>
                    <a:pt x="12192000" y="0"/>
                  </a:lnTo>
                  <a:lnTo>
                    <a:pt x="12192000" y="510802"/>
                  </a:lnTo>
                  <a:lnTo>
                    <a:pt x="12192000" y="1543258"/>
                  </a:lnTo>
                  <a:lnTo>
                    <a:pt x="12192000" y="3545313"/>
                  </a:lnTo>
                  <a:lnTo>
                    <a:pt x="986101" y="3545313"/>
                  </a:lnTo>
                  <a:lnTo>
                    <a:pt x="475299" y="3545313"/>
                  </a:lnTo>
                  <a:lnTo>
                    <a:pt x="0" y="3545313"/>
                  </a:lnTo>
                  <a:lnTo>
                    <a:pt x="0" y="1543258"/>
                  </a:lnTo>
                  <a:lnTo>
                    <a:pt x="475299" y="1543258"/>
                  </a:lnTo>
                  <a:lnTo>
                    <a:pt x="475299" y="510802"/>
                  </a:lnTo>
                  <a:lnTo>
                    <a:pt x="986101" y="51080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p:style>
        </p:sp>
        <p:pic>
          <p:nvPicPr>
            <p:cNvPr id="4" name="Picture 3" descr="C:\Users\ipihu\Desktop\logo.png"/>
            <p:cNvPicPr/>
            <p:nvPr/>
          </p:nvPicPr>
          <p:blipFill>
            <a:blip r:embed="rId4"/>
            <a:stretch/>
          </p:blipFill>
          <p:spPr>
            <a:xfrm>
              <a:off x="8686800" y="1965240"/>
              <a:ext cx="2448360" cy="1370520"/>
            </a:xfrm>
            <a:prstGeom prst="rect">
              <a:avLst/>
            </a:prstGeom>
            <a:ln w="0">
              <a:noFill/>
            </a:ln>
          </p:spPr>
        </p:pic>
      </p:grpSp>
      <p:pic>
        <p:nvPicPr>
          <p:cNvPr id="5" name="Picture 3" descr="C:\Users\ipihu\Desktop\logo.png"/>
          <p:cNvPicPr/>
          <p:nvPr/>
        </p:nvPicPr>
        <p:blipFill>
          <a:blip r:embed="rId5"/>
          <a:stretch/>
        </p:blipFill>
        <p:spPr>
          <a:xfrm>
            <a:off x="8686800" y="1965960"/>
            <a:ext cx="2448360" cy="1370520"/>
          </a:xfrm>
          <a:prstGeom prst="rect">
            <a:avLst/>
          </a:prstGeom>
          <a:ln w="0">
            <a:noFill/>
          </a:ln>
        </p:spPr>
      </p:pic>
      <p:sp>
        <p:nvSpPr>
          <p:cNvPr id="6" name="CustomShape 3"/>
          <p:cNvSpPr/>
          <p:nvPr/>
        </p:nvSpPr>
        <p:spPr>
          <a:xfrm>
            <a:off x="0" y="-992160"/>
            <a:ext cx="183240" cy="367200"/>
          </a:xfrm>
          <a:prstGeom prst="rect">
            <a:avLst/>
          </a:prstGeom>
          <a:noFill/>
          <a:ln w="0">
            <a:noFill/>
          </a:ln>
        </p:spPr>
        <p:style>
          <a:lnRef idx="0"/>
          <a:fillRef idx="0"/>
          <a:effectRef idx="0"/>
          <a:fontRef idx="minor"/>
        </p:style>
      </p:sp>
      <p:pic>
        <p:nvPicPr>
          <p:cNvPr id="7" name="Pilt 13" descr=""/>
          <p:cNvPicPr/>
          <p:nvPr/>
        </p:nvPicPr>
        <p:blipFill>
          <a:blip r:embed="rId6"/>
          <a:stretch/>
        </p:blipFill>
        <p:spPr>
          <a:xfrm>
            <a:off x="8676720" y="6139440"/>
            <a:ext cx="2445840" cy="393480"/>
          </a:xfrm>
          <a:prstGeom prst="rect">
            <a:avLst/>
          </a:prstGeom>
          <a:ln w="0">
            <a:noFill/>
          </a:ln>
        </p:spPr>
      </p:pic>
      <p:sp>
        <p:nvSpPr>
          <p:cNvPr id="8"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r>
              <a:rPr b="0" lang="en-US" sz="4400" spc="-1" strike="noStrike">
                <a:latin typeface="Arial"/>
              </a:rPr>
              <a:t>Click to edit the title text format</a:t>
            </a:r>
            <a:endParaRPr b="0" lang="en-US" sz="4400" spc="-1" strike="noStrike">
              <a:latin typeface="Arial"/>
            </a:endParaRPr>
          </a:p>
        </p:txBody>
      </p:sp>
      <p:sp>
        <p:nvSpPr>
          <p:cNvPr id="9" name="PlaceHolder 2"/>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3200" spc="-1" strike="noStrike">
                <a:latin typeface="Arial"/>
              </a:rPr>
              <a:t>Click to edit the outline text format</a:t>
            </a:r>
            <a:endParaRPr b="0" lang="en-US" sz="3200" spc="-1" strike="noStrike">
              <a:latin typeface="Arial"/>
            </a:endParaRPr>
          </a:p>
          <a:p>
            <a:pPr lvl="1" marL="864000" indent="-324000">
              <a:spcBef>
                <a:spcPts val="1134"/>
              </a:spcBef>
              <a:buClr>
                <a:srgbClr val="000000"/>
              </a:buClr>
              <a:buSzPct val="75000"/>
              <a:buFont typeface="Symbol" charset="2"/>
              <a:buChar char=""/>
            </a:pPr>
            <a:r>
              <a:rPr b="0" lang="en-US" sz="2800" spc="-1" strike="noStrike">
                <a:latin typeface="Arial"/>
              </a:rPr>
              <a:t>Second Outline Level</a:t>
            </a:r>
            <a:endParaRPr b="0" lang="en-US" sz="2800" spc="-1" strike="noStrike">
              <a:latin typeface="Arial"/>
            </a:endParaRPr>
          </a:p>
          <a:p>
            <a:pPr lvl="2" marL="1296000" indent="-288000">
              <a:spcBef>
                <a:spcPts val="850"/>
              </a:spcBef>
              <a:buClr>
                <a:srgbClr val="000000"/>
              </a:buClr>
              <a:buSzPct val="45000"/>
              <a:buFont typeface="Wingdings" charset="2"/>
              <a:buChar char=""/>
            </a:pPr>
            <a:r>
              <a:rPr b="0" lang="en-US" sz="2400" spc="-1" strike="noStrike">
                <a:latin typeface="Arial"/>
              </a:rPr>
              <a:t>Third Outline Level</a:t>
            </a:r>
            <a:endParaRPr b="0" lang="en-US" sz="2400" spc="-1" strike="noStrike">
              <a:latin typeface="Arial"/>
            </a:endParaRPr>
          </a:p>
          <a:p>
            <a:pPr lvl="3" marL="1728000" indent="-216000">
              <a:spcBef>
                <a:spcPts val="567"/>
              </a:spcBef>
              <a:buClr>
                <a:srgbClr val="000000"/>
              </a:buClr>
              <a:buSzPct val="75000"/>
              <a:buFont typeface="Symbol" charset="2"/>
              <a:buChar char=""/>
            </a:pPr>
            <a:r>
              <a:rPr b="0" lang="en-US" sz="2000" spc="-1" strike="noStrike">
                <a:latin typeface="Arial"/>
              </a:rPr>
              <a:t>Fourth Outline Level</a:t>
            </a:r>
            <a:endParaRPr b="0" lang="en-US" sz="2000" spc="-1" strike="noStrike">
              <a:latin typeface="Arial"/>
            </a:endParaRPr>
          </a:p>
          <a:p>
            <a:pPr lvl="4" marL="2160000" indent="-216000">
              <a:spcBef>
                <a:spcPts val="283"/>
              </a:spcBef>
              <a:buClr>
                <a:srgbClr val="000000"/>
              </a:buClr>
              <a:buSzPct val="45000"/>
              <a:buFont typeface="Wingdings" charset="2"/>
              <a:buChar char=""/>
            </a:pPr>
            <a:r>
              <a:rPr b="0" lang="en-US" sz="2000" spc="-1" strike="noStrike">
                <a:latin typeface="Arial"/>
              </a:rPr>
              <a:t>Fifth Outline Level</a:t>
            </a:r>
            <a:endParaRPr b="0" lang="en-US" sz="2000" spc="-1" strike="noStrike">
              <a:latin typeface="Arial"/>
            </a:endParaRPr>
          </a:p>
          <a:p>
            <a:pPr lvl="5" marL="2592000" indent="-216000">
              <a:spcBef>
                <a:spcPts val="283"/>
              </a:spcBef>
              <a:buClr>
                <a:srgbClr val="000000"/>
              </a:buClr>
              <a:buSzPct val="45000"/>
              <a:buFont typeface="Wingdings" charset="2"/>
              <a:buChar char=""/>
            </a:pPr>
            <a:r>
              <a:rPr b="0" lang="en-US" sz="2000" spc="-1" strike="noStrike">
                <a:latin typeface="Arial"/>
              </a:rPr>
              <a:t>Sixth Outline Level</a:t>
            </a:r>
            <a:endParaRPr b="0" lang="en-US" sz="2000" spc="-1" strike="noStrike">
              <a:latin typeface="Arial"/>
            </a:endParaRPr>
          </a:p>
          <a:p>
            <a:pPr lvl="6" marL="3024000" indent="-216000">
              <a:spcBef>
                <a:spcPts val="283"/>
              </a:spcBef>
              <a:buClr>
                <a:srgbClr val="000000"/>
              </a:buClr>
              <a:buSzPct val="45000"/>
              <a:buFont typeface="Wingdings" charset="2"/>
              <a:buChar char=""/>
            </a:pPr>
            <a:r>
              <a:rPr b="0" lang="en-US" sz="2000" spc="-1" strike="noStrike">
                <a:latin typeface="Arial"/>
              </a:rPr>
              <a:t>Seventh Outline Level</a:t>
            </a:r>
            <a:endParaRPr b="0" lang="en-US"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7"/>
    <p:sldLayoutId id="2147483650" r:id="rId8"/>
    <p:sldLayoutId id="2147483651" r:id="rId9"/>
    <p:sldLayoutId id="2147483652" r:id="rId10"/>
    <p:sldLayoutId id="2147483653" r:id="rId11"/>
    <p:sldLayoutId id="2147483654" r:id="rId12"/>
    <p:sldLayoutId id="2147483655" r:id="rId13"/>
    <p:sldLayoutId id="2147483656" r:id="rId14"/>
    <p:sldLayoutId id="2147483657" r:id="rId15"/>
    <p:sldLayoutId id="2147483658" r:id="rId16"/>
    <p:sldLayoutId id="2147483659" r:id="rId17"/>
    <p:sldLayoutId id="2147483660" r:id="rId18"/>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6" name="Pilt 6" descr=""/>
          <p:cNvPicPr/>
          <p:nvPr/>
        </p:nvPicPr>
        <p:blipFill>
          <a:blip r:embed="rId2"/>
          <a:srcRect l="0" t="0" r="61692" b="0"/>
          <a:stretch/>
        </p:blipFill>
        <p:spPr>
          <a:xfrm>
            <a:off x="479520" y="5769000"/>
            <a:ext cx="1143360" cy="583920"/>
          </a:xfrm>
          <a:prstGeom prst="rect">
            <a:avLst/>
          </a:prstGeom>
          <a:ln w="0">
            <a:noFill/>
          </a:ln>
        </p:spPr>
      </p:pic>
      <p:sp>
        <p:nvSpPr>
          <p:cNvPr id="47"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r>
              <a:rPr b="0" lang="en-US" sz="4400" spc="-1" strike="noStrike">
                <a:latin typeface="Arial"/>
              </a:rPr>
              <a:t>Click to edit the title text format</a:t>
            </a:r>
            <a:endParaRPr b="0" lang="en-US" sz="4400" spc="-1" strike="noStrike">
              <a:latin typeface="Arial"/>
            </a:endParaRPr>
          </a:p>
        </p:txBody>
      </p:sp>
      <p:sp>
        <p:nvSpPr>
          <p:cNvPr id="48" name="PlaceHolder 2"/>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3200" spc="-1" strike="noStrike">
                <a:latin typeface="Arial"/>
              </a:rPr>
              <a:t>Click to edit the outline text format</a:t>
            </a:r>
            <a:endParaRPr b="0" lang="en-US" sz="3200" spc="-1" strike="noStrike">
              <a:latin typeface="Arial"/>
            </a:endParaRPr>
          </a:p>
          <a:p>
            <a:pPr lvl="1" marL="864000" indent="-324000">
              <a:spcBef>
                <a:spcPts val="1134"/>
              </a:spcBef>
              <a:buClr>
                <a:srgbClr val="000000"/>
              </a:buClr>
              <a:buSzPct val="75000"/>
              <a:buFont typeface="Symbol" charset="2"/>
              <a:buChar char=""/>
            </a:pPr>
            <a:r>
              <a:rPr b="0" lang="en-US" sz="2800" spc="-1" strike="noStrike">
                <a:latin typeface="Arial"/>
              </a:rPr>
              <a:t>Second Outline Level</a:t>
            </a:r>
            <a:endParaRPr b="0" lang="en-US" sz="2800" spc="-1" strike="noStrike">
              <a:latin typeface="Arial"/>
            </a:endParaRPr>
          </a:p>
          <a:p>
            <a:pPr lvl="2" marL="1296000" indent="-288000">
              <a:spcBef>
                <a:spcPts val="850"/>
              </a:spcBef>
              <a:buClr>
                <a:srgbClr val="000000"/>
              </a:buClr>
              <a:buSzPct val="45000"/>
              <a:buFont typeface="Wingdings" charset="2"/>
              <a:buChar char=""/>
            </a:pPr>
            <a:r>
              <a:rPr b="0" lang="en-US" sz="2400" spc="-1" strike="noStrike">
                <a:latin typeface="Arial"/>
              </a:rPr>
              <a:t>Third Outline Level</a:t>
            </a:r>
            <a:endParaRPr b="0" lang="en-US" sz="2400" spc="-1" strike="noStrike">
              <a:latin typeface="Arial"/>
            </a:endParaRPr>
          </a:p>
          <a:p>
            <a:pPr lvl="3" marL="1728000" indent="-216000">
              <a:spcBef>
                <a:spcPts val="567"/>
              </a:spcBef>
              <a:buClr>
                <a:srgbClr val="000000"/>
              </a:buClr>
              <a:buSzPct val="75000"/>
              <a:buFont typeface="Symbol" charset="2"/>
              <a:buChar char=""/>
            </a:pPr>
            <a:r>
              <a:rPr b="0" lang="en-US" sz="2000" spc="-1" strike="noStrike">
                <a:latin typeface="Arial"/>
              </a:rPr>
              <a:t>Fourth Outline Level</a:t>
            </a:r>
            <a:endParaRPr b="0" lang="en-US" sz="2000" spc="-1" strike="noStrike">
              <a:latin typeface="Arial"/>
            </a:endParaRPr>
          </a:p>
          <a:p>
            <a:pPr lvl="4" marL="2160000" indent="-216000">
              <a:spcBef>
                <a:spcPts val="283"/>
              </a:spcBef>
              <a:buClr>
                <a:srgbClr val="000000"/>
              </a:buClr>
              <a:buSzPct val="45000"/>
              <a:buFont typeface="Wingdings" charset="2"/>
              <a:buChar char=""/>
            </a:pPr>
            <a:r>
              <a:rPr b="0" lang="en-US" sz="2000" spc="-1" strike="noStrike">
                <a:latin typeface="Arial"/>
              </a:rPr>
              <a:t>Fifth Outline Level</a:t>
            </a:r>
            <a:endParaRPr b="0" lang="en-US" sz="2000" spc="-1" strike="noStrike">
              <a:latin typeface="Arial"/>
            </a:endParaRPr>
          </a:p>
          <a:p>
            <a:pPr lvl="5" marL="2592000" indent="-216000">
              <a:spcBef>
                <a:spcPts val="283"/>
              </a:spcBef>
              <a:buClr>
                <a:srgbClr val="000000"/>
              </a:buClr>
              <a:buSzPct val="45000"/>
              <a:buFont typeface="Wingdings" charset="2"/>
              <a:buChar char=""/>
            </a:pPr>
            <a:r>
              <a:rPr b="0" lang="en-US" sz="2000" spc="-1" strike="noStrike">
                <a:latin typeface="Arial"/>
              </a:rPr>
              <a:t>Sixth Outline Level</a:t>
            </a:r>
            <a:endParaRPr b="0" lang="en-US" sz="2000" spc="-1" strike="noStrike">
              <a:latin typeface="Arial"/>
            </a:endParaRPr>
          </a:p>
          <a:p>
            <a:pPr lvl="6" marL="3024000" indent="-216000">
              <a:spcBef>
                <a:spcPts val="283"/>
              </a:spcBef>
              <a:buClr>
                <a:srgbClr val="000000"/>
              </a:buClr>
              <a:buSzPct val="45000"/>
              <a:buFont typeface="Wingdings" charset="2"/>
              <a:buChar char=""/>
            </a:pPr>
            <a:r>
              <a:rPr b="0" lang="en-US" sz="2000" spc="-1" strike="noStrike">
                <a:latin typeface="Arial"/>
              </a:rPr>
              <a:t>Seventh Outline Level</a:t>
            </a:r>
            <a:endParaRPr b="0" lang="en-US"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85" name="Pilt 6" descr=""/>
          <p:cNvPicPr/>
          <p:nvPr/>
        </p:nvPicPr>
        <p:blipFill>
          <a:blip r:embed="rId2"/>
          <a:srcRect l="0" t="0" r="61692" b="0"/>
          <a:stretch/>
        </p:blipFill>
        <p:spPr>
          <a:xfrm>
            <a:off x="479520" y="5769000"/>
            <a:ext cx="1143360" cy="583920"/>
          </a:xfrm>
          <a:prstGeom prst="rect">
            <a:avLst/>
          </a:prstGeom>
          <a:ln w="0">
            <a:noFill/>
          </a:ln>
        </p:spPr>
      </p:pic>
      <p:sp>
        <p:nvSpPr>
          <p:cNvPr id="86"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r>
              <a:rPr b="0" lang="en-US" sz="4400" spc="-1" strike="noStrike">
                <a:latin typeface="Arial"/>
              </a:rPr>
              <a:t>Click to edit the title text format</a:t>
            </a:r>
            <a:endParaRPr b="0" lang="en-US" sz="4400" spc="-1" strike="noStrike">
              <a:latin typeface="Arial"/>
            </a:endParaRPr>
          </a:p>
        </p:txBody>
      </p:sp>
      <p:sp>
        <p:nvSpPr>
          <p:cNvPr id="87" name="PlaceHolder 2"/>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3200" spc="-1" strike="noStrike">
                <a:latin typeface="Arial"/>
              </a:rPr>
              <a:t>Click to edit the outline text format</a:t>
            </a:r>
            <a:endParaRPr b="0" lang="en-US" sz="3200" spc="-1" strike="noStrike">
              <a:latin typeface="Arial"/>
            </a:endParaRPr>
          </a:p>
          <a:p>
            <a:pPr lvl="1" marL="864000" indent="-324000">
              <a:spcBef>
                <a:spcPts val="1134"/>
              </a:spcBef>
              <a:buClr>
                <a:srgbClr val="000000"/>
              </a:buClr>
              <a:buSzPct val="75000"/>
              <a:buFont typeface="Symbol" charset="2"/>
              <a:buChar char=""/>
            </a:pPr>
            <a:r>
              <a:rPr b="0" lang="en-US" sz="2800" spc="-1" strike="noStrike">
                <a:latin typeface="Arial"/>
              </a:rPr>
              <a:t>Second Outline Level</a:t>
            </a:r>
            <a:endParaRPr b="0" lang="en-US" sz="2800" spc="-1" strike="noStrike">
              <a:latin typeface="Arial"/>
            </a:endParaRPr>
          </a:p>
          <a:p>
            <a:pPr lvl="2" marL="1296000" indent="-288000">
              <a:spcBef>
                <a:spcPts val="850"/>
              </a:spcBef>
              <a:buClr>
                <a:srgbClr val="000000"/>
              </a:buClr>
              <a:buSzPct val="45000"/>
              <a:buFont typeface="Wingdings" charset="2"/>
              <a:buChar char=""/>
            </a:pPr>
            <a:r>
              <a:rPr b="0" lang="en-US" sz="2400" spc="-1" strike="noStrike">
                <a:latin typeface="Arial"/>
              </a:rPr>
              <a:t>Third Outline Level</a:t>
            </a:r>
            <a:endParaRPr b="0" lang="en-US" sz="2400" spc="-1" strike="noStrike">
              <a:latin typeface="Arial"/>
            </a:endParaRPr>
          </a:p>
          <a:p>
            <a:pPr lvl="3" marL="1728000" indent="-216000">
              <a:spcBef>
                <a:spcPts val="567"/>
              </a:spcBef>
              <a:buClr>
                <a:srgbClr val="000000"/>
              </a:buClr>
              <a:buSzPct val="75000"/>
              <a:buFont typeface="Symbol" charset="2"/>
              <a:buChar char=""/>
            </a:pPr>
            <a:r>
              <a:rPr b="0" lang="en-US" sz="2000" spc="-1" strike="noStrike">
                <a:latin typeface="Arial"/>
              </a:rPr>
              <a:t>Fourth Outline Level</a:t>
            </a:r>
            <a:endParaRPr b="0" lang="en-US" sz="2000" spc="-1" strike="noStrike">
              <a:latin typeface="Arial"/>
            </a:endParaRPr>
          </a:p>
          <a:p>
            <a:pPr lvl="4" marL="2160000" indent="-216000">
              <a:spcBef>
                <a:spcPts val="283"/>
              </a:spcBef>
              <a:buClr>
                <a:srgbClr val="000000"/>
              </a:buClr>
              <a:buSzPct val="45000"/>
              <a:buFont typeface="Wingdings" charset="2"/>
              <a:buChar char=""/>
            </a:pPr>
            <a:r>
              <a:rPr b="0" lang="en-US" sz="2000" spc="-1" strike="noStrike">
                <a:latin typeface="Arial"/>
              </a:rPr>
              <a:t>Fifth Outline Level</a:t>
            </a:r>
            <a:endParaRPr b="0" lang="en-US" sz="2000" spc="-1" strike="noStrike">
              <a:latin typeface="Arial"/>
            </a:endParaRPr>
          </a:p>
          <a:p>
            <a:pPr lvl="5" marL="2592000" indent="-216000">
              <a:spcBef>
                <a:spcPts val="283"/>
              </a:spcBef>
              <a:buClr>
                <a:srgbClr val="000000"/>
              </a:buClr>
              <a:buSzPct val="45000"/>
              <a:buFont typeface="Wingdings" charset="2"/>
              <a:buChar char=""/>
            </a:pPr>
            <a:r>
              <a:rPr b="0" lang="en-US" sz="2000" spc="-1" strike="noStrike">
                <a:latin typeface="Arial"/>
              </a:rPr>
              <a:t>Sixth Outline Level</a:t>
            </a:r>
            <a:endParaRPr b="0" lang="en-US" sz="2000" spc="-1" strike="noStrike">
              <a:latin typeface="Arial"/>
            </a:endParaRPr>
          </a:p>
          <a:p>
            <a:pPr lvl="6" marL="3024000" indent="-216000">
              <a:spcBef>
                <a:spcPts val="283"/>
              </a:spcBef>
              <a:buClr>
                <a:srgbClr val="000000"/>
              </a:buClr>
              <a:buSzPct val="45000"/>
              <a:buFont typeface="Wingdings" charset="2"/>
              <a:buChar char=""/>
            </a:pPr>
            <a:r>
              <a:rPr b="0" lang="en-US" sz="2000" spc="-1" strike="noStrike">
                <a:latin typeface="Arial"/>
              </a:rPr>
              <a:t>Seventh Outline Level</a:t>
            </a:r>
            <a:endParaRPr b="0" lang="en-US"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sldMaster>
</file>

<file path=ppt/slideMasters/slideMaster4.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124" name="Pilt 6" descr=""/>
          <p:cNvPicPr/>
          <p:nvPr/>
        </p:nvPicPr>
        <p:blipFill>
          <a:blip r:embed="rId2"/>
          <a:srcRect l="0" t="0" r="61692" b="0"/>
          <a:stretch/>
        </p:blipFill>
        <p:spPr>
          <a:xfrm>
            <a:off x="479520" y="5769000"/>
            <a:ext cx="1143360" cy="583920"/>
          </a:xfrm>
          <a:prstGeom prst="rect">
            <a:avLst/>
          </a:prstGeom>
          <a:ln w="0">
            <a:noFill/>
          </a:ln>
        </p:spPr>
      </p:pic>
      <p:sp>
        <p:nvSpPr>
          <p:cNvPr id="125"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r>
              <a:rPr b="0" lang="en-US" sz="4400" spc="-1" strike="noStrike">
                <a:latin typeface="Arial"/>
              </a:rPr>
              <a:t>Click to edit the title text format</a:t>
            </a:r>
            <a:endParaRPr b="0" lang="en-US" sz="4400" spc="-1" strike="noStrike">
              <a:latin typeface="Arial"/>
            </a:endParaRPr>
          </a:p>
        </p:txBody>
      </p:sp>
      <p:sp>
        <p:nvSpPr>
          <p:cNvPr id="126" name="PlaceHolder 2"/>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3200" spc="-1" strike="noStrike">
                <a:latin typeface="Arial"/>
              </a:rPr>
              <a:t>Click to edit the outline text format</a:t>
            </a:r>
            <a:endParaRPr b="0" lang="en-US" sz="3200" spc="-1" strike="noStrike">
              <a:latin typeface="Arial"/>
            </a:endParaRPr>
          </a:p>
          <a:p>
            <a:pPr lvl="1" marL="864000" indent="-324000">
              <a:spcBef>
                <a:spcPts val="1134"/>
              </a:spcBef>
              <a:buClr>
                <a:srgbClr val="000000"/>
              </a:buClr>
              <a:buSzPct val="75000"/>
              <a:buFont typeface="Symbol" charset="2"/>
              <a:buChar char=""/>
            </a:pPr>
            <a:r>
              <a:rPr b="0" lang="en-US" sz="2800" spc="-1" strike="noStrike">
                <a:latin typeface="Arial"/>
              </a:rPr>
              <a:t>Second Outline Level</a:t>
            </a:r>
            <a:endParaRPr b="0" lang="en-US" sz="2800" spc="-1" strike="noStrike">
              <a:latin typeface="Arial"/>
            </a:endParaRPr>
          </a:p>
          <a:p>
            <a:pPr lvl="2" marL="1296000" indent="-288000">
              <a:spcBef>
                <a:spcPts val="850"/>
              </a:spcBef>
              <a:buClr>
                <a:srgbClr val="000000"/>
              </a:buClr>
              <a:buSzPct val="45000"/>
              <a:buFont typeface="Wingdings" charset="2"/>
              <a:buChar char=""/>
            </a:pPr>
            <a:r>
              <a:rPr b="0" lang="en-US" sz="2400" spc="-1" strike="noStrike">
                <a:latin typeface="Arial"/>
              </a:rPr>
              <a:t>Third Outline Level</a:t>
            </a:r>
            <a:endParaRPr b="0" lang="en-US" sz="2400" spc="-1" strike="noStrike">
              <a:latin typeface="Arial"/>
            </a:endParaRPr>
          </a:p>
          <a:p>
            <a:pPr lvl="3" marL="1728000" indent="-216000">
              <a:spcBef>
                <a:spcPts val="567"/>
              </a:spcBef>
              <a:buClr>
                <a:srgbClr val="000000"/>
              </a:buClr>
              <a:buSzPct val="75000"/>
              <a:buFont typeface="Symbol" charset="2"/>
              <a:buChar char=""/>
            </a:pPr>
            <a:r>
              <a:rPr b="0" lang="en-US" sz="2000" spc="-1" strike="noStrike">
                <a:latin typeface="Arial"/>
              </a:rPr>
              <a:t>Fourth Outline Level</a:t>
            </a:r>
            <a:endParaRPr b="0" lang="en-US" sz="2000" spc="-1" strike="noStrike">
              <a:latin typeface="Arial"/>
            </a:endParaRPr>
          </a:p>
          <a:p>
            <a:pPr lvl="4" marL="2160000" indent="-216000">
              <a:spcBef>
                <a:spcPts val="283"/>
              </a:spcBef>
              <a:buClr>
                <a:srgbClr val="000000"/>
              </a:buClr>
              <a:buSzPct val="45000"/>
              <a:buFont typeface="Wingdings" charset="2"/>
              <a:buChar char=""/>
            </a:pPr>
            <a:r>
              <a:rPr b="0" lang="en-US" sz="2000" spc="-1" strike="noStrike">
                <a:latin typeface="Arial"/>
              </a:rPr>
              <a:t>Fifth Outline Level</a:t>
            </a:r>
            <a:endParaRPr b="0" lang="en-US" sz="2000" spc="-1" strike="noStrike">
              <a:latin typeface="Arial"/>
            </a:endParaRPr>
          </a:p>
          <a:p>
            <a:pPr lvl="5" marL="2592000" indent="-216000">
              <a:spcBef>
                <a:spcPts val="283"/>
              </a:spcBef>
              <a:buClr>
                <a:srgbClr val="000000"/>
              </a:buClr>
              <a:buSzPct val="45000"/>
              <a:buFont typeface="Wingdings" charset="2"/>
              <a:buChar char=""/>
            </a:pPr>
            <a:r>
              <a:rPr b="0" lang="en-US" sz="2000" spc="-1" strike="noStrike">
                <a:latin typeface="Arial"/>
              </a:rPr>
              <a:t>Sixth Outline Level</a:t>
            </a:r>
            <a:endParaRPr b="0" lang="en-US" sz="2000" spc="-1" strike="noStrike">
              <a:latin typeface="Arial"/>
            </a:endParaRPr>
          </a:p>
          <a:p>
            <a:pPr lvl="6" marL="3024000" indent="-216000">
              <a:spcBef>
                <a:spcPts val="283"/>
              </a:spcBef>
              <a:buClr>
                <a:srgbClr val="000000"/>
              </a:buClr>
              <a:buSzPct val="45000"/>
              <a:buFont typeface="Wingdings" charset="2"/>
              <a:buChar char=""/>
            </a:pPr>
            <a:r>
              <a:rPr b="0" lang="en-US" sz="2000" spc="-1" strike="noStrike">
                <a:latin typeface="Arial"/>
              </a:rPr>
              <a:t>Seventh Outline Level</a:t>
            </a:r>
            <a:endParaRPr b="0" lang="en-US"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Lst>
</p:sldMaster>
</file>

<file path=ppt/slideMasters/slideMaster5.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163" name="Pilt 6" descr=""/>
          <p:cNvPicPr/>
          <p:nvPr/>
        </p:nvPicPr>
        <p:blipFill>
          <a:blip r:embed="rId2"/>
          <a:srcRect l="0" t="0" r="61692" b="0"/>
          <a:stretch/>
        </p:blipFill>
        <p:spPr>
          <a:xfrm>
            <a:off x="479520" y="5769000"/>
            <a:ext cx="1143360" cy="583920"/>
          </a:xfrm>
          <a:prstGeom prst="rect">
            <a:avLst/>
          </a:prstGeom>
          <a:ln w="0">
            <a:noFill/>
          </a:ln>
        </p:spPr>
      </p:pic>
      <p:pic>
        <p:nvPicPr>
          <p:cNvPr id="164" name="Pilt 14" descr=""/>
          <p:cNvPicPr/>
          <p:nvPr/>
        </p:nvPicPr>
        <p:blipFill>
          <a:blip r:embed="rId3"/>
          <a:stretch/>
        </p:blipFill>
        <p:spPr>
          <a:xfrm>
            <a:off x="0" y="-30600"/>
            <a:ext cx="7349400" cy="6856920"/>
          </a:xfrm>
          <a:prstGeom prst="rect">
            <a:avLst/>
          </a:prstGeom>
          <a:ln w="0">
            <a:noFill/>
          </a:ln>
        </p:spPr>
      </p:pic>
      <p:grpSp>
        <p:nvGrpSpPr>
          <p:cNvPr id="165" name="Group 1"/>
          <p:cNvGrpSpPr/>
          <p:nvPr/>
        </p:nvGrpSpPr>
        <p:grpSpPr>
          <a:xfrm>
            <a:off x="5128560" y="-30600"/>
            <a:ext cx="7062480" cy="6887520"/>
            <a:chOff x="5128560" y="-30600"/>
            <a:chExt cx="7062480" cy="6887520"/>
          </a:xfrm>
        </p:grpSpPr>
        <p:sp>
          <p:nvSpPr>
            <p:cNvPr id="166" name="CustomShape 2"/>
            <p:cNvSpPr/>
            <p:nvPr/>
          </p:nvSpPr>
          <p:spPr>
            <a:xfrm>
              <a:off x="5128560" y="-30600"/>
              <a:ext cx="7062480" cy="3124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sp>
          <p:nvSpPr>
            <p:cNvPr id="167" name="CustomShape 3"/>
            <p:cNvSpPr/>
            <p:nvPr/>
          </p:nvSpPr>
          <p:spPr>
            <a:xfrm>
              <a:off x="6078600" y="2991240"/>
              <a:ext cx="6112080" cy="38656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grpSp>
      <p:sp>
        <p:nvSpPr>
          <p:cNvPr id="168"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r>
              <a:rPr b="0" lang="en-US" sz="4400" spc="-1" strike="noStrike">
                <a:latin typeface="Arial"/>
              </a:rPr>
              <a:t>Click to edit the title text format</a:t>
            </a:r>
            <a:endParaRPr b="0" lang="en-US" sz="4400" spc="-1" strike="noStrike">
              <a:latin typeface="Arial"/>
            </a:endParaRPr>
          </a:p>
        </p:txBody>
      </p:sp>
      <p:sp>
        <p:nvSpPr>
          <p:cNvPr id="169" name="PlaceHolder 2"/>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3200" spc="-1" strike="noStrike">
                <a:latin typeface="Arial"/>
              </a:rPr>
              <a:t>Click to edit the outline text format</a:t>
            </a:r>
            <a:endParaRPr b="0" lang="en-US" sz="3200" spc="-1" strike="noStrike">
              <a:latin typeface="Arial"/>
            </a:endParaRPr>
          </a:p>
          <a:p>
            <a:pPr lvl="1" marL="864000" indent="-324000">
              <a:spcBef>
                <a:spcPts val="1134"/>
              </a:spcBef>
              <a:buClr>
                <a:srgbClr val="000000"/>
              </a:buClr>
              <a:buSzPct val="75000"/>
              <a:buFont typeface="Symbol" charset="2"/>
              <a:buChar char=""/>
            </a:pPr>
            <a:r>
              <a:rPr b="0" lang="en-US" sz="2800" spc="-1" strike="noStrike">
                <a:latin typeface="Arial"/>
              </a:rPr>
              <a:t>Second Outline Level</a:t>
            </a:r>
            <a:endParaRPr b="0" lang="en-US" sz="2800" spc="-1" strike="noStrike">
              <a:latin typeface="Arial"/>
            </a:endParaRPr>
          </a:p>
          <a:p>
            <a:pPr lvl="2" marL="1296000" indent="-288000">
              <a:spcBef>
                <a:spcPts val="850"/>
              </a:spcBef>
              <a:buClr>
                <a:srgbClr val="000000"/>
              </a:buClr>
              <a:buSzPct val="45000"/>
              <a:buFont typeface="Wingdings" charset="2"/>
              <a:buChar char=""/>
            </a:pPr>
            <a:r>
              <a:rPr b="0" lang="en-US" sz="2400" spc="-1" strike="noStrike">
                <a:latin typeface="Arial"/>
              </a:rPr>
              <a:t>Third Outline Level</a:t>
            </a:r>
            <a:endParaRPr b="0" lang="en-US" sz="2400" spc="-1" strike="noStrike">
              <a:latin typeface="Arial"/>
            </a:endParaRPr>
          </a:p>
          <a:p>
            <a:pPr lvl="3" marL="1728000" indent="-216000">
              <a:spcBef>
                <a:spcPts val="567"/>
              </a:spcBef>
              <a:buClr>
                <a:srgbClr val="000000"/>
              </a:buClr>
              <a:buSzPct val="75000"/>
              <a:buFont typeface="Symbol" charset="2"/>
              <a:buChar char=""/>
            </a:pPr>
            <a:r>
              <a:rPr b="0" lang="en-US" sz="2000" spc="-1" strike="noStrike">
                <a:latin typeface="Arial"/>
              </a:rPr>
              <a:t>Fourth Outline Level</a:t>
            </a:r>
            <a:endParaRPr b="0" lang="en-US" sz="2000" spc="-1" strike="noStrike">
              <a:latin typeface="Arial"/>
            </a:endParaRPr>
          </a:p>
          <a:p>
            <a:pPr lvl="4" marL="2160000" indent="-216000">
              <a:spcBef>
                <a:spcPts val="283"/>
              </a:spcBef>
              <a:buClr>
                <a:srgbClr val="000000"/>
              </a:buClr>
              <a:buSzPct val="45000"/>
              <a:buFont typeface="Wingdings" charset="2"/>
              <a:buChar char=""/>
            </a:pPr>
            <a:r>
              <a:rPr b="0" lang="en-US" sz="2000" spc="-1" strike="noStrike">
                <a:latin typeface="Arial"/>
              </a:rPr>
              <a:t>Fifth Outline Level</a:t>
            </a:r>
            <a:endParaRPr b="0" lang="en-US" sz="2000" spc="-1" strike="noStrike">
              <a:latin typeface="Arial"/>
            </a:endParaRPr>
          </a:p>
          <a:p>
            <a:pPr lvl="5" marL="2592000" indent="-216000">
              <a:spcBef>
                <a:spcPts val="283"/>
              </a:spcBef>
              <a:buClr>
                <a:srgbClr val="000000"/>
              </a:buClr>
              <a:buSzPct val="45000"/>
              <a:buFont typeface="Wingdings" charset="2"/>
              <a:buChar char=""/>
            </a:pPr>
            <a:r>
              <a:rPr b="0" lang="en-US" sz="2000" spc="-1" strike="noStrike">
                <a:latin typeface="Arial"/>
              </a:rPr>
              <a:t>Sixth Outline Level</a:t>
            </a:r>
            <a:endParaRPr b="0" lang="en-US" sz="2000" spc="-1" strike="noStrike">
              <a:latin typeface="Arial"/>
            </a:endParaRPr>
          </a:p>
          <a:p>
            <a:pPr lvl="6" marL="3024000" indent="-216000">
              <a:spcBef>
                <a:spcPts val="283"/>
              </a:spcBef>
              <a:buClr>
                <a:srgbClr val="000000"/>
              </a:buClr>
              <a:buSzPct val="45000"/>
              <a:buFont typeface="Wingdings" charset="2"/>
              <a:buChar char=""/>
            </a:pPr>
            <a:r>
              <a:rPr b="0" lang="en-US" sz="2000" spc="-1" strike="noStrike">
                <a:latin typeface="Arial"/>
              </a:rPr>
              <a:t>Seventh Outline Level</a:t>
            </a:r>
            <a:endParaRPr b="0" lang="en-US"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 id="2147483712" r:id="rId15"/>
  </p:sldLayoutIdLst>
</p:sldMaster>
</file>

<file path=ppt/slideMasters/slideMaster6.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206" name="Pilt 6" descr=""/>
          <p:cNvPicPr/>
          <p:nvPr/>
        </p:nvPicPr>
        <p:blipFill>
          <a:blip r:embed="rId2"/>
          <a:srcRect l="0" t="0" r="61692" b="0"/>
          <a:stretch/>
        </p:blipFill>
        <p:spPr>
          <a:xfrm>
            <a:off x="479520" y="5769000"/>
            <a:ext cx="1143360" cy="583920"/>
          </a:xfrm>
          <a:prstGeom prst="rect">
            <a:avLst/>
          </a:prstGeom>
          <a:ln w="0">
            <a:noFill/>
          </a:ln>
        </p:spPr>
      </p:pic>
      <p:pic>
        <p:nvPicPr>
          <p:cNvPr id="207" name="Pilt 10" descr=""/>
          <p:cNvPicPr/>
          <p:nvPr/>
        </p:nvPicPr>
        <p:blipFill>
          <a:blip r:embed="rId3"/>
          <a:stretch/>
        </p:blipFill>
        <p:spPr>
          <a:xfrm>
            <a:off x="0" y="0"/>
            <a:ext cx="12191040" cy="5704560"/>
          </a:xfrm>
          <a:prstGeom prst="rect">
            <a:avLst/>
          </a:prstGeom>
          <a:ln w="0">
            <a:noFill/>
          </a:ln>
        </p:spPr>
      </p:pic>
      <p:grpSp>
        <p:nvGrpSpPr>
          <p:cNvPr id="208" name="Group 1"/>
          <p:cNvGrpSpPr/>
          <p:nvPr/>
        </p:nvGrpSpPr>
        <p:grpSpPr>
          <a:xfrm>
            <a:off x="0" y="1965240"/>
            <a:ext cx="12191040" cy="4891680"/>
            <a:chOff x="0" y="1965240"/>
            <a:chExt cx="12191040" cy="4891680"/>
          </a:xfrm>
        </p:grpSpPr>
        <p:sp>
          <p:nvSpPr>
            <p:cNvPr id="209" name="CustomShape 2"/>
            <p:cNvSpPr/>
            <p:nvPr/>
          </p:nvSpPr>
          <p:spPr>
            <a:xfrm>
              <a:off x="0" y="3312720"/>
              <a:ext cx="12191040" cy="3544200"/>
            </a:xfrm>
            <a:custGeom>
              <a:avLst/>
              <a:gdLst/>
              <a:ahLst/>
              <a:rect l="l" t="t" r="r" b="b"/>
              <a:pathLst>
                <a:path w="12192000" h="3545313">
                  <a:moveTo>
                    <a:pt x="986101" y="0"/>
                  </a:moveTo>
                  <a:lnTo>
                    <a:pt x="12192000" y="0"/>
                  </a:lnTo>
                  <a:lnTo>
                    <a:pt x="12192000" y="510802"/>
                  </a:lnTo>
                  <a:lnTo>
                    <a:pt x="12192000" y="1543258"/>
                  </a:lnTo>
                  <a:lnTo>
                    <a:pt x="12192000" y="3545313"/>
                  </a:lnTo>
                  <a:lnTo>
                    <a:pt x="986101" y="3545313"/>
                  </a:lnTo>
                  <a:lnTo>
                    <a:pt x="475299" y="3545313"/>
                  </a:lnTo>
                  <a:lnTo>
                    <a:pt x="0" y="3545313"/>
                  </a:lnTo>
                  <a:lnTo>
                    <a:pt x="0" y="1543258"/>
                  </a:lnTo>
                  <a:lnTo>
                    <a:pt x="475299" y="1543258"/>
                  </a:lnTo>
                  <a:lnTo>
                    <a:pt x="475299" y="510802"/>
                  </a:lnTo>
                  <a:lnTo>
                    <a:pt x="986101" y="51080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p:style>
        </p:sp>
        <p:pic>
          <p:nvPicPr>
            <p:cNvPr id="210" name="Picture 3" descr="C:\Users\ipihu\Desktop\logo.png"/>
            <p:cNvPicPr/>
            <p:nvPr/>
          </p:nvPicPr>
          <p:blipFill>
            <a:blip r:embed="rId4"/>
            <a:stretch/>
          </p:blipFill>
          <p:spPr>
            <a:xfrm>
              <a:off x="8686800" y="1965240"/>
              <a:ext cx="2448360" cy="1370520"/>
            </a:xfrm>
            <a:prstGeom prst="rect">
              <a:avLst/>
            </a:prstGeom>
            <a:ln w="0">
              <a:noFill/>
            </a:ln>
          </p:spPr>
        </p:pic>
      </p:grpSp>
      <p:sp>
        <p:nvSpPr>
          <p:cNvPr id="211"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r>
              <a:rPr b="0" lang="en-US" sz="4400" spc="-1" strike="noStrike">
                <a:latin typeface="Arial"/>
              </a:rPr>
              <a:t>Click to edit the title text format</a:t>
            </a:r>
            <a:endParaRPr b="0" lang="en-US" sz="4400" spc="-1" strike="noStrike">
              <a:latin typeface="Arial"/>
            </a:endParaRPr>
          </a:p>
        </p:txBody>
      </p:sp>
      <p:sp>
        <p:nvSpPr>
          <p:cNvPr id="212" name="PlaceHolder 2"/>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3200" spc="-1" strike="noStrike">
                <a:latin typeface="Arial"/>
              </a:rPr>
              <a:t>Click to edit the outline text format</a:t>
            </a:r>
            <a:endParaRPr b="0" lang="en-US" sz="3200" spc="-1" strike="noStrike">
              <a:latin typeface="Arial"/>
            </a:endParaRPr>
          </a:p>
          <a:p>
            <a:pPr lvl="1" marL="864000" indent="-324000">
              <a:spcBef>
                <a:spcPts val="1134"/>
              </a:spcBef>
              <a:buClr>
                <a:srgbClr val="000000"/>
              </a:buClr>
              <a:buSzPct val="75000"/>
              <a:buFont typeface="Symbol" charset="2"/>
              <a:buChar char=""/>
            </a:pPr>
            <a:r>
              <a:rPr b="0" lang="en-US" sz="2800" spc="-1" strike="noStrike">
                <a:latin typeface="Arial"/>
              </a:rPr>
              <a:t>Second Outline Level</a:t>
            </a:r>
            <a:endParaRPr b="0" lang="en-US" sz="2800" spc="-1" strike="noStrike">
              <a:latin typeface="Arial"/>
            </a:endParaRPr>
          </a:p>
          <a:p>
            <a:pPr lvl="2" marL="1296000" indent="-288000">
              <a:spcBef>
                <a:spcPts val="850"/>
              </a:spcBef>
              <a:buClr>
                <a:srgbClr val="000000"/>
              </a:buClr>
              <a:buSzPct val="45000"/>
              <a:buFont typeface="Wingdings" charset="2"/>
              <a:buChar char=""/>
            </a:pPr>
            <a:r>
              <a:rPr b="0" lang="en-US" sz="2400" spc="-1" strike="noStrike">
                <a:latin typeface="Arial"/>
              </a:rPr>
              <a:t>Third Outline Level</a:t>
            </a:r>
            <a:endParaRPr b="0" lang="en-US" sz="2400" spc="-1" strike="noStrike">
              <a:latin typeface="Arial"/>
            </a:endParaRPr>
          </a:p>
          <a:p>
            <a:pPr lvl="3" marL="1728000" indent="-216000">
              <a:spcBef>
                <a:spcPts val="567"/>
              </a:spcBef>
              <a:buClr>
                <a:srgbClr val="000000"/>
              </a:buClr>
              <a:buSzPct val="75000"/>
              <a:buFont typeface="Symbol" charset="2"/>
              <a:buChar char=""/>
            </a:pPr>
            <a:r>
              <a:rPr b="0" lang="en-US" sz="2000" spc="-1" strike="noStrike">
                <a:latin typeface="Arial"/>
              </a:rPr>
              <a:t>Fourth Outline Level</a:t>
            </a:r>
            <a:endParaRPr b="0" lang="en-US" sz="2000" spc="-1" strike="noStrike">
              <a:latin typeface="Arial"/>
            </a:endParaRPr>
          </a:p>
          <a:p>
            <a:pPr lvl="4" marL="2160000" indent="-216000">
              <a:spcBef>
                <a:spcPts val="283"/>
              </a:spcBef>
              <a:buClr>
                <a:srgbClr val="000000"/>
              </a:buClr>
              <a:buSzPct val="45000"/>
              <a:buFont typeface="Wingdings" charset="2"/>
              <a:buChar char=""/>
            </a:pPr>
            <a:r>
              <a:rPr b="0" lang="en-US" sz="2000" spc="-1" strike="noStrike">
                <a:latin typeface="Arial"/>
              </a:rPr>
              <a:t>Fifth Outline Level</a:t>
            </a:r>
            <a:endParaRPr b="0" lang="en-US" sz="2000" spc="-1" strike="noStrike">
              <a:latin typeface="Arial"/>
            </a:endParaRPr>
          </a:p>
          <a:p>
            <a:pPr lvl="5" marL="2592000" indent="-216000">
              <a:spcBef>
                <a:spcPts val="283"/>
              </a:spcBef>
              <a:buClr>
                <a:srgbClr val="000000"/>
              </a:buClr>
              <a:buSzPct val="45000"/>
              <a:buFont typeface="Wingdings" charset="2"/>
              <a:buChar char=""/>
            </a:pPr>
            <a:r>
              <a:rPr b="0" lang="en-US" sz="2000" spc="-1" strike="noStrike">
                <a:latin typeface="Arial"/>
              </a:rPr>
              <a:t>Sixth Outline Level</a:t>
            </a:r>
            <a:endParaRPr b="0" lang="en-US" sz="2000" spc="-1" strike="noStrike">
              <a:latin typeface="Arial"/>
            </a:endParaRPr>
          </a:p>
          <a:p>
            <a:pPr lvl="6" marL="3024000" indent="-216000">
              <a:spcBef>
                <a:spcPts val="283"/>
              </a:spcBef>
              <a:buClr>
                <a:srgbClr val="000000"/>
              </a:buClr>
              <a:buSzPct val="45000"/>
              <a:buFont typeface="Wingdings" charset="2"/>
              <a:buChar char=""/>
            </a:pPr>
            <a:r>
              <a:rPr b="0" lang="en-US" sz="2000" spc="-1" strike="noStrike">
                <a:latin typeface="Arial"/>
              </a:rPr>
              <a:t>Seventh Outline Level</a:t>
            </a:r>
            <a:endParaRPr b="0" lang="en-US"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14" r:id="rId5"/>
    <p:sldLayoutId id="2147483715" r:id="rId6"/>
    <p:sldLayoutId id="2147483716" r:id="rId7"/>
    <p:sldLayoutId id="2147483717" r:id="rId8"/>
    <p:sldLayoutId id="2147483718" r:id="rId9"/>
    <p:sldLayoutId id="2147483719" r:id="rId10"/>
    <p:sldLayoutId id="2147483720" r:id="rId11"/>
    <p:sldLayoutId id="2147483721" r:id="rId12"/>
    <p:sldLayoutId id="2147483722" r:id="rId13"/>
    <p:sldLayoutId id="2147483723" r:id="rId14"/>
    <p:sldLayoutId id="2147483724" r:id="rId15"/>
    <p:sldLayoutId id="2147483725" r:id="rId16"/>
  </p:sldLayoutIdLst>
</p:sldMaster>
</file>

<file path=ppt/slideMasters/slideMaster7.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249" name="Pilt 6" descr=""/>
          <p:cNvPicPr/>
          <p:nvPr/>
        </p:nvPicPr>
        <p:blipFill>
          <a:blip r:embed="rId2"/>
          <a:srcRect l="0" t="0" r="61692" b="0"/>
          <a:stretch/>
        </p:blipFill>
        <p:spPr>
          <a:xfrm>
            <a:off x="479520" y="5769000"/>
            <a:ext cx="1143360" cy="583920"/>
          </a:xfrm>
          <a:prstGeom prst="rect">
            <a:avLst/>
          </a:prstGeom>
          <a:ln w="0">
            <a:noFill/>
          </a:ln>
        </p:spPr>
      </p:pic>
      <p:pic>
        <p:nvPicPr>
          <p:cNvPr id="250" name="Pilt 6" descr=""/>
          <p:cNvPicPr/>
          <p:nvPr/>
        </p:nvPicPr>
        <p:blipFill>
          <a:blip r:embed="rId3"/>
          <a:stretch/>
        </p:blipFill>
        <p:spPr>
          <a:xfrm>
            <a:off x="0" y="0"/>
            <a:ext cx="12191040" cy="6856920"/>
          </a:xfrm>
          <a:prstGeom prst="rect">
            <a:avLst/>
          </a:prstGeom>
          <a:ln w="0">
            <a:noFill/>
          </a:ln>
        </p:spPr>
      </p:pic>
      <p:sp>
        <p:nvSpPr>
          <p:cNvPr id="251"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r>
              <a:rPr b="0" lang="en-US" sz="4400" spc="-1" strike="noStrike">
                <a:latin typeface="Arial"/>
              </a:rPr>
              <a:t>Click to edit the title text format</a:t>
            </a:r>
            <a:endParaRPr b="0" lang="en-US" sz="4400" spc="-1" strike="noStrike">
              <a:latin typeface="Arial"/>
            </a:endParaRPr>
          </a:p>
        </p:txBody>
      </p:sp>
      <p:sp>
        <p:nvSpPr>
          <p:cNvPr id="252" name="PlaceHolder 2"/>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3200" spc="-1" strike="noStrike">
                <a:latin typeface="Arial"/>
              </a:rPr>
              <a:t>Click to edit the outline text format</a:t>
            </a:r>
            <a:endParaRPr b="0" lang="en-US" sz="3200" spc="-1" strike="noStrike">
              <a:latin typeface="Arial"/>
            </a:endParaRPr>
          </a:p>
          <a:p>
            <a:pPr lvl="1" marL="864000" indent="-324000">
              <a:spcBef>
                <a:spcPts val="1134"/>
              </a:spcBef>
              <a:buClr>
                <a:srgbClr val="000000"/>
              </a:buClr>
              <a:buSzPct val="75000"/>
              <a:buFont typeface="Symbol" charset="2"/>
              <a:buChar char=""/>
            </a:pPr>
            <a:r>
              <a:rPr b="0" lang="en-US" sz="2800" spc="-1" strike="noStrike">
                <a:latin typeface="Arial"/>
              </a:rPr>
              <a:t>Second Outline Level</a:t>
            </a:r>
            <a:endParaRPr b="0" lang="en-US" sz="2800" spc="-1" strike="noStrike">
              <a:latin typeface="Arial"/>
            </a:endParaRPr>
          </a:p>
          <a:p>
            <a:pPr lvl="2" marL="1296000" indent="-288000">
              <a:spcBef>
                <a:spcPts val="850"/>
              </a:spcBef>
              <a:buClr>
                <a:srgbClr val="000000"/>
              </a:buClr>
              <a:buSzPct val="45000"/>
              <a:buFont typeface="Wingdings" charset="2"/>
              <a:buChar char=""/>
            </a:pPr>
            <a:r>
              <a:rPr b="0" lang="en-US" sz="2400" spc="-1" strike="noStrike">
                <a:latin typeface="Arial"/>
              </a:rPr>
              <a:t>Third Outline Level</a:t>
            </a:r>
            <a:endParaRPr b="0" lang="en-US" sz="2400" spc="-1" strike="noStrike">
              <a:latin typeface="Arial"/>
            </a:endParaRPr>
          </a:p>
          <a:p>
            <a:pPr lvl="3" marL="1728000" indent="-216000">
              <a:spcBef>
                <a:spcPts val="567"/>
              </a:spcBef>
              <a:buClr>
                <a:srgbClr val="000000"/>
              </a:buClr>
              <a:buSzPct val="75000"/>
              <a:buFont typeface="Symbol" charset="2"/>
              <a:buChar char=""/>
            </a:pPr>
            <a:r>
              <a:rPr b="0" lang="en-US" sz="2000" spc="-1" strike="noStrike">
                <a:latin typeface="Arial"/>
              </a:rPr>
              <a:t>Fourth Outline Level</a:t>
            </a:r>
            <a:endParaRPr b="0" lang="en-US" sz="2000" spc="-1" strike="noStrike">
              <a:latin typeface="Arial"/>
            </a:endParaRPr>
          </a:p>
          <a:p>
            <a:pPr lvl="4" marL="2160000" indent="-216000">
              <a:spcBef>
                <a:spcPts val="283"/>
              </a:spcBef>
              <a:buClr>
                <a:srgbClr val="000000"/>
              </a:buClr>
              <a:buSzPct val="45000"/>
              <a:buFont typeface="Wingdings" charset="2"/>
              <a:buChar char=""/>
            </a:pPr>
            <a:r>
              <a:rPr b="0" lang="en-US" sz="2000" spc="-1" strike="noStrike">
                <a:latin typeface="Arial"/>
              </a:rPr>
              <a:t>Fifth Outline Level</a:t>
            </a:r>
            <a:endParaRPr b="0" lang="en-US" sz="2000" spc="-1" strike="noStrike">
              <a:latin typeface="Arial"/>
            </a:endParaRPr>
          </a:p>
          <a:p>
            <a:pPr lvl="5" marL="2592000" indent="-216000">
              <a:spcBef>
                <a:spcPts val="283"/>
              </a:spcBef>
              <a:buClr>
                <a:srgbClr val="000000"/>
              </a:buClr>
              <a:buSzPct val="45000"/>
              <a:buFont typeface="Wingdings" charset="2"/>
              <a:buChar char=""/>
            </a:pPr>
            <a:r>
              <a:rPr b="0" lang="en-US" sz="2000" spc="-1" strike="noStrike">
                <a:latin typeface="Arial"/>
              </a:rPr>
              <a:t>Sixth Outline Level</a:t>
            </a:r>
            <a:endParaRPr b="0" lang="en-US" sz="2000" spc="-1" strike="noStrike">
              <a:latin typeface="Arial"/>
            </a:endParaRPr>
          </a:p>
          <a:p>
            <a:pPr lvl="6" marL="3024000" indent="-216000">
              <a:spcBef>
                <a:spcPts val="283"/>
              </a:spcBef>
              <a:buClr>
                <a:srgbClr val="000000"/>
              </a:buClr>
              <a:buSzPct val="45000"/>
              <a:buFont typeface="Wingdings" charset="2"/>
              <a:buChar char=""/>
            </a:pPr>
            <a:r>
              <a:rPr b="0" lang="en-US" sz="2000" spc="-1" strike="noStrike">
                <a:latin typeface="Arial"/>
              </a:rPr>
              <a:t>Seventh Outline Level</a:t>
            </a:r>
            <a:endParaRPr b="0" lang="en-US"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7" r:id="rId14"/>
    <p:sldLayoutId id="2147483738" r:id="rId15"/>
  </p:sldLayoutIdLst>
</p:sldMaster>
</file>

<file path=ppt/slideMasters/slideMaster8.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289" name="Pilt 6" descr=""/>
          <p:cNvPicPr/>
          <p:nvPr/>
        </p:nvPicPr>
        <p:blipFill>
          <a:blip r:embed="rId2"/>
          <a:srcRect l="0" t="0" r="61692" b="0"/>
          <a:stretch/>
        </p:blipFill>
        <p:spPr>
          <a:xfrm>
            <a:off x="479520" y="5769000"/>
            <a:ext cx="1143360" cy="583920"/>
          </a:xfrm>
          <a:prstGeom prst="rect">
            <a:avLst/>
          </a:prstGeom>
          <a:ln w="0">
            <a:noFill/>
          </a:ln>
        </p:spPr>
      </p:pic>
      <p:sp>
        <p:nvSpPr>
          <p:cNvPr id="290"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r>
              <a:rPr b="0" lang="en-US" sz="4400" spc="-1" strike="noStrike">
                <a:latin typeface="Arial"/>
              </a:rPr>
              <a:t>Click to edit the title text format</a:t>
            </a:r>
            <a:endParaRPr b="0" lang="en-US" sz="4400" spc="-1" strike="noStrike">
              <a:latin typeface="Arial"/>
            </a:endParaRPr>
          </a:p>
        </p:txBody>
      </p:sp>
      <p:sp>
        <p:nvSpPr>
          <p:cNvPr id="291" name="PlaceHolder 2"/>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3200" spc="-1" strike="noStrike">
                <a:latin typeface="Arial"/>
              </a:rPr>
              <a:t>Click to edit the outline text format</a:t>
            </a:r>
            <a:endParaRPr b="0" lang="en-US" sz="3200" spc="-1" strike="noStrike">
              <a:latin typeface="Arial"/>
            </a:endParaRPr>
          </a:p>
          <a:p>
            <a:pPr lvl="1" marL="864000" indent="-324000">
              <a:spcBef>
                <a:spcPts val="1134"/>
              </a:spcBef>
              <a:buClr>
                <a:srgbClr val="000000"/>
              </a:buClr>
              <a:buSzPct val="75000"/>
              <a:buFont typeface="Symbol" charset="2"/>
              <a:buChar char=""/>
            </a:pPr>
            <a:r>
              <a:rPr b="0" lang="en-US" sz="2800" spc="-1" strike="noStrike">
                <a:latin typeface="Arial"/>
              </a:rPr>
              <a:t>Second Outline Level</a:t>
            </a:r>
            <a:endParaRPr b="0" lang="en-US" sz="2800" spc="-1" strike="noStrike">
              <a:latin typeface="Arial"/>
            </a:endParaRPr>
          </a:p>
          <a:p>
            <a:pPr lvl="2" marL="1296000" indent="-288000">
              <a:spcBef>
                <a:spcPts val="850"/>
              </a:spcBef>
              <a:buClr>
                <a:srgbClr val="000000"/>
              </a:buClr>
              <a:buSzPct val="45000"/>
              <a:buFont typeface="Wingdings" charset="2"/>
              <a:buChar char=""/>
            </a:pPr>
            <a:r>
              <a:rPr b="0" lang="en-US" sz="2400" spc="-1" strike="noStrike">
                <a:latin typeface="Arial"/>
              </a:rPr>
              <a:t>Third Outline Level</a:t>
            </a:r>
            <a:endParaRPr b="0" lang="en-US" sz="2400" spc="-1" strike="noStrike">
              <a:latin typeface="Arial"/>
            </a:endParaRPr>
          </a:p>
          <a:p>
            <a:pPr lvl="3" marL="1728000" indent="-216000">
              <a:spcBef>
                <a:spcPts val="567"/>
              </a:spcBef>
              <a:buClr>
                <a:srgbClr val="000000"/>
              </a:buClr>
              <a:buSzPct val="75000"/>
              <a:buFont typeface="Symbol" charset="2"/>
              <a:buChar char=""/>
            </a:pPr>
            <a:r>
              <a:rPr b="0" lang="en-US" sz="2000" spc="-1" strike="noStrike">
                <a:latin typeface="Arial"/>
              </a:rPr>
              <a:t>Fourth Outline Level</a:t>
            </a:r>
            <a:endParaRPr b="0" lang="en-US" sz="2000" spc="-1" strike="noStrike">
              <a:latin typeface="Arial"/>
            </a:endParaRPr>
          </a:p>
          <a:p>
            <a:pPr lvl="4" marL="2160000" indent="-216000">
              <a:spcBef>
                <a:spcPts val="283"/>
              </a:spcBef>
              <a:buClr>
                <a:srgbClr val="000000"/>
              </a:buClr>
              <a:buSzPct val="45000"/>
              <a:buFont typeface="Wingdings" charset="2"/>
              <a:buChar char=""/>
            </a:pPr>
            <a:r>
              <a:rPr b="0" lang="en-US" sz="2000" spc="-1" strike="noStrike">
                <a:latin typeface="Arial"/>
              </a:rPr>
              <a:t>Fifth Outline Level</a:t>
            </a:r>
            <a:endParaRPr b="0" lang="en-US" sz="2000" spc="-1" strike="noStrike">
              <a:latin typeface="Arial"/>
            </a:endParaRPr>
          </a:p>
          <a:p>
            <a:pPr lvl="5" marL="2592000" indent="-216000">
              <a:spcBef>
                <a:spcPts val="283"/>
              </a:spcBef>
              <a:buClr>
                <a:srgbClr val="000000"/>
              </a:buClr>
              <a:buSzPct val="45000"/>
              <a:buFont typeface="Wingdings" charset="2"/>
              <a:buChar char=""/>
            </a:pPr>
            <a:r>
              <a:rPr b="0" lang="en-US" sz="2000" spc="-1" strike="noStrike">
                <a:latin typeface="Arial"/>
              </a:rPr>
              <a:t>Sixth Outline Level</a:t>
            </a:r>
            <a:endParaRPr b="0" lang="en-US" sz="2000" spc="-1" strike="noStrike">
              <a:latin typeface="Arial"/>
            </a:endParaRPr>
          </a:p>
          <a:p>
            <a:pPr lvl="6" marL="3024000" indent="-216000">
              <a:spcBef>
                <a:spcPts val="283"/>
              </a:spcBef>
              <a:buClr>
                <a:srgbClr val="000000"/>
              </a:buClr>
              <a:buSzPct val="45000"/>
              <a:buFont typeface="Wingdings" charset="2"/>
              <a:buChar char=""/>
            </a:pPr>
            <a:r>
              <a:rPr b="0" lang="en-US" sz="2000" spc="-1" strike="noStrike">
                <a:latin typeface="Arial"/>
              </a:rPr>
              <a:t>Seventh Outline Level</a:t>
            </a:r>
            <a:endParaRPr b="0" lang="en-US"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 id="2147483750" r:id="rId13"/>
    <p:sldLayoutId id="2147483751" r:id="rId14"/>
  </p:sldLayoutIdLst>
</p:sldMaster>
</file>

<file path=ppt/slideMasters/slideMaster9.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328" name="Pilt 6" descr=""/>
          <p:cNvPicPr/>
          <p:nvPr/>
        </p:nvPicPr>
        <p:blipFill>
          <a:blip r:embed="rId2"/>
          <a:srcRect l="0" t="0" r="61692" b="0"/>
          <a:stretch/>
        </p:blipFill>
        <p:spPr>
          <a:xfrm>
            <a:off x="479520" y="5769000"/>
            <a:ext cx="1143360" cy="583920"/>
          </a:xfrm>
          <a:prstGeom prst="rect">
            <a:avLst/>
          </a:prstGeom>
          <a:ln w="0">
            <a:noFill/>
          </a:ln>
        </p:spPr>
      </p:pic>
      <p:sp>
        <p:nvSpPr>
          <p:cNvPr id="329"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r>
              <a:rPr b="0" lang="en-US" sz="4400" spc="-1" strike="noStrike">
                <a:latin typeface="Arial"/>
              </a:rPr>
              <a:t>Click to edit the title text format</a:t>
            </a:r>
            <a:endParaRPr b="0" lang="en-US" sz="4400" spc="-1" strike="noStrike">
              <a:latin typeface="Arial"/>
            </a:endParaRPr>
          </a:p>
        </p:txBody>
      </p:sp>
      <p:sp>
        <p:nvSpPr>
          <p:cNvPr id="330" name="PlaceHolder 2"/>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3200" spc="-1" strike="noStrike">
                <a:latin typeface="Arial"/>
              </a:rPr>
              <a:t>Click to edit the outline text format</a:t>
            </a:r>
            <a:endParaRPr b="0" lang="en-US" sz="3200" spc="-1" strike="noStrike">
              <a:latin typeface="Arial"/>
            </a:endParaRPr>
          </a:p>
          <a:p>
            <a:pPr lvl="1" marL="864000" indent="-324000">
              <a:spcBef>
                <a:spcPts val="1134"/>
              </a:spcBef>
              <a:buClr>
                <a:srgbClr val="000000"/>
              </a:buClr>
              <a:buSzPct val="75000"/>
              <a:buFont typeface="Symbol" charset="2"/>
              <a:buChar char=""/>
            </a:pPr>
            <a:r>
              <a:rPr b="0" lang="en-US" sz="2800" spc="-1" strike="noStrike">
                <a:latin typeface="Arial"/>
              </a:rPr>
              <a:t>Second Outline Level</a:t>
            </a:r>
            <a:endParaRPr b="0" lang="en-US" sz="2800" spc="-1" strike="noStrike">
              <a:latin typeface="Arial"/>
            </a:endParaRPr>
          </a:p>
          <a:p>
            <a:pPr lvl="2" marL="1296000" indent="-288000">
              <a:spcBef>
                <a:spcPts val="850"/>
              </a:spcBef>
              <a:buClr>
                <a:srgbClr val="000000"/>
              </a:buClr>
              <a:buSzPct val="45000"/>
              <a:buFont typeface="Wingdings" charset="2"/>
              <a:buChar char=""/>
            </a:pPr>
            <a:r>
              <a:rPr b="0" lang="en-US" sz="2400" spc="-1" strike="noStrike">
                <a:latin typeface="Arial"/>
              </a:rPr>
              <a:t>Third Outline Level</a:t>
            </a:r>
            <a:endParaRPr b="0" lang="en-US" sz="2400" spc="-1" strike="noStrike">
              <a:latin typeface="Arial"/>
            </a:endParaRPr>
          </a:p>
          <a:p>
            <a:pPr lvl="3" marL="1728000" indent="-216000">
              <a:spcBef>
                <a:spcPts val="567"/>
              </a:spcBef>
              <a:buClr>
                <a:srgbClr val="000000"/>
              </a:buClr>
              <a:buSzPct val="75000"/>
              <a:buFont typeface="Symbol" charset="2"/>
              <a:buChar char=""/>
            </a:pPr>
            <a:r>
              <a:rPr b="0" lang="en-US" sz="2000" spc="-1" strike="noStrike">
                <a:latin typeface="Arial"/>
              </a:rPr>
              <a:t>Fourth Outline Level</a:t>
            </a:r>
            <a:endParaRPr b="0" lang="en-US" sz="2000" spc="-1" strike="noStrike">
              <a:latin typeface="Arial"/>
            </a:endParaRPr>
          </a:p>
          <a:p>
            <a:pPr lvl="4" marL="2160000" indent="-216000">
              <a:spcBef>
                <a:spcPts val="283"/>
              </a:spcBef>
              <a:buClr>
                <a:srgbClr val="000000"/>
              </a:buClr>
              <a:buSzPct val="45000"/>
              <a:buFont typeface="Wingdings" charset="2"/>
              <a:buChar char=""/>
            </a:pPr>
            <a:r>
              <a:rPr b="0" lang="en-US" sz="2000" spc="-1" strike="noStrike">
                <a:latin typeface="Arial"/>
              </a:rPr>
              <a:t>Fifth Outline Level</a:t>
            </a:r>
            <a:endParaRPr b="0" lang="en-US" sz="2000" spc="-1" strike="noStrike">
              <a:latin typeface="Arial"/>
            </a:endParaRPr>
          </a:p>
          <a:p>
            <a:pPr lvl="5" marL="2592000" indent="-216000">
              <a:spcBef>
                <a:spcPts val="283"/>
              </a:spcBef>
              <a:buClr>
                <a:srgbClr val="000000"/>
              </a:buClr>
              <a:buSzPct val="45000"/>
              <a:buFont typeface="Wingdings" charset="2"/>
              <a:buChar char=""/>
            </a:pPr>
            <a:r>
              <a:rPr b="0" lang="en-US" sz="2000" spc="-1" strike="noStrike">
                <a:latin typeface="Arial"/>
              </a:rPr>
              <a:t>Sixth Outline Level</a:t>
            </a:r>
            <a:endParaRPr b="0" lang="en-US" sz="2000" spc="-1" strike="noStrike">
              <a:latin typeface="Arial"/>
            </a:endParaRPr>
          </a:p>
          <a:p>
            <a:pPr lvl="6" marL="3024000" indent="-216000">
              <a:spcBef>
                <a:spcPts val="283"/>
              </a:spcBef>
              <a:buClr>
                <a:srgbClr val="000000"/>
              </a:buClr>
              <a:buSzPct val="45000"/>
              <a:buFont typeface="Wingdings" charset="2"/>
              <a:buChar char=""/>
            </a:pPr>
            <a:r>
              <a:rPr b="0" lang="en-US" sz="2000" spc="-1" strike="noStrike">
                <a:latin typeface="Arial"/>
              </a:rPr>
              <a:t>Seventh Outline Level</a:t>
            </a:r>
            <a:endParaRPr b="0" lang="en-US"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 id="2147483762" r:id="rId12"/>
    <p:sldLayoutId id="2147483763" r:id="rId13"/>
    <p:sldLayoutId id="2147483764" r:id="rId14"/>
  </p:sldLayoutIdLst>
</p:sldMaster>
</file>

<file path=ppt/slideMasters/slideMaster10.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367" name="Pilt 6" descr=""/>
          <p:cNvPicPr/>
          <p:nvPr/>
        </p:nvPicPr>
        <p:blipFill>
          <a:blip r:embed="rId2"/>
          <a:srcRect l="0" t="0" r="61692" b="0"/>
          <a:stretch/>
        </p:blipFill>
        <p:spPr>
          <a:xfrm>
            <a:off x="479520" y="5769000"/>
            <a:ext cx="1143360" cy="583920"/>
          </a:xfrm>
          <a:prstGeom prst="rect">
            <a:avLst/>
          </a:prstGeom>
          <a:ln w="0">
            <a:noFill/>
          </a:ln>
        </p:spPr>
      </p:pic>
      <p:sp>
        <p:nvSpPr>
          <p:cNvPr id="368"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r>
              <a:rPr b="0" lang="en-US" sz="4400" spc="-1" strike="noStrike">
                <a:latin typeface="Arial"/>
              </a:rPr>
              <a:t>Click to edit the title text format</a:t>
            </a:r>
            <a:endParaRPr b="0" lang="en-US" sz="4400" spc="-1" strike="noStrike">
              <a:latin typeface="Arial"/>
            </a:endParaRPr>
          </a:p>
        </p:txBody>
      </p:sp>
      <p:sp>
        <p:nvSpPr>
          <p:cNvPr id="369" name="PlaceHolder 2"/>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3200" spc="-1" strike="noStrike">
                <a:latin typeface="Arial"/>
              </a:rPr>
              <a:t>Click to edit the outline text format</a:t>
            </a:r>
            <a:endParaRPr b="0" lang="en-US" sz="3200" spc="-1" strike="noStrike">
              <a:latin typeface="Arial"/>
            </a:endParaRPr>
          </a:p>
          <a:p>
            <a:pPr lvl="1" marL="864000" indent="-324000">
              <a:spcBef>
                <a:spcPts val="1134"/>
              </a:spcBef>
              <a:buClr>
                <a:srgbClr val="000000"/>
              </a:buClr>
              <a:buSzPct val="75000"/>
              <a:buFont typeface="Symbol" charset="2"/>
              <a:buChar char=""/>
            </a:pPr>
            <a:r>
              <a:rPr b="0" lang="en-US" sz="2800" spc="-1" strike="noStrike">
                <a:latin typeface="Arial"/>
              </a:rPr>
              <a:t>Second Outline Level</a:t>
            </a:r>
            <a:endParaRPr b="0" lang="en-US" sz="2800" spc="-1" strike="noStrike">
              <a:latin typeface="Arial"/>
            </a:endParaRPr>
          </a:p>
          <a:p>
            <a:pPr lvl="2" marL="1296000" indent="-288000">
              <a:spcBef>
                <a:spcPts val="850"/>
              </a:spcBef>
              <a:buClr>
                <a:srgbClr val="000000"/>
              </a:buClr>
              <a:buSzPct val="45000"/>
              <a:buFont typeface="Wingdings" charset="2"/>
              <a:buChar char=""/>
            </a:pPr>
            <a:r>
              <a:rPr b="0" lang="en-US" sz="2400" spc="-1" strike="noStrike">
                <a:latin typeface="Arial"/>
              </a:rPr>
              <a:t>Third Outline Level</a:t>
            </a:r>
            <a:endParaRPr b="0" lang="en-US" sz="2400" spc="-1" strike="noStrike">
              <a:latin typeface="Arial"/>
            </a:endParaRPr>
          </a:p>
          <a:p>
            <a:pPr lvl="3" marL="1728000" indent="-216000">
              <a:spcBef>
                <a:spcPts val="567"/>
              </a:spcBef>
              <a:buClr>
                <a:srgbClr val="000000"/>
              </a:buClr>
              <a:buSzPct val="75000"/>
              <a:buFont typeface="Symbol" charset="2"/>
              <a:buChar char=""/>
            </a:pPr>
            <a:r>
              <a:rPr b="0" lang="en-US" sz="2000" spc="-1" strike="noStrike">
                <a:latin typeface="Arial"/>
              </a:rPr>
              <a:t>Fourth Outline Level</a:t>
            </a:r>
            <a:endParaRPr b="0" lang="en-US" sz="2000" spc="-1" strike="noStrike">
              <a:latin typeface="Arial"/>
            </a:endParaRPr>
          </a:p>
          <a:p>
            <a:pPr lvl="4" marL="2160000" indent="-216000">
              <a:spcBef>
                <a:spcPts val="283"/>
              </a:spcBef>
              <a:buClr>
                <a:srgbClr val="000000"/>
              </a:buClr>
              <a:buSzPct val="45000"/>
              <a:buFont typeface="Wingdings" charset="2"/>
              <a:buChar char=""/>
            </a:pPr>
            <a:r>
              <a:rPr b="0" lang="en-US" sz="2000" spc="-1" strike="noStrike">
                <a:latin typeface="Arial"/>
              </a:rPr>
              <a:t>Fifth Outline Level</a:t>
            </a:r>
            <a:endParaRPr b="0" lang="en-US" sz="2000" spc="-1" strike="noStrike">
              <a:latin typeface="Arial"/>
            </a:endParaRPr>
          </a:p>
          <a:p>
            <a:pPr lvl="5" marL="2592000" indent="-216000">
              <a:spcBef>
                <a:spcPts val="283"/>
              </a:spcBef>
              <a:buClr>
                <a:srgbClr val="000000"/>
              </a:buClr>
              <a:buSzPct val="45000"/>
              <a:buFont typeface="Wingdings" charset="2"/>
              <a:buChar char=""/>
            </a:pPr>
            <a:r>
              <a:rPr b="0" lang="en-US" sz="2000" spc="-1" strike="noStrike">
                <a:latin typeface="Arial"/>
              </a:rPr>
              <a:t>Sixth Outline Level</a:t>
            </a:r>
            <a:endParaRPr b="0" lang="en-US" sz="2000" spc="-1" strike="noStrike">
              <a:latin typeface="Arial"/>
            </a:endParaRPr>
          </a:p>
          <a:p>
            <a:pPr lvl="6" marL="3024000" indent="-216000">
              <a:spcBef>
                <a:spcPts val="283"/>
              </a:spcBef>
              <a:buClr>
                <a:srgbClr val="000000"/>
              </a:buClr>
              <a:buSzPct val="45000"/>
              <a:buFont typeface="Wingdings" charset="2"/>
              <a:buChar char=""/>
            </a:pPr>
            <a:r>
              <a:rPr b="0" lang="en-US" sz="2000" spc="-1" strike="noStrike">
                <a:latin typeface="Arial"/>
              </a:rPr>
              <a:t>Seventh Outline Level</a:t>
            </a:r>
            <a:endParaRPr b="0" lang="en-US"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 id="2147483775" r:id="rId12"/>
    <p:sldLayoutId id="2147483776" r:id="rId13"/>
    <p:sldLayoutId id="2147483777" r:id="rId14"/>
  </p:sldLayoutIdLst>
</p:sldMaster>
</file>

<file path=ppt/slideMasters/slideMaster1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06" name="Pilt 6" descr=""/>
          <p:cNvPicPr/>
          <p:nvPr/>
        </p:nvPicPr>
        <p:blipFill>
          <a:blip r:embed="rId2"/>
          <a:srcRect l="0" t="0" r="61692" b="0"/>
          <a:stretch/>
        </p:blipFill>
        <p:spPr>
          <a:xfrm>
            <a:off x="479520" y="5769000"/>
            <a:ext cx="1143360" cy="583920"/>
          </a:xfrm>
          <a:prstGeom prst="rect">
            <a:avLst/>
          </a:prstGeom>
          <a:ln w="0">
            <a:noFill/>
          </a:ln>
        </p:spPr>
      </p:pic>
      <p:sp>
        <p:nvSpPr>
          <p:cNvPr id="407"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r>
              <a:rPr b="0" lang="en-US" sz="4400" spc="-1" strike="noStrike">
                <a:latin typeface="Arial"/>
              </a:rPr>
              <a:t>Click to edit the title text format</a:t>
            </a:r>
            <a:endParaRPr b="0" lang="en-US" sz="4400" spc="-1" strike="noStrike">
              <a:latin typeface="Arial"/>
            </a:endParaRPr>
          </a:p>
        </p:txBody>
      </p:sp>
      <p:sp>
        <p:nvSpPr>
          <p:cNvPr id="408" name="PlaceHolder 2"/>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3200" spc="-1" strike="noStrike">
                <a:latin typeface="Arial"/>
              </a:rPr>
              <a:t>Click to edit the outline text format</a:t>
            </a:r>
            <a:endParaRPr b="0" lang="en-US" sz="3200" spc="-1" strike="noStrike">
              <a:latin typeface="Arial"/>
            </a:endParaRPr>
          </a:p>
          <a:p>
            <a:pPr lvl="1" marL="864000" indent="-324000">
              <a:spcBef>
                <a:spcPts val="1134"/>
              </a:spcBef>
              <a:buClr>
                <a:srgbClr val="000000"/>
              </a:buClr>
              <a:buSzPct val="75000"/>
              <a:buFont typeface="Symbol" charset="2"/>
              <a:buChar char=""/>
            </a:pPr>
            <a:r>
              <a:rPr b="0" lang="en-US" sz="2800" spc="-1" strike="noStrike">
                <a:latin typeface="Arial"/>
              </a:rPr>
              <a:t>Second Outline Level</a:t>
            </a:r>
            <a:endParaRPr b="0" lang="en-US" sz="2800" spc="-1" strike="noStrike">
              <a:latin typeface="Arial"/>
            </a:endParaRPr>
          </a:p>
          <a:p>
            <a:pPr lvl="2" marL="1296000" indent="-288000">
              <a:spcBef>
                <a:spcPts val="850"/>
              </a:spcBef>
              <a:buClr>
                <a:srgbClr val="000000"/>
              </a:buClr>
              <a:buSzPct val="45000"/>
              <a:buFont typeface="Wingdings" charset="2"/>
              <a:buChar char=""/>
            </a:pPr>
            <a:r>
              <a:rPr b="0" lang="en-US" sz="2400" spc="-1" strike="noStrike">
                <a:latin typeface="Arial"/>
              </a:rPr>
              <a:t>Third Outline Level</a:t>
            </a:r>
            <a:endParaRPr b="0" lang="en-US" sz="2400" spc="-1" strike="noStrike">
              <a:latin typeface="Arial"/>
            </a:endParaRPr>
          </a:p>
          <a:p>
            <a:pPr lvl="3" marL="1728000" indent="-216000">
              <a:spcBef>
                <a:spcPts val="567"/>
              </a:spcBef>
              <a:buClr>
                <a:srgbClr val="000000"/>
              </a:buClr>
              <a:buSzPct val="75000"/>
              <a:buFont typeface="Symbol" charset="2"/>
              <a:buChar char=""/>
            </a:pPr>
            <a:r>
              <a:rPr b="0" lang="en-US" sz="2000" spc="-1" strike="noStrike">
                <a:latin typeface="Arial"/>
              </a:rPr>
              <a:t>Fourth Outline Level</a:t>
            </a:r>
            <a:endParaRPr b="0" lang="en-US" sz="2000" spc="-1" strike="noStrike">
              <a:latin typeface="Arial"/>
            </a:endParaRPr>
          </a:p>
          <a:p>
            <a:pPr lvl="4" marL="2160000" indent="-216000">
              <a:spcBef>
                <a:spcPts val="283"/>
              </a:spcBef>
              <a:buClr>
                <a:srgbClr val="000000"/>
              </a:buClr>
              <a:buSzPct val="45000"/>
              <a:buFont typeface="Wingdings" charset="2"/>
              <a:buChar char=""/>
            </a:pPr>
            <a:r>
              <a:rPr b="0" lang="en-US" sz="2000" spc="-1" strike="noStrike">
                <a:latin typeface="Arial"/>
              </a:rPr>
              <a:t>Fifth Outline Level</a:t>
            </a:r>
            <a:endParaRPr b="0" lang="en-US" sz="2000" spc="-1" strike="noStrike">
              <a:latin typeface="Arial"/>
            </a:endParaRPr>
          </a:p>
          <a:p>
            <a:pPr lvl="5" marL="2592000" indent="-216000">
              <a:spcBef>
                <a:spcPts val="283"/>
              </a:spcBef>
              <a:buClr>
                <a:srgbClr val="000000"/>
              </a:buClr>
              <a:buSzPct val="45000"/>
              <a:buFont typeface="Wingdings" charset="2"/>
              <a:buChar char=""/>
            </a:pPr>
            <a:r>
              <a:rPr b="0" lang="en-US" sz="2000" spc="-1" strike="noStrike">
                <a:latin typeface="Arial"/>
              </a:rPr>
              <a:t>Sixth Outline Level</a:t>
            </a:r>
            <a:endParaRPr b="0" lang="en-US" sz="2000" spc="-1" strike="noStrike">
              <a:latin typeface="Arial"/>
            </a:endParaRPr>
          </a:p>
          <a:p>
            <a:pPr lvl="6" marL="3024000" indent="-216000">
              <a:spcBef>
                <a:spcPts val="283"/>
              </a:spcBef>
              <a:buClr>
                <a:srgbClr val="000000"/>
              </a:buClr>
              <a:buSzPct val="45000"/>
              <a:buFont typeface="Wingdings" charset="2"/>
              <a:buChar char=""/>
            </a:pPr>
            <a:r>
              <a:rPr b="0" lang="en-US" sz="2000" spc="-1" strike="noStrike">
                <a:latin typeface="Arial"/>
              </a:rPr>
              <a:t>Seventh Outline Level</a:t>
            </a:r>
            <a:endParaRPr b="0" lang="en-US"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 id="2147483788" r:id="rId12"/>
    <p:sldLayoutId id="2147483789" r:id="rId13"/>
    <p:sldLayoutId id="2147483790" r:id="rId14"/>
  </p:sldLayoutIdLst>
</p:sldMaster>
</file>

<file path=ppt/slideMasters/slideMaster1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45" name="Pilt 6" descr=""/>
          <p:cNvPicPr/>
          <p:nvPr/>
        </p:nvPicPr>
        <p:blipFill>
          <a:blip r:embed="rId2"/>
          <a:srcRect l="0" t="0" r="61692" b="0"/>
          <a:stretch/>
        </p:blipFill>
        <p:spPr>
          <a:xfrm>
            <a:off x="479520" y="5769000"/>
            <a:ext cx="1143360" cy="583920"/>
          </a:xfrm>
          <a:prstGeom prst="rect">
            <a:avLst/>
          </a:prstGeom>
          <a:ln w="0">
            <a:noFill/>
          </a:ln>
        </p:spPr>
      </p:pic>
      <p:sp>
        <p:nvSpPr>
          <p:cNvPr id="446"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r>
              <a:rPr b="0" lang="en-US" sz="4400" spc="-1" strike="noStrike">
                <a:latin typeface="Arial"/>
              </a:rPr>
              <a:t>Click to edit the title text format</a:t>
            </a:r>
            <a:endParaRPr b="0" lang="en-US" sz="4400" spc="-1" strike="noStrike">
              <a:latin typeface="Arial"/>
            </a:endParaRPr>
          </a:p>
        </p:txBody>
      </p:sp>
      <p:sp>
        <p:nvSpPr>
          <p:cNvPr id="447" name="PlaceHolder 2"/>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3200" spc="-1" strike="noStrike">
                <a:latin typeface="Arial"/>
              </a:rPr>
              <a:t>Click to edit the outline text format</a:t>
            </a:r>
            <a:endParaRPr b="0" lang="en-US" sz="3200" spc="-1" strike="noStrike">
              <a:latin typeface="Arial"/>
            </a:endParaRPr>
          </a:p>
          <a:p>
            <a:pPr lvl="1" marL="864000" indent="-324000">
              <a:spcBef>
                <a:spcPts val="1134"/>
              </a:spcBef>
              <a:buClr>
                <a:srgbClr val="000000"/>
              </a:buClr>
              <a:buSzPct val="75000"/>
              <a:buFont typeface="Symbol" charset="2"/>
              <a:buChar char=""/>
            </a:pPr>
            <a:r>
              <a:rPr b="0" lang="en-US" sz="2800" spc="-1" strike="noStrike">
                <a:latin typeface="Arial"/>
              </a:rPr>
              <a:t>Second Outline Level</a:t>
            </a:r>
            <a:endParaRPr b="0" lang="en-US" sz="2800" spc="-1" strike="noStrike">
              <a:latin typeface="Arial"/>
            </a:endParaRPr>
          </a:p>
          <a:p>
            <a:pPr lvl="2" marL="1296000" indent="-288000">
              <a:spcBef>
                <a:spcPts val="850"/>
              </a:spcBef>
              <a:buClr>
                <a:srgbClr val="000000"/>
              </a:buClr>
              <a:buSzPct val="45000"/>
              <a:buFont typeface="Wingdings" charset="2"/>
              <a:buChar char=""/>
            </a:pPr>
            <a:r>
              <a:rPr b="0" lang="en-US" sz="2400" spc="-1" strike="noStrike">
                <a:latin typeface="Arial"/>
              </a:rPr>
              <a:t>Third Outline Level</a:t>
            </a:r>
            <a:endParaRPr b="0" lang="en-US" sz="2400" spc="-1" strike="noStrike">
              <a:latin typeface="Arial"/>
            </a:endParaRPr>
          </a:p>
          <a:p>
            <a:pPr lvl="3" marL="1728000" indent="-216000">
              <a:spcBef>
                <a:spcPts val="567"/>
              </a:spcBef>
              <a:buClr>
                <a:srgbClr val="000000"/>
              </a:buClr>
              <a:buSzPct val="75000"/>
              <a:buFont typeface="Symbol" charset="2"/>
              <a:buChar char=""/>
            </a:pPr>
            <a:r>
              <a:rPr b="0" lang="en-US" sz="2000" spc="-1" strike="noStrike">
                <a:latin typeface="Arial"/>
              </a:rPr>
              <a:t>Fourth Outline Level</a:t>
            </a:r>
            <a:endParaRPr b="0" lang="en-US" sz="2000" spc="-1" strike="noStrike">
              <a:latin typeface="Arial"/>
            </a:endParaRPr>
          </a:p>
          <a:p>
            <a:pPr lvl="4" marL="2160000" indent="-216000">
              <a:spcBef>
                <a:spcPts val="283"/>
              </a:spcBef>
              <a:buClr>
                <a:srgbClr val="000000"/>
              </a:buClr>
              <a:buSzPct val="45000"/>
              <a:buFont typeface="Wingdings" charset="2"/>
              <a:buChar char=""/>
            </a:pPr>
            <a:r>
              <a:rPr b="0" lang="en-US" sz="2000" spc="-1" strike="noStrike">
                <a:latin typeface="Arial"/>
              </a:rPr>
              <a:t>Fifth Outline Level</a:t>
            </a:r>
            <a:endParaRPr b="0" lang="en-US" sz="2000" spc="-1" strike="noStrike">
              <a:latin typeface="Arial"/>
            </a:endParaRPr>
          </a:p>
          <a:p>
            <a:pPr lvl="5" marL="2592000" indent="-216000">
              <a:spcBef>
                <a:spcPts val="283"/>
              </a:spcBef>
              <a:buClr>
                <a:srgbClr val="000000"/>
              </a:buClr>
              <a:buSzPct val="45000"/>
              <a:buFont typeface="Wingdings" charset="2"/>
              <a:buChar char=""/>
            </a:pPr>
            <a:r>
              <a:rPr b="0" lang="en-US" sz="2000" spc="-1" strike="noStrike">
                <a:latin typeface="Arial"/>
              </a:rPr>
              <a:t>Sixth Outline Level</a:t>
            </a:r>
            <a:endParaRPr b="0" lang="en-US" sz="2000" spc="-1" strike="noStrike">
              <a:latin typeface="Arial"/>
            </a:endParaRPr>
          </a:p>
          <a:p>
            <a:pPr lvl="6" marL="3024000" indent="-216000">
              <a:spcBef>
                <a:spcPts val="283"/>
              </a:spcBef>
              <a:buClr>
                <a:srgbClr val="000000"/>
              </a:buClr>
              <a:buSzPct val="45000"/>
              <a:buFont typeface="Wingdings" charset="2"/>
              <a:buChar char=""/>
            </a:pPr>
            <a:r>
              <a:rPr b="0" lang="en-US" sz="2000" spc="-1" strike="noStrike">
                <a:latin typeface="Arial"/>
              </a:rPr>
              <a:t>Seventh Outline Level</a:t>
            </a:r>
            <a:endParaRPr b="0" lang="en-US"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 id="2147483801" r:id="rId12"/>
    <p:sldLayoutId id="2147483802" r:id="rId13"/>
    <p:sldLayoutId id="2147483803" r:id="rId14"/>
  </p:sldLayoutIdLst>
</p:sldMaster>
</file>

<file path=ppt/slideMasters/slideMaster1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84" name="Pilt 6" descr=""/>
          <p:cNvPicPr/>
          <p:nvPr/>
        </p:nvPicPr>
        <p:blipFill>
          <a:blip r:embed="rId2"/>
          <a:srcRect l="0" t="0" r="61692" b="0"/>
          <a:stretch/>
        </p:blipFill>
        <p:spPr>
          <a:xfrm>
            <a:off x="479520" y="5769000"/>
            <a:ext cx="1143360" cy="583920"/>
          </a:xfrm>
          <a:prstGeom prst="rect">
            <a:avLst/>
          </a:prstGeom>
          <a:ln w="0">
            <a:noFill/>
          </a:ln>
        </p:spPr>
      </p:pic>
      <p:pic>
        <p:nvPicPr>
          <p:cNvPr id="485" name="Pilt 8" descr=""/>
          <p:cNvPicPr/>
          <p:nvPr/>
        </p:nvPicPr>
        <p:blipFill>
          <a:blip r:embed="rId3"/>
          <a:stretch/>
        </p:blipFill>
        <p:spPr>
          <a:xfrm>
            <a:off x="0" y="0"/>
            <a:ext cx="12191040" cy="5704560"/>
          </a:xfrm>
          <a:prstGeom prst="rect">
            <a:avLst/>
          </a:prstGeom>
          <a:ln w="0">
            <a:noFill/>
          </a:ln>
        </p:spPr>
      </p:pic>
      <p:sp>
        <p:nvSpPr>
          <p:cNvPr id="486" name="CustomShape 1"/>
          <p:cNvSpPr/>
          <p:nvPr/>
        </p:nvSpPr>
        <p:spPr>
          <a:xfrm>
            <a:off x="0" y="3312720"/>
            <a:ext cx="12191040" cy="3544200"/>
          </a:xfrm>
          <a:custGeom>
            <a:avLst/>
            <a:gdLst/>
            <a:ahLst/>
            <a:rect l="l" t="t" r="r" b="b"/>
            <a:pathLst>
              <a:path w="12192000" h="3545313">
                <a:moveTo>
                  <a:pt x="986101" y="0"/>
                </a:moveTo>
                <a:lnTo>
                  <a:pt x="12192000" y="0"/>
                </a:lnTo>
                <a:lnTo>
                  <a:pt x="12192000" y="510802"/>
                </a:lnTo>
                <a:lnTo>
                  <a:pt x="12192000" y="1543258"/>
                </a:lnTo>
                <a:lnTo>
                  <a:pt x="12192000" y="3545313"/>
                </a:lnTo>
                <a:lnTo>
                  <a:pt x="986101" y="3545313"/>
                </a:lnTo>
                <a:lnTo>
                  <a:pt x="475299" y="3545313"/>
                </a:lnTo>
                <a:lnTo>
                  <a:pt x="0" y="3545313"/>
                </a:lnTo>
                <a:lnTo>
                  <a:pt x="0" y="1543258"/>
                </a:lnTo>
                <a:lnTo>
                  <a:pt x="475299" y="1543258"/>
                </a:lnTo>
                <a:lnTo>
                  <a:pt x="475299" y="510802"/>
                </a:lnTo>
                <a:lnTo>
                  <a:pt x="986101" y="51080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p:style>
      </p:sp>
      <p:pic>
        <p:nvPicPr>
          <p:cNvPr id="487" name="Picture 15" descr=""/>
          <p:cNvPicPr/>
          <p:nvPr/>
        </p:nvPicPr>
        <p:blipFill>
          <a:blip r:embed="rId4"/>
          <a:stretch/>
        </p:blipFill>
        <p:spPr>
          <a:xfrm>
            <a:off x="8694000" y="1984320"/>
            <a:ext cx="2446560" cy="1369440"/>
          </a:xfrm>
          <a:prstGeom prst="rect">
            <a:avLst/>
          </a:prstGeom>
          <a:ln w="0">
            <a:noFill/>
          </a:ln>
        </p:spPr>
      </p:pic>
      <p:sp>
        <p:nvSpPr>
          <p:cNvPr id="488" name="CustomShape 2"/>
          <p:cNvSpPr/>
          <p:nvPr/>
        </p:nvSpPr>
        <p:spPr>
          <a:xfrm>
            <a:off x="0" y="-992160"/>
            <a:ext cx="183240" cy="367200"/>
          </a:xfrm>
          <a:prstGeom prst="rect">
            <a:avLst/>
          </a:prstGeom>
          <a:noFill/>
          <a:ln w="0">
            <a:noFill/>
          </a:ln>
        </p:spPr>
        <p:style>
          <a:lnRef idx="0"/>
          <a:fillRef idx="0"/>
          <a:effectRef idx="0"/>
          <a:fontRef idx="minor"/>
        </p:style>
      </p:sp>
      <p:pic>
        <p:nvPicPr>
          <p:cNvPr id="489" name="Pilt 2" descr=""/>
          <p:cNvPicPr/>
          <p:nvPr/>
        </p:nvPicPr>
        <p:blipFill>
          <a:blip r:embed="rId5"/>
          <a:stretch/>
        </p:blipFill>
        <p:spPr>
          <a:xfrm>
            <a:off x="8694000" y="5947920"/>
            <a:ext cx="2446560" cy="393840"/>
          </a:xfrm>
          <a:prstGeom prst="rect">
            <a:avLst/>
          </a:prstGeom>
          <a:ln w="0">
            <a:noFill/>
          </a:ln>
        </p:spPr>
      </p:pic>
      <p:sp>
        <p:nvSpPr>
          <p:cNvPr id="490"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r>
              <a:rPr b="0" lang="en-US" sz="4400" spc="-1" strike="noStrike">
                <a:latin typeface="Arial"/>
              </a:rPr>
              <a:t>Click to edit the title text format</a:t>
            </a:r>
            <a:endParaRPr b="0" lang="en-US" sz="4400" spc="-1" strike="noStrike">
              <a:latin typeface="Arial"/>
            </a:endParaRPr>
          </a:p>
        </p:txBody>
      </p:sp>
      <p:sp>
        <p:nvSpPr>
          <p:cNvPr id="491" name="PlaceHolder 2"/>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3200" spc="-1" strike="noStrike">
                <a:latin typeface="Arial"/>
              </a:rPr>
              <a:t>Click to edit the outline text format</a:t>
            </a:r>
            <a:endParaRPr b="0" lang="en-US" sz="3200" spc="-1" strike="noStrike">
              <a:latin typeface="Arial"/>
            </a:endParaRPr>
          </a:p>
          <a:p>
            <a:pPr lvl="1" marL="864000" indent="-324000">
              <a:spcBef>
                <a:spcPts val="1134"/>
              </a:spcBef>
              <a:buClr>
                <a:srgbClr val="000000"/>
              </a:buClr>
              <a:buSzPct val="75000"/>
              <a:buFont typeface="Symbol" charset="2"/>
              <a:buChar char=""/>
            </a:pPr>
            <a:r>
              <a:rPr b="0" lang="en-US" sz="2800" spc="-1" strike="noStrike">
                <a:latin typeface="Arial"/>
              </a:rPr>
              <a:t>Second Outline Level</a:t>
            </a:r>
            <a:endParaRPr b="0" lang="en-US" sz="2800" spc="-1" strike="noStrike">
              <a:latin typeface="Arial"/>
            </a:endParaRPr>
          </a:p>
          <a:p>
            <a:pPr lvl="2" marL="1296000" indent="-288000">
              <a:spcBef>
                <a:spcPts val="850"/>
              </a:spcBef>
              <a:buClr>
                <a:srgbClr val="000000"/>
              </a:buClr>
              <a:buSzPct val="45000"/>
              <a:buFont typeface="Wingdings" charset="2"/>
              <a:buChar char=""/>
            </a:pPr>
            <a:r>
              <a:rPr b="0" lang="en-US" sz="2400" spc="-1" strike="noStrike">
                <a:latin typeface="Arial"/>
              </a:rPr>
              <a:t>Third Outline Level</a:t>
            </a:r>
            <a:endParaRPr b="0" lang="en-US" sz="2400" spc="-1" strike="noStrike">
              <a:latin typeface="Arial"/>
            </a:endParaRPr>
          </a:p>
          <a:p>
            <a:pPr lvl="3" marL="1728000" indent="-216000">
              <a:spcBef>
                <a:spcPts val="567"/>
              </a:spcBef>
              <a:buClr>
                <a:srgbClr val="000000"/>
              </a:buClr>
              <a:buSzPct val="75000"/>
              <a:buFont typeface="Symbol" charset="2"/>
              <a:buChar char=""/>
            </a:pPr>
            <a:r>
              <a:rPr b="0" lang="en-US" sz="2000" spc="-1" strike="noStrike">
                <a:latin typeface="Arial"/>
              </a:rPr>
              <a:t>Fourth Outline Level</a:t>
            </a:r>
            <a:endParaRPr b="0" lang="en-US" sz="2000" spc="-1" strike="noStrike">
              <a:latin typeface="Arial"/>
            </a:endParaRPr>
          </a:p>
          <a:p>
            <a:pPr lvl="4" marL="2160000" indent="-216000">
              <a:spcBef>
                <a:spcPts val="283"/>
              </a:spcBef>
              <a:buClr>
                <a:srgbClr val="000000"/>
              </a:buClr>
              <a:buSzPct val="45000"/>
              <a:buFont typeface="Wingdings" charset="2"/>
              <a:buChar char=""/>
            </a:pPr>
            <a:r>
              <a:rPr b="0" lang="en-US" sz="2000" spc="-1" strike="noStrike">
                <a:latin typeface="Arial"/>
              </a:rPr>
              <a:t>Fifth Outline Level</a:t>
            </a:r>
            <a:endParaRPr b="0" lang="en-US" sz="2000" spc="-1" strike="noStrike">
              <a:latin typeface="Arial"/>
            </a:endParaRPr>
          </a:p>
          <a:p>
            <a:pPr lvl="5" marL="2592000" indent="-216000">
              <a:spcBef>
                <a:spcPts val="283"/>
              </a:spcBef>
              <a:buClr>
                <a:srgbClr val="000000"/>
              </a:buClr>
              <a:buSzPct val="45000"/>
              <a:buFont typeface="Wingdings" charset="2"/>
              <a:buChar char=""/>
            </a:pPr>
            <a:r>
              <a:rPr b="0" lang="en-US" sz="2000" spc="-1" strike="noStrike">
                <a:latin typeface="Arial"/>
              </a:rPr>
              <a:t>Sixth Outline Level</a:t>
            </a:r>
            <a:endParaRPr b="0" lang="en-US" sz="2000" spc="-1" strike="noStrike">
              <a:latin typeface="Arial"/>
            </a:endParaRPr>
          </a:p>
          <a:p>
            <a:pPr lvl="6" marL="3024000" indent="-216000">
              <a:spcBef>
                <a:spcPts val="283"/>
              </a:spcBef>
              <a:buClr>
                <a:srgbClr val="000000"/>
              </a:buClr>
              <a:buSzPct val="45000"/>
              <a:buFont typeface="Wingdings" charset="2"/>
              <a:buChar char=""/>
            </a:pPr>
            <a:r>
              <a:rPr b="0" lang="en-US" sz="2000" spc="-1" strike="noStrike">
                <a:latin typeface="Arial"/>
              </a:rPr>
              <a:t>Seventh Outline Level</a:t>
            </a:r>
            <a:endParaRPr b="0" lang="en-US"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805" r:id="rId6"/>
    <p:sldLayoutId id="2147483806" r:id="rId7"/>
    <p:sldLayoutId id="2147483807" r:id="rId8"/>
    <p:sldLayoutId id="2147483808" r:id="rId9"/>
    <p:sldLayoutId id="2147483809" r:id="rId10"/>
    <p:sldLayoutId id="2147483810" r:id="rId11"/>
    <p:sldLayoutId id="2147483811" r:id="rId12"/>
    <p:sldLayoutId id="2147483812" r:id="rId13"/>
    <p:sldLayoutId id="2147483813" r:id="rId14"/>
    <p:sldLayoutId id="2147483814" r:id="rId15"/>
    <p:sldLayoutId id="2147483815" r:id="rId16"/>
    <p:sldLayoutId id="2147483816" r:id="rId17"/>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image" Target="../media/image25.png"/><Relationship Id="rId2"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image" Target="../media/image26.png"/><Relationship Id="rId2"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image" Target="../media/image27.png"/><Relationship Id="rId2"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image" Target="../media/image28.png"/><Relationship Id="rId2" Type="http://schemas.openxmlformats.org/officeDocument/2006/relationships/slideLayout" Target="../slideLayouts/slideLayout13.xml"/>
</Relationships>
</file>

<file path=ppt/slides/_rels/slide10.xml.rels><?xml version="1.0" encoding="UTF-8"?>
<Relationships xmlns="http://schemas.openxmlformats.org/package/2006/relationships"><Relationship Id="rId1" Type="http://schemas.openxmlformats.org/officeDocument/2006/relationships/image" Target="../media/image29.png"/><Relationship Id="rId2" Type="http://schemas.openxmlformats.org/officeDocument/2006/relationships/slideLayout" Target="../slideLayouts/slideLayout13.xml"/>
</Relationships>
</file>

<file path=ppt/slides/_rels/slide11.xml.rels><?xml version="1.0" encoding="UTF-8"?>
<Relationships xmlns="http://schemas.openxmlformats.org/package/2006/relationships"><Relationship Id="rId1" Type="http://schemas.openxmlformats.org/officeDocument/2006/relationships/image" Target="../media/image30.png"/><Relationship Id="rId2" Type="http://schemas.openxmlformats.org/officeDocument/2006/relationships/image" Target="../media/image31.png"/><Relationship Id="rId3" Type="http://schemas.openxmlformats.org/officeDocument/2006/relationships/slideLayout" Target="../slideLayouts/slideLayout13.xml"/>
</Relationships>
</file>

<file path=ppt/slides/_rels/slide12.xml.rels><?xml version="1.0" encoding="UTF-8"?>
<Relationships xmlns="http://schemas.openxmlformats.org/package/2006/relationships"><Relationship Id="rId1" Type="http://schemas.openxmlformats.org/officeDocument/2006/relationships/image" Target="../media/image32.png"/><Relationship Id="rId2" Type="http://schemas.openxmlformats.org/officeDocument/2006/relationships/slideLayout" Target="../slideLayouts/slideLayout13.xml"/>
</Relationships>
</file>

<file path=ppt/slides/_rels/slide13.xml.rels><?xml version="1.0" encoding="UTF-8"?>
<Relationships xmlns="http://schemas.openxmlformats.org/package/2006/relationships"><Relationship Id="rId1" Type="http://schemas.openxmlformats.org/officeDocument/2006/relationships/image" Target="../media/image33.gif"/><Relationship Id="rId2" Type="http://schemas.openxmlformats.org/officeDocument/2006/relationships/slideLayout" Target="../slideLayouts/slideLayout13.xml"/>
</Relationships>
</file>

<file path=ppt/slides/_rels/slide14.xml.rels><?xml version="1.0" encoding="UTF-8"?>
<Relationships xmlns="http://schemas.openxmlformats.org/package/2006/relationships"><Relationship Id="rId1" Type="http://schemas.openxmlformats.org/officeDocument/2006/relationships/image" Target="../media/image34.png"/><Relationship Id="rId2" Type="http://schemas.openxmlformats.org/officeDocument/2006/relationships/hyperlink" Target="https://huggingface.co/spaces/deepset/wikipedia-assistant" TargetMode="External"/><Relationship Id="rId3" Type="http://schemas.openxmlformats.org/officeDocument/2006/relationships/image" Target="../media/image35.png"/><Relationship Id="rId4" Type="http://schemas.openxmlformats.org/officeDocument/2006/relationships/slideLayout" Target="../slideLayouts/slideLayout13.xml"/>
</Relationships>
</file>

<file path=ppt/slides/_rels/slide15.xml.rels><?xml version="1.0" encoding="UTF-8"?>
<Relationships xmlns="http://schemas.openxmlformats.org/package/2006/relationships"><Relationship Id="rId1" Type="http://schemas.openxmlformats.org/officeDocument/2006/relationships/image" Target="../media/image36.png"/><Relationship Id="rId2" Type="http://schemas.openxmlformats.org/officeDocument/2006/relationships/image" Target="../media/image37.png"/><Relationship Id="rId3" Type="http://schemas.openxmlformats.org/officeDocument/2006/relationships/slideLayout" Target="../slideLayouts/slideLayout13.xml"/>
</Relationships>
</file>

<file path=ppt/slides/_rels/slide16.xml.rels><?xml version="1.0" encoding="UTF-8"?>
<Relationships xmlns="http://schemas.openxmlformats.org/package/2006/relationships"><Relationship Id="rId1" Type="http://schemas.openxmlformats.org/officeDocument/2006/relationships/image" Target="../media/image38.png"/><Relationship Id="rId2" Type="http://schemas.openxmlformats.org/officeDocument/2006/relationships/image" Target="../media/image39.png"/><Relationship Id="rId3" Type="http://schemas.openxmlformats.org/officeDocument/2006/relationships/slideLayout" Target="../slideLayouts/slideLayout13.xml"/>
</Relationships>
</file>

<file path=ppt/slides/_rels/slide17.xml.rels><?xml version="1.0" encoding="UTF-8"?>
<Relationships xmlns="http://schemas.openxmlformats.org/package/2006/relationships"><Relationship Id="rId1" Type="http://schemas.openxmlformats.org/officeDocument/2006/relationships/image" Target="../media/image40.png"/><Relationship Id="rId2" Type="http://schemas.openxmlformats.org/officeDocument/2006/relationships/slideLayout" Target="../slideLayouts/slideLayout13.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28" name="CustomShape 1"/>
          <p:cNvSpPr/>
          <p:nvPr/>
        </p:nvSpPr>
        <p:spPr>
          <a:xfrm>
            <a:off x="953640" y="4457160"/>
            <a:ext cx="8083080" cy="1204200"/>
          </a:xfrm>
          <a:prstGeom prst="rect">
            <a:avLst/>
          </a:prstGeom>
          <a:noFill/>
          <a:ln w="0">
            <a:noFill/>
          </a:ln>
        </p:spPr>
        <p:style>
          <a:lnRef idx="0"/>
          <a:fillRef idx="0"/>
          <a:effectRef idx="0"/>
          <a:fontRef idx="minor"/>
        </p:style>
        <p:txBody>
          <a:bodyPr lIns="0" rIns="0" tIns="0" bIns="0">
            <a:noAutofit/>
          </a:bodyPr>
          <a:p>
            <a:pPr>
              <a:lnSpc>
                <a:spcPct val="90000"/>
              </a:lnSpc>
              <a:spcBef>
                <a:spcPts val="1001"/>
              </a:spcBef>
              <a:tabLst>
                <a:tab algn="l" pos="0"/>
              </a:tabLst>
            </a:pPr>
            <a:r>
              <a:rPr b="1" i="1" lang="et-EE" sz="2800" spc="-1" strike="noStrike" cap="all">
                <a:solidFill>
                  <a:srgbClr val="332b60"/>
                </a:solidFill>
                <a:latin typeface="Verdana"/>
                <a:ea typeface="DejaVu Sans"/>
              </a:rPr>
              <a:t>Summarization</a:t>
            </a:r>
            <a:r>
              <a:rPr b="1" lang="et-EE" sz="2800" spc="-1" strike="noStrike" cap="all">
                <a:solidFill>
                  <a:srgbClr val="332b60"/>
                </a:solidFill>
                <a:latin typeface="Verdana"/>
                <a:ea typeface="DejaVu Sans"/>
              </a:rPr>
              <a:t> ja arvuti poolt assisteeritud orienteerumine suurtes tekstimassiivides</a:t>
            </a:r>
            <a:endParaRPr b="0" lang="en-US" sz="2800" spc="-1" strike="noStrike">
              <a:latin typeface="Arial"/>
            </a:endParaRPr>
          </a:p>
        </p:txBody>
      </p:sp>
      <p:sp>
        <p:nvSpPr>
          <p:cNvPr id="529" name="CustomShape 2"/>
          <p:cNvSpPr/>
          <p:nvPr/>
        </p:nvSpPr>
        <p:spPr>
          <a:xfrm>
            <a:off x="958680" y="6018840"/>
            <a:ext cx="5799960" cy="542160"/>
          </a:xfrm>
          <a:prstGeom prst="rect">
            <a:avLst/>
          </a:prstGeom>
          <a:noFill/>
          <a:ln w="0">
            <a:noFill/>
          </a:ln>
        </p:spPr>
        <p:style>
          <a:lnRef idx="0"/>
          <a:fillRef idx="0"/>
          <a:effectRef idx="0"/>
          <a:fontRef idx="minor"/>
        </p:style>
        <p:txBody>
          <a:bodyPr lIns="0" rIns="0" tIns="0" bIns="0">
            <a:noAutofit/>
          </a:bodyPr>
          <a:p>
            <a:pPr>
              <a:lnSpc>
                <a:spcPct val="100000"/>
              </a:lnSpc>
              <a:tabLst>
                <a:tab algn="l" pos="0"/>
              </a:tabLst>
            </a:pPr>
            <a:r>
              <a:rPr b="0" lang="et-EE" sz="1800" spc="-1" strike="noStrike">
                <a:solidFill>
                  <a:srgbClr val="332b60"/>
                </a:solidFill>
                <a:latin typeface="Verdana"/>
                <a:ea typeface="DejaVu Sans"/>
              </a:rPr>
              <a:t>Tanel Alumäe</a:t>
            </a:r>
            <a:br/>
            <a:r>
              <a:rPr b="0" lang="et-EE" sz="1800" spc="-1" strike="noStrike">
                <a:solidFill>
                  <a:srgbClr val="332b60"/>
                </a:solidFill>
                <a:latin typeface="Verdana"/>
                <a:ea typeface="DejaVu Sans"/>
              </a:rPr>
              <a:t>IT teaduskond / Tarkvarateaduse instituut </a:t>
            </a:r>
            <a:endParaRPr b="0" lang="en-US" sz="1800" spc="-1" strike="noStrike">
              <a:latin typeface="Arial"/>
            </a:endParaRPr>
          </a:p>
        </p:txBody>
      </p:sp>
      <p:sp>
        <p:nvSpPr>
          <p:cNvPr id="530" name="CustomShape 3"/>
          <p:cNvSpPr/>
          <p:nvPr/>
        </p:nvSpPr>
        <p:spPr>
          <a:xfrm>
            <a:off x="6442920" y="6208920"/>
            <a:ext cx="1914840" cy="363960"/>
          </a:xfrm>
          <a:prstGeom prst="rect">
            <a:avLst/>
          </a:prstGeom>
          <a:noFill/>
          <a:ln w="0">
            <a:noFill/>
          </a:ln>
        </p:spPr>
        <p:style>
          <a:lnRef idx="0"/>
          <a:fillRef idx="0"/>
          <a:effectRef idx="0"/>
          <a:fontRef idx="minor"/>
        </p:style>
        <p:txBody>
          <a:bodyPr lIns="90000" rIns="90000" tIns="45000" bIns="45000">
            <a:noAutofit/>
          </a:bodyPr>
          <a:p>
            <a:pPr>
              <a:lnSpc>
                <a:spcPct val="100000"/>
              </a:lnSpc>
            </a:pPr>
            <a:r>
              <a:rPr b="0" lang="et-EE" sz="2200" spc="-1" strike="noStrike">
                <a:solidFill>
                  <a:srgbClr val="332b60"/>
                </a:solidFill>
                <a:latin typeface="Verdana"/>
                <a:ea typeface="DejaVu Sans"/>
              </a:rPr>
              <a:t>01.11.2022</a:t>
            </a:r>
            <a:endParaRPr b="0" lang="en-US" sz="22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31" name="CustomShape 1"/>
          <p:cNvSpPr/>
          <p:nvPr/>
        </p:nvSpPr>
        <p:spPr>
          <a:xfrm>
            <a:off x="479520" y="549360"/>
            <a:ext cx="10493280" cy="809640"/>
          </a:xfrm>
          <a:prstGeom prst="rect">
            <a:avLst/>
          </a:prstGeom>
          <a:noFill/>
          <a:ln w="0">
            <a:noFill/>
          </a:ln>
        </p:spPr>
        <p:style>
          <a:lnRef idx="0"/>
          <a:fillRef idx="0"/>
          <a:effectRef idx="0"/>
          <a:fontRef idx="minor"/>
        </p:style>
        <p:txBody>
          <a:bodyPr lIns="0" rIns="0" tIns="0" bIns="0">
            <a:noAutofit/>
          </a:bodyPr>
          <a:p>
            <a:pPr>
              <a:lnSpc>
                <a:spcPct val="100000"/>
              </a:lnSpc>
              <a:tabLst>
                <a:tab algn="l" pos="0"/>
              </a:tabLst>
            </a:pPr>
            <a:r>
              <a:rPr b="0" lang="en-US" sz="1800" spc="-1" strike="noStrike">
                <a:solidFill>
                  <a:srgbClr val="332b60"/>
                </a:solidFill>
                <a:latin typeface="Verdana"/>
                <a:ea typeface="DejaVu Sans"/>
              </a:rPr>
              <a:t>SUMMARIZATION – AUTOMAATNE KOKKUVÕTETE GENEREERIMINE</a:t>
            </a:r>
            <a:endParaRPr b="0" lang="en-US" sz="1800" spc="-1" strike="noStrike">
              <a:latin typeface="Arial"/>
            </a:endParaRPr>
          </a:p>
          <a:p>
            <a:pPr>
              <a:lnSpc>
                <a:spcPct val="100000"/>
              </a:lnSpc>
              <a:tabLst>
                <a:tab algn="l" pos="0"/>
              </a:tabLst>
            </a:pPr>
            <a:endParaRPr b="0" lang="en-US" sz="1800" spc="-1" strike="noStrike">
              <a:latin typeface="Arial"/>
            </a:endParaRPr>
          </a:p>
        </p:txBody>
      </p:sp>
      <p:sp>
        <p:nvSpPr>
          <p:cNvPr id="532" name="CustomShape 2"/>
          <p:cNvSpPr/>
          <p:nvPr/>
        </p:nvSpPr>
        <p:spPr>
          <a:xfrm>
            <a:off x="1440360" y="1097280"/>
            <a:ext cx="5508720" cy="3939480"/>
          </a:xfrm>
          <a:prstGeom prst="rect">
            <a:avLst/>
          </a:prstGeom>
          <a:noFill/>
          <a:ln w="0">
            <a:noFill/>
          </a:ln>
        </p:spPr>
        <p:style>
          <a:lnRef idx="0"/>
          <a:fillRef idx="0"/>
          <a:effectRef idx="0"/>
          <a:fontRef idx="minor"/>
        </p:style>
        <p:txBody>
          <a:bodyPr lIns="0" rIns="0" tIns="0" bIns="0">
            <a:noAutofit/>
          </a:bodyPr>
          <a:p>
            <a:pPr marL="285840" indent="-284760">
              <a:lnSpc>
                <a:spcPct val="100000"/>
              </a:lnSpc>
              <a:spcBef>
                <a:spcPts val="499"/>
              </a:spcBef>
              <a:buClr>
                <a:srgbClr val="e4067e"/>
              </a:buClr>
              <a:buFont typeface="Wingdings" charset="2"/>
              <a:buChar char=""/>
            </a:pPr>
            <a:r>
              <a:rPr b="0" lang="en-US" sz="1600" spc="-1" strike="noStrike">
                <a:solidFill>
                  <a:srgbClr val="332b60"/>
                </a:solidFill>
                <a:latin typeface="Verdana"/>
                <a:ea typeface="DejaVu Sans"/>
              </a:rPr>
              <a:t>Sisukokkuvõtja on süsteem, mis loob etteantud (pikast) tekstist lühema teksti, mis annab sisendtekstis olnud tähtsamad mõtted edasi lühemas vormis</a:t>
            </a:r>
            <a:endParaRPr b="0" lang="en-US" sz="1600" spc="-1" strike="noStrike">
              <a:latin typeface="Arial"/>
            </a:endParaRPr>
          </a:p>
          <a:p>
            <a:pPr marL="285840" indent="-284760">
              <a:lnSpc>
                <a:spcPct val="100000"/>
              </a:lnSpc>
              <a:spcBef>
                <a:spcPts val="499"/>
              </a:spcBef>
              <a:buClr>
                <a:srgbClr val="e4067e"/>
              </a:buClr>
              <a:buFont typeface="Wingdings" charset="2"/>
              <a:buChar char=""/>
            </a:pPr>
            <a:r>
              <a:rPr b="1" lang="en-US" sz="1600" spc="-1" strike="noStrike">
                <a:solidFill>
                  <a:srgbClr val="332b60"/>
                </a:solidFill>
                <a:latin typeface="Verdana"/>
                <a:ea typeface="DejaVu Sans"/>
              </a:rPr>
              <a:t>Miks</a:t>
            </a:r>
            <a:r>
              <a:rPr b="0" lang="en-US" sz="1600" spc="-1" strike="noStrike">
                <a:solidFill>
                  <a:srgbClr val="332b60"/>
                </a:solidFill>
                <a:latin typeface="Verdana"/>
                <a:ea typeface="DejaVu Sans"/>
              </a:rPr>
              <a:t>?</a:t>
            </a:r>
            <a:endParaRPr b="0" lang="en-US" sz="1600" spc="-1" strike="noStrike">
              <a:latin typeface="Arial"/>
            </a:endParaRPr>
          </a:p>
          <a:p>
            <a:pPr lvl="1" marL="432000" indent="-21600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Näiteks saab kokkuvõtete abil paremini orienteeruda suures dokumentide kogumis ning saada kiirelt ülevaate pikast tekstist</a:t>
            </a:r>
            <a:endParaRPr b="0" lang="en-US" sz="1600" spc="-1" strike="noStrike">
              <a:latin typeface="Arial"/>
            </a:endParaRPr>
          </a:p>
          <a:p>
            <a:pPr lvl="1" marL="432000" indent="-21600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Kui kokkuvõtetega varustada audio- ja/või videosalvestuste arhiiv (näiteks loengud) muutub ka sellistes multimeediakogumites navigeerimine efektiivsemaks</a:t>
            </a:r>
            <a:endParaRPr b="0" lang="en-US" sz="1600" spc="-1" strike="noStrike">
              <a:latin typeface="Arial"/>
            </a:endParaRPr>
          </a:p>
          <a:p>
            <a:pPr marL="285840" indent="-284760">
              <a:lnSpc>
                <a:spcPct val="100000"/>
              </a:lnSpc>
              <a:spcBef>
                <a:spcPts val="499"/>
              </a:spcBef>
              <a:buClr>
                <a:srgbClr val="e4067e"/>
              </a:buClr>
              <a:buFont typeface="Wingdings" charset="2"/>
              <a:buChar char=""/>
            </a:pPr>
            <a:r>
              <a:rPr b="0" lang="en-US" sz="1600" spc="-1" strike="noStrike">
                <a:solidFill>
                  <a:srgbClr val="332b60"/>
                </a:solidFill>
                <a:latin typeface="Verdana"/>
                <a:ea typeface="DejaVu Sans"/>
              </a:rPr>
              <a:t>Kaks paradigmat:</a:t>
            </a:r>
            <a:endParaRPr b="0" lang="en-US" sz="1600" spc="-1" strike="noStrike">
              <a:latin typeface="Arial"/>
            </a:endParaRPr>
          </a:p>
          <a:p>
            <a:pPr lvl="1" marL="432000" indent="-216000">
              <a:lnSpc>
                <a:spcPct val="100000"/>
              </a:lnSpc>
              <a:spcBef>
                <a:spcPts val="499"/>
              </a:spcBef>
              <a:buClr>
                <a:srgbClr val="000000"/>
              </a:buClr>
              <a:buSzPct val="45000"/>
              <a:buFont typeface="Wingdings" charset="2"/>
              <a:buChar char=""/>
            </a:pPr>
            <a:r>
              <a:rPr b="1" lang="en-US" sz="1600" spc="-1" strike="noStrike">
                <a:solidFill>
                  <a:srgbClr val="332b60"/>
                </a:solidFill>
                <a:latin typeface="Verdana"/>
                <a:ea typeface="DejaVu Sans"/>
              </a:rPr>
              <a:t>Ekstrahheeriv</a:t>
            </a:r>
            <a:r>
              <a:rPr b="0" lang="en-US" sz="1600" spc="-1" strike="noStrike">
                <a:solidFill>
                  <a:srgbClr val="332b60"/>
                </a:solidFill>
                <a:latin typeface="Verdana"/>
                <a:ea typeface="DejaVu Sans"/>
              </a:rPr>
              <a:t>: leitakse kõige olulisemad laused ning esitatakse need kokkuvõttena</a:t>
            </a:r>
            <a:endParaRPr b="0" lang="en-US" sz="1600" spc="-1" strike="noStrike">
              <a:latin typeface="Arial"/>
            </a:endParaRPr>
          </a:p>
          <a:p>
            <a:pPr lvl="2" marL="648000" indent="-21600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Töökindel, aga mitte “päris” kokkuvõte</a:t>
            </a:r>
            <a:endParaRPr b="0" lang="en-US" sz="1600" spc="-1" strike="noStrike">
              <a:latin typeface="Arial"/>
            </a:endParaRPr>
          </a:p>
          <a:p>
            <a:pPr lvl="1" marL="432000" indent="-216000">
              <a:lnSpc>
                <a:spcPct val="100000"/>
              </a:lnSpc>
              <a:spcBef>
                <a:spcPts val="499"/>
              </a:spcBef>
              <a:buClr>
                <a:srgbClr val="000000"/>
              </a:buClr>
              <a:buSzPct val="45000"/>
              <a:buFont typeface="Wingdings" charset="2"/>
              <a:buChar char=""/>
            </a:pPr>
            <a:r>
              <a:rPr b="1" lang="en-US" sz="1600" spc="-1" strike="noStrike">
                <a:solidFill>
                  <a:srgbClr val="332b60"/>
                </a:solidFill>
                <a:latin typeface="Verdana"/>
                <a:ea typeface="DejaVu Sans"/>
              </a:rPr>
              <a:t>Abstraktiivne</a:t>
            </a:r>
            <a:r>
              <a:rPr b="0" lang="en-US" sz="1600" spc="-1" strike="noStrike">
                <a:solidFill>
                  <a:srgbClr val="332b60"/>
                </a:solidFill>
                <a:latin typeface="Verdana"/>
                <a:ea typeface="DejaVu Sans"/>
              </a:rPr>
              <a:t>: n-ö päris, “oma sõnadega” kokkuvõte </a:t>
            </a:r>
            <a:endParaRPr b="0" lang="en-US" sz="1600" spc="-1" strike="noStrike">
              <a:latin typeface="Arial"/>
            </a:endParaRPr>
          </a:p>
          <a:p>
            <a:pPr lvl="2" marL="648000" indent="-21600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Eeldab palju keerulisemat mudelit</a:t>
            </a:r>
            <a:endParaRPr b="0" lang="en-US" sz="1600" spc="-1" strike="noStrike">
              <a:latin typeface="Arial"/>
            </a:endParaRPr>
          </a:p>
        </p:txBody>
      </p:sp>
      <p:pic>
        <p:nvPicPr>
          <p:cNvPr id="533" name="" descr=""/>
          <p:cNvPicPr/>
          <p:nvPr/>
        </p:nvPicPr>
        <p:blipFill>
          <a:blip r:embed="rId1"/>
          <a:stretch/>
        </p:blipFill>
        <p:spPr>
          <a:xfrm>
            <a:off x="7375320" y="1600200"/>
            <a:ext cx="4511880" cy="2514600"/>
          </a:xfrm>
          <a:prstGeom prst="rect">
            <a:avLst/>
          </a:prstGeom>
          <a:ln w="0">
            <a:noFill/>
          </a:ln>
        </p:spPr>
      </p:pic>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34" name="CustomShape 1_4"/>
          <p:cNvSpPr/>
          <p:nvPr/>
        </p:nvSpPr>
        <p:spPr>
          <a:xfrm>
            <a:off x="479520" y="549360"/>
            <a:ext cx="10493280" cy="809640"/>
          </a:xfrm>
          <a:prstGeom prst="rect">
            <a:avLst/>
          </a:prstGeom>
          <a:noFill/>
          <a:ln w="0">
            <a:noFill/>
          </a:ln>
        </p:spPr>
        <p:style>
          <a:lnRef idx="0"/>
          <a:fillRef idx="0"/>
          <a:effectRef idx="0"/>
          <a:fontRef idx="minor"/>
        </p:style>
        <p:txBody>
          <a:bodyPr lIns="0" rIns="0" tIns="0" bIns="0">
            <a:noAutofit/>
          </a:bodyPr>
          <a:p>
            <a:pPr>
              <a:lnSpc>
                <a:spcPct val="100000"/>
              </a:lnSpc>
              <a:tabLst>
                <a:tab algn="l" pos="0"/>
              </a:tabLst>
            </a:pPr>
            <a:r>
              <a:rPr b="0" lang="en-US" sz="1800" spc="-1" strike="noStrike">
                <a:solidFill>
                  <a:srgbClr val="332b60"/>
                </a:solidFill>
                <a:latin typeface="Verdana"/>
                <a:ea typeface="DejaVu Sans"/>
              </a:rPr>
              <a:t>ABSTRAKTIIVNE KOKKUVÕTETE GENEREERIMINE: KUIDAS TOIMIB?</a:t>
            </a:r>
            <a:endParaRPr b="0" lang="en-US" sz="1800" spc="-1" strike="noStrike">
              <a:latin typeface="Arial"/>
            </a:endParaRPr>
          </a:p>
          <a:p>
            <a:pPr>
              <a:lnSpc>
                <a:spcPct val="100000"/>
              </a:lnSpc>
              <a:tabLst>
                <a:tab algn="l" pos="0"/>
              </a:tabLst>
            </a:pPr>
            <a:endParaRPr b="0" lang="en-US" sz="1800" spc="-1" strike="noStrike">
              <a:latin typeface="Arial"/>
            </a:endParaRPr>
          </a:p>
        </p:txBody>
      </p:sp>
      <p:sp>
        <p:nvSpPr>
          <p:cNvPr id="535" name="CustomShape 2_4"/>
          <p:cNvSpPr/>
          <p:nvPr/>
        </p:nvSpPr>
        <p:spPr>
          <a:xfrm>
            <a:off x="1440360" y="1097280"/>
            <a:ext cx="5508720" cy="3939480"/>
          </a:xfrm>
          <a:prstGeom prst="rect">
            <a:avLst/>
          </a:prstGeom>
          <a:noFill/>
          <a:ln w="0">
            <a:noFill/>
          </a:ln>
        </p:spPr>
        <p:style>
          <a:lnRef idx="0"/>
          <a:fillRef idx="0"/>
          <a:effectRef idx="0"/>
          <a:fontRef idx="minor"/>
        </p:style>
        <p:txBody>
          <a:bodyPr lIns="0" rIns="0" tIns="0" bIns="0">
            <a:noAutofit/>
          </a:bodyPr>
          <a:p>
            <a:pPr marL="285840" indent="-284760">
              <a:lnSpc>
                <a:spcPct val="100000"/>
              </a:lnSpc>
              <a:spcBef>
                <a:spcPts val="499"/>
              </a:spcBef>
              <a:buClr>
                <a:srgbClr val="e4067e"/>
              </a:buClr>
              <a:buFont typeface="Wingdings" charset="2"/>
              <a:buChar char=""/>
            </a:pPr>
            <a:r>
              <a:rPr b="0" lang="en-US" sz="1600" spc="-1" strike="noStrike">
                <a:solidFill>
                  <a:srgbClr val="332b60"/>
                </a:solidFill>
                <a:latin typeface="Verdana"/>
                <a:ea typeface="DejaVu Sans"/>
              </a:rPr>
              <a:t>Tänapäeva parimad abstrahiivsete kokkuvõtete genereerimise süsteemid põhinevad masinõppel ja sügavatel närvivõrkudel</a:t>
            </a:r>
            <a:endParaRPr b="0" lang="en-US" sz="1600" spc="-1" strike="noStrike">
              <a:latin typeface="Arial"/>
            </a:endParaRPr>
          </a:p>
          <a:p>
            <a:pPr marL="285840" indent="-284760">
              <a:lnSpc>
                <a:spcPct val="100000"/>
              </a:lnSpc>
              <a:spcBef>
                <a:spcPts val="499"/>
              </a:spcBef>
              <a:buClr>
                <a:srgbClr val="e4067e"/>
              </a:buClr>
              <a:buFont typeface="Wingdings" charset="2"/>
              <a:buChar char=""/>
            </a:pPr>
            <a:r>
              <a:rPr b="0" lang="en-US" sz="1600" spc="-1" strike="noStrike">
                <a:solidFill>
                  <a:srgbClr val="332b60"/>
                </a:solidFill>
                <a:latin typeface="Verdana"/>
                <a:ea typeface="DejaVu Sans"/>
              </a:rPr>
              <a:t>Mudeli arhitektuur on tüüpiliselt täpselt sama  mis (neuro-)masintõlkes (</a:t>
            </a:r>
            <a:r>
              <a:rPr b="0" i="1" lang="en-US" sz="1600" spc="-1" strike="noStrike">
                <a:solidFill>
                  <a:srgbClr val="332b60"/>
                </a:solidFill>
                <a:latin typeface="Verdana"/>
                <a:ea typeface="DejaVu Sans"/>
              </a:rPr>
              <a:t>T</a:t>
            </a:r>
            <a:r>
              <a:rPr b="0" i="1" lang="en-US" sz="1600" spc="-1" strike="noStrike">
                <a:solidFill>
                  <a:srgbClr val="332b60"/>
                </a:solidFill>
                <a:latin typeface="Verdana"/>
                <a:ea typeface="DejaVu Sans"/>
              </a:rPr>
              <a:t>ransformer</a:t>
            </a:r>
            <a:r>
              <a:rPr b="0" lang="en-US" sz="1600" spc="-1" strike="noStrike">
                <a:solidFill>
                  <a:srgbClr val="332b60"/>
                </a:solidFill>
                <a:latin typeface="Verdana"/>
                <a:ea typeface="DejaVu Sans"/>
              </a:rPr>
              <a:t>)</a:t>
            </a:r>
            <a:endParaRPr b="0" lang="en-US" sz="1600" spc="-1" strike="noStrike">
              <a:latin typeface="Arial"/>
            </a:endParaRPr>
          </a:p>
          <a:p>
            <a:pPr lvl="1" marL="432000" indent="-21600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Lähtekeel: algdokument</a:t>
            </a:r>
            <a:endParaRPr b="0" lang="en-US" sz="1600" spc="-1" strike="noStrike">
              <a:latin typeface="Arial"/>
            </a:endParaRPr>
          </a:p>
          <a:p>
            <a:pPr lvl="1" marL="432000" indent="-21600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Sihtkeel: kokkuvõte</a:t>
            </a:r>
            <a:endParaRPr b="0" lang="en-US" sz="1600" spc="-1" strike="noStrike">
              <a:latin typeface="Arial"/>
            </a:endParaRPr>
          </a:p>
          <a:p>
            <a:pPr marL="285840" indent="-284760">
              <a:lnSpc>
                <a:spcPct val="100000"/>
              </a:lnSpc>
              <a:spcBef>
                <a:spcPts val="499"/>
              </a:spcBef>
              <a:buClr>
                <a:srgbClr val="e4067e"/>
              </a:buClr>
              <a:buFont typeface="Wingdings" charset="2"/>
              <a:buChar char=""/>
            </a:pPr>
            <a:r>
              <a:rPr b="0" lang="en-US" sz="1600" spc="-1" strike="noStrike">
                <a:solidFill>
                  <a:srgbClr val="332b60"/>
                </a:solidFill>
                <a:latin typeface="Verdana"/>
                <a:ea typeface="DejaVu Sans"/>
              </a:rPr>
              <a:t>Probleem: mudeli treenimiseks on vaja väga palju treeningandmeid (ehk dokument-kokkuvõte paare)</a:t>
            </a:r>
            <a:endParaRPr b="0" lang="en-US" sz="1600" spc="-1" strike="noStrike">
              <a:latin typeface="Arial"/>
            </a:endParaRPr>
          </a:p>
          <a:p>
            <a:pPr marL="285840" indent="-284760">
              <a:lnSpc>
                <a:spcPct val="100000"/>
              </a:lnSpc>
              <a:spcBef>
                <a:spcPts val="499"/>
              </a:spcBef>
              <a:buClr>
                <a:srgbClr val="e4067e"/>
              </a:buClr>
              <a:buFont typeface="Wingdings" charset="2"/>
              <a:buChar char=""/>
            </a:pPr>
            <a:r>
              <a:rPr b="0" lang="en-US" sz="1600" spc="-1" strike="noStrike">
                <a:solidFill>
                  <a:srgbClr val="332b60"/>
                </a:solidFill>
                <a:latin typeface="Verdana"/>
                <a:ea typeface="DejaVu Sans"/>
              </a:rPr>
              <a:t>Andmete vähesuse vastu aitavad mitmesugused nipid, näiteks eeltreenimine</a:t>
            </a:r>
            <a:endParaRPr b="0" lang="en-US" sz="1600" spc="-1" strike="noStrike">
              <a:latin typeface="Arial"/>
            </a:endParaRPr>
          </a:p>
          <a:p>
            <a:pPr lvl="1" marL="432000" indent="-21600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Mudel õpetatakse kõigepealt “mürastatud teksti” dekodeerima, ning alles seejärel kokkuvõtteid genereerima</a:t>
            </a:r>
            <a:endParaRPr b="0" lang="en-US" sz="1600" spc="-1" strike="noStrike">
              <a:latin typeface="Arial"/>
            </a:endParaRPr>
          </a:p>
          <a:p>
            <a:pPr lvl="1" marL="432000" indent="-21600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Või: mudel õpetatakse kõigepealt lugudele pealkirju panema (selliseid andmeid on palju) ja siis kokkuvõtteid tegema</a:t>
            </a:r>
            <a:endParaRPr b="0" lang="en-US" sz="1600" spc="-1" strike="noStrike">
              <a:latin typeface="Arial"/>
            </a:endParaRPr>
          </a:p>
          <a:p>
            <a:pPr lvl="1" marL="432000" indent="-216000">
              <a:lnSpc>
                <a:spcPct val="100000"/>
              </a:lnSpc>
              <a:spcBef>
                <a:spcPts val="499"/>
              </a:spcBef>
              <a:buClr>
                <a:srgbClr val="000000"/>
              </a:buClr>
              <a:buSzPct val="45000"/>
              <a:buFont typeface="Wingdings" charset="2"/>
              <a:buChar char=""/>
            </a:pPr>
            <a:endParaRPr b="0" lang="en-US" sz="1600" spc="-1" strike="noStrike">
              <a:latin typeface="Arial"/>
            </a:endParaRPr>
          </a:p>
        </p:txBody>
      </p:sp>
      <p:pic>
        <p:nvPicPr>
          <p:cNvPr id="536" name="" descr=""/>
          <p:cNvPicPr/>
          <p:nvPr/>
        </p:nvPicPr>
        <p:blipFill>
          <a:blip r:embed="rId1"/>
          <a:stretch/>
        </p:blipFill>
        <p:spPr>
          <a:xfrm>
            <a:off x="7501320" y="1143000"/>
            <a:ext cx="4496040" cy="2057400"/>
          </a:xfrm>
          <a:prstGeom prst="rect">
            <a:avLst/>
          </a:prstGeom>
          <a:ln w="0">
            <a:noFill/>
          </a:ln>
        </p:spPr>
      </p:pic>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37" name="CustomShape 1_1"/>
          <p:cNvSpPr/>
          <p:nvPr/>
        </p:nvSpPr>
        <p:spPr>
          <a:xfrm>
            <a:off x="479520" y="549360"/>
            <a:ext cx="10493280" cy="809640"/>
          </a:xfrm>
          <a:prstGeom prst="rect">
            <a:avLst/>
          </a:prstGeom>
          <a:noFill/>
          <a:ln w="0">
            <a:noFill/>
          </a:ln>
        </p:spPr>
        <p:style>
          <a:lnRef idx="0"/>
          <a:fillRef idx="0"/>
          <a:effectRef idx="0"/>
          <a:fontRef idx="minor"/>
        </p:style>
        <p:txBody>
          <a:bodyPr lIns="0" rIns="0" tIns="0" bIns="0">
            <a:noAutofit/>
          </a:bodyPr>
          <a:p>
            <a:pPr>
              <a:lnSpc>
                <a:spcPct val="100000"/>
              </a:lnSpc>
              <a:tabLst>
                <a:tab algn="l" pos="0"/>
              </a:tabLst>
            </a:pPr>
            <a:r>
              <a:rPr b="0" lang="en-US" sz="1800" spc="-1" strike="noStrike">
                <a:solidFill>
                  <a:srgbClr val="332b60"/>
                </a:solidFill>
                <a:latin typeface="Verdana"/>
                <a:ea typeface="DejaVu Sans"/>
              </a:rPr>
              <a:t>Eestikeelse teksti sisukokkuvõtja</a:t>
            </a:r>
            <a:endParaRPr b="0" lang="en-US" sz="1800" spc="-1" strike="noStrike">
              <a:latin typeface="Arial"/>
            </a:endParaRPr>
          </a:p>
          <a:p>
            <a:pPr>
              <a:lnSpc>
                <a:spcPct val="100000"/>
              </a:lnSpc>
              <a:tabLst>
                <a:tab algn="l" pos="0"/>
              </a:tabLst>
            </a:pPr>
            <a:endParaRPr b="0" lang="en-US" sz="1800" spc="-1" strike="noStrike">
              <a:latin typeface="Arial"/>
            </a:endParaRPr>
          </a:p>
        </p:txBody>
      </p:sp>
      <p:sp>
        <p:nvSpPr>
          <p:cNvPr id="538" name="CustomShape 2_1"/>
          <p:cNvSpPr/>
          <p:nvPr/>
        </p:nvSpPr>
        <p:spPr>
          <a:xfrm>
            <a:off x="1440360" y="1097280"/>
            <a:ext cx="5508720" cy="3939480"/>
          </a:xfrm>
          <a:prstGeom prst="rect">
            <a:avLst/>
          </a:prstGeom>
          <a:noFill/>
          <a:ln w="0">
            <a:noFill/>
          </a:ln>
        </p:spPr>
        <p:style>
          <a:lnRef idx="0"/>
          <a:fillRef idx="0"/>
          <a:effectRef idx="0"/>
          <a:fontRef idx="minor"/>
        </p:style>
        <p:txBody>
          <a:bodyPr lIns="0" rIns="0" tIns="0" bIns="0">
            <a:noAutofit/>
          </a:bodyPr>
          <a:p>
            <a:pPr marL="285840" indent="-284760">
              <a:lnSpc>
                <a:spcPct val="100000"/>
              </a:lnSpc>
              <a:spcBef>
                <a:spcPts val="499"/>
              </a:spcBef>
              <a:buClr>
                <a:srgbClr val="e4067e"/>
              </a:buClr>
              <a:buFont typeface="Wingdings" charset="2"/>
              <a:buChar char=""/>
            </a:pPr>
            <a:r>
              <a:rPr b="0" lang="en-US" sz="1600" spc="-1" strike="noStrike">
                <a:solidFill>
                  <a:srgbClr val="332b60"/>
                </a:solidFill>
                <a:latin typeface="Verdana"/>
                <a:ea typeface="DejaVu Sans"/>
              </a:rPr>
              <a:t>Projekt “Eesti teksti sisukokkuvõtja” TTÜ keeletehnoloogia laboris (2022-2024)</a:t>
            </a:r>
            <a:endParaRPr b="0" lang="en-US" sz="1600" spc="-1" strike="noStrike">
              <a:latin typeface="Arial"/>
            </a:endParaRPr>
          </a:p>
          <a:p>
            <a:pPr marL="285840" indent="-284760">
              <a:lnSpc>
                <a:spcPct val="100000"/>
              </a:lnSpc>
              <a:spcBef>
                <a:spcPts val="499"/>
              </a:spcBef>
              <a:buClr>
                <a:srgbClr val="e4067e"/>
              </a:buClr>
              <a:buFont typeface="Wingdings" charset="2"/>
              <a:buChar char=""/>
            </a:pPr>
            <a:r>
              <a:rPr b="0" lang="en-US" sz="1600" spc="-1" strike="noStrike">
                <a:solidFill>
                  <a:srgbClr val="332b60"/>
                </a:solidFill>
                <a:latin typeface="Verdana"/>
                <a:ea typeface="DejaVu Sans"/>
              </a:rPr>
              <a:t>Eesmärk:</a:t>
            </a:r>
            <a:endParaRPr b="0" lang="en-US" sz="1600" spc="-1" strike="noStrike">
              <a:latin typeface="Arial"/>
            </a:endParaRPr>
          </a:p>
          <a:p>
            <a:pPr lvl="1" marL="432000" indent="-21600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Mitme suure eestikeelsete kokkuvõtete korpuse loomine</a:t>
            </a:r>
            <a:endParaRPr b="0" lang="en-US" sz="1600" spc="-1" strike="noStrike">
              <a:latin typeface="Arial"/>
            </a:endParaRPr>
          </a:p>
          <a:p>
            <a:pPr lvl="2" marL="648000" indent="-21600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Näit. praegu loomisel vestluste “memode” korpus (m.h. ETV saate “Esimene stuudio” põhjal)</a:t>
            </a:r>
            <a:endParaRPr b="0" lang="en-US" sz="1600" spc="-1" strike="noStrike">
              <a:latin typeface="Arial"/>
            </a:endParaRPr>
          </a:p>
          <a:p>
            <a:pPr lvl="1" marL="432000" indent="-21600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Hea kvaliteediga abstrahiivse kokkuvõttemudeli loomine</a:t>
            </a:r>
            <a:endParaRPr b="0" lang="en-US" sz="1600" spc="-1" strike="noStrike">
              <a:latin typeface="Arial"/>
            </a:endParaRPr>
          </a:p>
          <a:p>
            <a:pPr marL="285840" indent="-284760">
              <a:lnSpc>
                <a:spcPct val="100000"/>
              </a:lnSpc>
              <a:spcBef>
                <a:spcPts val="499"/>
              </a:spcBef>
              <a:buClr>
                <a:srgbClr val="e4067e"/>
              </a:buClr>
              <a:buFont typeface="Wingdings" charset="2"/>
              <a:buChar char=""/>
            </a:pPr>
            <a:r>
              <a:rPr b="0" lang="en-US" sz="1600" spc="-1" strike="noStrike">
                <a:solidFill>
                  <a:srgbClr val="332b60"/>
                </a:solidFill>
                <a:latin typeface="Verdana"/>
                <a:ea typeface="DejaVu Sans"/>
              </a:rPr>
              <a:t>Pikemad sihid:</a:t>
            </a:r>
            <a:endParaRPr b="0" lang="en-US" sz="1600" spc="-1" strike="noStrike">
              <a:latin typeface="Arial"/>
            </a:endParaRPr>
          </a:p>
          <a:p>
            <a:pPr lvl="1" marL="432000" indent="-21600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Kokkuvõtete genereerimine suulisest vestlusest (näiteks koosolekud, teledebatid)</a:t>
            </a:r>
            <a:endParaRPr b="0" lang="en-US" sz="1600" spc="-1" strike="noStrike">
              <a:latin typeface="Arial"/>
            </a:endParaRPr>
          </a:p>
          <a:p>
            <a:pPr lvl="1" marL="432000" indent="-21600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Küsimusele orienteeritud kokkuvõtted mitme dokumendi (näiteks Wikipedia) põhjal</a:t>
            </a:r>
            <a:endParaRPr b="0" lang="en-US" sz="1600" spc="-1" strike="noStrike">
              <a:latin typeface="Arial"/>
            </a:endParaRPr>
          </a:p>
          <a:p>
            <a:pPr>
              <a:lnSpc>
                <a:spcPct val="100000"/>
              </a:lnSpc>
              <a:spcBef>
                <a:spcPts val="499"/>
              </a:spcBef>
            </a:pPr>
            <a:endParaRPr b="0" lang="en-US" sz="1600" spc="-1" strike="noStrike">
              <a:latin typeface="Arial"/>
            </a:endParaRPr>
          </a:p>
        </p:txBody>
      </p:sp>
      <p:sp>
        <p:nvSpPr>
          <p:cNvPr id="539" name=""/>
          <p:cNvSpPr txBox="1"/>
          <p:nvPr/>
        </p:nvSpPr>
        <p:spPr>
          <a:xfrm>
            <a:off x="7086600" y="685800"/>
            <a:ext cx="5029200" cy="6316920"/>
          </a:xfrm>
          <a:prstGeom prst="rect">
            <a:avLst/>
          </a:prstGeom>
          <a:noFill/>
          <a:ln w="0">
            <a:noFill/>
          </a:ln>
        </p:spPr>
        <p:txBody>
          <a:bodyPr lIns="90000" rIns="90000" tIns="45000" bIns="45000">
            <a:noAutofit/>
          </a:bodyPr>
          <a:p>
            <a:r>
              <a:rPr b="1" lang="en-US" sz="1200" spc="-1" strike="noStrike">
                <a:latin typeface="FreeSans"/>
              </a:rPr>
              <a:t>Saatejuht</a:t>
            </a:r>
            <a:r>
              <a:rPr b="0" lang="en-US" sz="1200" spc="-1" strike="noStrike">
                <a:latin typeface="FreeSans"/>
              </a:rPr>
              <a:t>: Teema on koroona vastu vaktsineerimine. Saates on perearst Karmen Joller. Kas Kaja Kallas tegi perearstidele liiga?</a:t>
            </a:r>
            <a:endParaRPr b="0" lang="en-US" sz="1200" spc="-1" strike="noStrike">
              <a:latin typeface="FreeSans"/>
            </a:endParaRPr>
          </a:p>
          <a:p>
            <a:r>
              <a:rPr b="1" lang="en-US" sz="1200" spc="-1" strike="noStrike">
                <a:latin typeface="FreeSans"/>
              </a:rPr>
              <a:t>Karmen Joller:</a:t>
            </a:r>
            <a:r>
              <a:rPr b="0" lang="en-US" sz="1200" spc="-1" strike="noStrike">
                <a:latin typeface="FreeSans"/>
              </a:rPr>
              <a:t> Jah, aga see ei olnud sihilik.</a:t>
            </a:r>
            <a:endParaRPr b="0" lang="en-US" sz="1200" spc="-1" strike="noStrike">
              <a:latin typeface="FreeSans"/>
            </a:endParaRPr>
          </a:p>
          <a:p>
            <a:r>
              <a:rPr b="1" lang="en-US" sz="1200" spc="-1" strike="noStrike">
                <a:latin typeface="FreeSans"/>
              </a:rPr>
              <a:t>Saatejuht:</a:t>
            </a:r>
            <a:r>
              <a:rPr b="0" lang="en-US" sz="1200" spc="-1" strike="noStrike">
                <a:latin typeface="FreeSans"/>
              </a:rPr>
              <a:t> Nädala alguse seisuga ei olnud vähemalt 20 perearsti veel vaktsineerimisega üldse alustanud.</a:t>
            </a:r>
            <a:endParaRPr b="0" lang="en-US" sz="1200" spc="-1" strike="noStrike">
              <a:latin typeface="FreeSans"/>
            </a:endParaRPr>
          </a:p>
          <a:p>
            <a:r>
              <a:rPr b="1" lang="en-US" sz="1200" spc="-1" strike="noStrike">
                <a:latin typeface="FreeSans"/>
              </a:rPr>
              <a:t>Karmen Joller:</a:t>
            </a:r>
            <a:r>
              <a:rPr b="0" lang="en-US" sz="1200" spc="-1" strike="noStrike">
                <a:latin typeface="FreeSans"/>
              </a:rPr>
              <a:t> Mõned perearstid haigestusid ja ei saanud tööd teha. Perearstid on väga valmis vaktsineerima.</a:t>
            </a:r>
            <a:endParaRPr b="0" lang="en-US" sz="1200" spc="-1" strike="noStrike">
              <a:latin typeface="FreeSans"/>
            </a:endParaRPr>
          </a:p>
          <a:p>
            <a:r>
              <a:rPr b="1" lang="en-US" sz="1200" spc="-1" strike="noStrike">
                <a:latin typeface="FreeSans"/>
              </a:rPr>
              <a:t>Saatejuht:</a:t>
            </a:r>
            <a:r>
              <a:rPr b="0" lang="en-US" sz="1200" spc="-1" strike="noStrike">
                <a:latin typeface="FreeSans"/>
              </a:rPr>
              <a:t> Kas efektiivsus lonkab mõnes Eesti piirkonnas?</a:t>
            </a:r>
            <a:endParaRPr b="0" lang="en-US" sz="1200" spc="-1" strike="noStrike">
              <a:latin typeface="FreeSans"/>
            </a:endParaRPr>
          </a:p>
          <a:p>
            <a:r>
              <a:rPr b="1" lang="en-US" sz="1200" spc="-1" strike="noStrike">
                <a:latin typeface="FreeSans"/>
              </a:rPr>
              <a:t>Karmen Joller</a:t>
            </a:r>
            <a:r>
              <a:rPr b="0" lang="en-US" sz="1200" spc="-1" strike="noStrike">
                <a:latin typeface="FreeSans"/>
              </a:rPr>
              <a:t>: Perearstid ei ole üksinda selles süüdi.</a:t>
            </a:r>
            <a:endParaRPr b="0" lang="en-US" sz="1200" spc="-1" strike="noStrike">
              <a:latin typeface="FreeSans"/>
            </a:endParaRPr>
          </a:p>
          <a:p>
            <a:r>
              <a:rPr b="1" lang="en-US" sz="1200" spc="-1" strike="noStrike">
                <a:latin typeface="FreeSans"/>
              </a:rPr>
              <a:t>Saatejuht: </a:t>
            </a:r>
            <a:r>
              <a:rPr b="0" lang="en-US" sz="1200" spc="-1" strike="noStrike">
                <a:latin typeface="FreeSans"/>
              </a:rPr>
              <a:t>Perearste süüdistatakse ülearu.</a:t>
            </a:r>
            <a:endParaRPr b="0" lang="en-US" sz="1200" spc="-1" strike="noStrike">
              <a:latin typeface="FreeSans"/>
            </a:endParaRPr>
          </a:p>
          <a:p>
            <a:r>
              <a:rPr b="1" lang="en-US" sz="1200" spc="-1" strike="noStrike">
                <a:latin typeface="FreeSans"/>
              </a:rPr>
              <a:t>Karmen Joller:</a:t>
            </a:r>
            <a:r>
              <a:rPr b="0" lang="en-US" sz="1200" spc="-1" strike="noStrike">
                <a:latin typeface="FreeSans"/>
              </a:rPr>
              <a:t> See on ka arusaadav.</a:t>
            </a:r>
            <a:endParaRPr b="0" lang="en-US" sz="1200" spc="-1" strike="noStrike">
              <a:latin typeface="FreeSans"/>
            </a:endParaRPr>
          </a:p>
          <a:p>
            <a:r>
              <a:rPr b="1" lang="en-US" sz="1200" spc="-1" strike="noStrike">
                <a:latin typeface="FreeSans"/>
              </a:rPr>
              <a:t>Saatejuht:</a:t>
            </a:r>
            <a:r>
              <a:rPr b="0" lang="en-US" sz="1200" spc="-1" strike="noStrike">
                <a:latin typeface="FreeSans"/>
              </a:rPr>
              <a:t> Mille süükoorma te endale kaela saate?</a:t>
            </a:r>
            <a:endParaRPr b="0" lang="en-US" sz="1200" spc="-1" strike="noStrike">
              <a:latin typeface="FreeSans"/>
            </a:endParaRPr>
          </a:p>
          <a:p>
            <a:r>
              <a:rPr b="1" lang="en-US" sz="1200" spc="-1" strike="noStrike">
                <a:latin typeface="FreeSans"/>
              </a:rPr>
              <a:t>Karmen Joller:</a:t>
            </a:r>
            <a:r>
              <a:rPr b="0" lang="en-US" sz="1200" spc="-1" strike="noStrike">
                <a:latin typeface="FreeSans"/>
              </a:rPr>
              <a:t> Süüst pole mõtet rääkida, kriisis on kõigil keeruline.</a:t>
            </a:r>
            <a:endParaRPr b="0" lang="en-US" sz="1200" spc="-1" strike="noStrike">
              <a:latin typeface="FreeSans"/>
            </a:endParaRPr>
          </a:p>
          <a:p>
            <a:r>
              <a:rPr b="1" lang="en-US" sz="1200" spc="-1" strike="noStrike">
                <a:latin typeface="FreeSans"/>
              </a:rPr>
              <a:t>Saatejuht:</a:t>
            </a:r>
            <a:r>
              <a:rPr b="0" lang="en-US" sz="1200" spc="-1" strike="noStrike">
                <a:latin typeface="FreeSans"/>
              </a:rPr>
              <a:t> Seetõttu tulekski erasektor vaktsineerimisse kaasata.</a:t>
            </a:r>
            <a:endParaRPr b="0" lang="en-US" sz="1200" spc="-1" strike="noStrike">
              <a:latin typeface="FreeSans"/>
            </a:endParaRPr>
          </a:p>
          <a:p>
            <a:r>
              <a:rPr b="1" lang="en-US" sz="1200" spc="-1" strike="noStrike">
                <a:latin typeface="FreeSans"/>
              </a:rPr>
              <a:t>Karmen Joller:</a:t>
            </a:r>
            <a:r>
              <a:rPr b="0" lang="en-US" sz="1200" spc="-1" strike="noStrike">
                <a:latin typeface="FreeSans"/>
              </a:rPr>
              <a:t> Jah, aga perearstid ei tohiks jääda vaktsiinita.</a:t>
            </a:r>
            <a:endParaRPr b="0" lang="en-US" sz="1200" spc="-1" strike="noStrike">
              <a:latin typeface="FreeSans"/>
            </a:endParaRPr>
          </a:p>
          <a:p>
            <a:r>
              <a:rPr b="1" lang="en-US" sz="1200" spc="-1" strike="noStrike">
                <a:latin typeface="FreeSans"/>
              </a:rPr>
              <a:t>Saatejuht: </a:t>
            </a:r>
            <a:r>
              <a:rPr b="0" lang="en-US" sz="1200" spc="-1" strike="noStrike">
                <a:latin typeface="FreeSans"/>
              </a:rPr>
              <a:t>Kas kindlasti peab see olema perearst, kes vaktsiini teeb?</a:t>
            </a:r>
            <a:endParaRPr b="0" lang="en-US" sz="1200" spc="-1" strike="noStrike">
              <a:latin typeface="FreeSans"/>
            </a:endParaRPr>
          </a:p>
          <a:p>
            <a:r>
              <a:rPr b="1" lang="en-US" sz="1200" spc="-1" strike="noStrike">
                <a:latin typeface="FreeSans"/>
              </a:rPr>
              <a:t>Karmen Joller:</a:t>
            </a:r>
            <a:r>
              <a:rPr b="0" lang="en-US" sz="1200" spc="-1" strike="noStrike">
                <a:latin typeface="FreeSans"/>
              </a:rPr>
              <a:t> Kes siis?</a:t>
            </a:r>
            <a:endParaRPr b="0" lang="en-US" sz="1200" spc="-1" strike="noStrike">
              <a:latin typeface="FreeSans"/>
            </a:endParaRPr>
          </a:p>
          <a:p>
            <a:r>
              <a:rPr b="1" lang="en-US" sz="1200" spc="-1" strike="noStrike">
                <a:latin typeface="FreeSans"/>
              </a:rPr>
              <a:t>Saatejuht:</a:t>
            </a:r>
            <a:r>
              <a:rPr b="0" lang="en-US" sz="1200" spc="-1" strike="noStrike">
                <a:latin typeface="FreeSans"/>
              </a:rPr>
              <a:t> Mõni teine tubli meditsiinitöötaja.</a:t>
            </a:r>
            <a:endParaRPr b="0" lang="en-US" sz="1200" spc="-1" strike="noStrike">
              <a:latin typeface="FreeSans"/>
            </a:endParaRPr>
          </a:p>
          <a:p>
            <a:r>
              <a:rPr b="1" lang="en-US" sz="1200" spc="-1" strike="noStrike">
                <a:latin typeface="FreeSans"/>
              </a:rPr>
              <a:t>Karmen Joller:</a:t>
            </a:r>
            <a:r>
              <a:rPr b="0" lang="en-US" sz="1200" spc="-1" strike="noStrike">
                <a:latin typeface="FreeSans"/>
              </a:rPr>
              <a:t> Oluline on teada, kas inimene on riskirühmas. Perearste usaldatakse rohkem.</a:t>
            </a:r>
            <a:endParaRPr b="0" lang="en-US" sz="1200" spc="-1" strike="noStrike">
              <a:latin typeface="FreeSans"/>
            </a:endParaRPr>
          </a:p>
          <a:p>
            <a:r>
              <a:rPr b="0" lang="en-US" sz="1200" spc="-1" strike="noStrike">
                <a:latin typeface="FreeSans"/>
              </a:rPr>
              <a:t>[...]</a:t>
            </a:r>
            <a:endParaRPr b="0" lang="en-US" sz="1200" spc="-1" strike="noStrike">
              <a:latin typeface="FreeSans"/>
            </a:endParaRPr>
          </a:p>
          <a:p>
            <a:r>
              <a:rPr b="1" lang="en-US" sz="1200" spc="-1" strike="noStrike">
                <a:latin typeface="FreeSans"/>
              </a:rPr>
              <a:t>Karmen Joller:</a:t>
            </a:r>
            <a:r>
              <a:rPr b="0" lang="en-US" sz="1200" spc="-1" strike="noStrike">
                <a:latin typeface="FreeSans"/>
              </a:rPr>
              <a:t> Venekeelsed inimesed on küsinud rohkem sputniku vaktsiini ja keeldumisi on olnud rohkem venekeelsete inimeste seas.</a:t>
            </a:r>
            <a:endParaRPr b="0" lang="en-US" sz="1200" spc="-1" strike="noStrike">
              <a:latin typeface="FreeSans"/>
            </a:endParaRPr>
          </a:p>
          <a:p>
            <a:r>
              <a:rPr b="1" lang="en-US" sz="1200" spc="-1" strike="noStrike">
                <a:latin typeface="FreeSans"/>
              </a:rPr>
              <a:t>Saatejuht:</a:t>
            </a:r>
            <a:r>
              <a:rPr b="0" lang="en-US" sz="1200" spc="-1" strike="noStrike">
                <a:latin typeface="FreeSans"/>
              </a:rPr>
              <a:t> Kas riik peaks kuidagi neid inimesi kõnetama, kes praegu vaktsiinides kahtlevad?</a:t>
            </a:r>
            <a:endParaRPr b="0" lang="en-US" sz="1200" spc="-1" strike="noStrike">
              <a:latin typeface="FreeSans"/>
            </a:endParaRPr>
          </a:p>
          <a:p>
            <a:r>
              <a:rPr b="1" lang="en-US" sz="1200" spc="-1" strike="noStrike">
                <a:latin typeface="FreeSans"/>
              </a:rPr>
              <a:t>Karmen Joller:</a:t>
            </a:r>
            <a:r>
              <a:rPr b="0" lang="en-US" sz="1200" spc="-1" strike="noStrike">
                <a:latin typeface="FreeSans"/>
              </a:rPr>
              <a:t> Seda juba tehakse.</a:t>
            </a:r>
            <a:endParaRPr b="0" lang="en-US" sz="1200" spc="-1" strike="noStrike">
              <a:latin typeface="FreeSans"/>
            </a:endParaRPr>
          </a:p>
          <a:p>
            <a:r>
              <a:rPr b="1" lang="en-US" sz="1200" spc="-1" strike="noStrike">
                <a:latin typeface="FreeSans"/>
              </a:rPr>
              <a:t>Saatejuht:</a:t>
            </a:r>
            <a:r>
              <a:rPr b="0" lang="en-US" sz="1200" spc="-1" strike="noStrike">
                <a:latin typeface="FreeSans"/>
              </a:rPr>
              <a:t> Milliste muredega inimesed tegelikult veel perearstide poole pöörduvad?</a:t>
            </a:r>
            <a:endParaRPr b="0" lang="en-US" sz="1200" spc="-1" strike="noStrike">
              <a:latin typeface="FreeSans"/>
            </a:endParaRPr>
          </a:p>
          <a:p>
            <a:r>
              <a:rPr b="1" lang="en-US" sz="1200" spc="-1" strike="noStrike">
                <a:latin typeface="FreeSans"/>
              </a:rPr>
              <a:t>Karmen Joller:</a:t>
            </a:r>
            <a:r>
              <a:rPr b="0" lang="en-US" sz="1200" spc="-1" strike="noStrike">
                <a:latin typeface="FreeSans"/>
              </a:rPr>
              <a:t> Palju on vaimse tervise muredega inimesi, aga aega on tegeleda nendega küll.</a:t>
            </a:r>
            <a:endParaRPr b="0" lang="en-US" sz="1200" spc="-1" strike="noStrike">
              <a:latin typeface="FreeSans"/>
            </a:endParaRPr>
          </a:p>
          <a:p>
            <a:r>
              <a:rPr b="1" lang="en-US" sz="1200" spc="-1" strike="noStrike">
                <a:latin typeface="FreeSans"/>
              </a:rPr>
              <a:t>Saatejuht:</a:t>
            </a:r>
            <a:r>
              <a:rPr b="0" lang="en-US" sz="1200" spc="-1" strike="noStrike">
                <a:latin typeface="FreeSans"/>
              </a:rPr>
              <a:t> On meil eriarste, kelle juurde inimesi saate edasi saata?</a:t>
            </a:r>
            <a:endParaRPr b="0" lang="en-US" sz="1200" spc="-1" strike="noStrike">
              <a:latin typeface="FreeSans"/>
            </a:endParaRPr>
          </a:p>
          <a:p>
            <a:r>
              <a:rPr b="1" lang="en-US" sz="1200" spc="-1" strike="noStrike">
                <a:latin typeface="FreeSans"/>
              </a:rPr>
              <a:t>Karmen Joller:</a:t>
            </a:r>
            <a:r>
              <a:rPr b="0" lang="en-US" sz="1200" spc="-1" strike="noStrike">
                <a:latin typeface="FreeSans"/>
              </a:rPr>
              <a:t> Plaanilist ravi järjest suletakse ja järjekorrad järjest pikenevad, aga plaaniline ravi ei peatu täielikult.</a:t>
            </a:r>
            <a:endParaRPr b="0" lang="en-US" sz="1200" spc="-1" strike="noStrike">
              <a:latin typeface="FreeSans"/>
            </a:endParaRPr>
          </a:p>
          <a:p>
            <a:r>
              <a:rPr b="1" lang="en-US" sz="1200" spc="-1" strike="noStrike">
                <a:latin typeface="FreeSans"/>
              </a:rPr>
              <a:t>Saatejuht:</a:t>
            </a:r>
            <a:r>
              <a:rPr b="0" lang="en-US" sz="1200" spc="-1" strike="noStrike">
                <a:latin typeface="FreeSans"/>
              </a:rPr>
              <a:t> Kas võib juhtuda, et me avastame, et ühiskonna tervis on plaanilise ravi vähema kättesaadavuse tõttu kannatada saanud? </a:t>
            </a:r>
            <a:endParaRPr b="0" lang="en-US" sz="1200" spc="-1" strike="noStrike">
              <a:latin typeface="FreeSans"/>
            </a:endParaRPr>
          </a:p>
          <a:p>
            <a:r>
              <a:rPr b="1" lang="en-US" sz="1200" spc="-1" strike="noStrike">
                <a:latin typeface="FreeSans"/>
              </a:rPr>
              <a:t>Karmen Joller:</a:t>
            </a:r>
            <a:r>
              <a:rPr b="0" lang="en-US" sz="1200" spc="-1" strike="noStrike">
                <a:latin typeface="FreeSans"/>
              </a:rPr>
              <a:t> Teaduslikult ei saa seda öelda.</a:t>
            </a:r>
            <a:endParaRPr b="0" lang="en-US" sz="1200" spc="-1" strike="noStrike">
              <a:latin typeface="FreeSans"/>
            </a:endParaRPr>
          </a:p>
          <a:p>
            <a:r>
              <a:rPr b="1" lang="en-US" sz="1200" spc="-1" strike="noStrike">
                <a:latin typeface="FreeSans"/>
              </a:rPr>
              <a:t>Saatejuht:</a:t>
            </a:r>
            <a:r>
              <a:rPr b="0" lang="en-US" sz="1200" spc="-1" strike="noStrike">
                <a:latin typeface="FreeSans"/>
              </a:rPr>
              <a:t> Saade on lõppenud.</a:t>
            </a:r>
            <a:endParaRPr b="0" lang="en-US" sz="1200" spc="-1" strike="noStrike">
              <a:latin typeface="FreeSans"/>
            </a:endParaRPr>
          </a:p>
          <a:p>
            <a:endParaRPr b="0" lang="en-US" sz="1200" spc="-1" strike="noStrike">
              <a:latin typeface="FreeSans"/>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40" name="CustomShape 1_6"/>
          <p:cNvSpPr/>
          <p:nvPr/>
        </p:nvSpPr>
        <p:spPr>
          <a:xfrm>
            <a:off x="479520" y="549360"/>
            <a:ext cx="10493280" cy="809640"/>
          </a:xfrm>
          <a:prstGeom prst="rect">
            <a:avLst/>
          </a:prstGeom>
          <a:noFill/>
          <a:ln w="0">
            <a:noFill/>
          </a:ln>
        </p:spPr>
        <p:style>
          <a:lnRef idx="0"/>
          <a:fillRef idx="0"/>
          <a:effectRef idx="0"/>
          <a:fontRef idx="minor"/>
        </p:style>
        <p:txBody>
          <a:bodyPr lIns="0" rIns="0" tIns="0" bIns="0">
            <a:noAutofit/>
          </a:bodyPr>
          <a:p>
            <a:pPr>
              <a:lnSpc>
                <a:spcPct val="100000"/>
              </a:lnSpc>
              <a:tabLst>
                <a:tab algn="l" pos="0"/>
              </a:tabLst>
            </a:pPr>
            <a:r>
              <a:rPr b="0" lang="en-US" sz="1800" spc="-1" strike="noStrike">
                <a:solidFill>
                  <a:srgbClr val="332b60"/>
                </a:solidFill>
                <a:latin typeface="Verdana"/>
                <a:ea typeface="DejaVu Sans"/>
              </a:rPr>
              <a:t>Eesti teksti sisukokkuvõtja: esimesed tulemused</a:t>
            </a:r>
            <a:endParaRPr b="0" lang="en-US" sz="1800" spc="-1" strike="noStrike">
              <a:latin typeface="Arial"/>
            </a:endParaRPr>
          </a:p>
          <a:p>
            <a:pPr>
              <a:lnSpc>
                <a:spcPct val="100000"/>
              </a:lnSpc>
              <a:tabLst>
                <a:tab algn="l" pos="0"/>
              </a:tabLst>
            </a:pPr>
            <a:endParaRPr b="0" lang="en-US" sz="1800" spc="-1" strike="noStrike">
              <a:latin typeface="Arial"/>
            </a:endParaRPr>
          </a:p>
        </p:txBody>
      </p:sp>
      <p:sp>
        <p:nvSpPr>
          <p:cNvPr id="541" name="CustomShape 2_6"/>
          <p:cNvSpPr/>
          <p:nvPr/>
        </p:nvSpPr>
        <p:spPr>
          <a:xfrm>
            <a:off x="1440360" y="1097280"/>
            <a:ext cx="5508720" cy="3939480"/>
          </a:xfrm>
          <a:prstGeom prst="rect">
            <a:avLst/>
          </a:prstGeom>
          <a:noFill/>
          <a:ln w="0">
            <a:noFill/>
          </a:ln>
        </p:spPr>
        <p:style>
          <a:lnRef idx="0"/>
          <a:fillRef idx="0"/>
          <a:effectRef idx="0"/>
          <a:fontRef idx="minor"/>
        </p:style>
        <p:txBody>
          <a:bodyPr lIns="0" rIns="0" tIns="0" bIns="0">
            <a:noAutofit/>
          </a:bodyPr>
          <a:p>
            <a:pPr marL="285840" indent="-284760">
              <a:lnSpc>
                <a:spcPct val="100000"/>
              </a:lnSpc>
              <a:spcBef>
                <a:spcPts val="499"/>
              </a:spcBef>
              <a:buClr>
                <a:srgbClr val="e4067e"/>
              </a:buClr>
              <a:buFont typeface="Wingdings" charset="2"/>
              <a:buChar char=""/>
            </a:pPr>
            <a:r>
              <a:rPr b="0" lang="en-US" sz="1600" spc="-1" strike="noStrike">
                <a:solidFill>
                  <a:srgbClr val="332b60"/>
                </a:solidFill>
                <a:latin typeface="Verdana"/>
                <a:ea typeface="DejaVu Sans"/>
              </a:rPr>
              <a:t>Kokkuvõttemudeli treenimiseks ja </a:t>
            </a:r>
            <a:r>
              <a:rPr b="0" lang="en-US" sz="1600" spc="-1" strike="noStrike">
                <a:solidFill>
                  <a:srgbClr val="332b60"/>
                </a:solidFill>
                <a:latin typeface="Verdana"/>
                <a:ea typeface="DejaVu Sans"/>
              </a:rPr>
              <a:t>testimiseks  koostasime uue andmestiku ERR </a:t>
            </a:r>
            <a:r>
              <a:rPr b="0" lang="en-US" sz="1600" spc="-1" strike="noStrike">
                <a:solidFill>
                  <a:srgbClr val="332b60"/>
                </a:solidFill>
                <a:latin typeface="Verdana"/>
                <a:ea typeface="DejaVu Sans"/>
              </a:rPr>
              <a:t>uudiste arhiivi põhjal</a:t>
            </a:r>
            <a:endParaRPr b="0" lang="en-US" sz="1600" spc="-1" strike="noStrike">
              <a:latin typeface="Arial"/>
            </a:endParaRPr>
          </a:p>
          <a:p>
            <a:pPr lvl="1" marL="432000" indent="-21600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Kokku u 12000 raadiouudist ning sellele </a:t>
            </a:r>
            <a:r>
              <a:rPr b="0" lang="en-US" sz="1600" spc="-1" strike="noStrike">
                <a:solidFill>
                  <a:srgbClr val="332b60"/>
                </a:solidFill>
                <a:latin typeface="Verdana"/>
                <a:ea typeface="DejaVu Sans"/>
              </a:rPr>
              <a:t>vastavat kokkuvõtet</a:t>
            </a:r>
            <a:endParaRPr b="0" lang="en-US" sz="1600" spc="-1" strike="noStrike">
              <a:latin typeface="Arial"/>
            </a:endParaRPr>
          </a:p>
          <a:p>
            <a:pPr lvl="1" marL="432000" indent="-21600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Uudise transkriptsioon tehtud automaatse </a:t>
            </a:r>
            <a:r>
              <a:rPr b="0" lang="en-US" sz="1600" spc="-1" strike="noStrike">
                <a:solidFill>
                  <a:srgbClr val="332b60"/>
                </a:solidFill>
                <a:latin typeface="Verdana"/>
                <a:ea typeface="DejaVu Sans"/>
              </a:rPr>
              <a:t>kõnetuvastuse abil</a:t>
            </a:r>
            <a:endParaRPr b="0" lang="en-US" sz="1600" spc="-1" strike="noStrike">
              <a:latin typeface="Arial"/>
            </a:endParaRPr>
          </a:p>
          <a:p>
            <a:pPr marL="285840" indent="-284760">
              <a:lnSpc>
                <a:spcPct val="100000"/>
              </a:lnSpc>
              <a:spcBef>
                <a:spcPts val="499"/>
              </a:spcBef>
              <a:buClr>
                <a:srgbClr val="e4067e"/>
              </a:buClr>
              <a:buFont typeface="Wingdings" charset="2"/>
              <a:buChar char=""/>
            </a:pPr>
            <a:r>
              <a:rPr b="0" lang="en-US" sz="1600" spc="-1" strike="noStrike">
                <a:solidFill>
                  <a:srgbClr val="332b60"/>
                </a:solidFill>
                <a:latin typeface="Verdana"/>
                <a:ea typeface="DejaVu Sans"/>
              </a:rPr>
              <a:t>Testisime erinevaid meetodeid, kuidas </a:t>
            </a:r>
            <a:r>
              <a:rPr b="0" lang="en-US" sz="1600" spc="-1" strike="noStrike">
                <a:solidFill>
                  <a:srgbClr val="332b60"/>
                </a:solidFill>
                <a:latin typeface="Verdana"/>
                <a:ea typeface="DejaVu Sans"/>
              </a:rPr>
              <a:t>kokkuvõttemudelit treenida ja kasutada:</a:t>
            </a:r>
            <a:endParaRPr b="0" lang="en-US" sz="1600" spc="-1" strike="noStrike">
              <a:latin typeface="Arial"/>
            </a:endParaRPr>
          </a:p>
          <a:p>
            <a:pPr lvl="1" marL="432000" indent="-21600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Eeltreenimine pealkirja-andmete põhjal</a:t>
            </a:r>
            <a:endParaRPr b="0" lang="en-US" sz="1600" spc="-1" strike="noStrike">
              <a:latin typeface="Arial"/>
            </a:endParaRPr>
          </a:p>
          <a:p>
            <a:pPr lvl="1" marL="432000" indent="-21600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Eeltreenimine masintõlgitud inglisekeelsete </a:t>
            </a:r>
            <a:r>
              <a:rPr b="0" lang="en-US" sz="1600" spc="-1" strike="noStrike">
                <a:solidFill>
                  <a:srgbClr val="332b60"/>
                </a:solidFill>
                <a:latin typeface="Verdana"/>
                <a:ea typeface="DejaVu Sans"/>
              </a:rPr>
              <a:t>andmetega</a:t>
            </a:r>
            <a:endParaRPr b="0" lang="en-US" sz="1600" spc="-1" strike="noStrike">
              <a:latin typeface="Arial"/>
            </a:endParaRPr>
          </a:p>
          <a:p>
            <a:pPr marL="285840" indent="-284760">
              <a:lnSpc>
                <a:spcPct val="100000"/>
              </a:lnSpc>
              <a:spcBef>
                <a:spcPts val="499"/>
              </a:spcBef>
              <a:buClr>
                <a:srgbClr val="e4067e"/>
              </a:buClr>
              <a:buFont typeface="Wingdings" charset="2"/>
              <a:buChar char=""/>
            </a:pPr>
            <a:r>
              <a:rPr b="0" lang="en-US" sz="1600" spc="-1" strike="noStrike">
                <a:solidFill>
                  <a:srgbClr val="332b60"/>
                </a:solidFill>
                <a:latin typeface="Verdana"/>
                <a:ea typeface="DejaVu Sans"/>
              </a:rPr>
              <a:t>Parima tulemuse andis nn </a:t>
            </a:r>
            <a:r>
              <a:rPr b="0" i="1" lang="en-US" sz="1600" spc="-1" strike="noStrike">
                <a:solidFill>
                  <a:srgbClr val="332b60"/>
                </a:solidFill>
                <a:latin typeface="Verdana"/>
                <a:ea typeface="DejaVu Sans"/>
              </a:rPr>
              <a:t>roundtrip</a:t>
            </a:r>
            <a:r>
              <a:rPr b="0" lang="en-US" sz="1600" spc="-1" strike="noStrike">
                <a:solidFill>
                  <a:srgbClr val="332b60"/>
                </a:solidFill>
                <a:latin typeface="Verdana"/>
                <a:ea typeface="DejaVu Sans"/>
              </a:rPr>
              <a:t> </a:t>
            </a:r>
            <a:r>
              <a:rPr b="0" lang="en-US" sz="1600" spc="-1" strike="noStrike">
                <a:solidFill>
                  <a:srgbClr val="332b60"/>
                </a:solidFill>
                <a:latin typeface="Verdana"/>
                <a:ea typeface="DejaVu Sans"/>
              </a:rPr>
              <a:t>masintõlge:</a:t>
            </a:r>
            <a:endParaRPr b="0" lang="en-US" sz="1600" spc="-1" strike="noStrike">
              <a:latin typeface="Arial"/>
            </a:endParaRPr>
          </a:p>
          <a:p>
            <a:pPr lvl="1" marL="432000" indent="-21600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Masintõlgime uudise transkriptsiooni inglise </a:t>
            </a:r>
            <a:r>
              <a:rPr b="0" lang="en-US" sz="1600" spc="-1" strike="noStrike">
                <a:solidFill>
                  <a:srgbClr val="332b60"/>
                </a:solidFill>
                <a:latin typeface="Verdana"/>
                <a:ea typeface="DejaVu Sans"/>
              </a:rPr>
              <a:t>keelde</a:t>
            </a:r>
            <a:endParaRPr b="0" lang="en-US" sz="1600" spc="-1" strike="noStrike">
              <a:latin typeface="Arial"/>
            </a:endParaRPr>
          </a:p>
          <a:p>
            <a:pPr lvl="1" marL="432000" indent="-21600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Genereerime kokkuvõtte inglise keele </a:t>
            </a:r>
            <a:r>
              <a:rPr b="0" lang="en-US" sz="1600" spc="-1" strike="noStrike">
                <a:solidFill>
                  <a:srgbClr val="332b60"/>
                </a:solidFill>
                <a:latin typeface="Verdana"/>
                <a:ea typeface="DejaVu Sans"/>
              </a:rPr>
              <a:t>mudeliga</a:t>
            </a:r>
            <a:endParaRPr b="0" lang="en-US" sz="1600" spc="-1" strike="noStrike">
              <a:latin typeface="Arial"/>
            </a:endParaRPr>
          </a:p>
          <a:p>
            <a:pPr lvl="2" marL="648000" indent="-21600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Mudelit on peenhäälestatud </a:t>
            </a:r>
            <a:r>
              <a:rPr b="0" lang="en-US" sz="1600" spc="-1" strike="noStrike">
                <a:solidFill>
                  <a:srgbClr val="332b60"/>
                </a:solidFill>
                <a:latin typeface="Verdana"/>
                <a:ea typeface="DejaVu Sans"/>
              </a:rPr>
              <a:t>masintõlgitud ERR andmetega</a:t>
            </a:r>
            <a:endParaRPr b="0" lang="en-US" sz="1600" spc="-1" strike="noStrike">
              <a:latin typeface="Arial"/>
            </a:endParaRPr>
          </a:p>
          <a:p>
            <a:pPr lvl="1" marL="432000" indent="-21600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Masintõlgime kokkuvõtte tagasi eesti </a:t>
            </a:r>
            <a:r>
              <a:rPr b="0" lang="en-US" sz="1600" spc="-1" strike="noStrike">
                <a:solidFill>
                  <a:srgbClr val="332b60"/>
                </a:solidFill>
                <a:latin typeface="Verdana"/>
                <a:ea typeface="DejaVu Sans"/>
              </a:rPr>
              <a:t>keelde</a:t>
            </a:r>
            <a:endParaRPr b="0" lang="en-US" sz="1600" spc="-1" strike="noStrike">
              <a:latin typeface="Arial"/>
            </a:endParaRPr>
          </a:p>
          <a:p>
            <a:pPr lvl="1" marL="432000" indent="-216000">
              <a:lnSpc>
                <a:spcPct val="100000"/>
              </a:lnSpc>
              <a:spcBef>
                <a:spcPts val="499"/>
              </a:spcBef>
              <a:buClr>
                <a:srgbClr val="000000"/>
              </a:buClr>
              <a:buSzPct val="45000"/>
              <a:buFont typeface="Wingdings" charset="2"/>
              <a:buChar char=""/>
            </a:pPr>
            <a:endParaRPr b="0" lang="en-US" sz="1600" spc="-1" strike="noStrike">
              <a:latin typeface="Arial"/>
            </a:endParaRPr>
          </a:p>
          <a:p>
            <a:pPr lvl="1" marL="432000" indent="-216000">
              <a:lnSpc>
                <a:spcPct val="100000"/>
              </a:lnSpc>
              <a:spcBef>
                <a:spcPts val="499"/>
              </a:spcBef>
              <a:buClr>
                <a:srgbClr val="000000"/>
              </a:buClr>
              <a:buSzPct val="45000"/>
              <a:buFont typeface="Wingdings" charset="2"/>
              <a:buChar char=""/>
            </a:pPr>
            <a:endParaRPr b="0" lang="en-US" sz="1600" spc="-1" strike="noStrike">
              <a:latin typeface="Arial"/>
            </a:endParaRPr>
          </a:p>
        </p:txBody>
      </p:sp>
      <p:pic>
        <p:nvPicPr>
          <p:cNvPr id="542" name="" descr=""/>
          <p:cNvPicPr/>
          <p:nvPr/>
        </p:nvPicPr>
        <p:blipFill>
          <a:blip r:embed="rId1"/>
          <a:stretch/>
        </p:blipFill>
        <p:spPr>
          <a:xfrm>
            <a:off x="7086600" y="1359000"/>
            <a:ext cx="5000400" cy="2031120"/>
          </a:xfrm>
          <a:prstGeom prst="rect">
            <a:avLst/>
          </a:prstGeom>
          <a:ln w="0">
            <a:noFill/>
          </a:ln>
        </p:spPr>
      </p:pic>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43" name=""/>
          <p:cNvSpPr txBox="1"/>
          <p:nvPr/>
        </p:nvSpPr>
        <p:spPr>
          <a:xfrm>
            <a:off x="8458200" y="1556640"/>
            <a:ext cx="3200400" cy="3929760"/>
          </a:xfrm>
          <a:prstGeom prst="rect">
            <a:avLst/>
          </a:prstGeom>
          <a:noFill/>
          <a:ln w="0">
            <a:noFill/>
          </a:ln>
        </p:spPr>
        <p:txBody>
          <a:bodyPr lIns="90000" rIns="90000" tIns="45000" bIns="45000">
            <a:noAutofit/>
          </a:bodyPr>
          <a:p>
            <a:r>
              <a:rPr b="0" lang="en-US" sz="1800" spc="-1" strike="noStrike">
                <a:latin typeface="Arial"/>
              </a:rPr>
              <a:t>Itaalia teadlased leidsid, et tüdrukud saavad koolis paremaid hindeid kui poisid, isegi kui teadmised on võrdsed. Nad uurisid ligi 40000 õpilase hindeid standardiseeritud keele- ja matemaatikatestides ning võrdlesid neid samadele õpilastele antud klassihinnetega. Nad leidsid, et kui poiss ja tüdruk omandasid aine samal tasemel, sai tüdruk tavaliselt veidi parema hinde.</a:t>
            </a:r>
            <a:endParaRPr b="0" lang="en-US" sz="1800" spc="-1" strike="noStrike">
              <a:latin typeface="Arial"/>
            </a:endParaRPr>
          </a:p>
        </p:txBody>
      </p:sp>
      <p:sp>
        <p:nvSpPr>
          <p:cNvPr id="544" name="CustomShape 1_3"/>
          <p:cNvSpPr/>
          <p:nvPr/>
        </p:nvSpPr>
        <p:spPr>
          <a:xfrm>
            <a:off x="479520" y="549360"/>
            <a:ext cx="10493280" cy="809640"/>
          </a:xfrm>
          <a:prstGeom prst="rect">
            <a:avLst/>
          </a:prstGeom>
          <a:noFill/>
          <a:ln w="0">
            <a:noFill/>
          </a:ln>
        </p:spPr>
        <p:style>
          <a:lnRef idx="0"/>
          <a:fillRef idx="0"/>
          <a:effectRef idx="0"/>
          <a:fontRef idx="minor"/>
        </p:style>
        <p:txBody>
          <a:bodyPr lIns="0" rIns="0" tIns="0" bIns="0">
            <a:noAutofit/>
          </a:bodyPr>
          <a:p>
            <a:pPr>
              <a:lnSpc>
                <a:spcPct val="100000"/>
              </a:lnSpc>
              <a:tabLst>
                <a:tab algn="l" pos="0"/>
              </a:tabLst>
            </a:pPr>
            <a:r>
              <a:rPr b="0" lang="en-US" sz="1600" spc="-1" strike="noStrike">
                <a:solidFill>
                  <a:srgbClr val="332b60"/>
                </a:solidFill>
                <a:latin typeface="Verdana"/>
                <a:ea typeface="DejaVu Sans"/>
              </a:rPr>
              <a:t>Näide 2: https://novaator.err.ee/1608757675/kooliopilaste-sooline-hindelohe-on-susteemne-nahtus</a:t>
            </a:r>
            <a:endParaRPr b="0" lang="en-US" sz="1600" spc="-1" strike="noStrike">
              <a:latin typeface="Arial"/>
            </a:endParaRPr>
          </a:p>
          <a:p>
            <a:pPr>
              <a:lnSpc>
                <a:spcPct val="100000"/>
              </a:lnSpc>
              <a:tabLst>
                <a:tab algn="l" pos="0"/>
              </a:tabLst>
            </a:pPr>
            <a:endParaRPr b="0" lang="en-US" sz="1600" spc="-1" strike="noStrike">
              <a:latin typeface="Arial"/>
            </a:endParaRPr>
          </a:p>
        </p:txBody>
      </p:sp>
      <p:sp>
        <p:nvSpPr>
          <p:cNvPr id="545" name="CustomShape 2_3"/>
          <p:cNvSpPr/>
          <p:nvPr/>
        </p:nvSpPr>
        <p:spPr>
          <a:xfrm>
            <a:off x="1440360" y="1097280"/>
            <a:ext cx="5508720" cy="3939480"/>
          </a:xfrm>
          <a:prstGeom prst="rect">
            <a:avLst/>
          </a:prstGeom>
          <a:noFill/>
          <a:ln w="0">
            <a:noFill/>
          </a:ln>
        </p:spPr>
        <p:style>
          <a:lnRef idx="0"/>
          <a:fillRef idx="0"/>
          <a:effectRef idx="0"/>
          <a:fontRef idx="minor"/>
        </p:style>
        <p:txBody>
          <a:bodyPr lIns="0" rIns="0" tIns="0" bIns="0">
            <a:noAutofit/>
          </a:bodyPr>
          <a:p>
            <a:pPr>
              <a:lnSpc>
                <a:spcPct val="100000"/>
              </a:lnSpc>
              <a:spcBef>
                <a:spcPts val="499"/>
              </a:spcBef>
            </a:pPr>
            <a:r>
              <a:rPr b="0" lang="en-US" sz="1400" spc="-1" strike="noStrike">
                <a:latin typeface="Arial"/>
              </a:rPr>
              <a:t>Tüdrukud saavad koolis </a:t>
            </a:r>
            <a:r>
              <a:rPr b="0" lang="en-US" sz="1400" spc="-1" strike="noStrike">
                <a:latin typeface="Arial"/>
              </a:rPr>
              <a:t>paremaid hindeid kui poisid – </a:t>
            </a:r>
            <a:r>
              <a:rPr b="0" lang="en-US" sz="1400" spc="-1" strike="noStrike">
                <a:latin typeface="Arial"/>
              </a:rPr>
              <a:t>ka juhul, kui teadmised on </a:t>
            </a:r>
            <a:r>
              <a:rPr b="0" lang="en-US" sz="1400" spc="-1" strike="noStrike">
                <a:latin typeface="Arial"/>
              </a:rPr>
              <a:t>võrdsed. Itaalia teadlased </a:t>
            </a:r>
            <a:r>
              <a:rPr b="0" lang="en-US" sz="1400" spc="-1" strike="noStrike">
                <a:latin typeface="Arial"/>
              </a:rPr>
              <a:t>selgitasid oma uuringus välja </a:t>
            </a:r>
            <a:r>
              <a:rPr b="0" lang="en-US" sz="1400" spc="-1" strike="noStrike">
                <a:latin typeface="Arial"/>
              </a:rPr>
              <a:t>mõned selle ilmingu põhjused.</a:t>
            </a:r>
            <a:endParaRPr b="0" lang="en-US" sz="1400" spc="-1" strike="noStrike">
              <a:latin typeface="Arial"/>
            </a:endParaRPr>
          </a:p>
          <a:p>
            <a:pPr>
              <a:lnSpc>
                <a:spcPct val="100000"/>
              </a:lnSpc>
              <a:spcBef>
                <a:spcPts val="499"/>
              </a:spcBef>
            </a:pPr>
            <a:r>
              <a:rPr b="0" lang="en-US" sz="1400" spc="-1" strike="noStrike">
                <a:latin typeface="Arial"/>
              </a:rPr>
              <a:t>Ilaria Lievore ja Moris Triventi </a:t>
            </a:r>
            <a:r>
              <a:rPr b="0" lang="en-US" sz="1400" spc="-1" strike="noStrike">
                <a:latin typeface="Arial"/>
              </a:rPr>
              <a:t>Trento Ülikoolist võtsid ette ligi </a:t>
            </a:r>
            <a:r>
              <a:rPr b="0" lang="en-US" sz="1400" spc="-1" strike="noStrike">
                <a:latin typeface="Arial"/>
              </a:rPr>
              <a:t>40 000 õpilase tulemused </a:t>
            </a:r>
            <a:r>
              <a:rPr b="0" lang="en-US" sz="1400" spc="-1" strike="noStrike">
                <a:latin typeface="Arial"/>
              </a:rPr>
              <a:t>standardiseeritud keele- ja </a:t>
            </a:r>
            <a:r>
              <a:rPr b="0" lang="en-US" sz="1400" spc="-1" strike="noStrike">
                <a:latin typeface="Arial"/>
              </a:rPr>
              <a:t>matemaatikatestides ning </a:t>
            </a:r>
            <a:r>
              <a:rPr b="0" lang="en-US" sz="1400" spc="-1" strike="noStrike">
                <a:latin typeface="Arial"/>
              </a:rPr>
              <a:t>kõrvutasid neid samadele </a:t>
            </a:r>
            <a:r>
              <a:rPr b="0" lang="en-US" sz="1400" spc="-1" strike="noStrike">
                <a:latin typeface="Arial"/>
              </a:rPr>
              <a:t>õpilastele antud </a:t>
            </a:r>
            <a:r>
              <a:rPr b="0" lang="en-US" sz="1400" spc="-1" strike="noStrike">
                <a:latin typeface="Arial"/>
              </a:rPr>
              <a:t>tunnihinnetega.</a:t>
            </a:r>
            <a:endParaRPr b="0" lang="en-US" sz="1400" spc="-1" strike="noStrike">
              <a:latin typeface="Arial"/>
            </a:endParaRPr>
          </a:p>
          <a:p>
            <a:pPr>
              <a:lnSpc>
                <a:spcPct val="100000"/>
              </a:lnSpc>
              <a:spcBef>
                <a:spcPts val="499"/>
              </a:spcBef>
            </a:pPr>
            <a:r>
              <a:rPr b="0" lang="en-US" sz="1400" spc="-1" strike="noStrike">
                <a:latin typeface="Arial"/>
              </a:rPr>
              <a:t>Õpilased olid kümnendast </a:t>
            </a:r>
            <a:r>
              <a:rPr b="0" lang="en-US" sz="1400" spc="-1" strike="noStrike">
                <a:latin typeface="Arial"/>
              </a:rPr>
              <a:t>klassist, vanuses 15-16 aastat. </a:t>
            </a:r>
            <a:r>
              <a:rPr b="0" lang="en-US" sz="1400" spc="-1" strike="noStrike">
                <a:latin typeface="Arial"/>
              </a:rPr>
              <a:t>Standardtestid olid üleriigilised </a:t>
            </a:r>
            <a:r>
              <a:rPr b="0" lang="en-US" sz="1400" spc="-1" strike="noStrike">
                <a:latin typeface="Arial"/>
              </a:rPr>
              <a:t>ja nende hindamine </a:t>
            </a:r>
            <a:r>
              <a:rPr b="0" lang="en-US" sz="1400" spc="-1" strike="noStrike">
                <a:latin typeface="Arial"/>
              </a:rPr>
              <a:t>anonüümne.</a:t>
            </a:r>
            <a:endParaRPr b="0" lang="en-US" sz="1400" spc="-1" strike="noStrike">
              <a:latin typeface="Arial"/>
            </a:endParaRPr>
          </a:p>
          <a:p>
            <a:pPr>
              <a:lnSpc>
                <a:spcPct val="100000"/>
              </a:lnSpc>
              <a:spcBef>
                <a:spcPts val="499"/>
              </a:spcBef>
            </a:pPr>
            <a:r>
              <a:rPr b="0" lang="en-US" sz="1400" spc="-1" strike="noStrike">
                <a:latin typeface="Arial"/>
              </a:rPr>
              <a:t>Standardtestide tulemused olid </a:t>
            </a:r>
            <a:r>
              <a:rPr b="0" lang="en-US" sz="1400" spc="-1" strike="noStrike">
                <a:latin typeface="Arial"/>
              </a:rPr>
              <a:t>nagu ikka, keele alal paremad </a:t>
            </a:r>
            <a:r>
              <a:rPr b="0" lang="en-US" sz="1400" spc="-1" strike="noStrike">
                <a:latin typeface="Arial"/>
              </a:rPr>
              <a:t>tüdrukutel ja matemaatika alal </a:t>
            </a:r>
            <a:r>
              <a:rPr b="0" lang="en-US" sz="1400" spc="-1" strike="noStrike">
                <a:latin typeface="Arial"/>
              </a:rPr>
              <a:t>paremad poistel. Igapäevases </a:t>
            </a:r>
            <a:r>
              <a:rPr b="0" lang="en-US" sz="1400" spc="-1" strike="noStrike">
                <a:latin typeface="Arial"/>
              </a:rPr>
              <a:t>koolitöös aga said tüdrukud </a:t>
            </a:r>
            <a:r>
              <a:rPr b="0" lang="en-US" sz="1400" spc="-1" strike="noStrike">
                <a:latin typeface="Arial"/>
              </a:rPr>
              <a:t>poistest keskmiselt paremaid </a:t>
            </a:r>
            <a:r>
              <a:rPr b="0" lang="en-US" sz="1400" spc="-1" strike="noStrike">
                <a:latin typeface="Arial"/>
              </a:rPr>
              <a:t>hindeid nii keeles kui ka </a:t>
            </a:r>
            <a:r>
              <a:rPr b="0" lang="en-US" sz="1400" spc="-1" strike="noStrike">
                <a:latin typeface="Arial"/>
              </a:rPr>
              <a:t>matemaatikas.</a:t>
            </a:r>
            <a:endParaRPr b="0" lang="en-US" sz="1400" spc="-1" strike="noStrike">
              <a:latin typeface="Arial"/>
            </a:endParaRPr>
          </a:p>
          <a:p>
            <a:pPr>
              <a:lnSpc>
                <a:spcPct val="100000"/>
              </a:lnSpc>
              <a:spcBef>
                <a:spcPts val="499"/>
              </a:spcBef>
            </a:pPr>
            <a:r>
              <a:rPr b="0" lang="en-US" sz="1400" spc="-1" strike="noStrike">
                <a:latin typeface="Arial"/>
              </a:rPr>
              <a:t>Lievore ja Triventi analüüsisid </a:t>
            </a:r>
            <a:r>
              <a:rPr b="0" lang="en-US" sz="1400" spc="-1" strike="noStrike">
                <a:latin typeface="Arial"/>
              </a:rPr>
              <a:t>andmeid keerukate statistiliste </a:t>
            </a:r>
            <a:r>
              <a:rPr b="0" lang="en-US" sz="1400" spc="-1" strike="noStrike">
                <a:latin typeface="Arial"/>
              </a:rPr>
              <a:t>meetoditega ja jõudsid </a:t>
            </a:r>
            <a:r>
              <a:rPr b="0" lang="en-US" sz="1400" spc="-1" strike="noStrike">
                <a:latin typeface="Arial"/>
              </a:rPr>
              <a:t>tõdemuseni, et kui poiss ja </a:t>
            </a:r>
            <a:r>
              <a:rPr b="0" lang="en-US" sz="1400" spc="-1" strike="noStrike">
                <a:latin typeface="Arial"/>
              </a:rPr>
              <a:t>tüdruk valdasid ainet </a:t>
            </a:r>
            <a:r>
              <a:rPr b="0" lang="en-US" sz="1400" spc="-1" strike="noStrike">
                <a:latin typeface="Arial"/>
              </a:rPr>
              <a:t>ühesugusel tasemel, siis </a:t>
            </a:r>
            <a:r>
              <a:rPr b="0" lang="en-US" sz="1400" spc="-1" strike="noStrike">
                <a:latin typeface="Arial"/>
              </a:rPr>
              <a:t>tavaliselt sai tüdruk natuke </a:t>
            </a:r>
            <a:r>
              <a:rPr b="0" lang="en-US" sz="1400" spc="-1" strike="noStrike">
                <a:latin typeface="Arial"/>
              </a:rPr>
              <a:t>parema hinde.</a:t>
            </a:r>
            <a:endParaRPr b="0" lang="en-US" sz="1400" spc="-1" strike="noStrike">
              <a:latin typeface="Arial"/>
            </a:endParaRPr>
          </a:p>
          <a:p>
            <a:pPr>
              <a:lnSpc>
                <a:spcPct val="100000"/>
              </a:lnSpc>
              <a:spcBef>
                <a:spcPts val="499"/>
              </a:spcBef>
            </a:pPr>
            <a:r>
              <a:rPr b="0" lang="en-US" sz="1400" spc="-1" strike="noStrike">
                <a:latin typeface="Arial"/>
              </a:rPr>
              <a:t>[...]</a:t>
            </a:r>
            <a:endParaRPr b="0" lang="en-US" sz="1400" spc="-1" strike="noStrike">
              <a:latin typeface="Arial"/>
            </a:endParaRPr>
          </a:p>
          <a:p>
            <a:pPr>
              <a:lnSpc>
                <a:spcPct val="100000"/>
              </a:lnSpc>
              <a:spcBef>
                <a:spcPts val="499"/>
              </a:spcBef>
            </a:pPr>
            <a:r>
              <a:rPr b="0" lang="en-US" sz="1400" spc="-1" strike="noStrike">
                <a:latin typeface="Arial"/>
              </a:rPr>
              <a:t>Tüdrukute kõrgemat hindamist </a:t>
            </a:r>
            <a:r>
              <a:rPr b="0" lang="en-US" sz="1400" spc="-1" strike="noStrike">
                <a:latin typeface="Arial"/>
              </a:rPr>
              <a:t>on täheldatud ka muudes </a:t>
            </a:r>
            <a:r>
              <a:rPr b="0" lang="en-US" sz="1400" spc="-1" strike="noStrike">
                <a:latin typeface="Arial"/>
              </a:rPr>
              <a:t>Euroopa maades, kuid teistes </a:t>
            </a:r>
            <a:r>
              <a:rPr b="0" lang="en-US" sz="1400" spc="-1" strike="noStrike">
                <a:latin typeface="Arial"/>
              </a:rPr>
              <a:t>maades võivad põhjused olla </a:t>
            </a:r>
            <a:r>
              <a:rPr b="0" lang="en-US" sz="1400" spc="-1" strike="noStrike">
                <a:latin typeface="Arial"/>
              </a:rPr>
              <a:t>ka pisut teised.</a:t>
            </a:r>
            <a:endParaRPr b="0" lang="en-US" sz="1400" spc="-1" strike="noStrike">
              <a:latin typeface="Arial"/>
            </a:endParaRPr>
          </a:p>
          <a:p>
            <a:pPr>
              <a:lnSpc>
                <a:spcPct val="100000"/>
              </a:lnSpc>
              <a:spcBef>
                <a:spcPts val="499"/>
              </a:spcBef>
            </a:pPr>
            <a:endParaRPr b="0" lang="en-US" sz="1400" spc="-1" strike="noStrike">
              <a:latin typeface="Arial"/>
            </a:endParaRPr>
          </a:p>
        </p:txBody>
      </p:sp>
      <p:sp>
        <p:nvSpPr>
          <p:cNvPr id="546" name=""/>
          <p:cNvSpPr/>
          <p:nvPr/>
        </p:nvSpPr>
        <p:spPr>
          <a:xfrm>
            <a:off x="7772400" y="2971800"/>
            <a:ext cx="457200" cy="457200"/>
          </a:xfrm>
          <a:custGeom>
            <a:avLst/>
            <a:gdLst/>
            <a:ahLst/>
            <a:rect l="0" t="0" r="r" b="b"/>
            <a:pathLst>
              <a:path w="1272" h="1272">
                <a:moveTo>
                  <a:pt x="0" y="317"/>
                </a:moveTo>
                <a:lnTo>
                  <a:pt x="953" y="317"/>
                </a:lnTo>
                <a:lnTo>
                  <a:pt x="953" y="0"/>
                </a:lnTo>
                <a:lnTo>
                  <a:pt x="1271" y="635"/>
                </a:lnTo>
                <a:lnTo>
                  <a:pt x="953" y="1271"/>
                </a:lnTo>
                <a:lnTo>
                  <a:pt x="953" y="953"/>
                </a:lnTo>
                <a:lnTo>
                  <a:pt x="0" y="953"/>
                </a:lnTo>
                <a:lnTo>
                  <a:pt x="0" y="317"/>
                </a:lnTo>
              </a:path>
            </a:pathLst>
          </a:custGeom>
          <a:solidFill>
            <a:srgbClr val="729fcf"/>
          </a:solidFill>
          <a:ln w="0">
            <a:solidFill>
              <a:srgbClr val="3465a4"/>
            </a:solidFill>
          </a:ln>
        </p:spPr>
        <p:style>
          <a:lnRef idx="0"/>
          <a:fillRef idx="0"/>
          <a:effectRef idx="0"/>
          <a:fontRef idx="minor"/>
        </p:style>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47" name=""/>
          <p:cNvSpPr txBox="1"/>
          <p:nvPr/>
        </p:nvSpPr>
        <p:spPr>
          <a:xfrm>
            <a:off x="8458200" y="1556640"/>
            <a:ext cx="3200400" cy="2649960"/>
          </a:xfrm>
          <a:prstGeom prst="rect">
            <a:avLst/>
          </a:prstGeom>
          <a:noFill/>
          <a:ln w="0">
            <a:noFill/>
          </a:ln>
        </p:spPr>
        <p:txBody>
          <a:bodyPr lIns="90000" rIns="90000" tIns="45000" bIns="45000">
            <a:noAutofit/>
          </a:bodyPr>
          <a:p>
            <a:r>
              <a:rPr b="0" lang="en-US" sz="1800" spc="-1" strike="noStrike">
                <a:latin typeface="Arial"/>
              </a:rPr>
              <a:t>Läti kelgusportlane Darta Estere Zunte soovib edaspidi võistelda Eesti lipu all. Zunte on sündinud Valkas, kuid tema juured ulatuvad Eestisse. Ta taotles tänavu Eesti kodakondsust ja sai selle. Ta ootab endiselt rahvusvahelise föderatsiooni litsentsi.</a:t>
            </a:r>
            <a:endParaRPr b="0" lang="en-US" sz="1800" spc="-1" strike="noStrike">
              <a:latin typeface="Arial"/>
            </a:endParaRPr>
          </a:p>
        </p:txBody>
      </p:sp>
      <p:sp>
        <p:nvSpPr>
          <p:cNvPr id="548" name="CustomShape 1_5"/>
          <p:cNvSpPr/>
          <p:nvPr/>
        </p:nvSpPr>
        <p:spPr>
          <a:xfrm>
            <a:off x="479520" y="549360"/>
            <a:ext cx="10493280" cy="809640"/>
          </a:xfrm>
          <a:prstGeom prst="rect">
            <a:avLst/>
          </a:prstGeom>
          <a:noFill/>
          <a:ln w="0">
            <a:noFill/>
          </a:ln>
        </p:spPr>
        <p:style>
          <a:lnRef idx="0"/>
          <a:fillRef idx="0"/>
          <a:effectRef idx="0"/>
          <a:fontRef idx="minor"/>
        </p:style>
        <p:txBody>
          <a:bodyPr lIns="0" rIns="0" tIns="0" bIns="0">
            <a:noAutofit/>
          </a:bodyPr>
          <a:p>
            <a:pPr>
              <a:lnSpc>
                <a:spcPct val="100000"/>
              </a:lnSpc>
              <a:tabLst>
                <a:tab algn="l" pos="0"/>
              </a:tabLst>
            </a:pPr>
            <a:r>
              <a:rPr b="0" lang="en-US" sz="1600" spc="-1" strike="noStrike">
                <a:solidFill>
                  <a:srgbClr val="332b60"/>
                </a:solidFill>
                <a:latin typeface="Verdana"/>
                <a:ea typeface="DejaVu Sans"/>
              </a:rPr>
              <a:t>Näide 3: https://sport.err.ee/1608772495/lati-spordilootus-otsustas-hakata-eestit-esindama</a:t>
            </a:r>
            <a:endParaRPr b="0" lang="en-US" sz="1600" spc="-1" strike="noStrike">
              <a:latin typeface="Arial"/>
            </a:endParaRPr>
          </a:p>
          <a:p>
            <a:pPr>
              <a:lnSpc>
                <a:spcPct val="100000"/>
              </a:lnSpc>
              <a:tabLst>
                <a:tab algn="l" pos="0"/>
              </a:tabLst>
            </a:pPr>
            <a:endParaRPr b="0" lang="en-US" sz="1600" spc="-1" strike="noStrike">
              <a:latin typeface="Arial"/>
            </a:endParaRPr>
          </a:p>
        </p:txBody>
      </p:sp>
      <p:sp>
        <p:nvSpPr>
          <p:cNvPr id="549" name="CustomShape 2_5"/>
          <p:cNvSpPr/>
          <p:nvPr/>
        </p:nvSpPr>
        <p:spPr>
          <a:xfrm>
            <a:off x="1440360" y="1097280"/>
            <a:ext cx="5508720" cy="3939480"/>
          </a:xfrm>
          <a:prstGeom prst="rect">
            <a:avLst/>
          </a:prstGeom>
          <a:noFill/>
          <a:ln w="0">
            <a:noFill/>
          </a:ln>
        </p:spPr>
        <p:style>
          <a:lnRef idx="0"/>
          <a:fillRef idx="0"/>
          <a:effectRef idx="0"/>
          <a:fontRef idx="minor"/>
        </p:style>
        <p:txBody>
          <a:bodyPr lIns="0" rIns="0" tIns="0" bIns="0">
            <a:noAutofit/>
          </a:bodyPr>
          <a:p>
            <a:pPr>
              <a:lnSpc>
                <a:spcPct val="100000"/>
              </a:lnSpc>
              <a:spcBef>
                <a:spcPts val="499"/>
              </a:spcBef>
            </a:pPr>
            <a:r>
              <a:rPr b="0" lang="en-US" sz="1400" spc="-1" strike="noStrike">
                <a:solidFill>
                  <a:srgbClr val="332b60"/>
                </a:solidFill>
                <a:latin typeface="Verdana"/>
                <a:ea typeface="DejaVu Sans"/>
              </a:rPr>
              <a:t>Läti kelgusportlane Darta Estere Zunte on otsustanud kolida Eesti lipu alla. Novembris 22-aastaseks saav lätlanna vajab veel rahvusvahelise bobisõidu ja skeletoni alaliidult (IBSF) litsentsi ning saab hakata siis Eesti eest võistlema.</a:t>
            </a:r>
            <a:endParaRPr b="0" lang="en-US" sz="1400" spc="-1" strike="noStrike">
              <a:latin typeface="Arial"/>
            </a:endParaRPr>
          </a:p>
          <a:p>
            <a:pPr>
              <a:lnSpc>
                <a:spcPct val="100000"/>
              </a:lnSpc>
              <a:spcBef>
                <a:spcPts val="499"/>
              </a:spcBef>
            </a:pPr>
            <a:r>
              <a:rPr b="0" lang="en-US" sz="1400" spc="-1" strike="noStrike">
                <a:solidFill>
                  <a:srgbClr val="332b60"/>
                </a:solidFill>
                <a:latin typeface="Verdana"/>
                <a:ea typeface="DejaVu Sans"/>
              </a:rPr>
              <a:t>Skeletonisõitja Zunte sündis Valkas, aga tema juured ulatuvad Eestisse. Lätlanna otsustas tänavu taotleda Eesti kodakondsust ja ka sai selle, et edaspidi Eesti lipu all võistlema hakata. Eesti olümpiakomiteega võttis 21-aastane sportlane ühendust augustis. "Ta ootab veel rahvusvahelise alaliidu litsentsi ja saab siis võistlema hakata," selgitas EOK spordidirektor Martti Raju Delfile. "Augustis võttis ta meiega ühendust, siis oli tal Eesti kodakondsuse taotlemine veel pooleli. Kui temast sai Eesti kodanik, andis Läti alaliit ta vabaks."</a:t>
            </a:r>
            <a:endParaRPr b="0" lang="en-US" sz="1400" spc="-1" strike="noStrike">
              <a:latin typeface="Arial"/>
            </a:endParaRPr>
          </a:p>
          <a:p>
            <a:pPr>
              <a:lnSpc>
                <a:spcPct val="100000"/>
              </a:lnSpc>
              <a:spcBef>
                <a:spcPts val="499"/>
              </a:spcBef>
            </a:pPr>
            <a:r>
              <a:rPr b="0" lang="en-US" sz="1400" spc="-1" strike="noStrike">
                <a:solidFill>
                  <a:srgbClr val="332b60"/>
                </a:solidFill>
                <a:latin typeface="Verdana"/>
                <a:ea typeface="DejaVu Sans"/>
              </a:rPr>
              <a:t>"Pärast pikka kaalumist otsustasin, et ma ei näe reaalset võimalust oma unistust Lätis realiseerida. Eestis on see olemas," ütles tänavusel juunioride MM-il kuuenda koha saanud Zunte hiljuti Läti meediale.</a:t>
            </a:r>
            <a:endParaRPr b="0" lang="en-US" sz="1400" spc="-1" strike="noStrike">
              <a:latin typeface="Arial"/>
            </a:endParaRPr>
          </a:p>
          <a:p>
            <a:pPr>
              <a:lnSpc>
                <a:spcPct val="100000"/>
              </a:lnSpc>
              <a:spcBef>
                <a:spcPts val="499"/>
              </a:spcBef>
            </a:pPr>
            <a:r>
              <a:rPr b="0" lang="en-US" sz="1400" spc="-1" strike="noStrike">
                <a:solidFill>
                  <a:srgbClr val="332b60"/>
                </a:solidFill>
                <a:latin typeface="Verdana"/>
                <a:ea typeface="DejaVu Sans"/>
              </a:rPr>
              <a:t>Skeleton on kelgutamise eriliik. Erinevalt tavakelgutamisest sõidetakse skeletonis mäest alla kõhuli kelgul lamades.</a:t>
            </a:r>
            <a:endParaRPr b="0" lang="en-US" sz="1400" spc="-1" strike="noStrike">
              <a:latin typeface="Arial"/>
            </a:endParaRPr>
          </a:p>
        </p:txBody>
      </p:sp>
      <p:sp>
        <p:nvSpPr>
          <p:cNvPr id="550" name=""/>
          <p:cNvSpPr/>
          <p:nvPr/>
        </p:nvSpPr>
        <p:spPr>
          <a:xfrm>
            <a:off x="7772400" y="2971800"/>
            <a:ext cx="457200" cy="457200"/>
          </a:xfrm>
          <a:custGeom>
            <a:avLst/>
            <a:gdLst/>
            <a:ahLst/>
            <a:rect l="0" t="0" r="r" b="b"/>
            <a:pathLst>
              <a:path w="1272" h="1272">
                <a:moveTo>
                  <a:pt x="0" y="317"/>
                </a:moveTo>
                <a:lnTo>
                  <a:pt x="953" y="317"/>
                </a:lnTo>
                <a:lnTo>
                  <a:pt x="953" y="0"/>
                </a:lnTo>
                <a:lnTo>
                  <a:pt x="1271" y="635"/>
                </a:lnTo>
                <a:lnTo>
                  <a:pt x="953" y="1271"/>
                </a:lnTo>
                <a:lnTo>
                  <a:pt x="953" y="953"/>
                </a:lnTo>
                <a:lnTo>
                  <a:pt x="0" y="953"/>
                </a:lnTo>
                <a:lnTo>
                  <a:pt x="0" y="317"/>
                </a:lnTo>
              </a:path>
            </a:pathLst>
          </a:custGeom>
          <a:solidFill>
            <a:srgbClr val="729fcf"/>
          </a:solidFill>
          <a:ln w="0">
            <a:solidFill>
              <a:srgbClr val="3465a4"/>
            </a:solidFill>
          </a:ln>
        </p:spPr>
        <p:style>
          <a:lnRef idx="0"/>
          <a:fillRef idx="0"/>
          <a:effectRef idx="0"/>
          <a:fontRef idx="minor"/>
        </p:style>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51" name=""/>
          <p:cNvSpPr txBox="1"/>
          <p:nvPr/>
        </p:nvSpPr>
        <p:spPr>
          <a:xfrm>
            <a:off x="2057400" y="2514600"/>
            <a:ext cx="9144000" cy="770040"/>
          </a:xfrm>
          <a:prstGeom prst="rect">
            <a:avLst/>
          </a:prstGeom>
          <a:noFill/>
          <a:ln w="0">
            <a:noFill/>
          </a:ln>
        </p:spPr>
        <p:txBody>
          <a:bodyPr lIns="90000" rIns="90000" tIns="45000" bIns="45000">
            <a:noAutofit/>
          </a:bodyPr>
          <a:p>
            <a:pPr algn="ctr"/>
            <a:r>
              <a:rPr b="0" lang="en-US" sz="2400" spc="-1" strike="noStrike">
                <a:latin typeface="Arial"/>
              </a:rPr>
              <a:t>KUIDAS KOKKUVÕTETE GENEREERIMIST KASUTATAKSE INFOOTSINGUS?</a:t>
            </a:r>
            <a:endParaRPr b="0" lang="en-US" sz="2400" spc="-1" strike="noStrike">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52" name="CustomShape 1_0"/>
          <p:cNvSpPr/>
          <p:nvPr/>
        </p:nvSpPr>
        <p:spPr>
          <a:xfrm>
            <a:off x="479520" y="549360"/>
            <a:ext cx="10493280" cy="809640"/>
          </a:xfrm>
          <a:prstGeom prst="rect">
            <a:avLst/>
          </a:prstGeom>
          <a:noFill/>
          <a:ln w="0">
            <a:noFill/>
          </a:ln>
        </p:spPr>
        <p:style>
          <a:lnRef idx="0"/>
          <a:fillRef idx="0"/>
          <a:effectRef idx="0"/>
          <a:fontRef idx="minor"/>
        </p:style>
        <p:txBody>
          <a:bodyPr lIns="0" rIns="0" tIns="0" bIns="0">
            <a:noAutofit/>
          </a:bodyPr>
          <a:p>
            <a:pPr>
              <a:lnSpc>
                <a:spcPct val="100000"/>
              </a:lnSpc>
              <a:tabLst>
                <a:tab algn="l" pos="0"/>
              </a:tabLst>
            </a:pPr>
            <a:r>
              <a:rPr b="0" lang="en-US" sz="1800" spc="-1" strike="noStrike">
                <a:solidFill>
                  <a:srgbClr val="332b60"/>
                </a:solidFill>
                <a:latin typeface="Verdana"/>
                <a:ea typeface="DejaVu Sans"/>
              </a:rPr>
              <a:t>INFOOTSING 1.0</a:t>
            </a:r>
            <a:endParaRPr b="0" lang="en-US" sz="1800" spc="-1" strike="noStrike">
              <a:latin typeface="Arial"/>
            </a:endParaRPr>
          </a:p>
          <a:p>
            <a:pPr>
              <a:lnSpc>
                <a:spcPct val="100000"/>
              </a:lnSpc>
              <a:tabLst>
                <a:tab algn="l" pos="0"/>
              </a:tabLst>
            </a:pPr>
            <a:endParaRPr b="0" lang="en-US" sz="1800" spc="-1" strike="noStrike">
              <a:latin typeface="Arial"/>
            </a:endParaRPr>
          </a:p>
        </p:txBody>
      </p:sp>
      <p:sp>
        <p:nvSpPr>
          <p:cNvPr id="553" name="CustomShape 2_0"/>
          <p:cNvSpPr/>
          <p:nvPr/>
        </p:nvSpPr>
        <p:spPr>
          <a:xfrm>
            <a:off x="1440360" y="1097280"/>
            <a:ext cx="5508720" cy="3939480"/>
          </a:xfrm>
          <a:prstGeom prst="rect">
            <a:avLst/>
          </a:prstGeom>
          <a:noFill/>
          <a:ln w="0">
            <a:noFill/>
          </a:ln>
        </p:spPr>
        <p:style>
          <a:lnRef idx="0"/>
          <a:fillRef idx="0"/>
          <a:effectRef idx="0"/>
          <a:fontRef idx="minor"/>
        </p:style>
        <p:txBody>
          <a:bodyPr lIns="0" rIns="0" tIns="0" bIns="0">
            <a:noAutofit/>
          </a:bodyPr>
          <a:p>
            <a:pPr marL="285840" indent="-284760">
              <a:lnSpc>
                <a:spcPct val="100000"/>
              </a:lnSpc>
              <a:spcBef>
                <a:spcPts val="499"/>
              </a:spcBef>
              <a:buClr>
                <a:srgbClr val="e4067e"/>
              </a:buClr>
              <a:buFont typeface="Wingdings" charset="2"/>
              <a:buChar char=""/>
            </a:pPr>
            <a:r>
              <a:rPr b="0" lang="en-US" sz="1800" spc="-1" strike="noStrike">
                <a:solidFill>
                  <a:srgbClr val="332b60"/>
                </a:solidFill>
                <a:latin typeface="Verdana"/>
                <a:ea typeface="DejaVu Sans"/>
              </a:rPr>
              <a:t>Klassikaline märksõnapõhine otsing dokumentide massiivist</a:t>
            </a:r>
            <a:endParaRPr b="0" lang="en-US" sz="1800" spc="-1" strike="noStrike">
              <a:latin typeface="Arial"/>
            </a:endParaRPr>
          </a:p>
          <a:p>
            <a:pPr marL="285840" indent="-284760">
              <a:lnSpc>
                <a:spcPct val="100000"/>
              </a:lnSpc>
              <a:spcBef>
                <a:spcPts val="499"/>
              </a:spcBef>
              <a:buClr>
                <a:srgbClr val="e4067e"/>
              </a:buClr>
              <a:buFont typeface="Wingdings" charset="2"/>
              <a:buChar char=""/>
            </a:pPr>
            <a:r>
              <a:rPr b="1" lang="en-US" sz="1800" spc="-1" strike="noStrike">
                <a:solidFill>
                  <a:srgbClr val="332b60"/>
                </a:solidFill>
                <a:latin typeface="Verdana"/>
                <a:ea typeface="DejaVu Sans"/>
              </a:rPr>
              <a:t>Kuidas</a:t>
            </a:r>
            <a:r>
              <a:rPr b="0" lang="en-US" sz="1800" spc="-1" strike="noStrike">
                <a:solidFill>
                  <a:srgbClr val="332b60"/>
                </a:solidFill>
                <a:latin typeface="Verdana"/>
                <a:ea typeface="DejaVu Sans"/>
              </a:rPr>
              <a:t>?</a:t>
            </a:r>
            <a:endParaRPr b="0" lang="en-US" sz="1800" spc="-1" strike="noStrike">
              <a:latin typeface="Arial"/>
            </a:endParaRPr>
          </a:p>
          <a:p>
            <a:pPr lvl="1" marL="432000" indent="-215640">
              <a:lnSpc>
                <a:spcPct val="100000"/>
              </a:lnSpc>
              <a:spcBef>
                <a:spcPts val="499"/>
              </a:spcBef>
              <a:buClr>
                <a:srgbClr val="000000"/>
              </a:buClr>
              <a:buSzPct val="45000"/>
              <a:buFont typeface="Wingdings" charset="2"/>
              <a:buChar char=""/>
            </a:pPr>
            <a:r>
              <a:rPr b="0" lang="en-US" sz="1800" spc="-1" strike="noStrike">
                <a:solidFill>
                  <a:srgbClr val="332b60"/>
                </a:solidFill>
                <a:latin typeface="Verdana"/>
                <a:ea typeface="DejaVu Sans"/>
              </a:rPr>
              <a:t>Otsingumootor koostab “tagurpidi indeksi”:</a:t>
            </a:r>
            <a:endParaRPr b="0" lang="en-US" sz="1800" spc="-1" strike="noStrike">
              <a:latin typeface="Arial"/>
            </a:endParaRPr>
          </a:p>
          <a:p>
            <a:pPr lvl="2" marL="648000" indent="-215640">
              <a:lnSpc>
                <a:spcPct val="100000"/>
              </a:lnSpc>
              <a:spcBef>
                <a:spcPts val="499"/>
              </a:spcBef>
              <a:buClr>
                <a:srgbClr val="000000"/>
              </a:buClr>
              <a:buSzPct val="45000"/>
              <a:buFont typeface="Wingdings" charset="2"/>
              <a:buChar char=""/>
            </a:pPr>
            <a:r>
              <a:rPr b="0" lang="en-US" sz="1800" spc="-1" strike="noStrike">
                <a:solidFill>
                  <a:srgbClr val="332b60"/>
                </a:solidFill>
                <a:latin typeface="Verdana"/>
                <a:ea typeface="Noto Sans CJK SC"/>
              </a:rPr>
              <a:t>“</a:t>
            </a:r>
            <a:r>
              <a:rPr b="0" lang="en-US" sz="1800" spc="-1" strike="noStrike">
                <a:solidFill>
                  <a:srgbClr val="332b60"/>
                </a:solidFill>
                <a:latin typeface="Verdana"/>
                <a:ea typeface="Noto Sans CJK SC"/>
              </a:rPr>
              <a:t>aabits” → dokument_1158, </a:t>
            </a:r>
            <a:r>
              <a:rPr b="0" lang="en-US" sz="1800" spc="-1" strike="noStrike">
                <a:solidFill>
                  <a:srgbClr val="332b60"/>
                </a:solidFill>
                <a:latin typeface="Verdana"/>
                <a:ea typeface="DejaVu Sans"/>
              </a:rPr>
              <a:t>dokument_10089, …</a:t>
            </a:r>
            <a:endParaRPr b="0" lang="en-US" sz="1800" spc="-1" strike="noStrike">
              <a:latin typeface="Arial"/>
            </a:endParaRPr>
          </a:p>
          <a:p>
            <a:pPr lvl="2" marL="648000" indent="-215640">
              <a:lnSpc>
                <a:spcPct val="100000"/>
              </a:lnSpc>
              <a:spcBef>
                <a:spcPts val="499"/>
              </a:spcBef>
              <a:buClr>
                <a:srgbClr val="000000"/>
              </a:buClr>
              <a:buSzPct val="45000"/>
              <a:buFont typeface="Wingdings" charset="2"/>
              <a:buChar char=""/>
            </a:pPr>
            <a:r>
              <a:rPr b="0" lang="en-US" sz="1800" spc="-1" strike="noStrike">
                <a:solidFill>
                  <a:srgbClr val="332b60"/>
                </a:solidFill>
                <a:latin typeface="Verdana"/>
                <a:ea typeface="DejaVu Sans"/>
              </a:rPr>
              <a:t>„</a:t>
            </a:r>
            <a:r>
              <a:rPr b="0" lang="en-US" sz="1800" spc="-1" strike="noStrike">
                <a:solidFill>
                  <a:srgbClr val="332b60"/>
                </a:solidFill>
                <a:latin typeface="Verdana"/>
                <a:ea typeface="DejaVu Sans"/>
              </a:rPr>
              <a:t>aroonia” → dokument_558, dokument_7540, …</a:t>
            </a:r>
            <a:endParaRPr b="0" lang="en-US" sz="1800" spc="-1" strike="noStrike">
              <a:latin typeface="Arial"/>
            </a:endParaRPr>
          </a:p>
          <a:p>
            <a:pPr lvl="1" marL="432000" indent="-215640">
              <a:lnSpc>
                <a:spcPct val="100000"/>
              </a:lnSpc>
              <a:spcBef>
                <a:spcPts val="499"/>
              </a:spcBef>
              <a:buClr>
                <a:srgbClr val="000000"/>
              </a:buClr>
              <a:buSzPct val="45000"/>
              <a:buFont typeface="Wingdings" charset="2"/>
              <a:buChar char=""/>
            </a:pPr>
            <a:r>
              <a:rPr b="0" lang="en-US" sz="1800" spc="-1" strike="noStrike">
                <a:solidFill>
                  <a:srgbClr val="332b60"/>
                </a:solidFill>
                <a:latin typeface="Verdana"/>
                <a:ea typeface="DejaVu Sans"/>
              </a:rPr>
              <a:t>Võimaldab kiiresti leida dokumendid, mis etteantud märksõnu sisaldavad</a:t>
            </a:r>
            <a:endParaRPr b="0" lang="en-US" sz="1800" spc="-1" strike="noStrike">
              <a:latin typeface="Arial"/>
            </a:endParaRPr>
          </a:p>
          <a:p>
            <a:pPr lvl="2" marL="648000" indent="-215640">
              <a:lnSpc>
                <a:spcPct val="100000"/>
              </a:lnSpc>
              <a:spcBef>
                <a:spcPts val="499"/>
              </a:spcBef>
              <a:buClr>
                <a:srgbClr val="000000"/>
              </a:buClr>
              <a:buSzPct val="45000"/>
              <a:buFont typeface="Wingdings" charset="2"/>
              <a:buChar char=""/>
            </a:pPr>
            <a:r>
              <a:rPr b="0" lang="en-US" sz="1800" spc="-1" strike="noStrike">
                <a:solidFill>
                  <a:srgbClr val="332b60"/>
                </a:solidFill>
                <a:latin typeface="Verdana"/>
                <a:ea typeface="DejaVu Sans"/>
              </a:rPr>
              <a:t>Otsingu “aroonia” täitmiseks ei pea kõike dokumente uuesti läbi skännima, vaid indeksist vajalikud viited järgi vaatama</a:t>
            </a:r>
            <a:endParaRPr b="0" lang="en-US" sz="1800" spc="-1" strike="noStrike">
              <a:latin typeface="Arial"/>
            </a:endParaRPr>
          </a:p>
          <a:p>
            <a:pPr>
              <a:lnSpc>
                <a:spcPct val="100000"/>
              </a:lnSpc>
              <a:spcBef>
                <a:spcPts val="499"/>
              </a:spcBef>
            </a:pPr>
            <a:endParaRPr b="0" lang="en-US" sz="1800" spc="-1" strike="noStrike">
              <a:latin typeface="Arial"/>
            </a:endParaRPr>
          </a:p>
        </p:txBody>
      </p:sp>
      <p:pic>
        <p:nvPicPr>
          <p:cNvPr id="554" name="" descr=""/>
          <p:cNvPicPr/>
          <p:nvPr/>
        </p:nvPicPr>
        <p:blipFill>
          <a:blip r:embed="rId1"/>
          <a:stretch/>
        </p:blipFill>
        <p:spPr>
          <a:xfrm>
            <a:off x="7315200" y="919800"/>
            <a:ext cx="4663080" cy="4717080"/>
          </a:xfrm>
          <a:prstGeom prst="rect">
            <a:avLst/>
          </a:prstGeom>
          <a:ln w="0">
            <a:noFill/>
          </a:ln>
        </p:spPr>
      </p:pic>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55" name="CustomShape 1"/>
          <p:cNvSpPr/>
          <p:nvPr/>
        </p:nvSpPr>
        <p:spPr>
          <a:xfrm>
            <a:off x="479520" y="549360"/>
            <a:ext cx="10493280" cy="809640"/>
          </a:xfrm>
          <a:prstGeom prst="rect">
            <a:avLst/>
          </a:prstGeom>
          <a:noFill/>
          <a:ln w="0">
            <a:noFill/>
          </a:ln>
        </p:spPr>
        <p:style>
          <a:lnRef idx="0"/>
          <a:fillRef idx="0"/>
          <a:effectRef idx="0"/>
          <a:fontRef idx="minor"/>
        </p:style>
        <p:txBody>
          <a:bodyPr lIns="0" rIns="0" tIns="0" bIns="0">
            <a:noAutofit/>
          </a:bodyPr>
          <a:p>
            <a:pPr>
              <a:lnSpc>
                <a:spcPct val="100000"/>
              </a:lnSpc>
              <a:tabLst>
                <a:tab algn="l" pos="0"/>
              </a:tabLst>
            </a:pPr>
            <a:r>
              <a:rPr b="0" lang="en-US" sz="1800" spc="-1" strike="noStrike">
                <a:solidFill>
                  <a:srgbClr val="332b60"/>
                </a:solidFill>
                <a:latin typeface="Verdana"/>
                <a:ea typeface="DejaVu Sans"/>
              </a:rPr>
              <a:t>INFOOTSING 1.0: PROBLEEMID</a:t>
            </a:r>
            <a:endParaRPr b="0" lang="en-US" sz="1800" spc="-1" strike="noStrike">
              <a:latin typeface="Arial"/>
            </a:endParaRPr>
          </a:p>
          <a:p>
            <a:pPr>
              <a:lnSpc>
                <a:spcPct val="100000"/>
              </a:lnSpc>
              <a:tabLst>
                <a:tab algn="l" pos="0"/>
              </a:tabLst>
            </a:pPr>
            <a:endParaRPr b="0" lang="en-US" sz="1800" spc="-1" strike="noStrike">
              <a:latin typeface="Arial"/>
            </a:endParaRPr>
          </a:p>
        </p:txBody>
      </p:sp>
      <p:sp>
        <p:nvSpPr>
          <p:cNvPr id="556" name="CustomShape 2"/>
          <p:cNvSpPr/>
          <p:nvPr/>
        </p:nvSpPr>
        <p:spPr>
          <a:xfrm>
            <a:off x="1440360" y="1097280"/>
            <a:ext cx="5508720" cy="3939480"/>
          </a:xfrm>
          <a:prstGeom prst="rect">
            <a:avLst/>
          </a:prstGeom>
          <a:noFill/>
          <a:ln w="0">
            <a:noFill/>
          </a:ln>
        </p:spPr>
        <p:style>
          <a:lnRef idx="0"/>
          <a:fillRef idx="0"/>
          <a:effectRef idx="0"/>
          <a:fontRef idx="minor"/>
        </p:style>
        <p:txBody>
          <a:bodyPr lIns="0" rIns="0" tIns="0" bIns="0">
            <a:noAutofit/>
          </a:bodyPr>
          <a:p>
            <a:pPr marL="285840" indent="-284760">
              <a:lnSpc>
                <a:spcPct val="100000"/>
              </a:lnSpc>
              <a:spcBef>
                <a:spcPts val="499"/>
              </a:spcBef>
              <a:buClr>
                <a:srgbClr val="e4067e"/>
              </a:buClr>
              <a:buFont typeface="Wingdings" charset="2"/>
              <a:buChar char=""/>
            </a:pPr>
            <a:r>
              <a:rPr b="1" lang="en-US" sz="1600" spc="-1" strike="noStrike">
                <a:solidFill>
                  <a:srgbClr val="332b60"/>
                </a:solidFill>
                <a:latin typeface="Verdana"/>
                <a:ea typeface="DejaVu Sans"/>
              </a:rPr>
              <a:t>Sünonüümid</a:t>
            </a:r>
            <a:r>
              <a:rPr b="0" lang="en-US" sz="1600" spc="-1" strike="noStrike">
                <a:solidFill>
                  <a:srgbClr val="332b60"/>
                </a:solidFill>
                <a:latin typeface="Verdana"/>
                <a:ea typeface="DejaVu Sans"/>
              </a:rPr>
              <a:t>: kui kasutaja otsib „karusmari”, kas anda talle ka dokumendid, mis sisaldavad sõna „tikker”? </a:t>
            </a:r>
            <a:endParaRPr b="0" lang="en-US" sz="1600" spc="-1" strike="noStrike">
              <a:latin typeface="Arial"/>
            </a:endParaRPr>
          </a:p>
          <a:p>
            <a:pPr lvl="2" marL="648000" indent="-21564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Kui jah, siis kuidas? Sünonüümisõnastik?</a:t>
            </a:r>
            <a:endParaRPr b="0" lang="en-US" sz="1600" spc="-1" strike="noStrike">
              <a:latin typeface="Arial"/>
            </a:endParaRPr>
          </a:p>
          <a:p>
            <a:pPr marL="285840" indent="-284760">
              <a:lnSpc>
                <a:spcPct val="100000"/>
              </a:lnSpc>
              <a:spcBef>
                <a:spcPts val="499"/>
              </a:spcBef>
              <a:buClr>
                <a:srgbClr val="e4067e"/>
              </a:buClr>
              <a:buFont typeface="Wingdings" charset="2"/>
              <a:buChar char=""/>
            </a:pPr>
            <a:r>
              <a:rPr b="1" lang="en-US" sz="1600" spc="-1" strike="noStrike">
                <a:solidFill>
                  <a:srgbClr val="332b60"/>
                </a:solidFill>
                <a:latin typeface="Verdana"/>
                <a:ea typeface="DejaVu Sans"/>
              </a:rPr>
              <a:t>Morfoloogia</a:t>
            </a:r>
            <a:r>
              <a:rPr b="0" lang="en-US" sz="1600" spc="-1" strike="noStrike">
                <a:solidFill>
                  <a:srgbClr val="332b60"/>
                </a:solidFill>
                <a:latin typeface="Verdana"/>
                <a:ea typeface="DejaVu Sans"/>
              </a:rPr>
              <a:t>: kui kasutaja otsib sõna „pöial”, kas anda talle ka dokumendid, mis sisaldavad sõna „pöidla”?</a:t>
            </a:r>
            <a:endParaRPr b="0" lang="en-US" sz="1600" spc="-1" strike="noStrike">
              <a:latin typeface="Arial"/>
            </a:endParaRPr>
          </a:p>
          <a:p>
            <a:pPr lvl="2" marL="648000" indent="-21564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Kui jah, kuidas seda siis teha? </a:t>
            </a:r>
            <a:endParaRPr b="0" lang="en-US" sz="1600" spc="-1" strike="noStrike">
              <a:latin typeface="Arial"/>
            </a:endParaRPr>
          </a:p>
          <a:p>
            <a:pPr lvl="3" marL="864000" indent="-21564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Morfoanalüsaator?</a:t>
            </a:r>
            <a:endParaRPr b="0" lang="en-US" sz="1600" spc="-1" strike="noStrike">
              <a:latin typeface="Arial"/>
            </a:endParaRPr>
          </a:p>
          <a:p>
            <a:pPr lvl="3" marL="864000" indent="-21564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Mitmekeelsus?</a:t>
            </a:r>
            <a:endParaRPr b="0" lang="en-US" sz="1600" spc="-1" strike="noStrike">
              <a:latin typeface="Arial"/>
            </a:endParaRPr>
          </a:p>
          <a:p>
            <a:pPr lvl="1" marL="432000" indent="-21564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Tähevead päringus ja dokumendis?</a:t>
            </a:r>
            <a:endParaRPr b="0" lang="en-US" sz="1600" spc="-1" strike="noStrike">
              <a:latin typeface="Arial"/>
            </a:endParaRPr>
          </a:p>
          <a:p>
            <a:pPr marL="285840" indent="-284760">
              <a:lnSpc>
                <a:spcPct val="100000"/>
              </a:lnSpc>
              <a:spcBef>
                <a:spcPts val="499"/>
              </a:spcBef>
              <a:buClr>
                <a:srgbClr val="e4067e"/>
              </a:buClr>
              <a:buFont typeface="Wingdings" charset="2"/>
              <a:buChar char=""/>
            </a:pPr>
            <a:r>
              <a:rPr b="1" lang="en-US" sz="1600" spc="-1" strike="noStrike">
                <a:solidFill>
                  <a:srgbClr val="332b60"/>
                </a:solidFill>
                <a:latin typeface="Verdana"/>
                <a:ea typeface="DejaVu Sans"/>
              </a:rPr>
              <a:t>Kasutusmugavus</a:t>
            </a:r>
            <a:r>
              <a:rPr b="0" lang="en-US" sz="1600" spc="-1" strike="noStrike">
                <a:solidFill>
                  <a:srgbClr val="332b60"/>
                </a:solidFill>
                <a:latin typeface="Verdana"/>
                <a:ea typeface="DejaVu Sans"/>
              </a:rPr>
              <a:t>: eesmärk ei ole tavaliselt leida hunnik dokumente, vaid saada midagi teada</a:t>
            </a:r>
            <a:endParaRPr b="0" lang="en-US" sz="1600" spc="-1" strike="noStrike">
              <a:latin typeface="Arial"/>
            </a:endParaRPr>
          </a:p>
          <a:p>
            <a:pPr lvl="1" marL="432000" indent="-21564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Leitud dokumentide läbitöötamine on kasutaja ülesanne ja võib võtta kaua</a:t>
            </a:r>
            <a:endParaRPr b="0" lang="en-US" sz="1600" spc="-1" strike="noStrike">
              <a:latin typeface="Arial"/>
            </a:endParaRPr>
          </a:p>
          <a:p>
            <a:pPr lvl="1" marL="432000" indent="-21564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Kuidas järjestada leitud dokumendid kasulikkuse alusel? </a:t>
            </a:r>
            <a:endParaRPr b="0" lang="en-US" sz="1600" spc="-1" strike="noStrike">
              <a:latin typeface="Arial"/>
            </a:endParaRPr>
          </a:p>
        </p:txBody>
      </p:sp>
      <p:pic>
        <p:nvPicPr>
          <p:cNvPr id="557" name="" descr=""/>
          <p:cNvPicPr/>
          <p:nvPr/>
        </p:nvPicPr>
        <p:blipFill>
          <a:blip r:embed="rId1"/>
          <a:stretch/>
        </p:blipFill>
        <p:spPr>
          <a:xfrm>
            <a:off x="7315200" y="919800"/>
            <a:ext cx="4663080" cy="4717080"/>
          </a:xfrm>
          <a:prstGeom prst="rect">
            <a:avLst/>
          </a:prstGeom>
          <a:ln w="0">
            <a:noFill/>
          </a:ln>
        </p:spPr>
      </p:pic>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58" name="CustomShape 1"/>
          <p:cNvSpPr/>
          <p:nvPr/>
        </p:nvSpPr>
        <p:spPr>
          <a:xfrm>
            <a:off x="479520" y="549360"/>
            <a:ext cx="10493280" cy="809640"/>
          </a:xfrm>
          <a:prstGeom prst="rect">
            <a:avLst/>
          </a:prstGeom>
          <a:noFill/>
          <a:ln w="0">
            <a:noFill/>
          </a:ln>
        </p:spPr>
        <p:style>
          <a:lnRef idx="0"/>
          <a:fillRef idx="0"/>
          <a:effectRef idx="0"/>
          <a:fontRef idx="minor"/>
        </p:style>
        <p:txBody>
          <a:bodyPr lIns="0" rIns="0" tIns="0" bIns="0">
            <a:noAutofit/>
          </a:bodyPr>
          <a:p>
            <a:pPr>
              <a:lnSpc>
                <a:spcPct val="100000"/>
              </a:lnSpc>
              <a:tabLst>
                <a:tab algn="l" pos="0"/>
              </a:tabLst>
            </a:pPr>
            <a:r>
              <a:rPr b="0" lang="en-US" sz="1800" spc="-1" strike="noStrike">
                <a:solidFill>
                  <a:srgbClr val="332b60"/>
                </a:solidFill>
                <a:latin typeface="Verdana"/>
                <a:ea typeface="DejaVu Sans"/>
              </a:rPr>
              <a:t>INFOOTSING +</a:t>
            </a:r>
            <a:endParaRPr b="0" lang="en-US" sz="1800" spc="-1" strike="noStrike">
              <a:latin typeface="Arial"/>
            </a:endParaRPr>
          </a:p>
          <a:p>
            <a:pPr>
              <a:lnSpc>
                <a:spcPct val="100000"/>
              </a:lnSpc>
              <a:tabLst>
                <a:tab algn="l" pos="0"/>
              </a:tabLst>
            </a:pPr>
            <a:endParaRPr b="0" lang="en-US" sz="1800" spc="-1" strike="noStrike">
              <a:latin typeface="Arial"/>
            </a:endParaRPr>
          </a:p>
        </p:txBody>
      </p:sp>
      <p:sp>
        <p:nvSpPr>
          <p:cNvPr id="559" name="CustomShape 2"/>
          <p:cNvSpPr/>
          <p:nvPr/>
        </p:nvSpPr>
        <p:spPr>
          <a:xfrm>
            <a:off x="1440360" y="1097280"/>
            <a:ext cx="5508720" cy="3939480"/>
          </a:xfrm>
          <a:prstGeom prst="rect">
            <a:avLst/>
          </a:prstGeom>
          <a:noFill/>
          <a:ln w="0">
            <a:noFill/>
          </a:ln>
        </p:spPr>
        <p:style>
          <a:lnRef idx="0"/>
          <a:fillRef idx="0"/>
          <a:effectRef idx="0"/>
          <a:fontRef idx="minor"/>
        </p:style>
        <p:txBody>
          <a:bodyPr lIns="0" rIns="0" tIns="0" bIns="0">
            <a:noAutofit/>
          </a:bodyPr>
          <a:p>
            <a:pPr>
              <a:lnSpc>
                <a:spcPct val="100000"/>
              </a:lnSpc>
              <a:spcBef>
                <a:spcPts val="499"/>
              </a:spcBef>
            </a:pPr>
            <a:r>
              <a:rPr b="0" lang="en-US" sz="1600" spc="-1" strike="noStrike">
                <a:solidFill>
                  <a:srgbClr val="332b60"/>
                </a:solidFill>
                <a:latin typeface="Verdana"/>
                <a:ea typeface="DejaVu Sans"/>
              </a:rPr>
              <a:t>Google praegu:</a:t>
            </a:r>
            <a:endParaRPr b="0" lang="en-US" sz="1600" spc="-1" strike="noStrike">
              <a:latin typeface="Arial"/>
            </a:endParaRPr>
          </a:p>
          <a:p>
            <a:pPr marL="285840" indent="-284760">
              <a:lnSpc>
                <a:spcPct val="100000"/>
              </a:lnSpc>
              <a:spcBef>
                <a:spcPts val="499"/>
              </a:spcBef>
              <a:buClr>
                <a:srgbClr val="e4067e"/>
              </a:buClr>
              <a:buFont typeface="Wingdings" charset="2"/>
              <a:buChar char=""/>
            </a:pPr>
            <a:r>
              <a:rPr b="0" lang="en-US" sz="1600" spc="-1" strike="noStrike">
                <a:solidFill>
                  <a:srgbClr val="332b60"/>
                </a:solidFill>
                <a:latin typeface="Verdana"/>
                <a:ea typeface="DejaVu Sans"/>
              </a:rPr>
              <a:t>Annab otsevastuse lihtsamatele (ingliskeelsetele) küsimustele</a:t>
            </a:r>
            <a:endParaRPr b="0" lang="en-US" sz="1600" spc="-1" strike="noStrike">
              <a:latin typeface="Arial"/>
            </a:endParaRPr>
          </a:p>
          <a:p>
            <a:pPr lvl="1" marL="432000" indent="-215640">
              <a:lnSpc>
                <a:spcPct val="100000"/>
              </a:lnSpc>
              <a:spcBef>
                <a:spcPts val="499"/>
              </a:spcBef>
              <a:buClr>
                <a:srgbClr val="000000"/>
              </a:buClr>
              <a:buSzPct val="45000"/>
              <a:buFont typeface="Wingdings" charset="2"/>
              <a:buChar char=""/>
            </a:pPr>
            <a:r>
              <a:rPr b="0" i="1" lang="en-US" sz="1600" spc="-1" strike="noStrike">
                <a:solidFill>
                  <a:srgbClr val="332b60"/>
                </a:solidFill>
                <a:latin typeface="Verdana"/>
                <a:ea typeface="DejaVu Sans"/>
              </a:rPr>
              <a:t>„</a:t>
            </a:r>
            <a:r>
              <a:rPr b="0" i="1" lang="en-US" sz="1600" spc="-1" strike="noStrike">
                <a:solidFill>
                  <a:srgbClr val="332b60"/>
                </a:solidFill>
                <a:latin typeface="Verdana"/>
                <a:ea typeface="DejaVu Sans"/>
              </a:rPr>
              <a:t>Who is the president of Estonia”</a:t>
            </a:r>
            <a:endParaRPr b="0" lang="en-US" sz="1600" spc="-1" strike="noStrike">
              <a:latin typeface="Arial"/>
            </a:endParaRPr>
          </a:p>
          <a:p>
            <a:pPr lvl="1" marL="432000" indent="-215640">
              <a:lnSpc>
                <a:spcPct val="100000"/>
              </a:lnSpc>
              <a:spcBef>
                <a:spcPts val="499"/>
              </a:spcBef>
              <a:buClr>
                <a:srgbClr val="000000"/>
              </a:buClr>
              <a:buSzPct val="45000"/>
              <a:buFont typeface="Wingdings" charset="2"/>
              <a:buChar char=""/>
            </a:pPr>
            <a:r>
              <a:rPr b="0" i="1" lang="en-US" sz="1600" spc="-1" strike="noStrike">
                <a:solidFill>
                  <a:srgbClr val="332b60"/>
                </a:solidFill>
                <a:latin typeface="Verdana"/>
                <a:ea typeface="DejaVu Sans"/>
              </a:rPr>
              <a:t>„</a:t>
            </a:r>
            <a:r>
              <a:rPr b="0" i="1" lang="en-US" sz="1600" spc="-1" strike="noStrike">
                <a:solidFill>
                  <a:srgbClr val="332b60"/>
                </a:solidFill>
                <a:latin typeface="Verdana"/>
                <a:ea typeface="DejaVu Sans"/>
              </a:rPr>
              <a:t>Current time in Tokyo”</a:t>
            </a:r>
            <a:endParaRPr b="0" lang="en-US" sz="1600" spc="-1" strike="noStrike">
              <a:latin typeface="Arial"/>
            </a:endParaRPr>
          </a:p>
          <a:p>
            <a:pPr lvl="1" marL="432000" indent="-215640">
              <a:lnSpc>
                <a:spcPct val="100000"/>
              </a:lnSpc>
              <a:spcBef>
                <a:spcPts val="499"/>
              </a:spcBef>
              <a:buClr>
                <a:srgbClr val="000000"/>
              </a:buClr>
              <a:buSzPct val="45000"/>
              <a:buFont typeface="Wingdings" charset="2"/>
              <a:buChar char=""/>
            </a:pPr>
            <a:r>
              <a:rPr b="0" i="1" lang="en-US" sz="1600" spc="-1" strike="noStrike">
                <a:solidFill>
                  <a:srgbClr val="332b60"/>
                </a:solidFill>
                <a:latin typeface="Verdana"/>
                <a:ea typeface="DejaVu Sans"/>
              </a:rPr>
              <a:t>„</a:t>
            </a:r>
            <a:r>
              <a:rPr b="0" i="1" lang="en-US" sz="1600" spc="-1" strike="noStrike">
                <a:solidFill>
                  <a:srgbClr val="332b60"/>
                </a:solidFill>
                <a:latin typeface="Verdana"/>
                <a:ea typeface="DejaVu Sans"/>
              </a:rPr>
              <a:t>What is the largest lake in the world?”</a:t>
            </a:r>
            <a:endParaRPr b="0" lang="en-US" sz="1600" spc="-1" strike="noStrike">
              <a:latin typeface="Arial"/>
            </a:endParaRPr>
          </a:p>
          <a:p>
            <a:pPr marL="285840" indent="-284760">
              <a:lnSpc>
                <a:spcPct val="100000"/>
              </a:lnSpc>
              <a:spcBef>
                <a:spcPts val="499"/>
              </a:spcBef>
              <a:buClr>
                <a:srgbClr val="e4067e"/>
              </a:buClr>
              <a:buFont typeface="Wingdings" charset="2"/>
              <a:buChar char=""/>
            </a:pPr>
            <a:r>
              <a:rPr b="0" lang="en-US" sz="1600" spc="-1" strike="noStrike">
                <a:solidFill>
                  <a:srgbClr val="332b60"/>
                </a:solidFill>
                <a:latin typeface="Verdana"/>
                <a:ea typeface="DejaVu Sans"/>
              </a:rPr>
              <a:t>Probleemid:</a:t>
            </a:r>
            <a:endParaRPr b="0" lang="en-US" sz="1600" spc="-1" strike="noStrike">
              <a:latin typeface="Arial"/>
            </a:endParaRPr>
          </a:p>
          <a:p>
            <a:pPr lvl="1" marL="432000" indent="-21564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Töötab ainult teatud päringute puhul</a:t>
            </a:r>
            <a:endParaRPr b="0" lang="en-US" sz="1600" spc="-1" strike="noStrike">
              <a:latin typeface="Arial"/>
            </a:endParaRPr>
          </a:p>
          <a:p>
            <a:pPr lvl="1" marL="432000" indent="-21564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Ei suuda vastust “sünteesida” mitme dokumendi kombineerimise abil</a:t>
            </a:r>
            <a:endParaRPr b="0" lang="en-US" sz="1600" spc="-1" strike="noStrike">
              <a:latin typeface="Arial"/>
            </a:endParaRPr>
          </a:p>
          <a:p>
            <a:pPr lvl="1" marL="432000" indent="-21564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Ei tööta eesti keeles</a:t>
            </a:r>
            <a:endParaRPr b="0" lang="en-US" sz="1600" spc="-1" strike="noStrike">
              <a:latin typeface="Arial"/>
            </a:endParaRPr>
          </a:p>
          <a:p>
            <a:pPr>
              <a:lnSpc>
                <a:spcPct val="100000"/>
              </a:lnSpc>
              <a:spcBef>
                <a:spcPts val="499"/>
              </a:spcBef>
            </a:pPr>
            <a:endParaRPr b="0" lang="en-US" sz="1600" spc="-1" strike="noStrike">
              <a:latin typeface="Arial"/>
            </a:endParaRPr>
          </a:p>
          <a:p>
            <a:pPr>
              <a:lnSpc>
                <a:spcPct val="100000"/>
              </a:lnSpc>
              <a:spcBef>
                <a:spcPts val="499"/>
              </a:spcBef>
            </a:pPr>
            <a:endParaRPr b="0" lang="en-US" sz="1600" spc="-1" strike="noStrike">
              <a:latin typeface="Arial"/>
            </a:endParaRPr>
          </a:p>
        </p:txBody>
      </p:sp>
      <p:pic>
        <p:nvPicPr>
          <p:cNvPr id="560" name="" descr=""/>
          <p:cNvPicPr/>
          <p:nvPr/>
        </p:nvPicPr>
        <p:blipFill>
          <a:blip r:embed="rId1"/>
          <a:stretch/>
        </p:blipFill>
        <p:spPr>
          <a:xfrm>
            <a:off x="7944120" y="223200"/>
            <a:ext cx="3576960" cy="3068280"/>
          </a:xfrm>
          <a:prstGeom prst="rect">
            <a:avLst/>
          </a:prstGeom>
          <a:ln w="0">
            <a:noFill/>
          </a:ln>
        </p:spPr>
      </p:pic>
      <p:pic>
        <p:nvPicPr>
          <p:cNvPr id="561" name="" descr=""/>
          <p:cNvPicPr/>
          <p:nvPr/>
        </p:nvPicPr>
        <p:blipFill>
          <a:blip r:embed="rId2"/>
          <a:stretch/>
        </p:blipFill>
        <p:spPr>
          <a:xfrm>
            <a:off x="7772400" y="3723840"/>
            <a:ext cx="4416840" cy="3010320"/>
          </a:xfrm>
          <a:prstGeom prst="rect">
            <a:avLst/>
          </a:prstGeom>
          <a:ln w="0">
            <a:noFill/>
          </a:ln>
        </p:spPr>
      </p:pic>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62" name="CustomShape 1"/>
          <p:cNvSpPr/>
          <p:nvPr/>
        </p:nvSpPr>
        <p:spPr>
          <a:xfrm>
            <a:off x="479520" y="549360"/>
            <a:ext cx="10493280" cy="809640"/>
          </a:xfrm>
          <a:prstGeom prst="rect">
            <a:avLst/>
          </a:prstGeom>
          <a:noFill/>
          <a:ln w="0">
            <a:noFill/>
          </a:ln>
        </p:spPr>
        <p:style>
          <a:lnRef idx="0"/>
          <a:fillRef idx="0"/>
          <a:effectRef idx="0"/>
          <a:fontRef idx="minor"/>
        </p:style>
        <p:txBody>
          <a:bodyPr lIns="0" rIns="0" tIns="0" bIns="0">
            <a:noAutofit/>
          </a:bodyPr>
          <a:p>
            <a:pPr>
              <a:lnSpc>
                <a:spcPct val="100000"/>
              </a:lnSpc>
              <a:tabLst>
                <a:tab algn="l" pos="0"/>
              </a:tabLst>
            </a:pPr>
            <a:r>
              <a:rPr b="0" lang="en-US" sz="1800" spc="-1" strike="noStrike">
                <a:solidFill>
                  <a:srgbClr val="332b60"/>
                </a:solidFill>
                <a:latin typeface="Verdana"/>
                <a:ea typeface="DejaVu Sans"/>
              </a:rPr>
              <a:t>INIMENE</a:t>
            </a:r>
            <a:endParaRPr b="0" lang="en-US" sz="1800" spc="-1" strike="noStrike">
              <a:latin typeface="Arial"/>
            </a:endParaRPr>
          </a:p>
          <a:p>
            <a:pPr>
              <a:lnSpc>
                <a:spcPct val="100000"/>
              </a:lnSpc>
              <a:tabLst>
                <a:tab algn="l" pos="0"/>
              </a:tabLst>
            </a:pPr>
            <a:endParaRPr b="0" lang="en-US" sz="1800" spc="-1" strike="noStrike">
              <a:latin typeface="Arial"/>
            </a:endParaRPr>
          </a:p>
        </p:txBody>
      </p:sp>
      <p:sp>
        <p:nvSpPr>
          <p:cNvPr id="563" name="CustomShape 2"/>
          <p:cNvSpPr/>
          <p:nvPr/>
        </p:nvSpPr>
        <p:spPr>
          <a:xfrm>
            <a:off x="1440360" y="1097280"/>
            <a:ext cx="4411440" cy="3939480"/>
          </a:xfrm>
          <a:prstGeom prst="rect">
            <a:avLst/>
          </a:prstGeom>
          <a:noFill/>
          <a:ln w="0">
            <a:noFill/>
          </a:ln>
        </p:spPr>
        <p:style>
          <a:lnRef idx="0"/>
          <a:fillRef idx="0"/>
          <a:effectRef idx="0"/>
          <a:fontRef idx="minor"/>
        </p:style>
        <p:txBody>
          <a:bodyPr lIns="0" rIns="0" tIns="0" bIns="0">
            <a:noAutofit/>
          </a:bodyPr>
          <a:p>
            <a:pPr>
              <a:lnSpc>
                <a:spcPct val="100000"/>
              </a:lnSpc>
              <a:spcBef>
                <a:spcPts val="499"/>
              </a:spcBef>
            </a:pPr>
            <a:r>
              <a:rPr b="0" lang="en-US" sz="1600" spc="-1" strike="noStrike">
                <a:solidFill>
                  <a:srgbClr val="332b60"/>
                </a:solidFill>
                <a:latin typeface="Verdana"/>
                <a:ea typeface="DejaVu Sans"/>
              </a:rPr>
              <a:t>Aga kuidas inimene oma küsimusele vastust otsib?</a:t>
            </a:r>
            <a:endParaRPr b="0" lang="en-US" sz="1600" spc="-1" strike="noStrike">
              <a:latin typeface="Arial"/>
            </a:endParaRPr>
          </a:p>
          <a:p>
            <a:pPr marL="285840" indent="-284760">
              <a:lnSpc>
                <a:spcPct val="100000"/>
              </a:lnSpc>
              <a:spcBef>
                <a:spcPts val="499"/>
              </a:spcBef>
              <a:buClr>
                <a:srgbClr val="e4067e"/>
              </a:buClr>
              <a:buFont typeface="Wingdings" charset="2"/>
              <a:buChar char=""/>
            </a:pPr>
            <a:r>
              <a:rPr b="0" lang="en-US" sz="1600" spc="-1" strike="noStrike">
                <a:solidFill>
                  <a:srgbClr val="332b60"/>
                </a:solidFill>
                <a:latin typeface="Verdana"/>
                <a:ea typeface="DejaVu Sans"/>
              </a:rPr>
              <a:t>Proovib erinevaid päringuid, et leida leheküljed, mis võivad vajalikku infot sisaldada</a:t>
            </a:r>
            <a:endParaRPr b="0" lang="en-US" sz="1600" spc="-1" strike="noStrike">
              <a:latin typeface="Arial"/>
            </a:endParaRPr>
          </a:p>
          <a:p>
            <a:pPr marL="285840" indent="-284760">
              <a:lnSpc>
                <a:spcPct val="100000"/>
              </a:lnSpc>
              <a:spcBef>
                <a:spcPts val="499"/>
              </a:spcBef>
              <a:buClr>
                <a:srgbClr val="e4067e"/>
              </a:buClr>
              <a:buFont typeface="Wingdings" charset="2"/>
              <a:buChar char=""/>
            </a:pPr>
            <a:r>
              <a:rPr b="0" lang="en-US" sz="1600" spc="-1" strike="noStrike">
                <a:solidFill>
                  <a:srgbClr val="332b60"/>
                </a:solidFill>
                <a:latin typeface="Verdana"/>
                <a:ea typeface="DejaVu Sans"/>
              </a:rPr>
              <a:t>Leiab neilt lehekülgedelt lõigud, mis on teemaga seotud</a:t>
            </a:r>
            <a:endParaRPr b="0" lang="en-US" sz="1600" spc="-1" strike="noStrike">
              <a:latin typeface="Arial"/>
            </a:endParaRPr>
          </a:p>
          <a:p>
            <a:pPr marL="285840" indent="-284760">
              <a:lnSpc>
                <a:spcPct val="100000"/>
              </a:lnSpc>
              <a:spcBef>
                <a:spcPts val="499"/>
              </a:spcBef>
              <a:buClr>
                <a:srgbClr val="e4067e"/>
              </a:buClr>
              <a:buFont typeface="Wingdings" charset="2"/>
              <a:buChar char=""/>
            </a:pPr>
            <a:r>
              <a:rPr b="0" lang="en-US" sz="1600" spc="-1" strike="noStrike">
                <a:solidFill>
                  <a:srgbClr val="332b60"/>
                </a:solidFill>
                <a:latin typeface="Verdana"/>
                <a:ea typeface="DejaVu Sans"/>
              </a:rPr>
              <a:t>Loeb lõigud läbi</a:t>
            </a:r>
            <a:endParaRPr b="0" lang="en-US" sz="1600" spc="-1" strike="noStrike">
              <a:latin typeface="Arial"/>
            </a:endParaRPr>
          </a:p>
          <a:p>
            <a:pPr marL="285840" indent="-284760">
              <a:lnSpc>
                <a:spcPct val="100000"/>
              </a:lnSpc>
              <a:spcBef>
                <a:spcPts val="499"/>
              </a:spcBef>
              <a:buClr>
                <a:srgbClr val="e4067e"/>
              </a:buClr>
              <a:buFont typeface="Wingdings" charset="2"/>
              <a:buChar char=""/>
            </a:pPr>
            <a:r>
              <a:rPr b="0" lang="en-US" sz="1600" spc="-1" strike="noStrike">
                <a:solidFill>
                  <a:srgbClr val="332b60"/>
                </a:solidFill>
                <a:latin typeface="Verdana"/>
                <a:ea typeface="DejaVu Sans"/>
              </a:rPr>
              <a:t>Sünteesib oma peas vastuse</a:t>
            </a:r>
            <a:br/>
            <a:br/>
            <a:r>
              <a:rPr b="0" lang="en-US" sz="1600" spc="-1" strike="noStrike">
                <a:solidFill>
                  <a:srgbClr val="332b60"/>
                </a:solidFill>
                <a:latin typeface="Verdana"/>
                <a:ea typeface="DejaVu Sans"/>
              </a:rPr>
              <a:t> </a:t>
            </a:r>
            <a:endParaRPr b="0" lang="en-US" sz="1600" spc="-1" strike="noStrike">
              <a:latin typeface="Arial"/>
            </a:endParaRPr>
          </a:p>
          <a:p>
            <a:pPr marL="285840" indent="-284760">
              <a:lnSpc>
                <a:spcPct val="100000"/>
              </a:lnSpc>
              <a:spcBef>
                <a:spcPts val="499"/>
              </a:spcBef>
              <a:buClr>
                <a:srgbClr val="e4067e"/>
              </a:buClr>
              <a:buFont typeface="Wingdings" charset="2"/>
              <a:buChar char=""/>
            </a:pPr>
            <a:r>
              <a:rPr b="0" lang="en-US" sz="1600" spc="-1" strike="noStrike">
                <a:solidFill>
                  <a:srgbClr val="332b60"/>
                </a:solidFill>
                <a:latin typeface="Verdana"/>
                <a:ea typeface="DejaVu Sans"/>
              </a:rPr>
              <a:t>Kas me saame sama protsessi modelleerida arvutiga?</a:t>
            </a:r>
            <a:endParaRPr b="0" lang="en-US" sz="1600" spc="-1" strike="noStrike">
              <a:latin typeface="Arial"/>
            </a:endParaRPr>
          </a:p>
          <a:p>
            <a:pPr>
              <a:lnSpc>
                <a:spcPct val="100000"/>
              </a:lnSpc>
              <a:spcBef>
                <a:spcPts val="499"/>
              </a:spcBef>
            </a:pPr>
            <a:endParaRPr b="0" lang="en-US" sz="1600" spc="-1" strike="noStrike">
              <a:latin typeface="Arial"/>
            </a:endParaRPr>
          </a:p>
        </p:txBody>
      </p:sp>
      <p:pic>
        <p:nvPicPr>
          <p:cNvPr id="564" name="" descr=""/>
          <p:cNvPicPr/>
          <p:nvPr/>
        </p:nvPicPr>
        <p:blipFill>
          <a:blip r:embed="rId1"/>
          <a:stretch/>
        </p:blipFill>
        <p:spPr>
          <a:xfrm>
            <a:off x="6989760" y="2011680"/>
            <a:ext cx="4805640" cy="3291480"/>
          </a:xfrm>
          <a:prstGeom prst="rect">
            <a:avLst/>
          </a:prstGeom>
          <a:ln w="0">
            <a:noFill/>
          </a:ln>
        </p:spPr>
      </p:pic>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65" name="CustomShape 1"/>
          <p:cNvSpPr/>
          <p:nvPr/>
        </p:nvSpPr>
        <p:spPr>
          <a:xfrm>
            <a:off x="479520" y="549360"/>
            <a:ext cx="10493280" cy="809640"/>
          </a:xfrm>
          <a:prstGeom prst="rect">
            <a:avLst/>
          </a:prstGeom>
          <a:noFill/>
          <a:ln w="0">
            <a:noFill/>
          </a:ln>
        </p:spPr>
        <p:style>
          <a:lnRef idx="0"/>
          <a:fillRef idx="0"/>
          <a:effectRef idx="0"/>
          <a:fontRef idx="minor"/>
        </p:style>
        <p:txBody>
          <a:bodyPr lIns="0" rIns="0" tIns="0" bIns="0">
            <a:noAutofit/>
          </a:bodyPr>
          <a:p>
            <a:pPr>
              <a:lnSpc>
                <a:spcPct val="100000"/>
              </a:lnSpc>
              <a:tabLst>
                <a:tab algn="l" pos="0"/>
              </a:tabLst>
            </a:pPr>
            <a:r>
              <a:rPr b="0" lang="en-US" sz="1800" spc="-1" strike="noStrike">
                <a:solidFill>
                  <a:srgbClr val="332b60"/>
                </a:solidFill>
                <a:latin typeface="Verdana"/>
                <a:ea typeface="DejaVu Sans"/>
              </a:rPr>
              <a:t>INFOOTSING ++: </a:t>
            </a:r>
            <a:endParaRPr b="0" lang="en-US" sz="1800" spc="-1" strike="noStrike">
              <a:latin typeface="Arial"/>
            </a:endParaRPr>
          </a:p>
          <a:p>
            <a:pPr>
              <a:lnSpc>
                <a:spcPct val="100000"/>
              </a:lnSpc>
              <a:tabLst>
                <a:tab algn="l" pos="0"/>
              </a:tabLst>
            </a:pPr>
            <a:endParaRPr b="0" lang="en-US" sz="1800" spc="-1" strike="noStrike">
              <a:latin typeface="Arial"/>
            </a:endParaRPr>
          </a:p>
        </p:txBody>
      </p:sp>
      <p:sp>
        <p:nvSpPr>
          <p:cNvPr id="566" name="CustomShape 2"/>
          <p:cNvSpPr/>
          <p:nvPr/>
        </p:nvSpPr>
        <p:spPr>
          <a:xfrm>
            <a:off x="1440360" y="1097280"/>
            <a:ext cx="4685760" cy="3939480"/>
          </a:xfrm>
          <a:prstGeom prst="rect">
            <a:avLst/>
          </a:prstGeom>
          <a:noFill/>
          <a:ln w="0">
            <a:noFill/>
          </a:ln>
        </p:spPr>
        <p:style>
          <a:lnRef idx="0"/>
          <a:fillRef idx="0"/>
          <a:effectRef idx="0"/>
          <a:fontRef idx="minor"/>
        </p:style>
        <p:txBody>
          <a:bodyPr lIns="0" rIns="0" tIns="0" bIns="0">
            <a:noAutofit/>
          </a:bodyPr>
          <a:p>
            <a:pPr>
              <a:lnSpc>
                <a:spcPct val="100000"/>
              </a:lnSpc>
              <a:spcBef>
                <a:spcPts val="499"/>
              </a:spcBef>
            </a:pPr>
            <a:r>
              <a:rPr b="1" i="1" lang="et-EE" sz="1800" spc="-1" strike="noStrike">
                <a:solidFill>
                  <a:srgbClr val="000000"/>
                </a:solidFill>
                <a:latin typeface="Arial"/>
                <a:ea typeface="DejaVu Sans"/>
              </a:rPr>
              <a:t>Long-form Question Answering</a:t>
            </a:r>
            <a:endParaRPr b="0" lang="en-US" sz="1800" spc="-1" strike="noStrike">
              <a:latin typeface="Arial"/>
            </a:endParaRPr>
          </a:p>
          <a:p>
            <a:pPr marL="285840" indent="-284760">
              <a:lnSpc>
                <a:spcPct val="100000"/>
              </a:lnSpc>
              <a:spcBef>
                <a:spcPts val="499"/>
              </a:spcBef>
              <a:buClr>
                <a:srgbClr val="e4067e"/>
              </a:buClr>
              <a:buFont typeface="Wingdings" charset="2"/>
              <a:buChar char=""/>
            </a:pPr>
            <a:r>
              <a:rPr b="0" lang="et-EE" sz="1800" spc="-1" strike="noStrike">
                <a:solidFill>
                  <a:srgbClr val="000000"/>
                </a:solidFill>
                <a:latin typeface="Arial"/>
                <a:ea typeface="DejaVu Sans"/>
              </a:rPr>
              <a:t>Loomulikus keeles esitatud küsimusele genereeritakse vastus</a:t>
            </a:r>
            <a:endParaRPr b="0" lang="en-US" sz="1800" spc="-1" strike="noStrike">
              <a:latin typeface="Arial"/>
            </a:endParaRPr>
          </a:p>
          <a:p>
            <a:pPr marL="285840" indent="-284760">
              <a:lnSpc>
                <a:spcPct val="100000"/>
              </a:lnSpc>
              <a:spcBef>
                <a:spcPts val="499"/>
              </a:spcBef>
              <a:buClr>
                <a:srgbClr val="e4067e"/>
              </a:buClr>
              <a:buFont typeface="Wingdings" charset="2"/>
              <a:buChar char=""/>
            </a:pPr>
            <a:r>
              <a:rPr b="0" lang="et-EE" sz="1800" spc="-1" strike="noStrike">
                <a:solidFill>
                  <a:srgbClr val="000000"/>
                </a:solidFill>
                <a:latin typeface="Arial"/>
                <a:ea typeface="DejaVu Sans"/>
              </a:rPr>
              <a:t>Vastus on „abstrahhiivne”, ja võib olla mitmes dokumendis oleva info süntees</a:t>
            </a:r>
            <a:endParaRPr b="0" lang="en-US" sz="1800" spc="-1" strike="noStrike">
              <a:latin typeface="Arial"/>
            </a:endParaRPr>
          </a:p>
          <a:p>
            <a:pPr marL="285840" indent="-284760">
              <a:lnSpc>
                <a:spcPct val="100000"/>
              </a:lnSpc>
              <a:spcBef>
                <a:spcPts val="499"/>
              </a:spcBef>
              <a:buClr>
                <a:srgbClr val="e4067e"/>
              </a:buClr>
              <a:buFont typeface="Wingdings" charset="2"/>
              <a:buChar char=""/>
            </a:pPr>
            <a:r>
              <a:rPr b="0" lang="et-EE" sz="1800" spc="-1" strike="noStrike">
                <a:solidFill>
                  <a:srgbClr val="000000"/>
                </a:solidFill>
                <a:latin typeface="Arial"/>
                <a:ea typeface="DejaVu Sans"/>
              </a:rPr>
              <a:t>Kuidas toimib?</a:t>
            </a:r>
            <a:endParaRPr b="0" lang="en-US" sz="1800" spc="-1" strike="noStrike">
              <a:latin typeface="Arial"/>
            </a:endParaRPr>
          </a:p>
          <a:p>
            <a:pPr lvl="1" marL="432000" indent="-215640">
              <a:lnSpc>
                <a:spcPct val="100000"/>
              </a:lnSpc>
              <a:spcBef>
                <a:spcPts val="499"/>
              </a:spcBef>
              <a:buClr>
                <a:srgbClr val="000000"/>
              </a:buClr>
              <a:buSzPct val="45000"/>
              <a:buFont typeface="Wingdings" charset="2"/>
              <a:buChar char=""/>
            </a:pPr>
            <a:r>
              <a:rPr b="0" lang="et-EE" sz="1800" spc="-1" strike="noStrike">
                <a:solidFill>
                  <a:srgbClr val="000000"/>
                </a:solidFill>
                <a:latin typeface="Arial"/>
                <a:ea typeface="DejaVu Sans"/>
              </a:rPr>
              <a:t>Leitakse küsimusele sarnased dokumendid (näit. Wikipediast)</a:t>
            </a:r>
            <a:endParaRPr b="0" lang="en-US" sz="1800" spc="-1" strike="noStrike">
              <a:latin typeface="Arial"/>
            </a:endParaRPr>
          </a:p>
          <a:p>
            <a:pPr lvl="1" marL="432000" indent="-215640">
              <a:lnSpc>
                <a:spcPct val="100000"/>
              </a:lnSpc>
              <a:spcBef>
                <a:spcPts val="499"/>
              </a:spcBef>
              <a:buClr>
                <a:srgbClr val="000000"/>
              </a:buClr>
              <a:buSzPct val="45000"/>
              <a:buFont typeface="Wingdings" charset="2"/>
              <a:buChar char=""/>
            </a:pPr>
            <a:r>
              <a:rPr b="0" lang="et-EE" sz="1800" spc="-1" strike="noStrike">
                <a:solidFill>
                  <a:srgbClr val="000000"/>
                </a:solidFill>
                <a:latin typeface="Arial"/>
                <a:ea typeface="DejaVu Sans"/>
              </a:rPr>
              <a:t>Saadud dokumentidest leitakse küsimusega sarnased lõigud</a:t>
            </a:r>
            <a:endParaRPr b="0" lang="en-US" sz="1800" spc="-1" strike="noStrike">
              <a:latin typeface="Arial"/>
            </a:endParaRPr>
          </a:p>
          <a:p>
            <a:pPr lvl="1" marL="432000" indent="-215640">
              <a:lnSpc>
                <a:spcPct val="100000"/>
              </a:lnSpc>
              <a:spcBef>
                <a:spcPts val="499"/>
              </a:spcBef>
              <a:buClr>
                <a:srgbClr val="000000"/>
              </a:buClr>
              <a:buSzPct val="45000"/>
              <a:buFont typeface="Wingdings" charset="2"/>
              <a:buChar char=""/>
            </a:pPr>
            <a:r>
              <a:rPr b="0" lang="et-EE" sz="1800" spc="-1" strike="noStrike">
                <a:solidFill>
                  <a:srgbClr val="000000"/>
                </a:solidFill>
                <a:latin typeface="Arial"/>
                <a:ea typeface="DejaVu Sans"/>
              </a:rPr>
              <a:t>Abstrahhiivne kokkuvõttemudel genereerib vastuse</a:t>
            </a:r>
            <a:endParaRPr b="0" lang="en-US" sz="1800" spc="-1" strike="noStrike">
              <a:latin typeface="Arial"/>
            </a:endParaRPr>
          </a:p>
          <a:p>
            <a:pPr lvl="2" marL="648000" indent="-216000">
              <a:lnSpc>
                <a:spcPct val="100000"/>
              </a:lnSpc>
              <a:spcBef>
                <a:spcPts val="499"/>
              </a:spcBef>
              <a:buClr>
                <a:srgbClr val="000000"/>
              </a:buClr>
              <a:buSzPct val="45000"/>
              <a:buFont typeface="Wingdings" charset="2"/>
              <a:buChar char=""/>
            </a:pPr>
            <a:r>
              <a:rPr b="0" lang="et-EE" sz="1800" spc="-1" strike="noStrike">
                <a:solidFill>
                  <a:srgbClr val="000000"/>
                </a:solidFill>
                <a:latin typeface="Arial"/>
                <a:ea typeface="DejaVu Sans"/>
              </a:rPr>
              <a:t>Mudel on küsimusele orienteeritud. S.t. lisaks sisendtekstile arvestab ta kokkuvõtte genereerimisel ka küsimust</a:t>
            </a:r>
            <a:endParaRPr b="0" lang="en-US" sz="1800" spc="-1" strike="noStrike">
              <a:latin typeface="Arial"/>
            </a:endParaRPr>
          </a:p>
          <a:p>
            <a:pPr lvl="2" marL="648000" indent="-216000">
              <a:lnSpc>
                <a:spcPct val="100000"/>
              </a:lnSpc>
              <a:spcBef>
                <a:spcPts val="499"/>
              </a:spcBef>
              <a:buClr>
                <a:srgbClr val="000000"/>
              </a:buClr>
              <a:buSzPct val="45000"/>
              <a:buFont typeface="Wingdings" charset="2"/>
              <a:buChar char=""/>
            </a:pPr>
            <a:r>
              <a:rPr b="0" lang="et-EE" sz="1800" spc="-1" strike="noStrike">
                <a:solidFill>
                  <a:srgbClr val="000000"/>
                </a:solidFill>
                <a:latin typeface="Arial"/>
                <a:ea typeface="DejaVu Sans"/>
              </a:rPr>
              <a:t>Sisendiks on mitu dokumenti (tekstilõiku)</a:t>
            </a:r>
            <a:endParaRPr b="0" lang="en-US" sz="1800" spc="-1" strike="noStrike">
              <a:latin typeface="Arial"/>
            </a:endParaRPr>
          </a:p>
        </p:txBody>
      </p:sp>
      <p:pic>
        <p:nvPicPr>
          <p:cNvPr id="567" name="" descr=""/>
          <p:cNvPicPr/>
          <p:nvPr/>
        </p:nvPicPr>
        <p:blipFill>
          <a:blip r:embed="rId1"/>
          <a:stretch/>
        </p:blipFill>
        <p:spPr>
          <a:xfrm>
            <a:off x="6019560" y="1828800"/>
            <a:ext cx="6096240" cy="3429000"/>
          </a:xfrm>
          <a:prstGeom prst="rect">
            <a:avLst/>
          </a:prstGeom>
          <a:ln w="0">
            <a:noFill/>
          </a:ln>
        </p:spPr>
      </p:pic>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568" name="" descr=""/>
          <p:cNvPicPr/>
          <p:nvPr/>
        </p:nvPicPr>
        <p:blipFill>
          <a:blip r:embed="rId1"/>
          <a:stretch/>
        </p:blipFill>
        <p:spPr>
          <a:xfrm>
            <a:off x="834480" y="1342440"/>
            <a:ext cx="8080920" cy="4143960"/>
          </a:xfrm>
          <a:prstGeom prst="rect">
            <a:avLst/>
          </a:prstGeom>
          <a:ln w="0">
            <a:noFill/>
          </a:ln>
        </p:spPr>
      </p:pic>
      <p:sp>
        <p:nvSpPr>
          <p:cNvPr id="569" name=""/>
          <p:cNvSpPr txBox="1"/>
          <p:nvPr/>
        </p:nvSpPr>
        <p:spPr>
          <a:xfrm>
            <a:off x="457200" y="457200"/>
            <a:ext cx="5943600" cy="1370160"/>
          </a:xfrm>
          <a:prstGeom prst="rect">
            <a:avLst/>
          </a:prstGeom>
          <a:noFill/>
          <a:ln w="0">
            <a:noFill/>
          </a:ln>
        </p:spPr>
        <p:txBody>
          <a:bodyPr lIns="90000" rIns="90000" tIns="45000" bIns="45000">
            <a:noAutofit/>
          </a:bodyPr>
          <a:p>
            <a:r>
              <a:rPr b="0" lang="en-US" sz="1500" spc="-1" strike="noStrike">
                <a:latin typeface="Arial"/>
              </a:rPr>
              <a:t>Long-form Question Answering: mõned näited </a:t>
            </a:r>
            <a:endParaRPr b="0" lang="en-US" sz="1500" spc="-1" strike="noStrike">
              <a:latin typeface="Arial"/>
            </a:endParaRPr>
          </a:p>
          <a:p>
            <a:r>
              <a:rPr b="0" lang="en-US" sz="1500" spc="-1" strike="noStrike">
                <a:latin typeface="Arial"/>
              </a:rPr>
              <a:t>(</a:t>
            </a:r>
            <a:r>
              <a:rPr b="0" lang="en-US" sz="1500" spc="-1" strike="noStrike">
                <a:latin typeface="Arial"/>
                <a:hlinkClick r:id="rId2"/>
              </a:rPr>
              <a:t>https://huggingface.co/spaces/deepset/wikipedia-assistant</a:t>
            </a:r>
            <a:r>
              <a:rPr b="0" lang="en-US" sz="1500" spc="-1" strike="noStrike">
                <a:latin typeface="Arial"/>
              </a:rPr>
              <a:t>)</a:t>
            </a:r>
            <a:endParaRPr b="0" lang="en-US" sz="1500" spc="-1" strike="noStrike">
              <a:latin typeface="Arial"/>
            </a:endParaRPr>
          </a:p>
          <a:p>
            <a:endParaRPr b="0" lang="en-US" sz="1500" spc="-1" strike="noStrike">
              <a:latin typeface="Arial"/>
            </a:endParaRPr>
          </a:p>
        </p:txBody>
      </p:sp>
      <p:pic>
        <p:nvPicPr>
          <p:cNvPr id="570" name="" descr=""/>
          <p:cNvPicPr/>
          <p:nvPr/>
        </p:nvPicPr>
        <p:blipFill>
          <a:blip r:embed="rId3"/>
          <a:stretch/>
        </p:blipFill>
        <p:spPr>
          <a:xfrm>
            <a:off x="3429000" y="1828800"/>
            <a:ext cx="8229600" cy="4558680"/>
          </a:xfrm>
          <a:prstGeom prst="rect">
            <a:avLst/>
          </a:prstGeom>
          <a:ln w="0">
            <a:noFill/>
          </a:ln>
        </p:spPr>
      </p:pic>
    </p:spTree>
  </p:cSld>
  <mc:AlternateContent>
    <mc:Choice Requires="p14">
      <p:transition spd="slow" p14:dur="2000"/>
    </mc:Choice>
    <mc:Fallback>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nodeType="clickEffect" fill="hold" presetClass="entr" presetID="1">
                                  <p:stCondLst>
                                    <p:cond delay="0"/>
                                  </p:stCondLst>
                                  <p:childTnLst>
                                    <p:set>
                                      <p:cBhvr>
                                        <p:cTn id="6" dur="1" fill="hold">
                                          <p:stCondLst>
                                            <p:cond delay="0"/>
                                          </p:stCondLst>
                                        </p:cTn>
                                        <p:tgtEl>
                                          <p:spTgt spid="570"/>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71" name=""/>
          <p:cNvSpPr txBox="1"/>
          <p:nvPr/>
        </p:nvSpPr>
        <p:spPr>
          <a:xfrm>
            <a:off x="457200" y="457200"/>
            <a:ext cx="5943600" cy="1370160"/>
          </a:xfrm>
          <a:prstGeom prst="rect">
            <a:avLst/>
          </a:prstGeom>
          <a:noFill/>
          <a:ln w="0">
            <a:noFill/>
          </a:ln>
        </p:spPr>
        <p:txBody>
          <a:bodyPr lIns="90000" rIns="90000" tIns="45000" bIns="45000">
            <a:noAutofit/>
          </a:bodyPr>
          <a:p>
            <a:r>
              <a:rPr b="1" lang="en-US" sz="1500" spc="-1" strike="noStrike">
                <a:latin typeface="Arial"/>
              </a:rPr>
              <a:t>AGA MITTE ALATI PERFEKTNE...</a:t>
            </a:r>
            <a:endParaRPr b="1" lang="en-US" sz="1500" spc="-1" strike="noStrike">
              <a:latin typeface="Arial"/>
            </a:endParaRPr>
          </a:p>
        </p:txBody>
      </p:sp>
      <p:pic>
        <p:nvPicPr>
          <p:cNvPr id="572" name="" descr=""/>
          <p:cNvPicPr/>
          <p:nvPr/>
        </p:nvPicPr>
        <p:blipFill>
          <a:blip r:embed="rId1"/>
          <a:stretch/>
        </p:blipFill>
        <p:spPr>
          <a:xfrm>
            <a:off x="600120" y="1229040"/>
            <a:ext cx="9076680" cy="3800160"/>
          </a:xfrm>
          <a:prstGeom prst="rect">
            <a:avLst/>
          </a:prstGeom>
          <a:ln w="0">
            <a:noFill/>
          </a:ln>
        </p:spPr>
      </p:pic>
      <p:grpSp>
        <p:nvGrpSpPr>
          <p:cNvPr id="573" name=""/>
          <p:cNvGrpSpPr/>
          <p:nvPr/>
        </p:nvGrpSpPr>
        <p:grpSpPr>
          <a:xfrm>
            <a:off x="2514600" y="1827360"/>
            <a:ext cx="8458200" cy="4028760"/>
            <a:chOff x="2514600" y="1827360"/>
            <a:chExt cx="8458200" cy="4028760"/>
          </a:xfrm>
        </p:grpSpPr>
        <p:pic>
          <p:nvPicPr>
            <p:cNvPr id="574" name="" descr=""/>
            <p:cNvPicPr/>
            <p:nvPr/>
          </p:nvPicPr>
          <p:blipFill>
            <a:blip r:embed="rId2"/>
            <a:stretch/>
          </p:blipFill>
          <p:spPr>
            <a:xfrm>
              <a:off x="2514600" y="1827360"/>
              <a:ext cx="8458200" cy="4028760"/>
            </a:xfrm>
            <a:prstGeom prst="rect">
              <a:avLst/>
            </a:prstGeom>
            <a:ln w="0">
              <a:noFill/>
            </a:ln>
          </p:spPr>
        </p:pic>
        <p:sp>
          <p:nvSpPr>
            <p:cNvPr id="575" name=""/>
            <p:cNvSpPr txBox="1"/>
            <p:nvPr/>
          </p:nvSpPr>
          <p:spPr>
            <a:xfrm>
              <a:off x="7882560" y="1827360"/>
              <a:ext cx="1006560" cy="610200"/>
            </a:xfrm>
            <a:prstGeom prst="rect">
              <a:avLst/>
            </a:prstGeom>
            <a:noFill/>
            <a:ln w="0">
              <a:noFill/>
            </a:ln>
          </p:spPr>
          <p:txBody>
            <a:bodyPr lIns="90000" rIns="90000" tIns="45000" bIns="45000">
              <a:noAutofit/>
            </a:bodyPr>
            <a:p>
              <a:r>
                <a:rPr b="0" lang="en-US" sz="1800" spc="-1" strike="noStrike">
                  <a:solidFill>
                    <a:srgbClr val="bf0041"/>
                  </a:solidFill>
                  <a:latin typeface="Arial"/>
                </a:rPr>
                <a:t>??</a:t>
              </a:r>
              <a:endParaRPr b="0" lang="en-US" sz="1800" spc="-1" strike="noStrike">
                <a:solidFill>
                  <a:srgbClr val="bf0041"/>
                </a:solidFill>
                <a:latin typeface="Arial"/>
              </a:endParaRPr>
            </a:p>
          </p:txBody>
        </p:sp>
      </p:grpSp>
    </p:spTree>
  </p:cSld>
  <mc:AlternateContent>
    <mc:Choice Requires="p14">
      <p:transition spd="slow" p14:dur="2000"/>
    </mc:Choice>
    <mc:Fallback>
      <p:transition spd="slow"/>
    </mc:Fallback>
  </mc:AlternateContent>
  <p:timing>
    <p:tnLst>
      <p:par>
        <p:cTn id="7" dur="indefinite" restart="never" nodeType="tmRoot">
          <p:childTnLst>
            <p:seq>
              <p:cTn id="8" dur="indefinite" nodeType="mainSeq">
                <p:childTnLst>
                  <p:par>
                    <p:cTn id="9" fill="hold">
                      <p:stCondLst>
                        <p:cond delay="indefinite"/>
                      </p:stCondLst>
                      <p:childTnLst>
                        <p:par>
                          <p:cTn id="10" fill="hold">
                            <p:stCondLst>
                              <p:cond delay="0"/>
                            </p:stCondLst>
                            <p:childTnLst>
                              <p:par>
                                <p:cTn id="11" nodeType="clickEffect" fill="hold" presetClass="entr" presetID="1">
                                  <p:stCondLst>
                                    <p:cond delay="0"/>
                                  </p:stCondLst>
                                  <p:childTnLst>
                                    <p:set>
                                      <p:cBhvr>
                                        <p:cTn id="12" dur="1" fill="hold">
                                          <p:stCondLst>
                                            <p:cond delay="0"/>
                                          </p:stCondLst>
                                        </p:cTn>
                                        <p:tgtEl>
                                          <p:spTgt spid="57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76" name="CustomShape 1_7"/>
          <p:cNvSpPr/>
          <p:nvPr/>
        </p:nvSpPr>
        <p:spPr>
          <a:xfrm>
            <a:off x="479520" y="549360"/>
            <a:ext cx="10493280" cy="809640"/>
          </a:xfrm>
          <a:prstGeom prst="rect">
            <a:avLst/>
          </a:prstGeom>
          <a:noFill/>
          <a:ln w="0">
            <a:noFill/>
          </a:ln>
        </p:spPr>
        <p:style>
          <a:lnRef idx="0"/>
          <a:fillRef idx="0"/>
          <a:effectRef idx="0"/>
          <a:fontRef idx="minor"/>
        </p:style>
        <p:txBody>
          <a:bodyPr lIns="0" rIns="0" tIns="0" bIns="0">
            <a:noAutofit/>
          </a:bodyPr>
          <a:p>
            <a:pPr>
              <a:lnSpc>
                <a:spcPct val="100000"/>
              </a:lnSpc>
              <a:tabLst>
                <a:tab algn="l" pos="0"/>
              </a:tabLst>
            </a:pPr>
            <a:r>
              <a:rPr b="0" lang="en-US" sz="1800" spc="-1" strike="noStrike">
                <a:solidFill>
                  <a:srgbClr val="332b60"/>
                </a:solidFill>
                <a:latin typeface="Verdana"/>
                <a:ea typeface="DejaVu Sans"/>
              </a:rPr>
              <a:t>TULEVIKUVISOON</a:t>
            </a:r>
            <a:endParaRPr b="0" lang="en-US" sz="1800" spc="-1" strike="noStrike">
              <a:latin typeface="Arial"/>
            </a:endParaRPr>
          </a:p>
          <a:p>
            <a:pPr>
              <a:lnSpc>
                <a:spcPct val="100000"/>
              </a:lnSpc>
              <a:tabLst>
                <a:tab algn="l" pos="0"/>
              </a:tabLst>
            </a:pPr>
            <a:endParaRPr b="0" lang="en-US" sz="1800" spc="-1" strike="noStrike">
              <a:latin typeface="Arial"/>
            </a:endParaRPr>
          </a:p>
        </p:txBody>
      </p:sp>
      <p:sp>
        <p:nvSpPr>
          <p:cNvPr id="577" name="CustomShape 2_7"/>
          <p:cNvSpPr/>
          <p:nvPr/>
        </p:nvSpPr>
        <p:spPr>
          <a:xfrm>
            <a:off x="1440360" y="1097280"/>
            <a:ext cx="4685760" cy="3939480"/>
          </a:xfrm>
          <a:prstGeom prst="rect">
            <a:avLst/>
          </a:prstGeom>
          <a:noFill/>
          <a:ln w="0">
            <a:noFill/>
          </a:ln>
        </p:spPr>
        <p:style>
          <a:lnRef idx="0"/>
          <a:fillRef idx="0"/>
          <a:effectRef idx="0"/>
          <a:fontRef idx="minor"/>
        </p:style>
        <p:txBody>
          <a:bodyPr lIns="0" rIns="0" tIns="0" bIns="0">
            <a:noAutofit/>
          </a:bodyPr>
          <a:p>
            <a:pPr>
              <a:lnSpc>
                <a:spcPct val="100000"/>
              </a:lnSpc>
              <a:spcBef>
                <a:spcPts val="499"/>
              </a:spcBef>
            </a:pPr>
            <a:r>
              <a:rPr b="1" i="1" lang="et-EE" sz="1800" spc="-1" strike="noStrike">
                <a:solidFill>
                  <a:srgbClr val="000000"/>
                </a:solidFill>
                <a:latin typeface="Arial"/>
                <a:ea typeface="DejaVu Sans"/>
              </a:rPr>
              <a:t>“</a:t>
            </a:r>
            <a:r>
              <a:rPr b="1" i="1" lang="et-EE" sz="1800" spc="-1" strike="noStrike">
                <a:solidFill>
                  <a:srgbClr val="000000"/>
                </a:solidFill>
                <a:latin typeface="Arial"/>
                <a:ea typeface="DejaVu Sans"/>
              </a:rPr>
              <a:t>K</a:t>
            </a:r>
            <a:r>
              <a:rPr b="1" i="1" lang="et-EE" sz="1800" spc="-1" strike="noStrike">
                <a:solidFill>
                  <a:srgbClr val="000000"/>
                </a:solidFill>
                <a:latin typeface="Arial"/>
                <a:ea typeface="DejaVu Sans"/>
              </a:rPr>
              <a:t>a</a:t>
            </a:r>
            <a:r>
              <a:rPr b="1" i="1" lang="et-EE" sz="1800" spc="-1" strike="noStrike">
                <a:solidFill>
                  <a:srgbClr val="000000"/>
                </a:solidFill>
                <a:latin typeface="Arial"/>
                <a:ea typeface="DejaVu Sans"/>
              </a:rPr>
              <a:t>s</a:t>
            </a:r>
            <a:r>
              <a:rPr b="1" i="1" lang="et-EE" sz="1800" spc="-1" strike="noStrike">
                <a:solidFill>
                  <a:srgbClr val="000000"/>
                </a:solidFill>
                <a:latin typeface="Arial"/>
                <a:ea typeface="DejaVu Sans"/>
              </a:rPr>
              <a:t> </a:t>
            </a:r>
            <a:r>
              <a:rPr b="1" i="1" lang="et-EE" sz="1800" spc="-1" strike="noStrike">
                <a:solidFill>
                  <a:srgbClr val="000000"/>
                </a:solidFill>
                <a:latin typeface="Arial"/>
                <a:ea typeface="DejaVu Sans"/>
              </a:rPr>
              <a:t>p</a:t>
            </a:r>
            <a:r>
              <a:rPr b="1" i="1" lang="et-EE" sz="1800" spc="-1" strike="noStrike">
                <a:solidFill>
                  <a:srgbClr val="000000"/>
                </a:solidFill>
                <a:latin typeface="Arial"/>
                <a:ea typeface="DejaVu Sans"/>
              </a:rPr>
              <a:t>o</a:t>
            </a:r>
            <a:r>
              <a:rPr b="1" i="1" lang="et-EE" sz="1800" spc="-1" strike="noStrike">
                <a:solidFill>
                  <a:srgbClr val="000000"/>
                </a:solidFill>
                <a:latin typeface="Arial"/>
                <a:ea typeface="DejaVu Sans"/>
              </a:rPr>
              <a:t>l</a:t>
            </a:r>
            <a:r>
              <a:rPr b="1" i="1" lang="et-EE" sz="1800" spc="-1" strike="noStrike">
                <a:solidFill>
                  <a:srgbClr val="000000"/>
                </a:solidFill>
                <a:latin typeface="Arial"/>
                <a:ea typeface="DejaVu Sans"/>
              </a:rPr>
              <a:t>i</a:t>
            </a:r>
            <a:r>
              <a:rPr b="1" i="1" lang="et-EE" sz="1800" spc="-1" strike="noStrike">
                <a:solidFill>
                  <a:srgbClr val="000000"/>
                </a:solidFill>
                <a:latin typeface="Arial"/>
                <a:ea typeface="DejaVu Sans"/>
              </a:rPr>
              <a:t>t</a:t>
            </a:r>
            <a:r>
              <a:rPr b="1" i="1" lang="et-EE" sz="1800" spc="-1" strike="noStrike">
                <a:solidFill>
                  <a:srgbClr val="000000"/>
                </a:solidFill>
                <a:latin typeface="Arial"/>
                <a:ea typeface="DejaVu Sans"/>
              </a:rPr>
              <a:t>s</a:t>
            </a:r>
            <a:r>
              <a:rPr b="1" i="1" lang="et-EE" sz="1800" spc="-1" strike="noStrike">
                <a:solidFill>
                  <a:srgbClr val="000000"/>
                </a:solidFill>
                <a:latin typeface="Arial"/>
                <a:ea typeface="DejaVu Sans"/>
              </a:rPr>
              <a:t>e</a:t>
            </a:r>
            <a:r>
              <a:rPr b="1" i="1" lang="et-EE" sz="1800" spc="-1" strike="noStrike">
                <a:solidFill>
                  <a:srgbClr val="000000"/>
                </a:solidFill>
                <a:latin typeface="Arial"/>
                <a:ea typeface="DejaVu Sans"/>
              </a:rPr>
              <a:t>i</a:t>
            </a:r>
            <a:r>
              <a:rPr b="1" i="1" lang="et-EE" sz="1800" spc="-1" strike="noStrike">
                <a:solidFill>
                  <a:srgbClr val="000000"/>
                </a:solidFill>
                <a:latin typeface="Arial"/>
                <a:ea typeface="DejaVu Sans"/>
              </a:rPr>
              <a:t>a</a:t>
            </a:r>
            <a:r>
              <a:rPr b="1" i="1" lang="et-EE" sz="1800" spc="-1" strike="noStrike">
                <a:solidFill>
                  <a:srgbClr val="000000"/>
                </a:solidFill>
                <a:latin typeface="Arial"/>
                <a:ea typeface="DejaVu Sans"/>
              </a:rPr>
              <a:t>u</a:t>
            </a:r>
            <a:r>
              <a:rPr b="1" i="1" lang="et-EE" sz="1800" spc="-1" strike="noStrike">
                <a:solidFill>
                  <a:srgbClr val="000000"/>
                </a:solidFill>
                <a:latin typeface="Arial"/>
                <a:ea typeface="DejaVu Sans"/>
              </a:rPr>
              <a:t>t</a:t>
            </a:r>
            <a:r>
              <a:rPr b="1" i="1" lang="et-EE" sz="1800" spc="-1" strike="noStrike">
                <a:solidFill>
                  <a:srgbClr val="000000"/>
                </a:solidFill>
                <a:latin typeface="Arial"/>
                <a:ea typeface="DejaVu Sans"/>
              </a:rPr>
              <a:t>o</a:t>
            </a:r>
            <a:r>
              <a:rPr b="1" i="1" lang="et-EE" sz="1800" spc="-1" strike="noStrike">
                <a:solidFill>
                  <a:srgbClr val="000000"/>
                </a:solidFill>
                <a:latin typeface="Arial"/>
                <a:ea typeface="DejaVu Sans"/>
              </a:rPr>
              <a:t> </a:t>
            </a:r>
            <a:r>
              <a:rPr b="1" i="1" lang="et-EE" sz="1800" spc="-1" strike="noStrike">
                <a:solidFill>
                  <a:srgbClr val="000000"/>
                </a:solidFill>
                <a:latin typeface="Arial"/>
                <a:ea typeface="DejaVu Sans"/>
              </a:rPr>
              <a:t>v</a:t>
            </a:r>
            <a:r>
              <a:rPr b="1" i="1" lang="et-EE" sz="1800" spc="-1" strike="noStrike">
                <a:solidFill>
                  <a:srgbClr val="000000"/>
                </a:solidFill>
                <a:latin typeface="Arial"/>
                <a:ea typeface="DejaVu Sans"/>
              </a:rPr>
              <a:t>õ</a:t>
            </a:r>
            <a:r>
              <a:rPr b="1" i="1" lang="et-EE" sz="1800" spc="-1" strike="noStrike">
                <a:solidFill>
                  <a:srgbClr val="000000"/>
                </a:solidFill>
                <a:latin typeface="Arial"/>
                <a:ea typeface="DejaVu Sans"/>
              </a:rPr>
              <a:t>i</a:t>
            </a:r>
            <a:r>
              <a:rPr b="1" i="1" lang="et-EE" sz="1800" spc="-1" strike="noStrike">
                <a:solidFill>
                  <a:srgbClr val="000000"/>
                </a:solidFill>
                <a:latin typeface="Arial"/>
                <a:ea typeface="DejaVu Sans"/>
              </a:rPr>
              <a:t>b</a:t>
            </a:r>
            <a:r>
              <a:rPr b="1" i="1" lang="et-EE" sz="1800" spc="-1" strike="noStrike">
                <a:solidFill>
                  <a:srgbClr val="000000"/>
                </a:solidFill>
                <a:latin typeface="Arial"/>
                <a:ea typeface="DejaVu Sans"/>
              </a:rPr>
              <a:t> </a:t>
            </a:r>
            <a:r>
              <a:rPr b="1" i="1" lang="et-EE" sz="1800" spc="-1" strike="noStrike">
                <a:solidFill>
                  <a:srgbClr val="000000"/>
                </a:solidFill>
                <a:latin typeface="Arial"/>
                <a:ea typeface="DejaVu Sans"/>
              </a:rPr>
              <a:t>k</a:t>
            </a:r>
            <a:r>
              <a:rPr b="1" i="1" lang="et-EE" sz="1800" spc="-1" strike="noStrike">
                <a:solidFill>
                  <a:srgbClr val="000000"/>
                </a:solidFill>
                <a:latin typeface="Arial"/>
                <a:ea typeface="DejaVu Sans"/>
              </a:rPr>
              <a:t>õ</a:t>
            </a:r>
            <a:r>
              <a:rPr b="1" i="1" lang="et-EE" sz="1800" spc="-1" strike="noStrike">
                <a:solidFill>
                  <a:srgbClr val="000000"/>
                </a:solidFill>
                <a:latin typeface="Arial"/>
                <a:ea typeface="DejaVu Sans"/>
              </a:rPr>
              <a:t>n</a:t>
            </a:r>
            <a:r>
              <a:rPr b="1" i="1" lang="et-EE" sz="1800" spc="-1" strike="noStrike">
                <a:solidFill>
                  <a:srgbClr val="000000"/>
                </a:solidFill>
                <a:latin typeface="Arial"/>
                <a:ea typeface="DejaVu Sans"/>
              </a:rPr>
              <a:t>n</a:t>
            </a:r>
            <a:r>
              <a:rPr b="1" i="1" lang="et-EE" sz="1800" spc="-1" strike="noStrike">
                <a:solidFill>
                  <a:srgbClr val="000000"/>
                </a:solidFill>
                <a:latin typeface="Arial"/>
                <a:ea typeface="DejaVu Sans"/>
              </a:rPr>
              <a:t>i</a:t>
            </a:r>
            <a:r>
              <a:rPr b="1" i="1" lang="et-EE" sz="1800" spc="-1" strike="noStrike">
                <a:solidFill>
                  <a:srgbClr val="000000"/>
                </a:solidFill>
                <a:latin typeface="Arial"/>
                <a:ea typeface="DejaVu Sans"/>
              </a:rPr>
              <a:t>t</a:t>
            </a:r>
            <a:r>
              <a:rPr b="1" i="1" lang="et-EE" sz="1800" spc="-1" strike="noStrike">
                <a:solidFill>
                  <a:srgbClr val="000000"/>
                </a:solidFill>
                <a:latin typeface="Arial"/>
                <a:ea typeface="DejaVu Sans"/>
              </a:rPr>
              <a:t>e</a:t>
            </a:r>
            <a:r>
              <a:rPr b="1" i="1" lang="et-EE" sz="1800" spc="-1" strike="noStrike">
                <a:solidFill>
                  <a:srgbClr val="000000"/>
                </a:solidFill>
                <a:latin typeface="Arial"/>
                <a:ea typeface="DejaVu Sans"/>
              </a:rPr>
              <a:t>e</a:t>
            </a:r>
            <a:r>
              <a:rPr b="1" i="1" lang="et-EE" sz="1800" spc="-1" strike="noStrike">
                <a:solidFill>
                  <a:srgbClr val="000000"/>
                </a:solidFill>
                <a:latin typeface="Arial"/>
                <a:ea typeface="DejaVu Sans"/>
              </a:rPr>
              <a:t>l</a:t>
            </a:r>
            <a:r>
              <a:rPr b="1" i="1" lang="et-EE" sz="1800" spc="-1" strike="noStrike">
                <a:solidFill>
                  <a:srgbClr val="000000"/>
                </a:solidFill>
                <a:latin typeface="Arial"/>
                <a:ea typeface="DejaVu Sans"/>
              </a:rPr>
              <a:t> </a:t>
            </a:r>
            <a:r>
              <a:rPr b="1" i="1" lang="et-EE" sz="1800" spc="-1" strike="noStrike">
                <a:solidFill>
                  <a:srgbClr val="000000"/>
                </a:solidFill>
                <a:latin typeface="Arial"/>
                <a:ea typeface="DejaVu Sans"/>
              </a:rPr>
              <a:t>p</a:t>
            </a:r>
            <a:r>
              <a:rPr b="1" i="1" lang="et-EE" sz="1800" spc="-1" strike="noStrike">
                <a:solidFill>
                  <a:srgbClr val="000000"/>
                </a:solidFill>
                <a:latin typeface="Arial"/>
                <a:ea typeface="DejaVu Sans"/>
              </a:rPr>
              <a:t>a</a:t>
            </a:r>
            <a:r>
              <a:rPr b="1" i="1" lang="et-EE" sz="1800" spc="-1" strike="noStrike">
                <a:solidFill>
                  <a:srgbClr val="000000"/>
                </a:solidFill>
                <a:latin typeface="Arial"/>
                <a:ea typeface="DejaVu Sans"/>
              </a:rPr>
              <a:t>r</a:t>
            </a:r>
            <a:r>
              <a:rPr b="1" i="1" lang="et-EE" sz="1800" spc="-1" strike="noStrike">
                <a:solidFill>
                  <a:srgbClr val="000000"/>
                </a:solidFill>
                <a:latin typeface="Arial"/>
                <a:ea typeface="DejaVu Sans"/>
              </a:rPr>
              <a:t>k</a:t>
            </a:r>
            <a:r>
              <a:rPr b="1" i="1" lang="et-EE" sz="1800" spc="-1" strike="noStrike">
                <a:solidFill>
                  <a:srgbClr val="000000"/>
                </a:solidFill>
                <a:latin typeface="Arial"/>
                <a:ea typeface="DejaVu Sans"/>
              </a:rPr>
              <a:t>i</a:t>
            </a:r>
            <a:r>
              <a:rPr b="1" i="1" lang="et-EE" sz="1800" spc="-1" strike="noStrike">
                <a:solidFill>
                  <a:srgbClr val="000000"/>
                </a:solidFill>
                <a:latin typeface="Arial"/>
                <a:ea typeface="DejaVu Sans"/>
              </a:rPr>
              <a:t>d</a:t>
            </a:r>
            <a:r>
              <a:rPr b="1" i="1" lang="et-EE" sz="1800" spc="-1" strike="noStrike">
                <a:solidFill>
                  <a:srgbClr val="000000"/>
                </a:solidFill>
                <a:latin typeface="Arial"/>
                <a:ea typeface="DejaVu Sans"/>
              </a:rPr>
              <a:t>a</a:t>
            </a:r>
            <a:r>
              <a:rPr b="1" i="1" lang="et-EE" sz="1800" spc="-1" strike="noStrike">
                <a:solidFill>
                  <a:srgbClr val="000000"/>
                </a:solidFill>
                <a:latin typeface="Arial"/>
                <a:ea typeface="DejaVu Sans"/>
              </a:rPr>
              <a:t>?</a:t>
            </a:r>
            <a:r>
              <a:rPr b="1" i="1" lang="et-EE" sz="1800" spc="-1" strike="noStrike">
                <a:solidFill>
                  <a:srgbClr val="000000"/>
                </a:solidFill>
                <a:latin typeface="Arial"/>
                <a:ea typeface="DejaVu Sans"/>
              </a:rPr>
              <a:t>”</a:t>
            </a:r>
            <a:br/>
            <a:br/>
            <a:br/>
            <a:br/>
            <a:br/>
            <a:br/>
            <a:br/>
            <a:br/>
            <a:br/>
            <a:br/>
            <a:br/>
            <a:br/>
            <a:br/>
            <a:br/>
            <a:r>
              <a:rPr b="1" i="1" lang="et-EE" sz="1800" spc="-1" strike="noStrike">
                <a:solidFill>
                  <a:srgbClr val="000000"/>
                </a:solidFill>
                <a:latin typeface="Arial"/>
                <a:ea typeface="DejaVu Sans"/>
              </a:rPr>
              <a:t>”</a:t>
            </a:r>
            <a:r>
              <a:rPr b="1" i="1" lang="et-EE" sz="1800" spc="-1" strike="noStrike">
                <a:solidFill>
                  <a:srgbClr val="000000"/>
                </a:solidFill>
                <a:latin typeface="Arial"/>
                <a:ea typeface="DejaVu Sans"/>
              </a:rPr>
              <a:t>J</a:t>
            </a:r>
            <a:r>
              <a:rPr b="1" i="1" lang="et-EE" sz="1800" spc="-1" strike="noStrike">
                <a:solidFill>
                  <a:srgbClr val="000000"/>
                </a:solidFill>
                <a:latin typeface="Arial"/>
                <a:ea typeface="DejaVu Sans"/>
              </a:rPr>
              <a:t>a</a:t>
            </a:r>
            <a:r>
              <a:rPr b="1" i="1" lang="et-EE" sz="1800" spc="-1" strike="noStrike">
                <a:solidFill>
                  <a:srgbClr val="000000"/>
                </a:solidFill>
                <a:latin typeface="Arial"/>
                <a:ea typeface="DejaVu Sans"/>
              </a:rPr>
              <a:t>h</a:t>
            </a:r>
            <a:r>
              <a:rPr b="1" i="1" lang="et-EE" sz="1800" spc="-1" strike="noStrike">
                <a:solidFill>
                  <a:srgbClr val="000000"/>
                </a:solidFill>
                <a:latin typeface="Arial"/>
                <a:ea typeface="DejaVu Sans"/>
              </a:rPr>
              <a:t>,</a:t>
            </a:r>
            <a:r>
              <a:rPr b="1" i="1" lang="et-EE" sz="1800" spc="-1" strike="noStrike">
                <a:solidFill>
                  <a:srgbClr val="000000"/>
                </a:solidFill>
                <a:latin typeface="Arial"/>
                <a:ea typeface="DejaVu Sans"/>
              </a:rPr>
              <a:t> </a:t>
            </a:r>
            <a:r>
              <a:rPr b="1" i="1" lang="et-EE" sz="1800" spc="-1" strike="noStrike">
                <a:solidFill>
                  <a:srgbClr val="000000"/>
                </a:solidFill>
                <a:latin typeface="Arial"/>
                <a:ea typeface="DejaVu Sans"/>
              </a:rPr>
              <a:t>k</a:t>
            </a:r>
            <a:r>
              <a:rPr b="1" i="1" lang="et-EE" sz="1800" spc="-1" strike="noStrike">
                <a:solidFill>
                  <a:srgbClr val="000000"/>
                </a:solidFill>
                <a:latin typeface="Arial"/>
                <a:ea typeface="DejaVu Sans"/>
              </a:rPr>
              <a:t>u</a:t>
            </a:r>
            <a:r>
              <a:rPr b="1" i="1" lang="et-EE" sz="1800" spc="-1" strike="noStrike">
                <a:solidFill>
                  <a:srgbClr val="000000"/>
                </a:solidFill>
                <a:latin typeface="Arial"/>
                <a:ea typeface="DejaVu Sans"/>
              </a:rPr>
              <a:t>i</a:t>
            </a:r>
            <a:r>
              <a:rPr b="1" i="1" lang="et-EE" sz="1800" spc="-1" strike="noStrike">
                <a:solidFill>
                  <a:srgbClr val="000000"/>
                </a:solidFill>
                <a:latin typeface="Arial"/>
                <a:ea typeface="DejaVu Sans"/>
              </a:rPr>
              <a:t> </a:t>
            </a:r>
            <a:r>
              <a:rPr b="1" i="1" lang="et-EE" sz="1800" spc="-1" strike="noStrike">
                <a:solidFill>
                  <a:srgbClr val="000000"/>
                </a:solidFill>
                <a:latin typeface="Arial"/>
                <a:ea typeface="DejaVu Sans"/>
              </a:rPr>
              <a:t>p</a:t>
            </a:r>
            <a:r>
              <a:rPr b="1" i="1" lang="et-EE" sz="1800" spc="-1" strike="noStrike">
                <a:solidFill>
                  <a:srgbClr val="000000"/>
                </a:solidFill>
                <a:latin typeface="Arial"/>
                <a:ea typeface="DejaVu Sans"/>
              </a:rPr>
              <a:t>o</a:t>
            </a:r>
            <a:r>
              <a:rPr b="1" i="1" lang="et-EE" sz="1800" spc="-1" strike="noStrike">
                <a:solidFill>
                  <a:srgbClr val="000000"/>
                </a:solidFill>
                <a:latin typeface="Arial"/>
                <a:ea typeface="DejaVu Sans"/>
              </a:rPr>
              <a:t>l</a:t>
            </a:r>
            <a:r>
              <a:rPr b="1" i="1" lang="et-EE" sz="1800" spc="-1" strike="noStrike">
                <a:solidFill>
                  <a:srgbClr val="000000"/>
                </a:solidFill>
                <a:latin typeface="Arial"/>
                <a:ea typeface="DejaVu Sans"/>
              </a:rPr>
              <a:t>i</a:t>
            </a:r>
            <a:r>
              <a:rPr b="1" i="1" lang="et-EE" sz="1800" spc="-1" strike="noStrike">
                <a:solidFill>
                  <a:srgbClr val="000000"/>
                </a:solidFill>
                <a:latin typeface="Arial"/>
                <a:ea typeface="DejaVu Sans"/>
              </a:rPr>
              <a:t>t</a:t>
            </a:r>
            <a:r>
              <a:rPr b="1" i="1" lang="et-EE" sz="1800" spc="-1" strike="noStrike">
                <a:solidFill>
                  <a:srgbClr val="000000"/>
                </a:solidFill>
                <a:latin typeface="Arial"/>
                <a:ea typeface="DejaVu Sans"/>
              </a:rPr>
              <a:t>s</a:t>
            </a:r>
            <a:r>
              <a:rPr b="1" i="1" lang="et-EE" sz="1800" spc="-1" strike="noStrike">
                <a:solidFill>
                  <a:srgbClr val="000000"/>
                </a:solidFill>
                <a:latin typeface="Arial"/>
                <a:ea typeface="DejaVu Sans"/>
              </a:rPr>
              <a:t>e</a:t>
            </a:r>
            <a:r>
              <a:rPr b="1" i="1" lang="et-EE" sz="1800" spc="-1" strike="noStrike">
                <a:solidFill>
                  <a:srgbClr val="000000"/>
                </a:solidFill>
                <a:latin typeface="Arial"/>
                <a:ea typeface="DejaVu Sans"/>
              </a:rPr>
              <a:t>i</a:t>
            </a:r>
            <a:r>
              <a:rPr b="1" i="1" lang="et-EE" sz="1800" spc="-1" strike="noStrike">
                <a:solidFill>
                  <a:srgbClr val="000000"/>
                </a:solidFill>
                <a:latin typeface="Arial"/>
                <a:ea typeface="DejaVu Sans"/>
              </a:rPr>
              <a:t> </a:t>
            </a:r>
            <a:r>
              <a:rPr b="1" i="1" lang="et-EE" sz="1800" spc="-1" strike="noStrike">
                <a:solidFill>
                  <a:srgbClr val="000000"/>
                </a:solidFill>
                <a:latin typeface="Arial"/>
                <a:ea typeface="DejaVu Sans"/>
              </a:rPr>
              <a:t>t</a:t>
            </a:r>
            <a:r>
              <a:rPr b="1" i="1" lang="et-EE" sz="1800" spc="-1" strike="noStrike">
                <a:solidFill>
                  <a:srgbClr val="000000"/>
                </a:solidFill>
                <a:latin typeface="Arial"/>
                <a:ea typeface="DejaVu Sans"/>
              </a:rPr>
              <a:t>ä</a:t>
            </a:r>
            <a:r>
              <a:rPr b="1" i="1" lang="et-EE" sz="1800" spc="-1" strike="noStrike">
                <a:solidFill>
                  <a:srgbClr val="000000"/>
                </a:solidFill>
                <a:latin typeface="Arial"/>
                <a:ea typeface="DejaVu Sans"/>
              </a:rPr>
              <a:t>i</a:t>
            </a:r>
            <a:r>
              <a:rPr b="1" i="1" lang="et-EE" sz="1800" spc="-1" strike="noStrike">
                <a:solidFill>
                  <a:srgbClr val="000000"/>
                </a:solidFill>
                <a:latin typeface="Arial"/>
                <a:ea typeface="DejaVu Sans"/>
              </a:rPr>
              <a:t>d</a:t>
            </a:r>
            <a:r>
              <a:rPr b="1" i="1" lang="et-EE" sz="1800" spc="-1" strike="noStrike">
                <a:solidFill>
                  <a:srgbClr val="000000"/>
                </a:solidFill>
                <a:latin typeface="Arial"/>
                <a:ea typeface="DejaVu Sans"/>
              </a:rPr>
              <a:t>a</a:t>
            </a:r>
            <a:r>
              <a:rPr b="1" i="1" lang="et-EE" sz="1800" spc="-1" strike="noStrike">
                <a:solidFill>
                  <a:srgbClr val="000000"/>
                </a:solidFill>
                <a:latin typeface="Arial"/>
                <a:ea typeface="DejaVu Sans"/>
              </a:rPr>
              <a:t>b</a:t>
            </a:r>
            <a:r>
              <a:rPr b="1" i="1" lang="et-EE" sz="1800" spc="-1" strike="noStrike">
                <a:solidFill>
                  <a:srgbClr val="000000"/>
                </a:solidFill>
                <a:latin typeface="Arial"/>
                <a:ea typeface="DejaVu Sans"/>
              </a:rPr>
              <a:t> </a:t>
            </a:r>
            <a:r>
              <a:rPr b="1" i="1" lang="et-EE" sz="1800" spc="-1" strike="noStrike">
                <a:solidFill>
                  <a:srgbClr val="000000"/>
                </a:solidFill>
                <a:latin typeface="Arial"/>
                <a:ea typeface="DejaVu Sans"/>
              </a:rPr>
              <a:t>t</a:t>
            </a:r>
            <a:r>
              <a:rPr b="1" i="1" lang="et-EE" sz="1800" spc="-1" strike="noStrike">
                <a:solidFill>
                  <a:srgbClr val="000000"/>
                </a:solidFill>
                <a:latin typeface="Arial"/>
                <a:ea typeface="DejaVu Sans"/>
              </a:rPr>
              <a:t>ö</a:t>
            </a:r>
            <a:r>
              <a:rPr b="1" i="1" lang="et-EE" sz="1800" spc="-1" strike="noStrike">
                <a:solidFill>
                  <a:srgbClr val="000000"/>
                </a:solidFill>
                <a:latin typeface="Arial"/>
                <a:ea typeface="DejaVu Sans"/>
              </a:rPr>
              <a:t>ö</a:t>
            </a:r>
            <a:r>
              <a:rPr b="1" i="1" lang="et-EE" sz="1800" spc="-1" strike="noStrike">
                <a:solidFill>
                  <a:srgbClr val="000000"/>
                </a:solidFill>
                <a:latin typeface="Arial"/>
                <a:ea typeface="DejaVu Sans"/>
              </a:rPr>
              <a:t>ü</a:t>
            </a:r>
            <a:r>
              <a:rPr b="1" i="1" lang="et-EE" sz="1800" spc="-1" strike="noStrike">
                <a:solidFill>
                  <a:srgbClr val="000000"/>
                </a:solidFill>
                <a:latin typeface="Arial"/>
                <a:ea typeface="DejaVu Sans"/>
              </a:rPr>
              <a:t>l</a:t>
            </a:r>
            <a:r>
              <a:rPr b="1" i="1" lang="et-EE" sz="1800" spc="-1" strike="noStrike">
                <a:solidFill>
                  <a:srgbClr val="000000"/>
                </a:solidFill>
                <a:latin typeface="Arial"/>
                <a:ea typeface="DejaVu Sans"/>
              </a:rPr>
              <a:t>e</a:t>
            </a:r>
            <a:r>
              <a:rPr b="1" i="1" lang="et-EE" sz="1800" spc="-1" strike="noStrike">
                <a:solidFill>
                  <a:srgbClr val="000000"/>
                </a:solidFill>
                <a:latin typeface="Arial"/>
                <a:ea typeface="DejaVu Sans"/>
              </a:rPr>
              <a:t>s</a:t>
            </a:r>
            <a:r>
              <a:rPr b="1" i="1" lang="et-EE" sz="1800" spc="-1" strike="noStrike">
                <a:solidFill>
                  <a:srgbClr val="000000"/>
                </a:solidFill>
                <a:latin typeface="Arial"/>
                <a:ea typeface="DejaVu Sans"/>
              </a:rPr>
              <a:t>a</a:t>
            </a:r>
            <a:r>
              <a:rPr b="1" i="1" lang="et-EE" sz="1800" spc="-1" strike="noStrike">
                <a:solidFill>
                  <a:srgbClr val="000000"/>
                </a:solidFill>
                <a:latin typeface="Arial"/>
                <a:ea typeface="DejaVu Sans"/>
              </a:rPr>
              <a:t>n</a:t>
            </a:r>
            <a:r>
              <a:rPr b="1" i="1" lang="et-EE" sz="1800" spc="-1" strike="noStrike">
                <a:solidFill>
                  <a:srgbClr val="000000"/>
                </a:solidFill>
                <a:latin typeface="Arial"/>
                <a:ea typeface="DejaVu Sans"/>
              </a:rPr>
              <a:t>d</a:t>
            </a:r>
            <a:r>
              <a:rPr b="1" i="1" lang="et-EE" sz="1800" spc="-1" strike="noStrike">
                <a:solidFill>
                  <a:srgbClr val="000000"/>
                </a:solidFill>
                <a:latin typeface="Arial"/>
                <a:ea typeface="DejaVu Sans"/>
              </a:rPr>
              <a:t>e</a:t>
            </a:r>
            <a:r>
              <a:rPr b="1" i="1" lang="et-EE" sz="1800" spc="-1" strike="noStrike">
                <a:solidFill>
                  <a:srgbClr val="000000"/>
                </a:solidFill>
                <a:latin typeface="Arial"/>
                <a:ea typeface="DejaVu Sans"/>
              </a:rPr>
              <a:t>i</a:t>
            </a:r>
            <a:r>
              <a:rPr b="1" i="1" lang="et-EE" sz="1800" spc="-1" strike="noStrike">
                <a:solidFill>
                  <a:srgbClr val="000000"/>
                </a:solidFill>
                <a:latin typeface="Arial"/>
                <a:ea typeface="DejaVu Sans"/>
              </a:rPr>
              <a:t>d</a:t>
            </a:r>
            <a:r>
              <a:rPr b="1" i="1" lang="et-EE" sz="1800" spc="-1" strike="noStrike">
                <a:solidFill>
                  <a:srgbClr val="000000"/>
                </a:solidFill>
                <a:latin typeface="Arial"/>
                <a:ea typeface="DejaVu Sans"/>
              </a:rPr>
              <a:t> </a:t>
            </a:r>
            <a:r>
              <a:rPr b="1" i="1" lang="et-EE" sz="1800" spc="-1" strike="noStrike">
                <a:solidFill>
                  <a:srgbClr val="000000"/>
                </a:solidFill>
                <a:latin typeface="Arial"/>
                <a:ea typeface="DejaVu Sans"/>
              </a:rPr>
              <a:t>j</a:t>
            </a:r>
            <a:r>
              <a:rPr b="1" i="1" lang="et-EE" sz="1800" spc="-1" strike="noStrike">
                <a:solidFill>
                  <a:srgbClr val="000000"/>
                </a:solidFill>
                <a:latin typeface="Arial"/>
                <a:ea typeface="DejaVu Sans"/>
              </a:rPr>
              <a:t>a</a:t>
            </a:r>
            <a:r>
              <a:rPr b="1" i="1" lang="et-EE" sz="1800" spc="-1" strike="noStrike">
                <a:solidFill>
                  <a:srgbClr val="000000"/>
                </a:solidFill>
                <a:latin typeface="Arial"/>
                <a:ea typeface="DejaVu Sans"/>
              </a:rPr>
              <a:t> </a:t>
            </a:r>
            <a:r>
              <a:rPr b="1" i="1" lang="et-EE" sz="1800" spc="-1" strike="noStrike">
                <a:solidFill>
                  <a:srgbClr val="000000"/>
                </a:solidFill>
                <a:latin typeface="Arial"/>
                <a:ea typeface="DejaVu Sans"/>
              </a:rPr>
              <a:t>s</a:t>
            </a:r>
            <a:r>
              <a:rPr b="1" i="1" lang="et-EE" sz="1800" spc="-1" strike="noStrike">
                <a:solidFill>
                  <a:srgbClr val="000000"/>
                </a:solidFill>
                <a:latin typeface="Arial"/>
                <a:ea typeface="DejaVu Sans"/>
              </a:rPr>
              <a:t>e</a:t>
            </a:r>
            <a:r>
              <a:rPr b="1" i="1" lang="et-EE" sz="1800" spc="-1" strike="noStrike">
                <a:solidFill>
                  <a:srgbClr val="000000"/>
                </a:solidFill>
                <a:latin typeface="Arial"/>
                <a:ea typeface="DejaVu Sans"/>
              </a:rPr>
              <a:t>d</a:t>
            </a:r>
            <a:r>
              <a:rPr b="1" i="1" lang="et-EE" sz="1800" spc="-1" strike="noStrike">
                <a:solidFill>
                  <a:srgbClr val="000000"/>
                </a:solidFill>
                <a:latin typeface="Arial"/>
                <a:ea typeface="DejaVu Sans"/>
              </a:rPr>
              <a:t>a</a:t>
            </a:r>
            <a:r>
              <a:rPr b="1" i="1" lang="et-EE" sz="1800" spc="-1" strike="noStrike">
                <a:solidFill>
                  <a:srgbClr val="000000"/>
                </a:solidFill>
                <a:latin typeface="Arial"/>
                <a:ea typeface="DejaVu Sans"/>
              </a:rPr>
              <a:t> </a:t>
            </a:r>
            <a:r>
              <a:rPr b="1" i="1" lang="et-EE" sz="1800" spc="-1" strike="noStrike">
                <a:solidFill>
                  <a:srgbClr val="000000"/>
                </a:solidFill>
                <a:latin typeface="Arial"/>
                <a:ea typeface="DejaVu Sans"/>
              </a:rPr>
              <a:t>e</a:t>
            </a:r>
            <a:r>
              <a:rPr b="1" i="1" lang="et-EE" sz="1800" spc="-1" strike="noStrike">
                <a:solidFill>
                  <a:srgbClr val="000000"/>
                </a:solidFill>
                <a:latin typeface="Arial"/>
                <a:ea typeface="DejaVu Sans"/>
              </a:rPr>
              <a:t>i</a:t>
            </a:r>
            <a:r>
              <a:rPr b="1" i="1" lang="et-EE" sz="1800" spc="-1" strike="noStrike">
                <a:solidFill>
                  <a:srgbClr val="000000"/>
                </a:solidFill>
                <a:latin typeface="Arial"/>
                <a:ea typeface="DejaVu Sans"/>
              </a:rPr>
              <a:t> </a:t>
            </a:r>
            <a:r>
              <a:rPr b="1" i="1" lang="et-EE" sz="1800" spc="-1" strike="noStrike">
                <a:solidFill>
                  <a:srgbClr val="000000"/>
                </a:solidFill>
                <a:latin typeface="Arial"/>
                <a:ea typeface="DejaVu Sans"/>
              </a:rPr>
              <a:t>s</a:t>
            </a:r>
            <a:r>
              <a:rPr b="1" i="1" lang="et-EE" sz="1800" spc="-1" strike="noStrike">
                <a:solidFill>
                  <a:srgbClr val="000000"/>
                </a:solidFill>
                <a:latin typeface="Arial"/>
                <a:ea typeface="DejaVu Sans"/>
              </a:rPr>
              <a:t>a</a:t>
            </a:r>
            <a:r>
              <a:rPr b="1" i="1" lang="et-EE" sz="1800" spc="-1" strike="noStrike">
                <a:solidFill>
                  <a:srgbClr val="000000"/>
                </a:solidFill>
                <a:latin typeface="Arial"/>
                <a:ea typeface="DejaVu Sans"/>
              </a:rPr>
              <a:t>a</a:t>
            </a:r>
            <a:r>
              <a:rPr b="1" i="1" lang="et-EE" sz="1800" spc="-1" strike="noStrike">
                <a:solidFill>
                  <a:srgbClr val="000000"/>
                </a:solidFill>
                <a:latin typeface="Arial"/>
                <a:ea typeface="DejaVu Sans"/>
              </a:rPr>
              <a:t> </a:t>
            </a:r>
            <a:r>
              <a:rPr b="1" i="1" lang="et-EE" sz="1800" spc="-1" strike="noStrike">
                <a:solidFill>
                  <a:srgbClr val="000000"/>
                </a:solidFill>
                <a:latin typeface="Arial"/>
                <a:ea typeface="DejaVu Sans"/>
              </a:rPr>
              <a:t>t</a:t>
            </a:r>
            <a:r>
              <a:rPr b="1" i="1" lang="et-EE" sz="1800" spc="-1" strike="noStrike">
                <a:solidFill>
                  <a:srgbClr val="000000"/>
                </a:solidFill>
                <a:latin typeface="Arial"/>
                <a:ea typeface="DejaVu Sans"/>
              </a:rPr>
              <a:t>e</a:t>
            </a:r>
            <a:r>
              <a:rPr b="1" i="1" lang="et-EE" sz="1800" spc="-1" strike="noStrike">
                <a:solidFill>
                  <a:srgbClr val="000000"/>
                </a:solidFill>
                <a:latin typeface="Arial"/>
                <a:ea typeface="DejaVu Sans"/>
              </a:rPr>
              <a:t>h</a:t>
            </a:r>
            <a:r>
              <a:rPr b="1" i="1" lang="et-EE" sz="1800" spc="-1" strike="noStrike">
                <a:solidFill>
                  <a:srgbClr val="000000"/>
                </a:solidFill>
                <a:latin typeface="Arial"/>
                <a:ea typeface="DejaVu Sans"/>
              </a:rPr>
              <a:t>a</a:t>
            </a:r>
            <a:r>
              <a:rPr b="1" i="1" lang="et-EE" sz="1800" spc="-1" strike="noStrike">
                <a:solidFill>
                  <a:srgbClr val="000000"/>
                </a:solidFill>
                <a:latin typeface="Arial"/>
                <a:ea typeface="DejaVu Sans"/>
              </a:rPr>
              <a:t> </a:t>
            </a:r>
            <a:r>
              <a:rPr b="1" i="1" lang="et-EE" sz="1800" spc="-1" strike="noStrike">
                <a:solidFill>
                  <a:srgbClr val="000000"/>
                </a:solidFill>
                <a:latin typeface="Arial"/>
                <a:ea typeface="DejaVu Sans"/>
              </a:rPr>
              <a:t>s</a:t>
            </a:r>
            <a:r>
              <a:rPr b="1" i="1" lang="et-EE" sz="1800" spc="-1" strike="noStrike">
                <a:solidFill>
                  <a:srgbClr val="000000"/>
                </a:solidFill>
                <a:latin typeface="Arial"/>
                <a:ea typeface="DejaVu Sans"/>
              </a:rPr>
              <a:t>õ</a:t>
            </a:r>
            <a:r>
              <a:rPr b="1" i="1" lang="et-EE" sz="1800" spc="-1" strike="noStrike">
                <a:solidFill>
                  <a:srgbClr val="000000"/>
                </a:solidFill>
                <a:latin typeface="Arial"/>
                <a:ea typeface="DejaVu Sans"/>
              </a:rPr>
              <a:t>i</a:t>
            </a:r>
            <a:r>
              <a:rPr b="1" i="1" lang="et-EE" sz="1800" spc="-1" strike="noStrike">
                <a:solidFill>
                  <a:srgbClr val="000000"/>
                </a:solidFill>
                <a:latin typeface="Arial"/>
                <a:ea typeface="DejaVu Sans"/>
              </a:rPr>
              <a:t>d</a:t>
            </a:r>
            <a:r>
              <a:rPr b="1" i="1" lang="et-EE" sz="1800" spc="-1" strike="noStrike">
                <a:solidFill>
                  <a:srgbClr val="000000"/>
                </a:solidFill>
                <a:latin typeface="Arial"/>
                <a:ea typeface="DejaVu Sans"/>
              </a:rPr>
              <a:t>u</a:t>
            </a:r>
            <a:r>
              <a:rPr b="1" i="1" lang="et-EE" sz="1800" spc="-1" strike="noStrike">
                <a:solidFill>
                  <a:srgbClr val="000000"/>
                </a:solidFill>
                <a:latin typeface="Arial"/>
                <a:ea typeface="DejaVu Sans"/>
              </a:rPr>
              <a:t>t</a:t>
            </a:r>
            <a:r>
              <a:rPr b="1" i="1" lang="et-EE" sz="1800" spc="-1" strike="noStrike">
                <a:solidFill>
                  <a:srgbClr val="000000"/>
                </a:solidFill>
                <a:latin typeface="Arial"/>
                <a:ea typeface="DejaVu Sans"/>
              </a:rPr>
              <a:t>e</a:t>
            </a:r>
            <a:r>
              <a:rPr b="1" i="1" lang="et-EE" sz="1800" spc="-1" strike="noStrike">
                <a:solidFill>
                  <a:srgbClr val="000000"/>
                </a:solidFill>
                <a:latin typeface="Arial"/>
                <a:ea typeface="DejaVu Sans"/>
              </a:rPr>
              <a:t>e</a:t>
            </a:r>
            <a:r>
              <a:rPr b="1" i="1" lang="et-EE" sz="1800" spc="-1" strike="noStrike">
                <a:solidFill>
                  <a:srgbClr val="000000"/>
                </a:solidFill>
                <a:latin typeface="Arial"/>
                <a:ea typeface="DejaVu Sans"/>
              </a:rPr>
              <a:t>l</a:t>
            </a:r>
            <a:r>
              <a:rPr b="1" i="1" lang="et-EE" sz="1800" spc="-1" strike="noStrike">
                <a:solidFill>
                  <a:srgbClr val="000000"/>
                </a:solidFill>
                <a:latin typeface="Arial"/>
                <a:ea typeface="DejaVu Sans"/>
              </a:rPr>
              <a:t>t</a:t>
            </a:r>
            <a:r>
              <a:rPr b="1" i="1" lang="et-EE" sz="1800" spc="-1" strike="noStrike">
                <a:solidFill>
                  <a:srgbClr val="000000"/>
                </a:solidFill>
                <a:latin typeface="Arial"/>
                <a:ea typeface="DejaVu Sans"/>
              </a:rPr>
              <a:t>.</a:t>
            </a:r>
            <a:r>
              <a:rPr b="1" i="1" lang="et-EE" sz="1800" spc="-1" strike="noStrike">
                <a:solidFill>
                  <a:srgbClr val="000000"/>
                </a:solidFill>
                <a:latin typeface="Arial"/>
                <a:ea typeface="DejaVu Sans"/>
              </a:rPr>
              <a:t>”</a:t>
            </a:r>
            <a:endParaRPr b="0" lang="en-US" sz="1800" spc="-1" strike="noStrike">
              <a:latin typeface="Arial"/>
            </a:endParaRPr>
          </a:p>
          <a:p>
            <a:pPr>
              <a:lnSpc>
                <a:spcPct val="100000"/>
              </a:lnSpc>
              <a:spcBef>
                <a:spcPts val="499"/>
              </a:spcBef>
            </a:pPr>
            <a:endParaRPr b="0" lang="en-US" sz="1800" spc="-1" strike="noStrike">
              <a:latin typeface="Arial"/>
            </a:endParaRPr>
          </a:p>
          <a:p>
            <a:pPr marL="285840" indent="-284760">
              <a:lnSpc>
                <a:spcPct val="100000"/>
              </a:lnSpc>
              <a:spcBef>
                <a:spcPts val="499"/>
              </a:spcBef>
              <a:buClr>
                <a:srgbClr val="e4067e"/>
              </a:buClr>
              <a:buFont typeface="Wingdings" charset="2"/>
              <a:buChar char=""/>
            </a:pPr>
            <a:endParaRPr b="0" lang="en-US" sz="1800" spc="-1" strike="noStrike">
              <a:latin typeface="Arial"/>
            </a:endParaRPr>
          </a:p>
        </p:txBody>
      </p:sp>
      <p:pic>
        <p:nvPicPr>
          <p:cNvPr id="578" name="" descr=""/>
          <p:cNvPicPr/>
          <p:nvPr/>
        </p:nvPicPr>
        <p:blipFill>
          <a:blip r:embed="rId1"/>
          <a:stretch/>
        </p:blipFill>
        <p:spPr>
          <a:xfrm>
            <a:off x="7320960" y="457200"/>
            <a:ext cx="4566240" cy="6207840"/>
          </a:xfrm>
          <a:prstGeom prst="rect">
            <a:avLst/>
          </a:prstGeom>
          <a:ln w="0">
            <a:noFill/>
          </a:ln>
        </p:spPr>
      </p:pic>
      <p:pic>
        <p:nvPicPr>
          <p:cNvPr id="579" name="" descr=""/>
          <p:cNvPicPr/>
          <p:nvPr/>
        </p:nvPicPr>
        <p:blipFill>
          <a:blip r:embed="rId2"/>
          <a:stretch/>
        </p:blipFill>
        <p:spPr>
          <a:xfrm>
            <a:off x="3886200" y="2200680"/>
            <a:ext cx="1685520" cy="1685520"/>
          </a:xfrm>
          <a:prstGeom prst="rect">
            <a:avLst/>
          </a:prstGeom>
          <a:ln w="0">
            <a:noFill/>
          </a:ln>
        </p:spPr>
      </p:pic>
      <p:sp>
        <p:nvSpPr>
          <p:cNvPr id="580" name=""/>
          <p:cNvSpPr/>
          <p:nvPr/>
        </p:nvSpPr>
        <p:spPr>
          <a:xfrm>
            <a:off x="6172200" y="2971800"/>
            <a:ext cx="685800" cy="457200"/>
          </a:xfrm>
          <a:custGeom>
            <a:avLst/>
            <a:gdLst/>
            <a:ahLst/>
            <a:rect l="0" t="0" r="r" b="b"/>
            <a:pathLst>
              <a:path w="1907" h="1272">
                <a:moveTo>
                  <a:pt x="0" y="635"/>
                </a:moveTo>
                <a:lnTo>
                  <a:pt x="379" y="0"/>
                </a:lnTo>
                <a:lnTo>
                  <a:pt x="379" y="317"/>
                </a:lnTo>
                <a:lnTo>
                  <a:pt x="1526" y="317"/>
                </a:lnTo>
                <a:lnTo>
                  <a:pt x="1526" y="0"/>
                </a:lnTo>
                <a:lnTo>
                  <a:pt x="1906" y="635"/>
                </a:lnTo>
                <a:lnTo>
                  <a:pt x="1526" y="1271"/>
                </a:lnTo>
                <a:lnTo>
                  <a:pt x="1526" y="953"/>
                </a:lnTo>
                <a:lnTo>
                  <a:pt x="379" y="953"/>
                </a:lnTo>
                <a:lnTo>
                  <a:pt x="379" y="1271"/>
                </a:lnTo>
                <a:lnTo>
                  <a:pt x="0" y="635"/>
                </a:lnTo>
              </a:path>
            </a:pathLst>
          </a:custGeom>
          <a:solidFill>
            <a:srgbClr val="729fcf"/>
          </a:solidFill>
          <a:ln w="0">
            <a:solidFill>
              <a:srgbClr val="3465a4"/>
            </a:solidFill>
          </a:ln>
        </p:spPr>
        <p:style>
          <a:lnRef idx="0"/>
          <a:fillRef idx="0"/>
          <a:effectRef idx="0"/>
          <a:fontRef idx="minor"/>
        </p:style>
      </p:sp>
      <p:sp>
        <p:nvSpPr>
          <p:cNvPr id="581" name=""/>
          <p:cNvSpPr/>
          <p:nvPr/>
        </p:nvSpPr>
        <p:spPr>
          <a:xfrm>
            <a:off x="4572000" y="1600200"/>
            <a:ext cx="228600" cy="457200"/>
          </a:xfrm>
          <a:custGeom>
            <a:avLst/>
            <a:gdLst/>
            <a:ahLst/>
            <a:rect l="0" t="0" r="r" b="b"/>
            <a:pathLst>
              <a:path w="637" h="1272">
                <a:moveTo>
                  <a:pt x="159" y="0"/>
                </a:moveTo>
                <a:lnTo>
                  <a:pt x="159" y="953"/>
                </a:lnTo>
                <a:lnTo>
                  <a:pt x="0" y="953"/>
                </a:lnTo>
                <a:lnTo>
                  <a:pt x="318" y="1271"/>
                </a:lnTo>
                <a:lnTo>
                  <a:pt x="636" y="953"/>
                </a:lnTo>
                <a:lnTo>
                  <a:pt x="477" y="953"/>
                </a:lnTo>
                <a:lnTo>
                  <a:pt x="477" y="0"/>
                </a:lnTo>
                <a:lnTo>
                  <a:pt x="159" y="0"/>
                </a:lnTo>
              </a:path>
            </a:pathLst>
          </a:custGeom>
          <a:solidFill>
            <a:srgbClr val="729fcf"/>
          </a:solidFill>
          <a:ln w="0">
            <a:solidFill>
              <a:srgbClr val="3465a4"/>
            </a:solidFill>
          </a:ln>
        </p:spPr>
        <p:style>
          <a:lnRef idx="0"/>
          <a:fillRef idx="0"/>
          <a:effectRef idx="0"/>
          <a:fontRef idx="minor"/>
        </p:style>
      </p:sp>
      <p:sp>
        <p:nvSpPr>
          <p:cNvPr id="582" name=""/>
          <p:cNvSpPr/>
          <p:nvPr/>
        </p:nvSpPr>
        <p:spPr>
          <a:xfrm>
            <a:off x="4572000" y="4114800"/>
            <a:ext cx="228600" cy="457200"/>
          </a:xfrm>
          <a:custGeom>
            <a:avLst/>
            <a:gdLst/>
            <a:ahLst/>
            <a:rect l="0" t="0" r="r" b="b"/>
            <a:pathLst>
              <a:path w="637" h="1272">
                <a:moveTo>
                  <a:pt x="159" y="0"/>
                </a:moveTo>
                <a:lnTo>
                  <a:pt x="159" y="953"/>
                </a:lnTo>
                <a:lnTo>
                  <a:pt x="0" y="953"/>
                </a:lnTo>
                <a:lnTo>
                  <a:pt x="318" y="1271"/>
                </a:lnTo>
                <a:lnTo>
                  <a:pt x="636" y="953"/>
                </a:lnTo>
                <a:lnTo>
                  <a:pt x="477" y="953"/>
                </a:lnTo>
                <a:lnTo>
                  <a:pt x="477" y="0"/>
                </a:lnTo>
                <a:lnTo>
                  <a:pt x="159" y="0"/>
                </a:lnTo>
              </a:path>
            </a:pathLst>
          </a:custGeom>
          <a:solidFill>
            <a:srgbClr val="729fcf"/>
          </a:solidFill>
          <a:ln w="0">
            <a:solidFill>
              <a:srgbClr val="3465a4"/>
            </a:solidFill>
          </a:ln>
        </p:spPr>
        <p:style>
          <a:lnRef idx="0"/>
          <a:fillRef idx="0"/>
          <a:effectRef idx="0"/>
          <a:fontRef idx="minor"/>
        </p:style>
      </p:sp>
    </p:spTree>
  </p:cSld>
  <mc:AlternateContent>
    <mc:Choice Requires="p14">
      <p:transition spd="slow" p14:dur="2000"/>
    </mc:Choice>
    <mc:Fallback>
      <p:transition spd="slow"/>
    </mc:Fallback>
  </mc:AlternateContent>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83" name="CustomShape 1_8"/>
          <p:cNvSpPr/>
          <p:nvPr/>
        </p:nvSpPr>
        <p:spPr>
          <a:xfrm>
            <a:off x="479520" y="549360"/>
            <a:ext cx="10493280" cy="809640"/>
          </a:xfrm>
          <a:prstGeom prst="rect">
            <a:avLst/>
          </a:prstGeom>
          <a:noFill/>
          <a:ln w="0">
            <a:noFill/>
          </a:ln>
        </p:spPr>
        <p:style>
          <a:lnRef idx="0"/>
          <a:fillRef idx="0"/>
          <a:effectRef idx="0"/>
          <a:fontRef idx="minor"/>
        </p:style>
        <p:txBody>
          <a:bodyPr lIns="0" rIns="0" tIns="0" bIns="0">
            <a:noAutofit/>
          </a:bodyPr>
          <a:p>
            <a:pPr>
              <a:lnSpc>
                <a:spcPct val="100000"/>
              </a:lnSpc>
              <a:tabLst>
                <a:tab algn="l" pos="0"/>
              </a:tabLst>
            </a:pPr>
            <a:r>
              <a:rPr b="0" lang="en-US" sz="1800" spc="-1" strike="noStrike">
                <a:solidFill>
                  <a:srgbClr val="332b60"/>
                </a:solidFill>
                <a:latin typeface="Verdana"/>
                <a:ea typeface="DejaVu Sans"/>
              </a:rPr>
              <a:t>KOKKUVÕTE</a:t>
            </a:r>
            <a:endParaRPr b="0" lang="en-US" sz="1800" spc="-1" strike="noStrike">
              <a:latin typeface="Arial"/>
            </a:endParaRPr>
          </a:p>
          <a:p>
            <a:pPr>
              <a:lnSpc>
                <a:spcPct val="100000"/>
              </a:lnSpc>
              <a:tabLst>
                <a:tab algn="l" pos="0"/>
              </a:tabLst>
            </a:pPr>
            <a:endParaRPr b="0" lang="en-US" sz="1800" spc="-1" strike="noStrike">
              <a:latin typeface="Arial"/>
            </a:endParaRPr>
          </a:p>
        </p:txBody>
      </p:sp>
      <p:sp>
        <p:nvSpPr>
          <p:cNvPr id="584" name="CustomShape 2_8"/>
          <p:cNvSpPr/>
          <p:nvPr/>
        </p:nvSpPr>
        <p:spPr>
          <a:xfrm>
            <a:off x="7315200" y="1143000"/>
            <a:ext cx="4685760" cy="3939480"/>
          </a:xfrm>
          <a:prstGeom prst="rect">
            <a:avLst/>
          </a:prstGeom>
          <a:noFill/>
          <a:ln w="0">
            <a:noFill/>
          </a:ln>
        </p:spPr>
        <p:style>
          <a:lnRef idx="0"/>
          <a:fillRef idx="0"/>
          <a:effectRef idx="0"/>
          <a:fontRef idx="minor"/>
        </p:style>
        <p:txBody>
          <a:bodyPr lIns="0" rIns="0" tIns="0" bIns="0">
            <a:noAutofit/>
          </a:bodyPr>
          <a:p>
            <a:pPr>
              <a:lnSpc>
                <a:spcPct val="100000"/>
              </a:lnSpc>
              <a:spcBef>
                <a:spcPts val="499"/>
              </a:spcBef>
            </a:pPr>
            <a:r>
              <a:rPr b="1" i="1" lang="et-EE" sz="1800" spc="-1" strike="noStrike">
                <a:solidFill>
                  <a:srgbClr val="000000"/>
                </a:solidFill>
                <a:latin typeface="Arial"/>
                <a:ea typeface="DejaVu Sans"/>
              </a:rPr>
              <a:t>“</a:t>
            </a:r>
            <a:r>
              <a:rPr b="1" i="1" lang="et-EE" sz="1800" spc="-1" strike="noStrike">
                <a:solidFill>
                  <a:srgbClr val="000000"/>
                </a:solidFill>
                <a:latin typeface="Arial"/>
                <a:ea typeface="DejaVu Sans"/>
              </a:rPr>
              <a:t>Kas politseiauto võib kõnniteel parkida?”</a:t>
            </a:r>
            <a:br/>
            <a:br/>
            <a:br/>
            <a:br/>
            <a:br/>
            <a:br/>
            <a:br/>
            <a:br/>
            <a:br/>
            <a:br/>
            <a:br/>
            <a:br/>
            <a:br/>
            <a:br/>
            <a:r>
              <a:rPr b="1" i="1" lang="et-EE" sz="1800" spc="-1" strike="noStrike">
                <a:solidFill>
                  <a:srgbClr val="000000"/>
                </a:solidFill>
                <a:latin typeface="Arial"/>
                <a:ea typeface="DejaVu Sans"/>
              </a:rPr>
              <a:t>”Jah, kui politsei täidab tööülesandeid ja seda ei saa teha sõiduteelt.”</a:t>
            </a:r>
            <a:endParaRPr b="0" lang="en-US" sz="1800" spc="-1" strike="noStrike">
              <a:latin typeface="Arial"/>
            </a:endParaRPr>
          </a:p>
          <a:p>
            <a:pPr>
              <a:lnSpc>
                <a:spcPct val="100000"/>
              </a:lnSpc>
              <a:spcBef>
                <a:spcPts val="499"/>
              </a:spcBef>
            </a:pPr>
            <a:endParaRPr b="0" lang="en-US" sz="1800" spc="-1" strike="noStrike">
              <a:latin typeface="Arial"/>
            </a:endParaRPr>
          </a:p>
          <a:p>
            <a:pPr marL="285840" indent="-284760">
              <a:lnSpc>
                <a:spcPct val="100000"/>
              </a:lnSpc>
              <a:spcBef>
                <a:spcPts val="499"/>
              </a:spcBef>
              <a:buClr>
                <a:srgbClr val="e4067e"/>
              </a:buClr>
              <a:buFont typeface="Wingdings" charset="2"/>
              <a:buChar char=""/>
            </a:pPr>
            <a:endParaRPr b="0" lang="en-US" sz="1800" spc="-1" strike="noStrike">
              <a:latin typeface="Arial"/>
            </a:endParaRPr>
          </a:p>
        </p:txBody>
      </p:sp>
      <p:pic>
        <p:nvPicPr>
          <p:cNvPr id="585" name="" descr=""/>
          <p:cNvPicPr/>
          <p:nvPr/>
        </p:nvPicPr>
        <p:blipFill>
          <a:blip r:embed="rId1"/>
          <a:stretch/>
        </p:blipFill>
        <p:spPr>
          <a:xfrm>
            <a:off x="9058680" y="2200680"/>
            <a:ext cx="1685520" cy="1685520"/>
          </a:xfrm>
          <a:prstGeom prst="rect">
            <a:avLst/>
          </a:prstGeom>
          <a:ln w="0">
            <a:noFill/>
          </a:ln>
        </p:spPr>
      </p:pic>
      <p:sp>
        <p:nvSpPr>
          <p:cNvPr id="586" name=""/>
          <p:cNvSpPr/>
          <p:nvPr/>
        </p:nvSpPr>
        <p:spPr>
          <a:xfrm>
            <a:off x="9744480" y="1600200"/>
            <a:ext cx="228600" cy="457200"/>
          </a:xfrm>
          <a:custGeom>
            <a:avLst/>
            <a:gdLst/>
            <a:ahLst/>
            <a:rect l="0" t="0" r="r" b="b"/>
            <a:pathLst>
              <a:path w="637" h="1272">
                <a:moveTo>
                  <a:pt x="159" y="0"/>
                </a:moveTo>
                <a:lnTo>
                  <a:pt x="159" y="953"/>
                </a:lnTo>
                <a:lnTo>
                  <a:pt x="0" y="953"/>
                </a:lnTo>
                <a:lnTo>
                  <a:pt x="318" y="1271"/>
                </a:lnTo>
                <a:lnTo>
                  <a:pt x="636" y="953"/>
                </a:lnTo>
                <a:lnTo>
                  <a:pt x="477" y="953"/>
                </a:lnTo>
                <a:lnTo>
                  <a:pt x="477" y="0"/>
                </a:lnTo>
                <a:lnTo>
                  <a:pt x="159" y="0"/>
                </a:lnTo>
              </a:path>
            </a:pathLst>
          </a:custGeom>
          <a:solidFill>
            <a:srgbClr val="729fcf"/>
          </a:solidFill>
          <a:ln w="0">
            <a:solidFill>
              <a:srgbClr val="3465a4"/>
            </a:solidFill>
          </a:ln>
        </p:spPr>
        <p:style>
          <a:lnRef idx="0"/>
          <a:fillRef idx="0"/>
          <a:effectRef idx="0"/>
          <a:fontRef idx="minor"/>
        </p:style>
      </p:sp>
      <p:sp>
        <p:nvSpPr>
          <p:cNvPr id="587" name=""/>
          <p:cNvSpPr/>
          <p:nvPr/>
        </p:nvSpPr>
        <p:spPr>
          <a:xfrm>
            <a:off x="9744480" y="4114800"/>
            <a:ext cx="228600" cy="457200"/>
          </a:xfrm>
          <a:custGeom>
            <a:avLst/>
            <a:gdLst/>
            <a:ahLst/>
            <a:rect l="0" t="0" r="r" b="b"/>
            <a:pathLst>
              <a:path w="637" h="1272">
                <a:moveTo>
                  <a:pt x="159" y="0"/>
                </a:moveTo>
                <a:lnTo>
                  <a:pt x="159" y="953"/>
                </a:lnTo>
                <a:lnTo>
                  <a:pt x="0" y="953"/>
                </a:lnTo>
                <a:lnTo>
                  <a:pt x="318" y="1271"/>
                </a:lnTo>
                <a:lnTo>
                  <a:pt x="636" y="953"/>
                </a:lnTo>
                <a:lnTo>
                  <a:pt x="477" y="953"/>
                </a:lnTo>
                <a:lnTo>
                  <a:pt x="477" y="0"/>
                </a:lnTo>
                <a:lnTo>
                  <a:pt x="159" y="0"/>
                </a:lnTo>
              </a:path>
            </a:pathLst>
          </a:custGeom>
          <a:solidFill>
            <a:srgbClr val="729fcf"/>
          </a:solidFill>
          <a:ln w="0">
            <a:solidFill>
              <a:srgbClr val="3465a4"/>
            </a:solidFill>
          </a:ln>
        </p:spPr>
        <p:style>
          <a:lnRef idx="0"/>
          <a:fillRef idx="0"/>
          <a:effectRef idx="0"/>
          <a:fontRef idx="minor"/>
        </p:style>
      </p:sp>
      <p:sp>
        <p:nvSpPr>
          <p:cNvPr id="588" name="CustomShape 2_2"/>
          <p:cNvSpPr/>
          <p:nvPr/>
        </p:nvSpPr>
        <p:spPr>
          <a:xfrm>
            <a:off x="1437120" y="1097280"/>
            <a:ext cx="4411440" cy="3939480"/>
          </a:xfrm>
          <a:prstGeom prst="rect">
            <a:avLst/>
          </a:prstGeom>
          <a:noFill/>
          <a:ln w="0">
            <a:noFill/>
          </a:ln>
        </p:spPr>
        <p:style>
          <a:lnRef idx="0"/>
          <a:fillRef idx="0"/>
          <a:effectRef idx="0"/>
          <a:fontRef idx="minor"/>
        </p:style>
        <p:txBody>
          <a:bodyPr lIns="0" rIns="0" tIns="0" bIns="0">
            <a:noAutofit/>
          </a:bodyPr>
          <a:p>
            <a:pPr marL="216000" indent="-216000">
              <a:lnSpc>
                <a:spcPct val="100000"/>
              </a:lnSpc>
              <a:spcBef>
                <a:spcPts val="499"/>
              </a:spcBef>
              <a:buClr>
                <a:srgbClr val="332b60"/>
              </a:buClr>
              <a:buFont typeface="Wingdings" charset="2"/>
              <a:buChar char=""/>
            </a:pPr>
            <a:r>
              <a:rPr b="0" lang="en-US" sz="1600" spc="-1" strike="noStrike">
                <a:solidFill>
                  <a:srgbClr val="332b60"/>
                </a:solidFill>
                <a:latin typeface="Verdana"/>
                <a:ea typeface="DejaVu Sans"/>
              </a:rPr>
              <a:t>Kaasa</a:t>
            </a:r>
            <a:r>
              <a:rPr b="0" lang="en-US" sz="1600" spc="-1" strike="noStrike">
                <a:solidFill>
                  <a:srgbClr val="332b60"/>
                </a:solidFill>
                <a:latin typeface="Verdana"/>
                <a:ea typeface="DejaVu Sans"/>
              </a:rPr>
              <a:t>egsed </a:t>
            </a:r>
            <a:r>
              <a:rPr b="0" lang="en-US" sz="1600" spc="-1" strike="noStrike">
                <a:solidFill>
                  <a:srgbClr val="332b60"/>
                </a:solidFill>
                <a:latin typeface="Verdana"/>
                <a:ea typeface="DejaVu Sans"/>
              </a:rPr>
              <a:t>närvi</a:t>
            </a:r>
            <a:r>
              <a:rPr b="0" lang="en-US" sz="1600" spc="-1" strike="noStrike">
                <a:solidFill>
                  <a:srgbClr val="332b60"/>
                </a:solidFill>
                <a:latin typeface="Verdana"/>
                <a:ea typeface="DejaVu Sans"/>
              </a:rPr>
              <a:t>võrgu</a:t>
            </a:r>
            <a:r>
              <a:rPr b="0" lang="en-US" sz="1600" spc="-1" strike="noStrike">
                <a:solidFill>
                  <a:srgbClr val="332b60"/>
                </a:solidFill>
                <a:latin typeface="Verdana"/>
                <a:ea typeface="DejaVu Sans"/>
              </a:rPr>
              <a:t>mude</a:t>
            </a:r>
            <a:r>
              <a:rPr b="0" lang="en-US" sz="1600" spc="-1" strike="noStrike">
                <a:solidFill>
                  <a:srgbClr val="332b60"/>
                </a:solidFill>
                <a:latin typeface="Verdana"/>
                <a:ea typeface="DejaVu Sans"/>
              </a:rPr>
              <a:t>lid </a:t>
            </a:r>
            <a:r>
              <a:rPr b="0" lang="en-US" sz="1600" spc="-1" strike="noStrike">
                <a:solidFill>
                  <a:srgbClr val="332b60"/>
                </a:solidFill>
                <a:latin typeface="Verdana"/>
                <a:ea typeface="DejaVu Sans"/>
              </a:rPr>
              <a:t>võima</a:t>
            </a:r>
            <a:r>
              <a:rPr b="0" lang="en-US" sz="1600" spc="-1" strike="noStrike">
                <a:solidFill>
                  <a:srgbClr val="332b60"/>
                </a:solidFill>
                <a:latin typeface="Verdana"/>
                <a:ea typeface="DejaVu Sans"/>
              </a:rPr>
              <a:t>ldava</a:t>
            </a:r>
            <a:r>
              <a:rPr b="0" lang="en-US" sz="1600" spc="-1" strike="noStrike">
                <a:solidFill>
                  <a:srgbClr val="332b60"/>
                </a:solidFill>
                <a:latin typeface="Verdana"/>
                <a:ea typeface="DejaVu Sans"/>
              </a:rPr>
              <a:t>d </a:t>
            </a:r>
            <a:r>
              <a:rPr b="0" lang="en-US" sz="1600" spc="-1" strike="noStrike">
                <a:solidFill>
                  <a:srgbClr val="332b60"/>
                </a:solidFill>
                <a:latin typeface="Verdana"/>
                <a:ea typeface="DejaVu Sans"/>
              </a:rPr>
              <a:t>tulevi</a:t>
            </a:r>
            <a:r>
              <a:rPr b="0" lang="en-US" sz="1600" spc="-1" strike="noStrike">
                <a:solidFill>
                  <a:srgbClr val="332b60"/>
                </a:solidFill>
                <a:latin typeface="Verdana"/>
                <a:ea typeface="DejaVu Sans"/>
              </a:rPr>
              <a:t>kus </a:t>
            </a:r>
            <a:r>
              <a:rPr b="0" lang="en-US" sz="1600" spc="-1" strike="noStrike">
                <a:solidFill>
                  <a:srgbClr val="332b60"/>
                </a:solidFill>
                <a:latin typeface="Verdana"/>
                <a:ea typeface="DejaVu Sans"/>
              </a:rPr>
              <a:t>muga</a:t>
            </a:r>
            <a:r>
              <a:rPr b="0" lang="en-US" sz="1600" spc="-1" strike="noStrike">
                <a:solidFill>
                  <a:srgbClr val="332b60"/>
                </a:solidFill>
                <a:latin typeface="Verdana"/>
                <a:ea typeface="DejaVu Sans"/>
              </a:rPr>
              <a:t>vat </a:t>
            </a:r>
            <a:r>
              <a:rPr b="0" lang="en-US" sz="1600" spc="-1" strike="noStrike">
                <a:solidFill>
                  <a:srgbClr val="332b60"/>
                </a:solidFill>
                <a:latin typeface="Verdana"/>
                <a:ea typeface="DejaVu Sans"/>
              </a:rPr>
              <a:t>infoot</a:t>
            </a:r>
            <a:r>
              <a:rPr b="0" lang="en-US" sz="1600" spc="-1" strike="noStrike">
                <a:solidFill>
                  <a:srgbClr val="332b60"/>
                </a:solidFill>
                <a:latin typeface="Verdana"/>
                <a:ea typeface="DejaVu Sans"/>
              </a:rPr>
              <a:t>singut</a:t>
            </a:r>
            <a:endParaRPr b="0" lang="en-US" sz="1600" spc="-1" strike="noStrike">
              <a:latin typeface="Arial"/>
            </a:endParaRPr>
          </a:p>
          <a:p>
            <a:pPr marL="216000" indent="-216000">
              <a:lnSpc>
                <a:spcPct val="100000"/>
              </a:lnSpc>
              <a:spcBef>
                <a:spcPts val="499"/>
              </a:spcBef>
              <a:buClr>
                <a:srgbClr val="332b60"/>
              </a:buClr>
              <a:buFont typeface="Wingdings" charset="2"/>
              <a:buChar char=""/>
            </a:pPr>
            <a:r>
              <a:rPr b="0" lang="en-US" sz="1600" spc="-1" strike="noStrike">
                <a:solidFill>
                  <a:srgbClr val="332b60"/>
                </a:solidFill>
                <a:latin typeface="Verdana"/>
                <a:ea typeface="DejaVu Sans"/>
              </a:rPr>
              <a:t>Enam</a:t>
            </a:r>
            <a:r>
              <a:rPr b="0" lang="en-US" sz="1600" spc="-1" strike="noStrike">
                <a:solidFill>
                  <a:srgbClr val="332b60"/>
                </a:solidFill>
                <a:latin typeface="Verdana"/>
                <a:ea typeface="DejaVu Sans"/>
              </a:rPr>
              <a:t>us </a:t>
            </a:r>
            <a:r>
              <a:rPr b="0" lang="en-US" sz="1600" spc="-1" strike="noStrike">
                <a:solidFill>
                  <a:srgbClr val="332b60"/>
                </a:solidFill>
                <a:latin typeface="Verdana"/>
                <a:ea typeface="DejaVu Sans"/>
              </a:rPr>
              <a:t>vajali</a:t>
            </a:r>
            <a:r>
              <a:rPr b="0" lang="en-US" sz="1600" spc="-1" strike="noStrike">
                <a:solidFill>
                  <a:srgbClr val="332b60"/>
                </a:solidFill>
                <a:latin typeface="Verdana"/>
                <a:ea typeface="DejaVu Sans"/>
              </a:rPr>
              <a:t>kke </a:t>
            </a:r>
            <a:r>
              <a:rPr b="0" lang="en-US" sz="1600" spc="-1" strike="noStrike">
                <a:solidFill>
                  <a:srgbClr val="332b60"/>
                </a:solidFill>
                <a:latin typeface="Verdana"/>
                <a:ea typeface="DejaVu Sans"/>
              </a:rPr>
              <a:t>mood</a:t>
            </a:r>
            <a:r>
              <a:rPr b="0" lang="en-US" sz="1600" spc="-1" strike="noStrike">
                <a:solidFill>
                  <a:srgbClr val="332b60"/>
                </a:solidFill>
                <a:latin typeface="Verdana"/>
                <a:ea typeface="DejaVu Sans"/>
              </a:rPr>
              <a:t>uleid </a:t>
            </a:r>
            <a:r>
              <a:rPr b="0" lang="en-US" sz="1600" spc="-1" strike="noStrike">
                <a:solidFill>
                  <a:srgbClr val="332b60"/>
                </a:solidFill>
                <a:latin typeface="Verdana"/>
                <a:ea typeface="DejaVu Sans"/>
              </a:rPr>
              <a:t>juba </a:t>
            </a:r>
            <a:r>
              <a:rPr b="0" lang="en-US" sz="1600" spc="-1" strike="noStrike">
                <a:solidFill>
                  <a:srgbClr val="332b60"/>
                </a:solidFill>
                <a:latin typeface="Verdana"/>
                <a:ea typeface="DejaVu Sans"/>
              </a:rPr>
              <a:t>praeg</a:t>
            </a:r>
            <a:r>
              <a:rPr b="0" lang="en-US" sz="1600" spc="-1" strike="noStrike">
                <a:solidFill>
                  <a:srgbClr val="332b60"/>
                </a:solidFill>
                <a:latin typeface="Verdana"/>
                <a:ea typeface="DejaVu Sans"/>
              </a:rPr>
              <a:t>u </a:t>
            </a:r>
            <a:r>
              <a:rPr b="0" lang="en-US" sz="1600" spc="-1" strike="noStrike">
                <a:solidFill>
                  <a:srgbClr val="332b60"/>
                </a:solidFill>
                <a:latin typeface="Verdana"/>
                <a:ea typeface="DejaVu Sans"/>
              </a:rPr>
              <a:t>põhi</a:t>
            </a:r>
            <a:r>
              <a:rPr b="0" lang="en-US" sz="1600" spc="-1" strike="noStrike">
                <a:solidFill>
                  <a:srgbClr val="332b60"/>
                </a:solidFill>
                <a:latin typeface="Verdana"/>
                <a:ea typeface="DejaVu Sans"/>
              </a:rPr>
              <a:t>mõtte</a:t>
            </a:r>
            <a:r>
              <a:rPr b="0" lang="en-US" sz="1600" spc="-1" strike="noStrike">
                <a:solidFill>
                  <a:srgbClr val="332b60"/>
                </a:solidFill>
                <a:latin typeface="Verdana"/>
                <a:ea typeface="DejaVu Sans"/>
              </a:rPr>
              <a:t>liselt </a:t>
            </a:r>
            <a:r>
              <a:rPr b="0" lang="en-US" sz="1600" spc="-1" strike="noStrike">
                <a:solidFill>
                  <a:srgbClr val="332b60"/>
                </a:solidFill>
                <a:latin typeface="Verdana"/>
                <a:ea typeface="DejaVu Sans"/>
              </a:rPr>
              <a:t>olem</a:t>
            </a:r>
            <a:r>
              <a:rPr b="0" lang="en-US" sz="1600" spc="-1" strike="noStrike">
                <a:solidFill>
                  <a:srgbClr val="332b60"/>
                </a:solidFill>
                <a:latin typeface="Verdana"/>
                <a:ea typeface="DejaVu Sans"/>
              </a:rPr>
              <a:t>as</a:t>
            </a:r>
            <a:endParaRPr b="0" lang="en-US" sz="1600" spc="-1" strike="noStrike">
              <a:latin typeface="Arial"/>
            </a:endParaRPr>
          </a:p>
          <a:p>
            <a:pPr marL="216000" indent="-216000">
              <a:lnSpc>
                <a:spcPct val="100000"/>
              </a:lnSpc>
              <a:spcBef>
                <a:spcPts val="499"/>
              </a:spcBef>
              <a:buClr>
                <a:srgbClr val="332b60"/>
              </a:buClr>
              <a:buFont typeface="Wingdings" charset="2"/>
              <a:buChar char=""/>
            </a:pPr>
            <a:r>
              <a:rPr b="0" lang="en-US" sz="1600" spc="-1" strike="noStrike">
                <a:solidFill>
                  <a:srgbClr val="332b60"/>
                </a:solidFill>
                <a:latin typeface="Verdana"/>
                <a:ea typeface="DejaVu Sans"/>
              </a:rPr>
              <a:t>Aga </a:t>
            </a:r>
            <a:r>
              <a:rPr b="0" lang="en-US" sz="1600" spc="-1" strike="noStrike">
                <a:solidFill>
                  <a:srgbClr val="332b60"/>
                </a:solidFill>
                <a:latin typeface="Verdana"/>
                <a:ea typeface="DejaVu Sans"/>
              </a:rPr>
              <a:t>kas </a:t>
            </a:r>
            <a:r>
              <a:rPr b="0" lang="en-US" sz="1600" spc="-1" strike="noStrike">
                <a:solidFill>
                  <a:srgbClr val="332b60"/>
                </a:solidFill>
                <a:latin typeface="Verdana"/>
                <a:ea typeface="DejaVu Sans"/>
              </a:rPr>
              <a:t>see </a:t>
            </a:r>
            <a:r>
              <a:rPr b="0" lang="en-US" sz="1600" spc="-1" strike="noStrike">
                <a:solidFill>
                  <a:srgbClr val="332b60"/>
                </a:solidFill>
                <a:latin typeface="Verdana"/>
                <a:ea typeface="DejaVu Sans"/>
              </a:rPr>
              <a:t>tuleb </a:t>
            </a:r>
            <a:r>
              <a:rPr b="0" lang="en-US" sz="1600" spc="-1" strike="noStrike">
                <a:solidFill>
                  <a:srgbClr val="332b60"/>
                </a:solidFill>
                <a:latin typeface="Verdana"/>
                <a:ea typeface="DejaVu Sans"/>
              </a:rPr>
              <a:t>ka </a:t>
            </a:r>
            <a:r>
              <a:rPr b="0" lang="en-US" sz="1600" spc="-1" strike="noStrike">
                <a:solidFill>
                  <a:srgbClr val="332b60"/>
                </a:solidFill>
                <a:latin typeface="Verdana"/>
                <a:ea typeface="DejaVu Sans"/>
              </a:rPr>
              <a:t>eesti </a:t>
            </a:r>
            <a:r>
              <a:rPr b="0" lang="en-US" sz="1600" spc="-1" strike="noStrike">
                <a:solidFill>
                  <a:srgbClr val="332b60"/>
                </a:solidFill>
                <a:latin typeface="Verdana"/>
                <a:ea typeface="DejaVu Sans"/>
              </a:rPr>
              <a:t>keelel</a:t>
            </a:r>
            <a:r>
              <a:rPr b="0" lang="en-US" sz="1600" spc="-1" strike="noStrike">
                <a:solidFill>
                  <a:srgbClr val="332b60"/>
                </a:solidFill>
                <a:latin typeface="Verdana"/>
                <a:ea typeface="DejaVu Sans"/>
              </a:rPr>
              <a:t>e?</a:t>
            </a:r>
            <a:endParaRPr b="0" lang="en-US" sz="1600" spc="-1" strike="noStrike">
              <a:latin typeface="Arial"/>
            </a:endParaRPr>
          </a:p>
          <a:p>
            <a:pPr marL="216000" indent="-216000">
              <a:lnSpc>
                <a:spcPct val="100000"/>
              </a:lnSpc>
              <a:spcBef>
                <a:spcPts val="499"/>
              </a:spcBef>
              <a:buClr>
                <a:srgbClr val="332b60"/>
              </a:buClr>
              <a:buFont typeface="Wingdings" charset="2"/>
              <a:buChar char=""/>
            </a:pPr>
            <a:r>
              <a:rPr b="0" lang="en-US" sz="1600" spc="-1" strike="noStrike">
                <a:solidFill>
                  <a:srgbClr val="332b60"/>
                </a:solidFill>
                <a:latin typeface="Verdana"/>
                <a:ea typeface="DejaVu Sans"/>
              </a:rPr>
              <a:t>Head </a:t>
            </a:r>
            <a:r>
              <a:rPr b="0" lang="en-US" sz="1600" spc="-1" strike="noStrike">
                <a:solidFill>
                  <a:srgbClr val="332b60"/>
                </a:solidFill>
                <a:latin typeface="Verdana"/>
                <a:ea typeface="DejaVu Sans"/>
              </a:rPr>
              <a:t>uudis</a:t>
            </a:r>
            <a:r>
              <a:rPr b="0" lang="en-US" sz="1600" spc="-1" strike="noStrike">
                <a:solidFill>
                  <a:srgbClr val="332b60"/>
                </a:solidFill>
                <a:latin typeface="Verdana"/>
                <a:ea typeface="DejaVu Sans"/>
              </a:rPr>
              <a:t>ed:</a:t>
            </a:r>
            <a:endParaRPr b="0" lang="en-US" sz="1600" spc="-1" strike="noStrike">
              <a:latin typeface="Arial"/>
            </a:endParaRPr>
          </a:p>
          <a:p>
            <a:pPr lvl="1" marL="432000" indent="-21600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Palj</a:t>
            </a:r>
            <a:r>
              <a:rPr b="0" lang="en-US" sz="1600" spc="-1" strike="noStrike">
                <a:solidFill>
                  <a:srgbClr val="332b60"/>
                </a:solidFill>
                <a:latin typeface="Verdana"/>
                <a:ea typeface="DejaVu Sans"/>
              </a:rPr>
              <a:t>ud </a:t>
            </a:r>
            <a:r>
              <a:rPr b="0" lang="en-US" sz="1600" spc="-1" strike="noStrike">
                <a:solidFill>
                  <a:srgbClr val="332b60"/>
                </a:solidFill>
                <a:latin typeface="Verdana"/>
                <a:ea typeface="DejaVu Sans"/>
              </a:rPr>
              <a:t>kaa</a:t>
            </a:r>
            <a:r>
              <a:rPr b="0" lang="en-US" sz="1600" spc="-1" strike="noStrike">
                <a:solidFill>
                  <a:srgbClr val="332b60"/>
                </a:solidFill>
                <a:latin typeface="Verdana"/>
                <a:ea typeface="DejaVu Sans"/>
              </a:rPr>
              <a:t>sae</a:t>
            </a:r>
            <a:r>
              <a:rPr b="0" lang="en-US" sz="1600" spc="-1" strike="noStrike">
                <a:solidFill>
                  <a:srgbClr val="332b60"/>
                </a:solidFill>
                <a:latin typeface="Verdana"/>
                <a:ea typeface="DejaVu Sans"/>
              </a:rPr>
              <a:t>gse</a:t>
            </a:r>
            <a:r>
              <a:rPr b="0" lang="en-US" sz="1600" spc="-1" strike="noStrike">
                <a:solidFill>
                  <a:srgbClr val="332b60"/>
                </a:solidFill>
                <a:latin typeface="Verdana"/>
                <a:ea typeface="DejaVu Sans"/>
              </a:rPr>
              <a:t>d </a:t>
            </a:r>
            <a:r>
              <a:rPr b="0" lang="en-US" sz="1600" spc="-1" strike="noStrike">
                <a:solidFill>
                  <a:srgbClr val="332b60"/>
                </a:solidFill>
                <a:latin typeface="Verdana"/>
                <a:ea typeface="DejaVu Sans"/>
              </a:rPr>
              <a:t>mu</a:t>
            </a:r>
            <a:r>
              <a:rPr b="0" lang="en-US" sz="1600" spc="-1" strike="noStrike">
                <a:solidFill>
                  <a:srgbClr val="332b60"/>
                </a:solidFill>
                <a:latin typeface="Verdana"/>
                <a:ea typeface="DejaVu Sans"/>
              </a:rPr>
              <a:t>deli</a:t>
            </a:r>
            <a:r>
              <a:rPr b="0" lang="en-US" sz="1600" spc="-1" strike="noStrike">
                <a:solidFill>
                  <a:srgbClr val="332b60"/>
                </a:solidFill>
                <a:latin typeface="Verdana"/>
                <a:ea typeface="DejaVu Sans"/>
              </a:rPr>
              <a:t>d </a:t>
            </a:r>
            <a:r>
              <a:rPr b="0" lang="en-US" sz="1600" spc="-1" strike="noStrike">
                <a:solidFill>
                  <a:srgbClr val="332b60"/>
                </a:solidFill>
                <a:latin typeface="Verdana"/>
                <a:ea typeface="DejaVu Sans"/>
              </a:rPr>
              <a:t>on </a:t>
            </a:r>
            <a:r>
              <a:rPr b="0" lang="en-US" sz="1600" spc="-1" strike="noStrike">
                <a:solidFill>
                  <a:srgbClr val="332b60"/>
                </a:solidFill>
                <a:latin typeface="Verdana"/>
                <a:ea typeface="DejaVu Sans"/>
              </a:rPr>
              <a:t>jub</a:t>
            </a:r>
            <a:r>
              <a:rPr b="0" lang="en-US" sz="1600" spc="-1" strike="noStrike">
                <a:solidFill>
                  <a:srgbClr val="332b60"/>
                </a:solidFill>
                <a:latin typeface="Verdana"/>
                <a:ea typeface="DejaVu Sans"/>
              </a:rPr>
              <a:t>a </a:t>
            </a:r>
            <a:r>
              <a:rPr b="0" lang="en-US" sz="1600" spc="-1" strike="noStrike">
                <a:solidFill>
                  <a:srgbClr val="332b60"/>
                </a:solidFill>
                <a:latin typeface="Verdana"/>
                <a:ea typeface="DejaVu Sans"/>
              </a:rPr>
              <a:t>eos </a:t>
            </a:r>
            <a:r>
              <a:rPr b="0" lang="en-US" sz="1600" spc="-1" strike="noStrike">
                <a:solidFill>
                  <a:srgbClr val="332b60"/>
                </a:solidFill>
                <a:latin typeface="Verdana"/>
                <a:ea typeface="DejaVu Sans"/>
              </a:rPr>
              <a:t>mit</a:t>
            </a:r>
            <a:r>
              <a:rPr b="0" lang="en-US" sz="1600" spc="-1" strike="noStrike">
                <a:solidFill>
                  <a:srgbClr val="332b60"/>
                </a:solidFill>
                <a:latin typeface="Verdana"/>
                <a:ea typeface="DejaVu Sans"/>
              </a:rPr>
              <a:t>me</a:t>
            </a:r>
            <a:r>
              <a:rPr b="0" lang="en-US" sz="1600" spc="-1" strike="noStrike">
                <a:solidFill>
                  <a:srgbClr val="332b60"/>
                </a:solidFill>
                <a:latin typeface="Verdana"/>
                <a:ea typeface="DejaVu Sans"/>
              </a:rPr>
              <a:t>kee</a:t>
            </a:r>
            <a:r>
              <a:rPr b="0" lang="en-US" sz="1600" spc="-1" strike="noStrike">
                <a:solidFill>
                  <a:srgbClr val="332b60"/>
                </a:solidFill>
                <a:latin typeface="Verdana"/>
                <a:ea typeface="DejaVu Sans"/>
              </a:rPr>
              <a:t>lse</a:t>
            </a:r>
            <a:r>
              <a:rPr b="0" lang="en-US" sz="1600" spc="-1" strike="noStrike">
                <a:solidFill>
                  <a:srgbClr val="332b60"/>
                </a:solidFill>
                <a:latin typeface="Verdana"/>
                <a:ea typeface="DejaVu Sans"/>
              </a:rPr>
              <a:t>d</a:t>
            </a:r>
            <a:endParaRPr b="0" lang="en-US" sz="1600" spc="-1" strike="noStrike">
              <a:latin typeface="Arial"/>
            </a:endParaRPr>
          </a:p>
          <a:p>
            <a:pPr lvl="1" marL="432000" indent="-21600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Ma</a:t>
            </a:r>
            <a:r>
              <a:rPr b="0" lang="en-US" sz="1600" spc="-1" strike="noStrike">
                <a:solidFill>
                  <a:srgbClr val="332b60"/>
                </a:solidFill>
                <a:latin typeface="Verdana"/>
                <a:ea typeface="DejaVu Sans"/>
              </a:rPr>
              <a:t>sint</a:t>
            </a:r>
            <a:r>
              <a:rPr b="0" lang="en-US" sz="1600" spc="-1" strike="noStrike">
                <a:solidFill>
                  <a:srgbClr val="332b60"/>
                </a:solidFill>
                <a:latin typeface="Verdana"/>
                <a:ea typeface="DejaVu Sans"/>
              </a:rPr>
              <a:t>õlg</a:t>
            </a:r>
            <a:r>
              <a:rPr b="0" lang="en-US" sz="1600" spc="-1" strike="noStrike">
                <a:solidFill>
                  <a:srgbClr val="332b60"/>
                </a:solidFill>
                <a:latin typeface="Verdana"/>
                <a:ea typeface="DejaVu Sans"/>
              </a:rPr>
              <a:t>e </a:t>
            </a:r>
            <a:r>
              <a:rPr b="0" lang="en-US" sz="1600" spc="-1" strike="noStrike">
                <a:solidFill>
                  <a:srgbClr val="332b60"/>
                </a:solidFill>
                <a:latin typeface="Verdana"/>
                <a:ea typeface="DejaVu Sans"/>
              </a:rPr>
              <a:t>on </a:t>
            </a:r>
            <a:r>
              <a:rPr b="0" lang="en-US" sz="1600" spc="-1" strike="noStrike">
                <a:solidFill>
                  <a:srgbClr val="332b60"/>
                </a:solidFill>
                <a:latin typeface="Verdana"/>
                <a:ea typeface="DejaVu Sans"/>
              </a:rPr>
              <a:t>nii </a:t>
            </a:r>
            <a:r>
              <a:rPr b="0" lang="en-US" sz="1600" spc="-1" strike="noStrike">
                <a:solidFill>
                  <a:srgbClr val="332b60"/>
                </a:solidFill>
                <a:latin typeface="Verdana"/>
                <a:ea typeface="DejaVu Sans"/>
              </a:rPr>
              <a:t>hea </a:t>
            </a:r>
            <a:r>
              <a:rPr b="0" lang="en-US" sz="1600" spc="-1" strike="noStrike">
                <a:solidFill>
                  <a:srgbClr val="332b60"/>
                </a:solidFill>
                <a:latin typeface="Verdana"/>
                <a:ea typeface="DejaVu Sans"/>
              </a:rPr>
              <a:t>kva</a:t>
            </a:r>
            <a:r>
              <a:rPr b="0" lang="en-US" sz="1600" spc="-1" strike="noStrike">
                <a:solidFill>
                  <a:srgbClr val="332b60"/>
                </a:solidFill>
                <a:latin typeface="Verdana"/>
                <a:ea typeface="DejaVu Sans"/>
              </a:rPr>
              <a:t>lite</a:t>
            </a:r>
            <a:r>
              <a:rPr b="0" lang="en-US" sz="1600" spc="-1" strike="noStrike">
                <a:solidFill>
                  <a:srgbClr val="332b60"/>
                </a:solidFill>
                <a:latin typeface="Verdana"/>
                <a:ea typeface="DejaVu Sans"/>
              </a:rPr>
              <a:t>edi</a:t>
            </a:r>
            <a:r>
              <a:rPr b="0" lang="en-US" sz="1600" spc="-1" strike="noStrike">
                <a:solidFill>
                  <a:srgbClr val="332b60"/>
                </a:solidFill>
                <a:latin typeface="Verdana"/>
                <a:ea typeface="DejaVu Sans"/>
              </a:rPr>
              <a:t>ga, </a:t>
            </a:r>
            <a:r>
              <a:rPr b="0" lang="en-US" sz="1600" spc="-1" strike="noStrike">
                <a:solidFill>
                  <a:srgbClr val="332b60"/>
                </a:solidFill>
                <a:latin typeface="Verdana"/>
                <a:ea typeface="DejaVu Sans"/>
              </a:rPr>
              <a:t>et </a:t>
            </a:r>
            <a:r>
              <a:rPr b="0" lang="en-US" sz="1600" spc="-1" strike="noStrike">
                <a:solidFill>
                  <a:srgbClr val="332b60"/>
                </a:solidFill>
                <a:latin typeface="Verdana"/>
                <a:ea typeface="DejaVu Sans"/>
              </a:rPr>
              <a:t>palj</a:t>
            </a:r>
            <a:r>
              <a:rPr b="0" lang="en-US" sz="1600" spc="-1" strike="noStrike">
                <a:solidFill>
                  <a:srgbClr val="332b60"/>
                </a:solidFill>
                <a:latin typeface="Verdana"/>
                <a:ea typeface="DejaVu Sans"/>
              </a:rPr>
              <a:t>ude </a:t>
            </a:r>
            <a:r>
              <a:rPr b="0" lang="en-US" sz="1600" spc="-1" strike="noStrike">
                <a:solidFill>
                  <a:srgbClr val="332b60"/>
                </a:solidFill>
                <a:latin typeface="Verdana"/>
                <a:ea typeface="DejaVu Sans"/>
              </a:rPr>
              <a:t>asj</a:t>
            </a:r>
            <a:r>
              <a:rPr b="0" lang="en-US" sz="1600" spc="-1" strike="noStrike">
                <a:solidFill>
                  <a:srgbClr val="332b60"/>
                </a:solidFill>
                <a:latin typeface="Verdana"/>
                <a:ea typeface="DejaVu Sans"/>
              </a:rPr>
              <a:t>ade </a:t>
            </a:r>
            <a:r>
              <a:rPr b="0" lang="en-US" sz="1600" spc="-1" strike="noStrike">
                <a:solidFill>
                  <a:srgbClr val="332b60"/>
                </a:solidFill>
                <a:latin typeface="Verdana"/>
                <a:ea typeface="DejaVu Sans"/>
              </a:rPr>
              <a:t>jao</a:t>
            </a:r>
            <a:r>
              <a:rPr b="0" lang="en-US" sz="1600" spc="-1" strike="noStrike">
                <a:solidFill>
                  <a:srgbClr val="332b60"/>
                </a:solidFill>
                <a:latin typeface="Verdana"/>
                <a:ea typeface="DejaVu Sans"/>
              </a:rPr>
              <a:t>ks </a:t>
            </a:r>
            <a:r>
              <a:rPr b="0" lang="en-US" sz="1600" spc="-1" strike="noStrike">
                <a:solidFill>
                  <a:srgbClr val="332b60"/>
                </a:solidFill>
                <a:latin typeface="Verdana"/>
                <a:ea typeface="DejaVu Sans"/>
              </a:rPr>
              <a:t>saa</a:t>
            </a:r>
            <a:r>
              <a:rPr b="0" lang="en-US" sz="1600" spc="-1" strike="noStrike">
                <a:solidFill>
                  <a:srgbClr val="332b60"/>
                </a:solidFill>
                <a:latin typeface="Verdana"/>
                <a:ea typeface="DejaVu Sans"/>
              </a:rPr>
              <a:t>b </a:t>
            </a:r>
            <a:r>
              <a:rPr b="0" lang="en-US" sz="1600" spc="-1" strike="noStrike">
                <a:solidFill>
                  <a:srgbClr val="332b60"/>
                </a:solidFill>
                <a:latin typeface="Verdana"/>
                <a:ea typeface="DejaVu Sans"/>
              </a:rPr>
              <a:t>kas</a:t>
            </a:r>
            <a:r>
              <a:rPr b="0" lang="en-US" sz="1600" spc="-1" strike="noStrike">
                <a:solidFill>
                  <a:srgbClr val="332b60"/>
                </a:solidFill>
                <a:latin typeface="Verdana"/>
                <a:ea typeface="DejaVu Sans"/>
              </a:rPr>
              <a:t>uta</a:t>
            </a:r>
            <a:r>
              <a:rPr b="0" lang="en-US" sz="1600" spc="-1" strike="noStrike">
                <a:solidFill>
                  <a:srgbClr val="332b60"/>
                </a:solidFill>
                <a:latin typeface="Verdana"/>
                <a:ea typeface="DejaVu Sans"/>
              </a:rPr>
              <a:t>da </a:t>
            </a:r>
            <a:r>
              <a:rPr b="0" i="1" lang="en-US" sz="1600" spc="-1" strike="noStrike">
                <a:solidFill>
                  <a:srgbClr val="332b60"/>
                </a:solidFill>
                <a:latin typeface="Verdana"/>
                <a:ea typeface="DejaVu Sans"/>
              </a:rPr>
              <a:t>rou</a:t>
            </a:r>
            <a:r>
              <a:rPr b="0" i="1" lang="en-US" sz="1600" spc="-1" strike="noStrike">
                <a:solidFill>
                  <a:srgbClr val="332b60"/>
                </a:solidFill>
                <a:latin typeface="Verdana"/>
                <a:ea typeface="DejaVu Sans"/>
              </a:rPr>
              <a:t>ndt</a:t>
            </a:r>
            <a:r>
              <a:rPr b="0" i="1" lang="en-US" sz="1600" spc="-1" strike="noStrike">
                <a:solidFill>
                  <a:srgbClr val="332b60"/>
                </a:solidFill>
                <a:latin typeface="Verdana"/>
                <a:ea typeface="DejaVu Sans"/>
              </a:rPr>
              <a:t>rip</a:t>
            </a:r>
            <a:r>
              <a:rPr b="0" lang="en-US" sz="1600" spc="-1" strike="noStrike">
                <a:solidFill>
                  <a:srgbClr val="332b60"/>
                </a:solidFill>
                <a:latin typeface="Verdana"/>
                <a:ea typeface="DejaVu Sans"/>
              </a:rPr>
              <a:t> </a:t>
            </a:r>
            <a:r>
              <a:rPr b="0" lang="en-US" sz="1600" spc="-1" strike="noStrike">
                <a:solidFill>
                  <a:srgbClr val="332b60"/>
                </a:solidFill>
                <a:latin typeface="Verdana"/>
                <a:ea typeface="DejaVu Sans"/>
              </a:rPr>
              <a:t>ma</a:t>
            </a:r>
            <a:r>
              <a:rPr b="0" lang="en-US" sz="1600" spc="-1" strike="noStrike">
                <a:solidFill>
                  <a:srgbClr val="332b60"/>
                </a:solidFill>
                <a:latin typeface="Verdana"/>
                <a:ea typeface="DejaVu Sans"/>
              </a:rPr>
              <a:t>sint</a:t>
            </a:r>
            <a:r>
              <a:rPr b="0" lang="en-US" sz="1600" spc="-1" strike="noStrike">
                <a:solidFill>
                  <a:srgbClr val="332b60"/>
                </a:solidFill>
                <a:latin typeface="Verdana"/>
                <a:ea typeface="DejaVu Sans"/>
              </a:rPr>
              <a:t>õlk</a:t>
            </a:r>
            <a:r>
              <a:rPr b="0" lang="en-US" sz="1600" spc="-1" strike="noStrike">
                <a:solidFill>
                  <a:srgbClr val="332b60"/>
                </a:solidFill>
                <a:latin typeface="Verdana"/>
                <a:ea typeface="DejaVu Sans"/>
              </a:rPr>
              <a:t>e </a:t>
            </a:r>
            <a:r>
              <a:rPr b="0" lang="en-US" sz="1600" spc="-1" strike="noStrike">
                <a:solidFill>
                  <a:srgbClr val="332b60"/>
                </a:solidFill>
                <a:latin typeface="Verdana"/>
                <a:ea typeface="DejaVu Sans"/>
              </a:rPr>
              <a:t>abil </a:t>
            </a:r>
            <a:r>
              <a:rPr b="0" lang="en-US" sz="1600" spc="-1" strike="noStrike">
                <a:solidFill>
                  <a:srgbClr val="332b60"/>
                </a:solidFill>
                <a:latin typeface="Verdana"/>
                <a:ea typeface="DejaVu Sans"/>
              </a:rPr>
              <a:t>ingl</a:t>
            </a:r>
            <a:r>
              <a:rPr b="0" lang="en-US" sz="1600" spc="-1" strike="noStrike">
                <a:solidFill>
                  <a:srgbClr val="332b60"/>
                </a:solidFill>
                <a:latin typeface="Verdana"/>
                <a:ea typeface="DejaVu Sans"/>
              </a:rPr>
              <a:t>ise </a:t>
            </a:r>
            <a:r>
              <a:rPr b="0" lang="en-US" sz="1600" spc="-1" strike="noStrike">
                <a:solidFill>
                  <a:srgbClr val="332b60"/>
                </a:solidFill>
                <a:latin typeface="Verdana"/>
                <a:ea typeface="DejaVu Sans"/>
              </a:rPr>
              <a:t>kee</a:t>
            </a:r>
            <a:r>
              <a:rPr b="0" lang="en-US" sz="1600" spc="-1" strike="noStrike">
                <a:solidFill>
                  <a:srgbClr val="332b60"/>
                </a:solidFill>
                <a:latin typeface="Verdana"/>
                <a:ea typeface="DejaVu Sans"/>
              </a:rPr>
              <a:t>le </a:t>
            </a:r>
            <a:r>
              <a:rPr b="0" lang="en-US" sz="1600" spc="-1" strike="noStrike">
                <a:solidFill>
                  <a:srgbClr val="332b60"/>
                </a:solidFill>
                <a:latin typeface="Verdana"/>
                <a:ea typeface="DejaVu Sans"/>
              </a:rPr>
              <a:t>mu</a:t>
            </a:r>
            <a:r>
              <a:rPr b="0" lang="en-US" sz="1600" spc="-1" strike="noStrike">
                <a:solidFill>
                  <a:srgbClr val="332b60"/>
                </a:solidFill>
                <a:latin typeface="Verdana"/>
                <a:ea typeface="DejaVu Sans"/>
              </a:rPr>
              <a:t>del</a:t>
            </a:r>
            <a:r>
              <a:rPr b="0" lang="en-US" sz="1600" spc="-1" strike="noStrike">
                <a:solidFill>
                  <a:srgbClr val="332b60"/>
                </a:solidFill>
                <a:latin typeface="Verdana"/>
                <a:ea typeface="DejaVu Sans"/>
              </a:rPr>
              <a:t>eid</a:t>
            </a:r>
            <a:endParaRPr b="0" lang="en-US" sz="1600" spc="-1" strike="noStrike">
              <a:latin typeface="Arial"/>
            </a:endParaRPr>
          </a:p>
          <a:p>
            <a:pPr marL="216000" indent="-216000">
              <a:lnSpc>
                <a:spcPct val="100000"/>
              </a:lnSpc>
              <a:spcBef>
                <a:spcPts val="499"/>
              </a:spcBef>
              <a:buClr>
                <a:srgbClr val="332b60"/>
              </a:buClr>
              <a:buFont typeface="Wingdings" charset="2"/>
              <a:buChar char=""/>
            </a:pPr>
            <a:r>
              <a:rPr b="0" lang="en-US" sz="1600" spc="-1" strike="noStrike">
                <a:solidFill>
                  <a:srgbClr val="332b60"/>
                </a:solidFill>
                <a:latin typeface="Verdana"/>
                <a:ea typeface="DejaVu Sans"/>
              </a:rPr>
              <a:t>Aga </a:t>
            </a:r>
            <a:r>
              <a:rPr b="0" lang="en-US" sz="1600" spc="-1" strike="noStrike">
                <a:solidFill>
                  <a:srgbClr val="332b60"/>
                </a:solidFill>
                <a:latin typeface="Verdana"/>
                <a:ea typeface="DejaVu Sans"/>
              </a:rPr>
              <a:t>siiski, </a:t>
            </a:r>
            <a:r>
              <a:rPr b="0" lang="en-US" sz="1600" spc="-1" strike="noStrike">
                <a:solidFill>
                  <a:srgbClr val="332b60"/>
                </a:solidFill>
                <a:latin typeface="Verdana"/>
                <a:ea typeface="DejaVu Sans"/>
              </a:rPr>
              <a:t>ka </a:t>
            </a:r>
            <a:r>
              <a:rPr b="0" lang="en-US" sz="1600" spc="-1" strike="noStrike">
                <a:solidFill>
                  <a:srgbClr val="332b60"/>
                </a:solidFill>
                <a:latin typeface="Verdana"/>
                <a:ea typeface="DejaVu Sans"/>
              </a:rPr>
              <a:t>Eestis </a:t>
            </a:r>
            <a:r>
              <a:rPr b="0" lang="en-US" sz="1600" spc="-1" strike="noStrike">
                <a:solidFill>
                  <a:srgbClr val="332b60"/>
                </a:solidFill>
                <a:latin typeface="Verdana"/>
                <a:ea typeface="DejaVu Sans"/>
              </a:rPr>
              <a:t>on </a:t>
            </a:r>
            <a:r>
              <a:rPr b="0" lang="en-US" sz="1600" spc="-1" strike="noStrike">
                <a:solidFill>
                  <a:srgbClr val="332b60"/>
                </a:solidFill>
                <a:latin typeface="Verdana"/>
                <a:ea typeface="DejaVu Sans"/>
              </a:rPr>
              <a:t>selle </a:t>
            </a:r>
            <a:r>
              <a:rPr b="0" lang="en-US" sz="1600" spc="-1" strike="noStrike">
                <a:solidFill>
                  <a:srgbClr val="332b60"/>
                </a:solidFill>
                <a:latin typeface="Verdana"/>
                <a:ea typeface="DejaVu Sans"/>
              </a:rPr>
              <a:t>ala </a:t>
            </a:r>
            <a:r>
              <a:rPr b="0" lang="en-US" sz="1600" spc="-1" strike="noStrike">
                <a:solidFill>
                  <a:srgbClr val="332b60"/>
                </a:solidFill>
                <a:latin typeface="Verdana"/>
                <a:ea typeface="DejaVu Sans"/>
              </a:rPr>
              <a:t>ekspe</a:t>
            </a:r>
            <a:r>
              <a:rPr b="0" lang="en-US" sz="1600" spc="-1" strike="noStrike">
                <a:solidFill>
                  <a:srgbClr val="332b60"/>
                </a:solidFill>
                <a:latin typeface="Verdana"/>
                <a:ea typeface="DejaVu Sans"/>
              </a:rPr>
              <a:t>rtide </a:t>
            </a:r>
            <a:r>
              <a:rPr b="0" lang="en-US" sz="1600" spc="-1" strike="noStrike">
                <a:solidFill>
                  <a:srgbClr val="332b60"/>
                </a:solidFill>
                <a:latin typeface="Verdana"/>
                <a:ea typeface="DejaVu Sans"/>
              </a:rPr>
              <a:t>olem</a:t>
            </a:r>
            <a:r>
              <a:rPr b="0" lang="en-US" sz="1600" spc="-1" strike="noStrike">
                <a:solidFill>
                  <a:srgbClr val="332b60"/>
                </a:solidFill>
                <a:latin typeface="Verdana"/>
                <a:ea typeface="DejaVu Sans"/>
              </a:rPr>
              <a:t>asolu </a:t>
            </a:r>
            <a:r>
              <a:rPr b="0" lang="en-US" sz="1600" spc="-1" strike="noStrike">
                <a:solidFill>
                  <a:srgbClr val="332b60"/>
                </a:solidFill>
                <a:latin typeface="Verdana"/>
                <a:ea typeface="DejaVu Sans"/>
              </a:rPr>
              <a:t>äärmi</a:t>
            </a:r>
            <a:r>
              <a:rPr b="0" lang="en-US" sz="1600" spc="-1" strike="noStrike">
                <a:solidFill>
                  <a:srgbClr val="332b60"/>
                </a:solidFill>
                <a:latin typeface="Verdana"/>
                <a:ea typeface="DejaVu Sans"/>
              </a:rPr>
              <a:t>selt </a:t>
            </a:r>
            <a:r>
              <a:rPr b="0" lang="en-US" sz="1600" spc="-1" strike="noStrike">
                <a:solidFill>
                  <a:srgbClr val="332b60"/>
                </a:solidFill>
                <a:latin typeface="Verdana"/>
                <a:ea typeface="DejaVu Sans"/>
              </a:rPr>
              <a:t>vajali</a:t>
            </a:r>
            <a:r>
              <a:rPr b="0" lang="en-US" sz="1600" spc="-1" strike="noStrike">
                <a:solidFill>
                  <a:srgbClr val="332b60"/>
                </a:solidFill>
                <a:latin typeface="Verdana"/>
                <a:ea typeface="DejaVu Sans"/>
              </a:rPr>
              <a:t>k</a:t>
            </a:r>
            <a:endParaRPr b="0" lang="en-US" sz="1600" spc="-1" strike="noStrike">
              <a:latin typeface="Arial"/>
            </a:endParaRPr>
          </a:p>
          <a:p>
            <a:pPr lvl="1" marL="432000" indent="-216000">
              <a:lnSpc>
                <a:spcPct val="100000"/>
              </a:lnSpc>
              <a:spcBef>
                <a:spcPts val="499"/>
              </a:spcBef>
              <a:buClr>
                <a:srgbClr val="000000"/>
              </a:buClr>
              <a:buSzPct val="45000"/>
              <a:buFont typeface="Wingdings" charset="2"/>
              <a:buChar char=""/>
            </a:pPr>
            <a:r>
              <a:rPr b="0" lang="en-US" sz="1600" spc="-1" strike="noStrike">
                <a:solidFill>
                  <a:srgbClr val="332b60"/>
                </a:solidFill>
                <a:latin typeface="Verdana"/>
                <a:ea typeface="DejaVu Sans"/>
              </a:rPr>
              <a:t> </a:t>
            </a:r>
            <a:endParaRPr b="0" lang="en-US" sz="1600" spc="-1" strike="noStrike">
              <a:latin typeface="Arial"/>
            </a:endParaRPr>
          </a:p>
        </p:txBody>
      </p:sp>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332b60"/>
      </a:dk2>
      <a:lt2>
        <a:srgbClr val="dadae4"/>
      </a:lt2>
      <a:accent1>
        <a:srgbClr val="e4067e"/>
      </a:accent1>
      <a:accent2>
        <a:srgbClr val="9396b0"/>
      </a:accent2>
      <a:accent3>
        <a:srgbClr val="ab1352"/>
      </a:accent3>
      <a:accent4>
        <a:srgbClr val="4fbfd3"/>
      </a:accent4>
      <a:accent5>
        <a:srgbClr val="332b60"/>
      </a:accent5>
      <a:accent6>
        <a:srgbClr val="dadae4"/>
      </a:accent6>
      <a:hlink>
        <a:srgbClr val="ab1352"/>
      </a:hlink>
      <a:folHlink>
        <a:srgbClr val="ab135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332b60"/>
      </a:dk2>
      <a:lt2>
        <a:srgbClr val="dadae4"/>
      </a:lt2>
      <a:accent1>
        <a:srgbClr val="e4067e"/>
      </a:accent1>
      <a:accent2>
        <a:srgbClr val="9396b0"/>
      </a:accent2>
      <a:accent3>
        <a:srgbClr val="ab1352"/>
      </a:accent3>
      <a:accent4>
        <a:srgbClr val="4fbfd3"/>
      </a:accent4>
      <a:accent5>
        <a:srgbClr val="332b60"/>
      </a:accent5>
      <a:accent6>
        <a:srgbClr val="dadae4"/>
      </a:accent6>
      <a:hlink>
        <a:srgbClr val="ab1352"/>
      </a:hlink>
      <a:folHlink>
        <a:srgbClr val="ab135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332b60"/>
      </a:dk2>
      <a:lt2>
        <a:srgbClr val="dadae4"/>
      </a:lt2>
      <a:accent1>
        <a:srgbClr val="e4067e"/>
      </a:accent1>
      <a:accent2>
        <a:srgbClr val="9396b0"/>
      </a:accent2>
      <a:accent3>
        <a:srgbClr val="ab1352"/>
      </a:accent3>
      <a:accent4>
        <a:srgbClr val="4fbfd3"/>
      </a:accent4>
      <a:accent5>
        <a:srgbClr val="332b60"/>
      </a:accent5>
      <a:accent6>
        <a:srgbClr val="dadae4"/>
      </a:accent6>
      <a:hlink>
        <a:srgbClr val="ab1352"/>
      </a:hlink>
      <a:folHlink>
        <a:srgbClr val="ab135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332b60"/>
      </a:dk2>
      <a:lt2>
        <a:srgbClr val="dadae4"/>
      </a:lt2>
      <a:accent1>
        <a:srgbClr val="e4067e"/>
      </a:accent1>
      <a:accent2>
        <a:srgbClr val="9396b0"/>
      </a:accent2>
      <a:accent3>
        <a:srgbClr val="ab1352"/>
      </a:accent3>
      <a:accent4>
        <a:srgbClr val="4fbfd3"/>
      </a:accent4>
      <a:accent5>
        <a:srgbClr val="332b60"/>
      </a:accent5>
      <a:accent6>
        <a:srgbClr val="dadae4"/>
      </a:accent6>
      <a:hlink>
        <a:srgbClr val="ab1352"/>
      </a:hlink>
      <a:folHlink>
        <a:srgbClr val="ab135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332b60"/>
      </a:dk2>
      <a:lt2>
        <a:srgbClr val="dadae4"/>
      </a:lt2>
      <a:accent1>
        <a:srgbClr val="e4067e"/>
      </a:accent1>
      <a:accent2>
        <a:srgbClr val="9396b0"/>
      </a:accent2>
      <a:accent3>
        <a:srgbClr val="ab1352"/>
      </a:accent3>
      <a:accent4>
        <a:srgbClr val="4fbfd3"/>
      </a:accent4>
      <a:accent5>
        <a:srgbClr val="332b60"/>
      </a:accent5>
      <a:accent6>
        <a:srgbClr val="dadae4"/>
      </a:accent6>
      <a:hlink>
        <a:srgbClr val="ab1352"/>
      </a:hlink>
      <a:folHlink>
        <a:srgbClr val="ab135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332b60"/>
      </a:dk2>
      <a:lt2>
        <a:srgbClr val="dadae4"/>
      </a:lt2>
      <a:accent1>
        <a:srgbClr val="e4067e"/>
      </a:accent1>
      <a:accent2>
        <a:srgbClr val="9396b0"/>
      </a:accent2>
      <a:accent3>
        <a:srgbClr val="ab1352"/>
      </a:accent3>
      <a:accent4>
        <a:srgbClr val="4fbfd3"/>
      </a:accent4>
      <a:accent5>
        <a:srgbClr val="332b60"/>
      </a:accent5>
      <a:accent6>
        <a:srgbClr val="dadae4"/>
      </a:accent6>
      <a:hlink>
        <a:srgbClr val="ab1352"/>
      </a:hlink>
      <a:folHlink>
        <a:srgbClr val="ab135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332b60"/>
      </a:dk2>
      <a:lt2>
        <a:srgbClr val="dadae4"/>
      </a:lt2>
      <a:accent1>
        <a:srgbClr val="e4067e"/>
      </a:accent1>
      <a:accent2>
        <a:srgbClr val="9396b0"/>
      </a:accent2>
      <a:accent3>
        <a:srgbClr val="ab1352"/>
      </a:accent3>
      <a:accent4>
        <a:srgbClr val="4fbfd3"/>
      </a:accent4>
      <a:accent5>
        <a:srgbClr val="332b60"/>
      </a:accent5>
      <a:accent6>
        <a:srgbClr val="dadae4"/>
      </a:accent6>
      <a:hlink>
        <a:srgbClr val="ab1352"/>
      </a:hlink>
      <a:folHlink>
        <a:srgbClr val="ab135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332b60"/>
      </a:dk2>
      <a:lt2>
        <a:srgbClr val="dadae4"/>
      </a:lt2>
      <a:accent1>
        <a:srgbClr val="e4067e"/>
      </a:accent1>
      <a:accent2>
        <a:srgbClr val="9396b0"/>
      </a:accent2>
      <a:accent3>
        <a:srgbClr val="ab1352"/>
      </a:accent3>
      <a:accent4>
        <a:srgbClr val="4fbfd3"/>
      </a:accent4>
      <a:accent5>
        <a:srgbClr val="332b60"/>
      </a:accent5>
      <a:accent6>
        <a:srgbClr val="dadae4"/>
      </a:accent6>
      <a:hlink>
        <a:srgbClr val="ab1352"/>
      </a:hlink>
      <a:folHlink>
        <a:srgbClr val="ab135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332b60"/>
      </a:dk2>
      <a:lt2>
        <a:srgbClr val="dadae4"/>
      </a:lt2>
      <a:accent1>
        <a:srgbClr val="e4067e"/>
      </a:accent1>
      <a:accent2>
        <a:srgbClr val="9396b0"/>
      </a:accent2>
      <a:accent3>
        <a:srgbClr val="ab1352"/>
      </a:accent3>
      <a:accent4>
        <a:srgbClr val="4fbfd3"/>
      </a:accent4>
      <a:accent5>
        <a:srgbClr val="332b60"/>
      </a:accent5>
      <a:accent6>
        <a:srgbClr val="dadae4"/>
      </a:accent6>
      <a:hlink>
        <a:srgbClr val="ab1352"/>
      </a:hlink>
      <a:folHlink>
        <a:srgbClr val="ab135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332b60"/>
      </a:dk2>
      <a:lt2>
        <a:srgbClr val="dadae4"/>
      </a:lt2>
      <a:accent1>
        <a:srgbClr val="e4067e"/>
      </a:accent1>
      <a:accent2>
        <a:srgbClr val="9396b0"/>
      </a:accent2>
      <a:accent3>
        <a:srgbClr val="ab1352"/>
      </a:accent3>
      <a:accent4>
        <a:srgbClr val="4fbfd3"/>
      </a:accent4>
      <a:accent5>
        <a:srgbClr val="332b60"/>
      </a:accent5>
      <a:accent6>
        <a:srgbClr val="dadae4"/>
      </a:accent6>
      <a:hlink>
        <a:srgbClr val="ab1352"/>
      </a:hlink>
      <a:folHlink>
        <a:srgbClr val="ab135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332b60"/>
      </a:dk2>
      <a:lt2>
        <a:srgbClr val="dadae4"/>
      </a:lt2>
      <a:accent1>
        <a:srgbClr val="e4067e"/>
      </a:accent1>
      <a:accent2>
        <a:srgbClr val="9396b0"/>
      </a:accent2>
      <a:accent3>
        <a:srgbClr val="ab1352"/>
      </a:accent3>
      <a:accent4>
        <a:srgbClr val="4fbfd3"/>
      </a:accent4>
      <a:accent5>
        <a:srgbClr val="332b60"/>
      </a:accent5>
      <a:accent6>
        <a:srgbClr val="dadae4"/>
      </a:accent6>
      <a:hlink>
        <a:srgbClr val="ab1352"/>
      </a:hlink>
      <a:folHlink>
        <a:srgbClr val="ab135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332b60"/>
      </a:dk2>
      <a:lt2>
        <a:srgbClr val="dadae4"/>
      </a:lt2>
      <a:accent1>
        <a:srgbClr val="e4067e"/>
      </a:accent1>
      <a:accent2>
        <a:srgbClr val="9396b0"/>
      </a:accent2>
      <a:accent3>
        <a:srgbClr val="ab1352"/>
      </a:accent3>
      <a:accent4>
        <a:srgbClr val="4fbfd3"/>
      </a:accent4>
      <a:accent5>
        <a:srgbClr val="332b60"/>
      </a:accent5>
      <a:accent6>
        <a:srgbClr val="dadae4"/>
      </a:accent6>
      <a:hlink>
        <a:srgbClr val="ab1352"/>
      </a:hlink>
      <a:folHlink>
        <a:srgbClr val="ab135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3.xml><?xml version="1.0" encoding="utf-8"?>
<a:theme xmlns:a="http://schemas.openxmlformats.org/drawingml/2006/main" name="Office Theme">
  <a:themeElements>
    <a:clrScheme name="Office">
      <a:dk1>
        <a:sysClr val="windowText" lastClr="000000"/>
      </a:dk1>
      <a:lt1>
        <a:sysClr val="window" lastClr="FFFFFF"/>
      </a:lt1>
      <a:dk2>
        <a:srgbClr val="332b60"/>
      </a:dk2>
      <a:lt2>
        <a:srgbClr val="dadae4"/>
      </a:lt2>
      <a:accent1>
        <a:srgbClr val="e4067e"/>
      </a:accent1>
      <a:accent2>
        <a:srgbClr val="9396b0"/>
      </a:accent2>
      <a:accent3>
        <a:srgbClr val="ab1352"/>
      </a:accent3>
      <a:accent4>
        <a:srgbClr val="4fbfd3"/>
      </a:accent4>
      <a:accent5>
        <a:srgbClr val="332b60"/>
      </a:accent5>
      <a:accent6>
        <a:srgbClr val="dadae4"/>
      </a:accent6>
      <a:hlink>
        <a:srgbClr val="ab1352"/>
      </a:hlink>
      <a:folHlink>
        <a:srgbClr val="ab135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customXml/_rels/item1.xml.rels><?xml version="1.0" encoding="UTF-8"?>
<Relationships xmlns="http://schemas.openxmlformats.org/package/2006/relationships"><Relationship Id="rId1" Type="http://schemas.openxmlformats.org/officeDocument/2006/relationships/customXmlProps" Target="itemProps1.xml"/>
</Relationships>
</file>

<file path=customXml/_rels/item2.xml.rels><?xml version="1.0" encoding="UTF-8"?>
<Relationships xmlns="http://schemas.openxmlformats.org/package/2006/relationships"><Relationship Id="rId1" Type="http://schemas.openxmlformats.org/officeDocument/2006/relationships/customXmlProps" Target="itemProps2.xml"/>
</Relationships>
</file>

<file path=customXml/_rels/item3.xml.rels><?xml version="1.0" encoding="UTF-8"?>
<Relationships xmlns="http://schemas.openxmlformats.org/package/2006/relationships"><Relationship Id="rId1" Type="http://schemas.openxmlformats.org/officeDocument/2006/relationships/customXmlProps" Target="itemProps3.xml"/>
</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3AC88CC603F2D49AD8673ACF49082D3" ma:contentTypeVersion="17" ma:contentTypeDescription="Create a new document." ma:contentTypeScope="" ma:versionID="cedfe2c982f798cc8286961b47065054">
  <xsd:schema xmlns:xsd="http://www.w3.org/2001/XMLSchema" xmlns:xs="http://www.w3.org/2001/XMLSchema" xmlns:p="http://schemas.microsoft.com/office/2006/metadata/properties" xmlns:ns2="5af80887-08b3-4544-b45b-f37a200b57c1" xmlns:ns3="4d5098a2-9ffb-4cb2-8e90-115a59087091" targetNamespace="http://schemas.microsoft.com/office/2006/metadata/properties" ma:root="true" ma:fieldsID="2ba2e8d2c4e6cd5525b8e1cee4553117" ns2:_="" ns3:_="">
    <xsd:import namespace="5af80887-08b3-4544-b45b-f37a200b57c1"/>
    <xsd:import namespace="4d5098a2-9ffb-4cb2-8e90-115a5908709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LengthInSeconds"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2:MediaServiceLocation" minOccurs="0"/>
                <xsd:element ref="ns3:SharedWithUsers" minOccurs="0"/>
                <xsd:element ref="ns3:SharedWithDetails" minOccurs="0"/>
                <xsd:element ref="ns2:lcf76f155ced4ddcb4097134ff3c332f" minOccurs="0"/>
                <xsd:element ref="ns3:TaxCatchAll" minOccurs="0"/>
                <xsd:element ref="ns2:suur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af80887-08b3-4544-b45b-f37a200b57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ee5263c0-7114-47d3-8603-0e3ef132c9e5" ma:termSetId="09814cd3-568e-fe90-9814-8d621ff8fb84" ma:anchorId="fba54fb3-c3e1-fe81-a776-ca4b69148c4d" ma:open="true" ma:isKeyword="false">
      <xsd:complexType>
        <xsd:sequence>
          <xsd:element ref="pc:Terms" minOccurs="0" maxOccurs="1"/>
        </xsd:sequence>
      </xsd:complexType>
    </xsd:element>
    <xsd:element name="suurus" ma:index="24" nillable="true" ma:displayName="suurus" ma:format="Dropdown" ma:internalName="suuru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d5098a2-9ffb-4cb2-8e90-115a59087091"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16c70eaf-ce45-4f26-83bb-f4e79a5888d5}" ma:internalName="TaxCatchAll" ma:showField="CatchAllData" ma:web="4d5098a2-9ffb-4cb2-8e90-115a590870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af80887-08b3-4544-b45b-f37a200b57c1">
      <Terms xmlns="http://schemas.microsoft.com/office/infopath/2007/PartnerControls"/>
    </lcf76f155ced4ddcb4097134ff3c332f>
    <TaxCatchAll xmlns="4d5098a2-9ffb-4cb2-8e90-115a59087091" xsi:nil="true"/>
    <suurus xmlns="5af80887-08b3-4544-b45b-f37a200b57c1" xsi:nil="true"/>
  </documentManagement>
</p:properties>
</file>

<file path=customXml/itemProps1.xml><?xml version="1.0" encoding="utf-8"?>
<ds:datastoreItem xmlns:ds="http://schemas.openxmlformats.org/officeDocument/2006/customXml" ds:itemID="{0C9157BD-5638-4AF0-B889-A0C2F78D421E}"/>
</file>

<file path=customXml/itemProps2.xml><?xml version="1.0" encoding="utf-8"?>
<ds:datastoreItem xmlns:ds="http://schemas.openxmlformats.org/officeDocument/2006/customXml" ds:itemID="{6F06D4CA-1897-4E29-82C7-1647A05FDB22}"/>
</file>

<file path=customXml/itemProps3.xml><?xml version="1.0" encoding="utf-8"?>
<ds:datastoreItem xmlns:ds="http://schemas.openxmlformats.org/officeDocument/2006/customXml" ds:itemID="{D7B9C855-1340-457B-BBB0-34750AF1C1FB}"/>
</file>

<file path=docProps/app.xml><?xml version="1.0" encoding="utf-8"?>
<Properties xmlns="http://schemas.openxmlformats.org/officeDocument/2006/extended-properties" xmlns:vt="http://schemas.openxmlformats.org/officeDocument/2006/docPropsVTypes">
  <Template/>
  <TotalTime>9437</TotalTime>
  <Application>LibreOffice/7.1.7.2$Linux_X86_64 LibreOffice_project/10$Build-2</Application>
  <AppVersion>15.0000</AppVersion>
  <Words>420</Words>
  <Paragraphs>78</Paragraphs>
  <Company>Tallinn University of Technology</Company>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2018-09-19T06:51:01Z</dcterms:created>
  <dc:creator>Anu Teder</dc:creator>
  <dc:description/>
  <dc:language>en-US</dc:language>
  <cp:lastModifiedBy/>
  <dcterms:modified xsi:type="dcterms:W3CDTF">2022-11-01T11:18:13Z</dcterms:modified>
  <cp:revision>210</cp:revision>
  <dc:subject/>
  <dc:title>PowerPointi esitlus</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0x01010003AC88CC603F2D49AD8673ACF49082D3</vt:lpwstr>
  </property>
  <property fmtid="{D5CDD505-2E9C-101B-9397-08002B2CF9AE}" pid="3" name="HiddenSlides">
    <vt:i4>0</vt:i4>
  </property>
  <property fmtid="{D5CDD505-2E9C-101B-9397-08002B2CF9AE}" pid="4" name="HyperlinksChanged">
    <vt:bool>0</vt:bool>
  </property>
  <property fmtid="{D5CDD505-2E9C-101B-9397-08002B2CF9AE}" pid="5" name="LinksUpToDate">
    <vt:bool>0</vt:bool>
  </property>
  <property fmtid="{D5CDD505-2E9C-101B-9397-08002B2CF9AE}" pid="6" name="MMClips">
    <vt:i4>0</vt:i4>
  </property>
  <property fmtid="{D5CDD505-2E9C-101B-9397-08002B2CF9AE}" pid="7" name="NXPowerLiteLastOptimized">
    <vt:lpwstr>9643374</vt:lpwstr>
  </property>
  <property fmtid="{D5CDD505-2E9C-101B-9397-08002B2CF9AE}" pid="8" name="NXPowerLiteSettings">
    <vt:lpwstr>C780073804F000</vt:lpwstr>
  </property>
  <property fmtid="{D5CDD505-2E9C-101B-9397-08002B2CF9AE}" pid="9" name="NXPowerLiteVersion">
    <vt:lpwstr>D8.0.4</vt:lpwstr>
  </property>
  <property fmtid="{D5CDD505-2E9C-101B-9397-08002B2CF9AE}" pid="10" name="Notes">
    <vt:i4>2</vt:i4>
  </property>
  <property fmtid="{D5CDD505-2E9C-101B-9397-08002B2CF9AE}" pid="11" name="PresentationFormat">
    <vt:lpwstr>Laiekraan</vt:lpwstr>
  </property>
  <property fmtid="{D5CDD505-2E9C-101B-9397-08002B2CF9AE}" pid="12" name="ScaleCrop">
    <vt:bool>0</vt:bool>
  </property>
  <property fmtid="{D5CDD505-2E9C-101B-9397-08002B2CF9AE}" pid="13" name="ShareDoc">
    <vt:bool>0</vt:bool>
  </property>
  <property fmtid="{D5CDD505-2E9C-101B-9397-08002B2CF9AE}" pid="14" name="Slides">
    <vt:i4>17</vt:i4>
  </property>
</Properties>
</file>