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theme/theme1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 id="2147483650" r:id="rId2"/>
    <p:sldMasterId id="2147483651" r:id="rId3"/>
    <p:sldMasterId id="2147483653" r:id="rId4"/>
    <p:sldMasterId id="2147483654" r:id="rId5"/>
    <p:sldMasterId id="2147483655" r:id="rId6"/>
    <p:sldMasterId id="2147483656" r:id="rId7"/>
    <p:sldMasterId id="2147483657" r:id="rId8"/>
    <p:sldMasterId id="2147483658" r:id="rId9"/>
    <p:sldMasterId id="2147483659" r:id="rId10"/>
    <p:sldMasterId id="2147483660" r:id="rId11"/>
    <p:sldMasterId id="2147483661" r:id="rId12"/>
    <p:sldMasterId id="2147483662" r:id="rId13"/>
  </p:sldMasterIdLst>
  <p:notesMasterIdLst>
    <p:notesMasterId r:id="rId53"/>
  </p:notesMasterIdLst>
  <p:handoutMasterIdLst>
    <p:handoutMasterId r:id="rId54"/>
  </p:handoutMasterIdLst>
  <p:sldIdLst>
    <p:sldId id="256" r:id="rId14"/>
    <p:sldId id="310" r:id="rId15"/>
    <p:sldId id="311" r:id="rId16"/>
    <p:sldId id="257" r:id="rId17"/>
    <p:sldId id="258" r:id="rId18"/>
    <p:sldId id="263" r:id="rId19"/>
    <p:sldId id="262" r:id="rId20"/>
    <p:sldId id="264" r:id="rId21"/>
    <p:sldId id="265" r:id="rId22"/>
    <p:sldId id="312" r:id="rId23"/>
    <p:sldId id="314" r:id="rId24"/>
    <p:sldId id="315" r:id="rId25"/>
    <p:sldId id="316" r:id="rId26"/>
    <p:sldId id="317" r:id="rId27"/>
    <p:sldId id="266" r:id="rId28"/>
    <p:sldId id="268" r:id="rId29"/>
    <p:sldId id="269" r:id="rId30"/>
    <p:sldId id="270" r:id="rId31"/>
    <p:sldId id="322" r:id="rId32"/>
    <p:sldId id="323" r:id="rId33"/>
    <p:sldId id="324" r:id="rId34"/>
    <p:sldId id="272" r:id="rId35"/>
    <p:sldId id="325" r:id="rId36"/>
    <p:sldId id="326" r:id="rId37"/>
    <p:sldId id="273" r:id="rId38"/>
    <p:sldId id="319" r:id="rId39"/>
    <p:sldId id="274" r:id="rId40"/>
    <p:sldId id="320" r:id="rId41"/>
    <p:sldId id="321" r:id="rId42"/>
    <p:sldId id="276" r:id="rId43"/>
    <p:sldId id="329" r:id="rId44"/>
    <p:sldId id="271" r:id="rId45"/>
    <p:sldId id="293" r:id="rId46"/>
    <p:sldId id="289" r:id="rId47"/>
    <p:sldId id="290" r:id="rId48"/>
    <p:sldId id="291" r:id="rId49"/>
    <p:sldId id="292" r:id="rId50"/>
    <p:sldId id="328" r:id="rId51"/>
    <p:sldId id="309" r:id="rId52"/>
  </p:sldIdLst>
  <p:sldSz cx="9144000" cy="6858000" type="screen4x3"/>
  <p:notesSz cx="6797675" cy="9926638"/>
  <p:defaultTextStyle>
    <a:defPPr>
      <a:defRPr lang="en-GB"/>
    </a:defPPr>
    <a:lvl1pPr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pitchFamily="34" charset="0"/>
        <a:ea typeface="Microsoft YaHei" pitchFamily="34" charset="-122"/>
        <a:cs typeface="+mn-cs"/>
      </a:defRPr>
    </a:lvl1pPr>
    <a:lvl2pPr marL="742950" indent="-285750"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pitchFamily="34" charset="0"/>
        <a:ea typeface="Microsoft YaHei" pitchFamily="34" charset="-122"/>
        <a:cs typeface="+mn-cs"/>
      </a:defRPr>
    </a:lvl2pPr>
    <a:lvl3pPr marL="1143000" indent="-228600"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pitchFamily="34" charset="0"/>
        <a:ea typeface="Microsoft YaHei" pitchFamily="34" charset="-122"/>
        <a:cs typeface="+mn-cs"/>
      </a:defRPr>
    </a:lvl3pPr>
    <a:lvl4pPr marL="1600200" indent="-228600"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pitchFamily="34" charset="0"/>
        <a:ea typeface="Microsoft YaHei" pitchFamily="34" charset="-122"/>
        <a:cs typeface="+mn-cs"/>
      </a:defRPr>
    </a:lvl4pPr>
    <a:lvl5pPr marL="2057400" indent="-228600" algn="l" defTabSz="449263" rtl="0" fontAlgn="base">
      <a:spcBef>
        <a:spcPct val="0"/>
      </a:spcBef>
      <a:spcAft>
        <a:spcPct val="0"/>
      </a:spcAft>
      <a:buClr>
        <a:srgbClr val="000000"/>
      </a:buClr>
      <a:buSzPct val="100000"/>
      <a:buFont typeface="Times New Roman" pitchFamily="18" charset="0"/>
      <a:defRPr kern="1200">
        <a:solidFill>
          <a:schemeClr val="bg1"/>
        </a:solidFill>
        <a:latin typeface="Arial" pitchFamily="34" charset="0"/>
        <a:ea typeface="Microsoft YaHei" pitchFamily="34" charset="-122"/>
        <a:cs typeface="+mn-cs"/>
      </a:defRPr>
    </a:lvl5pPr>
    <a:lvl6pPr marL="2286000" algn="l" defTabSz="914400" rtl="0" eaLnBrk="1" latinLnBrk="0" hangingPunct="1">
      <a:defRPr kern="1200">
        <a:solidFill>
          <a:schemeClr val="bg1"/>
        </a:solidFill>
        <a:latin typeface="Arial" pitchFamily="34" charset="0"/>
        <a:ea typeface="Microsoft YaHei" pitchFamily="34" charset="-122"/>
        <a:cs typeface="+mn-cs"/>
      </a:defRPr>
    </a:lvl6pPr>
    <a:lvl7pPr marL="2743200" algn="l" defTabSz="914400" rtl="0" eaLnBrk="1" latinLnBrk="0" hangingPunct="1">
      <a:defRPr kern="1200">
        <a:solidFill>
          <a:schemeClr val="bg1"/>
        </a:solidFill>
        <a:latin typeface="Arial" pitchFamily="34" charset="0"/>
        <a:ea typeface="Microsoft YaHei" pitchFamily="34" charset="-122"/>
        <a:cs typeface="+mn-cs"/>
      </a:defRPr>
    </a:lvl7pPr>
    <a:lvl8pPr marL="3200400" algn="l" defTabSz="914400" rtl="0" eaLnBrk="1" latinLnBrk="0" hangingPunct="1">
      <a:defRPr kern="1200">
        <a:solidFill>
          <a:schemeClr val="bg1"/>
        </a:solidFill>
        <a:latin typeface="Arial" pitchFamily="34" charset="0"/>
        <a:ea typeface="Microsoft YaHei" pitchFamily="34" charset="-122"/>
        <a:cs typeface="+mn-cs"/>
      </a:defRPr>
    </a:lvl8pPr>
    <a:lvl9pPr marL="3657600" algn="l" defTabSz="914400" rtl="0" eaLnBrk="1" latinLnBrk="0" hangingPunct="1">
      <a:defRPr kern="1200">
        <a:solidFill>
          <a:schemeClr val="bg1"/>
        </a:solidFill>
        <a:latin typeface="Arial" pitchFamily="34" charset="0"/>
        <a:ea typeface="Microsoft YaHei" pitchFamily="34"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34587" autoAdjust="0"/>
    <p:restoredTop sz="77600" autoAdjust="0"/>
  </p:normalViewPr>
  <p:slideViewPr>
    <p:cSldViewPr>
      <p:cViewPr varScale="1">
        <p:scale>
          <a:sx n="78" d="100"/>
          <a:sy n="78" d="100"/>
        </p:scale>
        <p:origin x="-570" y="-90"/>
      </p:cViewPr>
      <p:guideLst>
        <p:guide orient="horz" pos="2160"/>
        <p:guide pos="2880"/>
      </p:guideLst>
    </p:cSldViewPr>
  </p:slideViewPr>
  <p:outlineViewPr>
    <p:cViewPr varScale="1">
      <p:scale>
        <a:sx n="170" d="200"/>
        <a:sy n="170" d="200"/>
      </p:scale>
      <p:origin x="0" y="0"/>
    </p:cViewPr>
  </p:outlineViewPr>
  <p:notesTextViewPr>
    <p:cViewPr>
      <p:scale>
        <a:sx n="100" d="100"/>
        <a:sy n="100" d="100"/>
      </p:scale>
      <p:origin x="0" y="0"/>
    </p:cViewPr>
  </p:notesTextViewPr>
  <p:sorterViewPr>
    <p:cViewPr>
      <p:scale>
        <a:sx n="100" d="100"/>
        <a:sy n="100" d="100"/>
      </p:scale>
      <p:origin x="0" y="1818"/>
    </p:cViewPr>
  </p:sorterViewPr>
  <p:notesViewPr>
    <p:cSldViewPr>
      <p:cViewPr varScale="1">
        <p:scale>
          <a:sx n="59" d="100"/>
          <a:sy n="59" d="100"/>
        </p:scale>
        <p:origin x="-1752" y="-7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slide" Target="slides/slide34.xml"/><Relationship Id="rId50" Type="http://schemas.openxmlformats.org/officeDocument/2006/relationships/slide" Target="slides/slide37.xml"/><Relationship Id="rId55"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slide" Target="slides/slide33.xml"/><Relationship Id="rId2" Type="http://schemas.openxmlformats.org/officeDocument/2006/relationships/slideMaster" Target="slideMasters/slideMaster2.xml"/><Relationship Id="rId16" Type="http://schemas.openxmlformats.org/officeDocument/2006/relationships/slide" Target="slides/slide3.xml"/><Relationship Id="rId20" Type="http://schemas.openxmlformats.org/officeDocument/2006/relationships/slide" Target="slides/slide7.xml"/><Relationship Id="rId29" Type="http://schemas.openxmlformats.org/officeDocument/2006/relationships/slide" Target="slides/slide16.xml"/><Relationship Id="rId41" Type="http://schemas.openxmlformats.org/officeDocument/2006/relationships/slide" Target="slides/slide28.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slide" Target="slides/slide36.xml"/><Relationship Id="rId57" Type="http://schemas.openxmlformats.org/officeDocument/2006/relationships/theme" Target="theme/theme1.xml"/><Relationship Id="rId10" Type="http://schemas.openxmlformats.org/officeDocument/2006/relationships/slideMaster" Target="slideMasters/slideMaster10.xml"/><Relationship Id="rId19" Type="http://schemas.openxmlformats.org/officeDocument/2006/relationships/slide" Target="slides/slide6.xml"/><Relationship Id="rId31" Type="http://schemas.openxmlformats.org/officeDocument/2006/relationships/slide" Target="slides/slide18.xml"/><Relationship Id="rId44" Type="http://schemas.openxmlformats.org/officeDocument/2006/relationships/slide" Target="slides/slide31.xml"/><Relationship Id="rId52" Type="http://schemas.openxmlformats.org/officeDocument/2006/relationships/slide" Target="slides/slide39.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slide" Target="slides/slide35.xml"/><Relationship Id="rId56"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38.xml"/><Relationship Id="rId3"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t-EE"/>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D4B02226-AE87-4B7C-9825-374282AA45B8}" type="datetimeFigureOut">
              <a:rPr lang="et-EE" smtClean="0"/>
              <a:t>12.03.2014</a:t>
            </a:fld>
            <a:endParaRPr lang="et-EE"/>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t-EE"/>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943B9BB3-7500-408D-B14B-A674540DA224}" type="slidenum">
              <a:rPr lang="et-EE" smtClean="0"/>
              <a:t>‹#›</a:t>
            </a:fld>
            <a:endParaRPr lang="et-EE"/>
          </a:p>
        </p:txBody>
      </p:sp>
    </p:spTree>
    <p:extLst>
      <p:ext uri="{BB962C8B-B14F-4D97-AF65-F5344CB8AC3E}">
        <p14:creationId xmlns:p14="http://schemas.microsoft.com/office/powerpoint/2010/main" val="42485751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5" name="AutoShape 1"/>
          <p:cNvSpPr>
            <a:spLocks noChangeArrowheads="1"/>
          </p:cNvSpPr>
          <p:nvPr/>
        </p:nvSpPr>
        <p:spPr bwMode="auto">
          <a:xfrm>
            <a:off x="0" y="0"/>
            <a:ext cx="6797675" cy="9926638"/>
          </a:xfrm>
          <a:prstGeom prst="roundRect">
            <a:avLst>
              <a:gd name="adj" fmla="val 23"/>
            </a:avLst>
          </a:prstGeom>
          <a:solidFill>
            <a:srgbClr val="FFFFFF"/>
          </a:solid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16386" name="AutoShape 2"/>
          <p:cNvSpPr>
            <a:spLocks noChangeArrowheads="1"/>
          </p:cNvSpPr>
          <p:nvPr/>
        </p:nvSpPr>
        <p:spPr bwMode="auto">
          <a:xfrm>
            <a:off x="0" y="0"/>
            <a:ext cx="6797675" cy="9926638"/>
          </a:xfrm>
          <a:prstGeom prst="roundRect">
            <a:avLst>
              <a:gd name="adj" fmla="val 23"/>
            </a:avLst>
          </a:prstGeom>
          <a:solidFill>
            <a:srgbClr val="FFFFFF"/>
          </a:solid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16387" name="AutoShape 3"/>
          <p:cNvSpPr>
            <a:spLocks noChangeArrowheads="1"/>
          </p:cNvSpPr>
          <p:nvPr/>
        </p:nvSpPr>
        <p:spPr bwMode="auto">
          <a:xfrm>
            <a:off x="0" y="0"/>
            <a:ext cx="6797675" cy="9926638"/>
          </a:xfrm>
          <a:prstGeom prst="roundRect">
            <a:avLst>
              <a:gd name="adj" fmla="val 23"/>
            </a:avLst>
          </a:prstGeom>
          <a:solidFill>
            <a:srgbClr val="FFFFFF"/>
          </a:solid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16388" name="Text Box 4"/>
          <p:cNvSpPr txBox="1">
            <a:spLocks noChangeArrowheads="1"/>
          </p:cNvSpPr>
          <p:nvPr/>
        </p:nvSpPr>
        <p:spPr bwMode="auto">
          <a:xfrm>
            <a:off x="0" y="0"/>
            <a:ext cx="2945659" cy="496332"/>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16389" name="Text Box 5"/>
          <p:cNvSpPr txBox="1">
            <a:spLocks noChangeArrowheads="1"/>
          </p:cNvSpPr>
          <p:nvPr/>
        </p:nvSpPr>
        <p:spPr bwMode="auto">
          <a:xfrm>
            <a:off x="3850443" y="1"/>
            <a:ext cx="2942512" cy="492885"/>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72711" name="Rectangle 6"/>
          <p:cNvSpPr>
            <a:spLocks noGrp="1" noRot="1" noChangeAspect="1" noChangeArrowheads="1"/>
          </p:cNvSpPr>
          <p:nvPr>
            <p:ph type="sldImg"/>
          </p:nvPr>
        </p:nvSpPr>
        <p:spPr bwMode="auto">
          <a:xfrm>
            <a:off x="919163" y="744538"/>
            <a:ext cx="4954587" cy="3717925"/>
          </a:xfrm>
          <a:prstGeom prst="rect">
            <a:avLst/>
          </a:prstGeom>
          <a:noFill/>
          <a:ln w="9525">
            <a:noFill/>
            <a:round/>
            <a:headEnd/>
            <a:tailEnd/>
          </a:ln>
        </p:spPr>
      </p:sp>
      <p:sp>
        <p:nvSpPr>
          <p:cNvPr id="16391" name="Rectangle 7"/>
          <p:cNvSpPr>
            <a:spLocks noGrp="1" noChangeArrowheads="1"/>
          </p:cNvSpPr>
          <p:nvPr>
            <p:ph type="body"/>
          </p:nvPr>
        </p:nvSpPr>
        <p:spPr bwMode="auto">
          <a:xfrm>
            <a:off x="679767" y="4715153"/>
            <a:ext cx="5433420" cy="4461818"/>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t-EE" noProof="0" smtClean="0"/>
          </a:p>
        </p:txBody>
      </p:sp>
      <p:sp>
        <p:nvSpPr>
          <p:cNvPr id="16392" name="Text Box 8"/>
          <p:cNvSpPr txBox="1">
            <a:spLocks noChangeArrowheads="1"/>
          </p:cNvSpPr>
          <p:nvPr/>
        </p:nvSpPr>
        <p:spPr bwMode="auto">
          <a:xfrm>
            <a:off x="0" y="9428583"/>
            <a:ext cx="2945659" cy="496332"/>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16393" name="Rectangle 9"/>
          <p:cNvSpPr>
            <a:spLocks noGrp="1" noChangeArrowheads="1"/>
          </p:cNvSpPr>
          <p:nvPr>
            <p:ph type="sldNum"/>
          </p:nvPr>
        </p:nvSpPr>
        <p:spPr bwMode="auto">
          <a:xfrm>
            <a:off x="3850443" y="9428584"/>
            <a:ext cx="2940938" cy="491161"/>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lgn="r">
              <a:buClrTx/>
              <a:buFontTx/>
              <a:buNone/>
              <a:tabLst>
                <a:tab pos="723900" algn="l"/>
                <a:tab pos="1447800" algn="l"/>
                <a:tab pos="2171700" algn="l"/>
                <a:tab pos="2895600" algn="l"/>
              </a:tabLst>
              <a:defRPr sz="1200" smtClean="0">
                <a:solidFill>
                  <a:srgbClr val="000000"/>
                </a:solidFill>
                <a:latin typeface="Times New Roman" pitchFamily="16" charset="0"/>
                <a:ea typeface="Microsoft YaHei" charset="-122"/>
                <a:cs typeface="Segoe UI" charset="0"/>
              </a:defRPr>
            </a:lvl1pPr>
          </a:lstStyle>
          <a:p>
            <a:pPr>
              <a:defRPr/>
            </a:pPr>
            <a:fld id="{1E68C051-62EB-4E3F-8842-076C7C0AB491}" type="slidenum">
              <a:rPr lang="et-EE"/>
              <a:pPr>
                <a:defRPr/>
              </a:pPr>
              <a:t>‹#›</a:t>
            </a:fld>
            <a:endParaRPr lang="et-EE"/>
          </a:p>
        </p:txBody>
      </p:sp>
    </p:spTree>
    <p:extLst>
      <p:ext uri="{BB962C8B-B14F-4D97-AF65-F5344CB8AC3E}">
        <p14:creationId xmlns:p14="http://schemas.microsoft.com/office/powerpoint/2010/main" val="730188810"/>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Rectangle 9"/>
          <p:cNvSpPr>
            <a:spLocks noGrp="1" noChangeArrowheads="1"/>
          </p:cNvSpPr>
          <p:nvPr>
            <p:ph type="sldNum" sz="quarter"/>
          </p:nvPr>
        </p:nvSpPr>
        <p:spPr>
          <a:noFill/>
        </p:spPr>
        <p:txBody>
          <a:bodyPr/>
          <a:lstStyle/>
          <a:p>
            <a:fld id="{F382C07B-ABDE-4025-9229-DA217C195FE7}" type="slidenum">
              <a:rPr lang="et-EE">
                <a:latin typeface="Times New Roman" pitchFamily="18" charset="0"/>
                <a:ea typeface="Microsoft YaHei" pitchFamily="34" charset="-122"/>
                <a:cs typeface="Segoe UI" pitchFamily="34" charset="0"/>
              </a:rPr>
              <a:pPr/>
              <a:t>1</a:t>
            </a:fld>
            <a:endParaRPr lang="et-EE">
              <a:latin typeface="Times New Roman" pitchFamily="18" charset="0"/>
              <a:ea typeface="Microsoft YaHei" pitchFamily="34" charset="-122"/>
              <a:cs typeface="Segoe UI" pitchFamily="34" charset="0"/>
            </a:endParaRPr>
          </a:p>
        </p:txBody>
      </p:sp>
      <p:sp>
        <p:nvSpPr>
          <p:cNvPr id="73731"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DCE60BE-E0D8-4C21-9287-9C2C09F5B106}"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a:t>
            </a:fld>
            <a:endParaRPr lang="et-EE" sz="1200">
              <a:solidFill>
                <a:srgbClr val="000000"/>
              </a:solidFill>
            </a:endParaRPr>
          </a:p>
        </p:txBody>
      </p:sp>
      <p:sp>
        <p:nvSpPr>
          <p:cNvPr id="73732"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73733" name="Rectangle 3"/>
          <p:cNvSpPr txBox="1">
            <a:spLocks noGrp="1" noChangeArrowheads="1"/>
          </p:cNvSpPr>
          <p:nvPr>
            <p:ph type="body" idx="1"/>
          </p:nvPr>
        </p:nvSpPr>
        <p:spPr>
          <a:xfrm>
            <a:off x="679768" y="4715153"/>
            <a:ext cx="5438140" cy="4466987"/>
          </a:xfrm>
          <a:noFill/>
          <a:ln/>
        </p:spPr>
        <p:txBody>
          <a:bodyPr wrap="none" anchor="ctr"/>
          <a:lstStyle/>
          <a:p>
            <a:endParaRPr lang="et-EE" smtClean="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4754" name="Rectangle 9"/>
          <p:cNvSpPr>
            <a:spLocks noGrp="1" noChangeArrowheads="1"/>
          </p:cNvSpPr>
          <p:nvPr>
            <p:ph type="sldNum" sz="quarter"/>
          </p:nvPr>
        </p:nvSpPr>
        <p:spPr>
          <a:noFill/>
        </p:spPr>
        <p:txBody>
          <a:bodyPr/>
          <a:lstStyle/>
          <a:p>
            <a:fld id="{FDB62339-FF3E-451F-8D02-707AE4E8D5CA}" type="slidenum">
              <a:rPr lang="et-EE">
                <a:latin typeface="Times New Roman" pitchFamily="18" charset="0"/>
                <a:ea typeface="Microsoft YaHei" pitchFamily="34" charset="-122"/>
                <a:cs typeface="Segoe UI" pitchFamily="34" charset="0"/>
              </a:rPr>
              <a:pPr/>
              <a:t>4</a:t>
            </a:fld>
            <a:endParaRPr lang="et-EE">
              <a:latin typeface="Times New Roman" pitchFamily="18" charset="0"/>
              <a:ea typeface="Microsoft YaHei" pitchFamily="34" charset="-122"/>
              <a:cs typeface="Segoe UI" pitchFamily="34" charset="0"/>
            </a:endParaRPr>
          </a:p>
        </p:txBody>
      </p:sp>
      <p:sp>
        <p:nvSpPr>
          <p:cNvPr id="74755"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D1D69CCE-C03B-443F-805D-5848075D9F05}"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4</a:t>
            </a:fld>
            <a:endParaRPr lang="et-EE" sz="1200">
              <a:solidFill>
                <a:srgbClr val="000000"/>
              </a:solidFill>
            </a:endParaRPr>
          </a:p>
        </p:txBody>
      </p:sp>
      <p:sp>
        <p:nvSpPr>
          <p:cNvPr id="74756"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74757" name="Text Box 3"/>
          <p:cNvSpPr txBox="1">
            <a:spLocks noGrp="1" noChangeArrowheads="1"/>
          </p:cNvSpPr>
          <p:nvPr>
            <p:ph type="body" idx="1"/>
          </p:nvPr>
        </p:nvSpPr>
        <p:spPr>
          <a:xfrm>
            <a:off x="679768" y="4715153"/>
            <a:ext cx="5438140" cy="4466987"/>
          </a:xfrm>
          <a:noFill/>
          <a:ln/>
        </p:spPr>
        <p:txBody>
          <a:bodyPr/>
          <a:lstStyle/>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ea typeface="Microsoft YaHei" pitchFamily="34" charset="-122"/>
              </a:rPr>
              <a:t>Depending directly </a:t>
            </a:r>
          </a:p>
        </p:txBody>
      </p:sp>
      <p:sp>
        <p:nvSpPr>
          <p:cNvPr id="74758" name="Text Box 4"/>
          <p:cNvSpPr txBox="1">
            <a:spLocks noChangeArrowheads="1"/>
          </p:cNvSpPr>
          <p:nvPr/>
        </p:nvSpPr>
        <p:spPr bwMode="auto">
          <a:xfrm>
            <a:off x="3850443" y="9428583"/>
            <a:ext cx="2945659" cy="496332"/>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67F691A0-32A6-416F-A033-B539A3CA7E30}"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4</a:t>
            </a:fld>
            <a:endParaRPr lang="et-EE" sz="1200">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Rectangle 9"/>
          <p:cNvSpPr>
            <a:spLocks noGrp="1" noChangeArrowheads="1"/>
          </p:cNvSpPr>
          <p:nvPr>
            <p:ph type="sldNum" sz="quarter"/>
          </p:nvPr>
        </p:nvSpPr>
        <p:spPr>
          <a:noFill/>
        </p:spPr>
        <p:txBody>
          <a:bodyPr/>
          <a:lstStyle/>
          <a:p>
            <a:fld id="{6A7DC45D-D1CB-48B0-94D5-D4DE9CEAB74B}" type="slidenum">
              <a:rPr lang="et-EE">
                <a:latin typeface="Times New Roman" pitchFamily="18" charset="0"/>
                <a:ea typeface="Microsoft YaHei" pitchFamily="34" charset="-122"/>
                <a:cs typeface="Segoe UI" pitchFamily="34" charset="0"/>
              </a:rPr>
              <a:pPr/>
              <a:t>5</a:t>
            </a:fld>
            <a:endParaRPr lang="et-EE">
              <a:latin typeface="Times New Roman" pitchFamily="18" charset="0"/>
              <a:ea typeface="Microsoft YaHei" pitchFamily="34" charset="-122"/>
              <a:cs typeface="Segoe UI" pitchFamily="34" charset="0"/>
            </a:endParaRPr>
          </a:p>
        </p:txBody>
      </p:sp>
      <p:sp>
        <p:nvSpPr>
          <p:cNvPr id="75779"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EA9C46E-C2BF-4A9F-9290-1200B84BC385}"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5</a:t>
            </a:fld>
            <a:endParaRPr lang="et-EE" sz="1200">
              <a:solidFill>
                <a:srgbClr val="000000"/>
              </a:solidFill>
            </a:endParaRPr>
          </a:p>
        </p:txBody>
      </p:sp>
      <p:sp>
        <p:nvSpPr>
          <p:cNvPr id="75780" name="Rectangle 2"/>
          <p:cNvSpPr txBox="1">
            <a:spLocks noGrp="1" noRot="1" noChangeAspect="1" noChangeArrowheads="1" noTextEdit="1"/>
          </p:cNvSpPr>
          <p:nvPr>
            <p:ph type="sldImg"/>
          </p:nvPr>
        </p:nvSpPr>
        <p:spPr>
          <a:xfrm>
            <a:off x="915988" y="754063"/>
            <a:ext cx="4962525" cy="3722687"/>
          </a:xfrm>
          <a:solidFill>
            <a:srgbClr val="FFFFFF"/>
          </a:solidFill>
          <a:ln>
            <a:solidFill>
              <a:srgbClr val="000000"/>
            </a:solidFill>
            <a:miter lim="800000"/>
          </a:ln>
        </p:spPr>
      </p:sp>
      <p:sp>
        <p:nvSpPr>
          <p:cNvPr id="75781" name="Rectangle 3"/>
          <p:cNvSpPr txBox="1">
            <a:spLocks noGrp="1" noChangeArrowheads="1"/>
          </p:cNvSpPr>
          <p:nvPr>
            <p:ph type="body" idx="1"/>
          </p:nvPr>
        </p:nvSpPr>
        <p:spPr>
          <a:xfrm>
            <a:off x="679768" y="4715153"/>
            <a:ext cx="5438140" cy="4466987"/>
          </a:xfrm>
          <a:noFill/>
          <a:ln/>
        </p:spPr>
        <p:txBody>
          <a:bodyPr wrap="none" anchor="ctr"/>
          <a:lstStyle/>
          <a:p>
            <a:endParaRPr lang="et-EE" dirty="0" smtClean="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8" name="Rectangle 9"/>
          <p:cNvSpPr>
            <a:spLocks noGrp="1" noChangeArrowheads="1"/>
          </p:cNvSpPr>
          <p:nvPr>
            <p:ph type="sldNum" sz="quarter"/>
          </p:nvPr>
        </p:nvSpPr>
        <p:spPr>
          <a:noFill/>
        </p:spPr>
        <p:txBody>
          <a:bodyPr/>
          <a:lstStyle/>
          <a:p>
            <a:fld id="{3237D435-369E-44A0-90A4-787A3CD19939}" type="slidenum">
              <a:rPr lang="et-EE">
                <a:latin typeface="Times New Roman" pitchFamily="18" charset="0"/>
                <a:ea typeface="Microsoft YaHei" pitchFamily="34" charset="-122"/>
                <a:cs typeface="Segoe UI" pitchFamily="34" charset="0"/>
              </a:rPr>
              <a:pPr/>
              <a:t>6</a:t>
            </a:fld>
            <a:endParaRPr lang="et-EE">
              <a:latin typeface="Times New Roman" pitchFamily="18" charset="0"/>
              <a:ea typeface="Microsoft YaHei" pitchFamily="34" charset="-122"/>
              <a:cs typeface="Segoe UI" pitchFamily="34" charset="0"/>
            </a:endParaRPr>
          </a:p>
        </p:txBody>
      </p:sp>
      <p:sp>
        <p:nvSpPr>
          <p:cNvPr id="80899"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DF8D289-97D6-4810-AF50-1500E7AC072C}"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6</a:t>
            </a:fld>
            <a:endParaRPr lang="et-EE" sz="1200">
              <a:solidFill>
                <a:srgbClr val="000000"/>
              </a:solidFill>
            </a:endParaRPr>
          </a:p>
        </p:txBody>
      </p:sp>
      <p:sp>
        <p:nvSpPr>
          <p:cNvPr id="80900" name="Rectangle 2"/>
          <p:cNvSpPr txBox="1">
            <a:spLocks noGrp="1" noRot="1" noChangeAspect="1" noChangeArrowheads="1" noTextEdit="1"/>
          </p:cNvSpPr>
          <p:nvPr>
            <p:ph type="sldImg"/>
          </p:nvPr>
        </p:nvSpPr>
        <p:spPr>
          <a:xfrm>
            <a:off x="915988" y="754063"/>
            <a:ext cx="4962525" cy="3722687"/>
          </a:xfrm>
          <a:solidFill>
            <a:srgbClr val="FFFFFF"/>
          </a:solidFill>
          <a:ln>
            <a:solidFill>
              <a:srgbClr val="000000"/>
            </a:solidFill>
            <a:miter lim="800000"/>
          </a:ln>
        </p:spPr>
      </p:sp>
      <p:sp>
        <p:nvSpPr>
          <p:cNvPr id="80901" name="Rectangle 3"/>
          <p:cNvSpPr txBox="1">
            <a:spLocks noGrp="1" noChangeArrowheads="1"/>
          </p:cNvSpPr>
          <p:nvPr>
            <p:ph type="body" idx="1"/>
          </p:nvPr>
        </p:nvSpPr>
        <p:spPr>
          <a:xfrm>
            <a:off x="679768" y="4715153"/>
            <a:ext cx="5438140" cy="4466987"/>
          </a:xfrm>
          <a:noFill/>
          <a:ln/>
        </p:spPr>
        <p:txBody>
          <a:bodyPr wrap="none" anchor="ctr"/>
          <a:lstStyle/>
          <a:p>
            <a:endParaRPr lang="et-EE" smtClean="0">
              <a:latin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Rectangle 9"/>
          <p:cNvSpPr>
            <a:spLocks noGrp="1" noChangeArrowheads="1"/>
          </p:cNvSpPr>
          <p:nvPr>
            <p:ph type="sldNum" sz="quarter"/>
          </p:nvPr>
        </p:nvSpPr>
        <p:spPr>
          <a:noFill/>
        </p:spPr>
        <p:txBody>
          <a:bodyPr/>
          <a:lstStyle/>
          <a:p>
            <a:fld id="{8460A1E2-A654-4E8B-B589-A84973BE3745}" type="slidenum">
              <a:rPr lang="et-EE">
                <a:latin typeface="Times New Roman" pitchFamily="18" charset="0"/>
                <a:ea typeface="Microsoft YaHei" pitchFamily="34" charset="-122"/>
                <a:cs typeface="Segoe UI" pitchFamily="34" charset="0"/>
              </a:rPr>
              <a:pPr/>
              <a:t>7</a:t>
            </a:fld>
            <a:endParaRPr lang="et-EE">
              <a:latin typeface="Times New Roman" pitchFamily="18" charset="0"/>
              <a:ea typeface="Microsoft YaHei" pitchFamily="34" charset="-122"/>
              <a:cs typeface="Segoe UI" pitchFamily="34" charset="0"/>
            </a:endParaRPr>
          </a:p>
        </p:txBody>
      </p:sp>
      <p:sp>
        <p:nvSpPr>
          <p:cNvPr id="79875"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31B1D4B-3869-47AF-9925-32B06CA01D0B}"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7</a:t>
            </a:fld>
            <a:endParaRPr lang="et-EE" sz="1200">
              <a:solidFill>
                <a:srgbClr val="000000"/>
              </a:solidFill>
            </a:endParaRPr>
          </a:p>
        </p:txBody>
      </p:sp>
      <p:sp>
        <p:nvSpPr>
          <p:cNvPr id="79876" name="Rectangle 2"/>
          <p:cNvSpPr txBox="1">
            <a:spLocks noGrp="1" noRot="1" noChangeAspect="1" noChangeArrowheads="1" noTextEdit="1"/>
          </p:cNvSpPr>
          <p:nvPr>
            <p:ph type="sldImg"/>
          </p:nvPr>
        </p:nvSpPr>
        <p:spPr>
          <a:xfrm>
            <a:off x="915988" y="754063"/>
            <a:ext cx="4962525" cy="3722687"/>
          </a:xfrm>
          <a:solidFill>
            <a:srgbClr val="FFFFFF"/>
          </a:solidFill>
          <a:ln>
            <a:solidFill>
              <a:srgbClr val="000000"/>
            </a:solidFill>
            <a:miter lim="800000"/>
          </a:ln>
        </p:spPr>
      </p:sp>
      <p:sp>
        <p:nvSpPr>
          <p:cNvPr id="79877" name="Rectangle 3"/>
          <p:cNvSpPr txBox="1">
            <a:spLocks noGrp="1" noChangeArrowheads="1"/>
          </p:cNvSpPr>
          <p:nvPr>
            <p:ph type="body" idx="1"/>
          </p:nvPr>
        </p:nvSpPr>
        <p:spPr>
          <a:xfrm>
            <a:off x="679768" y="4715153"/>
            <a:ext cx="5438140" cy="4466987"/>
          </a:xfrm>
          <a:noFill/>
          <a:ln/>
        </p:spPr>
        <p:txBody>
          <a:bodyPr wrap="none" anchor="ctr"/>
          <a:lstStyle/>
          <a:p>
            <a:endParaRPr lang="et-EE" smtClean="0">
              <a:latin typeface="Times New Roman" pitchFamily="18"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Rectangle 9"/>
          <p:cNvSpPr>
            <a:spLocks noGrp="1" noChangeArrowheads="1"/>
          </p:cNvSpPr>
          <p:nvPr>
            <p:ph type="sldNum" sz="quarter"/>
          </p:nvPr>
        </p:nvSpPr>
        <p:spPr>
          <a:noFill/>
        </p:spPr>
        <p:txBody>
          <a:bodyPr/>
          <a:lstStyle/>
          <a:p>
            <a:fld id="{3BAC504B-2FC1-4225-B02C-C834B9694DD1}" type="slidenum">
              <a:rPr lang="et-EE">
                <a:latin typeface="Times New Roman" pitchFamily="18" charset="0"/>
                <a:ea typeface="Microsoft YaHei" pitchFamily="34" charset="-122"/>
                <a:cs typeface="Segoe UI" pitchFamily="34" charset="0"/>
              </a:rPr>
              <a:pPr/>
              <a:t>8</a:t>
            </a:fld>
            <a:endParaRPr lang="et-EE">
              <a:latin typeface="Times New Roman" pitchFamily="18" charset="0"/>
              <a:ea typeface="Microsoft YaHei" pitchFamily="34" charset="-122"/>
              <a:cs typeface="Segoe UI" pitchFamily="34" charset="0"/>
            </a:endParaRPr>
          </a:p>
        </p:txBody>
      </p:sp>
      <p:sp>
        <p:nvSpPr>
          <p:cNvPr id="81923"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8611E8B6-635C-45AF-9E7F-2707602DBAAD}"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8</a:t>
            </a:fld>
            <a:endParaRPr lang="et-EE" sz="1200">
              <a:solidFill>
                <a:srgbClr val="000000"/>
              </a:solidFill>
            </a:endParaRPr>
          </a:p>
        </p:txBody>
      </p:sp>
      <p:sp>
        <p:nvSpPr>
          <p:cNvPr id="81924" name="Rectangle 2"/>
          <p:cNvSpPr txBox="1">
            <a:spLocks noGrp="1" noRot="1" noChangeAspect="1" noChangeArrowheads="1" noTextEdit="1"/>
          </p:cNvSpPr>
          <p:nvPr>
            <p:ph type="sldImg"/>
          </p:nvPr>
        </p:nvSpPr>
        <p:spPr>
          <a:xfrm>
            <a:off x="915988" y="754063"/>
            <a:ext cx="4962525" cy="3722687"/>
          </a:xfrm>
          <a:solidFill>
            <a:srgbClr val="FFFFFF"/>
          </a:solidFill>
          <a:ln>
            <a:solidFill>
              <a:srgbClr val="000000"/>
            </a:solidFill>
            <a:miter lim="800000"/>
          </a:ln>
        </p:spPr>
      </p:sp>
      <p:sp>
        <p:nvSpPr>
          <p:cNvPr id="81925" name="Rectangle 3"/>
          <p:cNvSpPr txBox="1">
            <a:spLocks noGrp="1" noChangeArrowheads="1"/>
          </p:cNvSpPr>
          <p:nvPr>
            <p:ph type="body" idx="1"/>
          </p:nvPr>
        </p:nvSpPr>
        <p:spPr>
          <a:xfrm>
            <a:off x="679768" y="4715153"/>
            <a:ext cx="5438140" cy="4466987"/>
          </a:xfrm>
          <a:noFill/>
          <a:ln/>
        </p:spPr>
        <p:txBody>
          <a:bodyPr wrap="none" anchor="ctr"/>
          <a:lstStyle/>
          <a:p>
            <a:endParaRPr lang="et-EE" smtClean="0">
              <a:latin typeface="Times New Roman"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Rectangle 9"/>
          <p:cNvSpPr>
            <a:spLocks noGrp="1" noChangeArrowheads="1"/>
          </p:cNvSpPr>
          <p:nvPr>
            <p:ph type="sldNum" sz="quarter"/>
          </p:nvPr>
        </p:nvSpPr>
        <p:spPr>
          <a:noFill/>
        </p:spPr>
        <p:txBody>
          <a:bodyPr/>
          <a:lstStyle/>
          <a:p>
            <a:fld id="{B7A1DFB4-45F2-49E5-90BC-96B718E92F15}" type="slidenum">
              <a:rPr lang="et-EE">
                <a:latin typeface="Times New Roman" pitchFamily="18" charset="0"/>
                <a:ea typeface="Microsoft YaHei" pitchFamily="34" charset="-122"/>
                <a:cs typeface="Segoe UI" pitchFamily="34" charset="0"/>
              </a:rPr>
              <a:pPr/>
              <a:t>9</a:t>
            </a:fld>
            <a:endParaRPr lang="et-EE">
              <a:latin typeface="Times New Roman" pitchFamily="18" charset="0"/>
              <a:ea typeface="Microsoft YaHei" pitchFamily="34" charset="-122"/>
              <a:cs typeface="Segoe UI" pitchFamily="34" charset="0"/>
            </a:endParaRPr>
          </a:p>
        </p:txBody>
      </p:sp>
      <p:sp>
        <p:nvSpPr>
          <p:cNvPr id="82947"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E8141B1-530E-409D-87E5-0DA899CB97EE}"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9</a:t>
            </a:fld>
            <a:endParaRPr lang="et-EE" sz="1200">
              <a:solidFill>
                <a:srgbClr val="000000"/>
              </a:solidFill>
            </a:endParaRPr>
          </a:p>
        </p:txBody>
      </p:sp>
      <p:sp>
        <p:nvSpPr>
          <p:cNvPr id="82948" name="Rectangle 2"/>
          <p:cNvSpPr txBox="1">
            <a:spLocks noGrp="1" noRot="1" noChangeAspect="1" noChangeArrowheads="1" noTextEdit="1"/>
          </p:cNvSpPr>
          <p:nvPr>
            <p:ph type="sldImg"/>
          </p:nvPr>
        </p:nvSpPr>
        <p:spPr>
          <a:xfrm>
            <a:off x="915988" y="754063"/>
            <a:ext cx="4962525" cy="3722687"/>
          </a:xfrm>
          <a:solidFill>
            <a:srgbClr val="FFFFFF"/>
          </a:solidFill>
          <a:ln>
            <a:solidFill>
              <a:srgbClr val="000000"/>
            </a:solidFill>
            <a:miter lim="800000"/>
          </a:ln>
        </p:spPr>
      </p:sp>
      <p:sp>
        <p:nvSpPr>
          <p:cNvPr id="82949" name="Rectangle 3"/>
          <p:cNvSpPr txBox="1">
            <a:spLocks noGrp="1" noChangeArrowheads="1"/>
          </p:cNvSpPr>
          <p:nvPr>
            <p:ph type="body" idx="1"/>
          </p:nvPr>
        </p:nvSpPr>
        <p:spPr>
          <a:xfrm>
            <a:off x="679768" y="4715153"/>
            <a:ext cx="5438140" cy="4466987"/>
          </a:xfrm>
          <a:noFill/>
          <a:ln/>
        </p:spPr>
        <p:txBody>
          <a:bodyPr wrap="none" anchor="ctr"/>
          <a:lstStyle/>
          <a:p>
            <a:endParaRPr lang="et-EE" smtClean="0">
              <a:latin typeface="Times New Roman"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Rectangle 9"/>
          <p:cNvSpPr>
            <a:spLocks noGrp="1" noChangeArrowheads="1"/>
          </p:cNvSpPr>
          <p:nvPr>
            <p:ph type="sldNum" sz="quarter"/>
          </p:nvPr>
        </p:nvSpPr>
        <p:spPr>
          <a:noFill/>
        </p:spPr>
        <p:txBody>
          <a:bodyPr/>
          <a:lstStyle/>
          <a:p>
            <a:fld id="{70DF63C9-9402-43B1-9D4B-BA549203713E}" type="slidenum">
              <a:rPr lang="et-EE">
                <a:latin typeface="Times New Roman" pitchFamily="18" charset="0"/>
                <a:ea typeface="Microsoft YaHei" pitchFamily="34" charset="-122"/>
                <a:cs typeface="Segoe UI" pitchFamily="34" charset="0"/>
              </a:rPr>
              <a:pPr/>
              <a:t>15</a:t>
            </a:fld>
            <a:endParaRPr lang="et-EE">
              <a:latin typeface="Times New Roman" pitchFamily="18" charset="0"/>
              <a:ea typeface="Microsoft YaHei" pitchFamily="34" charset="-122"/>
              <a:cs typeface="Segoe UI" pitchFamily="34" charset="0"/>
            </a:endParaRPr>
          </a:p>
        </p:txBody>
      </p:sp>
      <p:sp>
        <p:nvSpPr>
          <p:cNvPr id="83971"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BF66657-8FFE-4893-A7DA-361C4D91FE27}"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15</a:t>
            </a:fld>
            <a:endParaRPr lang="et-EE" sz="1200">
              <a:solidFill>
                <a:srgbClr val="000000"/>
              </a:solidFill>
            </a:endParaRPr>
          </a:p>
        </p:txBody>
      </p:sp>
      <p:sp>
        <p:nvSpPr>
          <p:cNvPr id="83972"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83973" name="Text Box 3"/>
          <p:cNvSpPr txBox="1">
            <a:spLocks noGrp="1" noChangeArrowheads="1"/>
          </p:cNvSpPr>
          <p:nvPr>
            <p:ph type="body" idx="1"/>
          </p:nvPr>
        </p:nvSpPr>
        <p:spPr>
          <a:xfrm>
            <a:off x="679768" y="4715153"/>
            <a:ext cx="5438140" cy="4466987"/>
          </a:xfrm>
          <a:noFill/>
          <a:ln/>
        </p:spPr>
        <p:txBody>
          <a:bodyPr/>
          <a:lstStyle/>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ea typeface="Microsoft YaHei" pitchFamily="34" charset="-122"/>
              </a:rPr>
              <a:t>Depending directly </a:t>
            </a:r>
          </a:p>
        </p:txBody>
      </p:sp>
      <p:sp>
        <p:nvSpPr>
          <p:cNvPr id="83974" name="Text Box 4"/>
          <p:cNvSpPr txBox="1">
            <a:spLocks noChangeArrowheads="1"/>
          </p:cNvSpPr>
          <p:nvPr/>
        </p:nvSpPr>
        <p:spPr bwMode="auto">
          <a:xfrm>
            <a:off x="3850443" y="9428583"/>
            <a:ext cx="2945659" cy="496332"/>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42624E5A-0ED0-4FB2-B051-D0A090BE6766}"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15</a:t>
            </a:fld>
            <a:endParaRPr lang="et-EE" sz="1200">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Rectangle 9"/>
          <p:cNvSpPr>
            <a:spLocks noGrp="1" noChangeArrowheads="1"/>
          </p:cNvSpPr>
          <p:nvPr>
            <p:ph type="sldNum" sz="quarter"/>
          </p:nvPr>
        </p:nvSpPr>
        <p:spPr>
          <a:noFill/>
        </p:spPr>
        <p:txBody>
          <a:bodyPr/>
          <a:lstStyle/>
          <a:p>
            <a:fld id="{FBF9A3B2-925F-420F-9CB4-8539BEFAEB78}" type="slidenum">
              <a:rPr lang="et-EE">
                <a:latin typeface="Times New Roman" pitchFamily="18" charset="0"/>
                <a:ea typeface="Microsoft YaHei" pitchFamily="34" charset="-122"/>
                <a:cs typeface="Segoe UI" pitchFamily="34" charset="0"/>
              </a:rPr>
              <a:pPr/>
              <a:t>16</a:t>
            </a:fld>
            <a:endParaRPr lang="et-EE">
              <a:latin typeface="Times New Roman" pitchFamily="18" charset="0"/>
              <a:ea typeface="Microsoft YaHei" pitchFamily="34" charset="-122"/>
              <a:cs typeface="Segoe UI" pitchFamily="34" charset="0"/>
            </a:endParaRPr>
          </a:p>
        </p:txBody>
      </p:sp>
      <p:sp>
        <p:nvSpPr>
          <p:cNvPr id="86019"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FEDFF2BF-3899-4D75-AB7C-D3BD04740BEA}"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16</a:t>
            </a:fld>
            <a:endParaRPr lang="et-EE" sz="1200">
              <a:solidFill>
                <a:srgbClr val="000000"/>
              </a:solidFill>
            </a:endParaRPr>
          </a:p>
        </p:txBody>
      </p:sp>
      <p:sp>
        <p:nvSpPr>
          <p:cNvPr id="86020"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86021" name="Text Box 3"/>
          <p:cNvSpPr txBox="1">
            <a:spLocks noGrp="1" noChangeArrowheads="1"/>
          </p:cNvSpPr>
          <p:nvPr>
            <p:ph type="body" idx="1"/>
          </p:nvPr>
        </p:nvSpPr>
        <p:spPr>
          <a:xfrm>
            <a:off x="679768" y="4715153"/>
            <a:ext cx="5438140" cy="4466987"/>
          </a:xfrm>
          <a:noFill/>
          <a:ln/>
        </p:spPr>
        <p:txBody>
          <a:bodyPr/>
          <a:lstStyle/>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ea typeface="Microsoft YaHei" pitchFamily="34" charset="-122"/>
              </a:rPr>
              <a:t>There are several criteria tables available </a:t>
            </a:r>
            <a:r>
              <a:rPr lang="en-US" smtClean="0">
                <a:latin typeface="Calibri" pitchFamily="34" charset="0"/>
                <a:ea typeface="Microsoft YaHei" pitchFamily="34" charset="-122"/>
              </a:rPr>
              <a:t>for choosing an appropriate digiti</a:t>
            </a:r>
            <a:r>
              <a:rPr lang="et-EE" smtClean="0">
                <a:latin typeface="Calibri" pitchFamily="34" charset="0"/>
                <a:ea typeface="Microsoft YaHei" pitchFamily="34" charset="-122"/>
              </a:rPr>
              <a:t>s</a:t>
            </a:r>
            <a:r>
              <a:rPr lang="en-US" smtClean="0">
                <a:latin typeface="Calibri" pitchFamily="34" charset="0"/>
                <a:ea typeface="Microsoft YaHei" pitchFamily="34" charset="-122"/>
              </a:rPr>
              <a:t>ation system</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ea typeface="Microsoft YaHei" pitchFamily="34" charset="-122"/>
              </a:rPr>
              <a:t>10 methods for objects, ca 4 methods for monuments (empirical, topographic, laser scanning, photogrammetric)</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t-EE" smtClean="0">
              <a:latin typeface="Calibri" pitchFamily="34" charset="0"/>
              <a:ea typeface="Microsoft YaHei" pitchFamily="34" charset="-122"/>
            </a:endParaRPr>
          </a:p>
        </p:txBody>
      </p:sp>
      <p:sp>
        <p:nvSpPr>
          <p:cNvPr id="86022" name="Text Box 4"/>
          <p:cNvSpPr txBox="1">
            <a:spLocks noChangeArrowheads="1"/>
          </p:cNvSpPr>
          <p:nvPr/>
        </p:nvSpPr>
        <p:spPr bwMode="auto">
          <a:xfrm>
            <a:off x="3850443" y="9428583"/>
            <a:ext cx="2945659" cy="496332"/>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938F7E65-6BFF-47C2-B288-1B5DF5181020}"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16</a:t>
            </a:fld>
            <a:endParaRPr lang="et-EE" sz="1200">
              <a:solidFill>
                <a:srgbClr val="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Rectangle 9"/>
          <p:cNvSpPr>
            <a:spLocks noGrp="1" noChangeArrowheads="1"/>
          </p:cNvSpPr>
          <p:nvPr>
            <p:ph type="sldNum" sz="quarter"/>
          </p:nvPr>
        </p:nvSpPr>
        <p:spPr>
          <a:noFill/>
        </p:spPr>
        <p:txBody>
          <a:bodyPr/>
          <a:lstStyle/>
          <a:p>
            <a:fld id="{B1B5C705-096D-43EF-87FE-218895EF5812}" type="slidenum">
              <a:rPr lang="et-EE">
                <a:latin typeface="Times New Roman" pitchFamily="18" charset="0"/>
                <a:ea typeface="Microsoft YaHei" pitchFamily="34" charset="-122"/>
                <a:cs typeface="Segoe UI" pitchFamily="34" charset="0"/>
              </a:rPr>
              <a:pPr/>
              <a:t>17</a:t>
            </a:fld>
            <a:endParaRPr lang="et-EE">
              <a:latin typeface="Times New Roman" pitchFamily="18" charset="0"/>
              <a:ea typeface="Microsoft YaHei" pitchFamily="34" charset="-122"/>
              <a:cs typeface="Segoe UI" pitchFamily="34" charset="0"/>
            </a:endParaRPr>
          </a:p>
        </p:txBody>
      </p:sp>
      <p:sp>
        <p:nvSpPr>
          <p:cNvPr id="87043"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CF9146A-A369-4DCF-BDD1-5E2894378EF8}"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17</a:t>
            </a:fld>
            <a:endParaRPr lang="et-EE" sz="1200">
              <a:solidFill>
                <a:srgbClr val="000000"/>
              </a:solidFill>
            </a:endParaRPr>
          </a:p>
        </p:txBody>
      </p:sp>
      <p:sp>
        <p:nvSpPr>
          <p:cNvPr id="87044"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87045" name="Rectangle 3"/>
          <p:cNvSpPr txBox="1">
            <a:spLocks noGrp="1" noChangeArrowheads="1"/>
          </p:cNvSpPr>
          <p:nvPr>
            <p:ph type="body" idx="1"/>
          </p:nvPr>
        </p:nvSpPr>
        <p:spPr>
          <a:xfrm>
            <a:off x="679768" y="4715153"/>
            <a:ext cx="5438140" cy="4466987"/>
          </a:xfrm>
          <a:noFill/>
          <a:ln/>
        </p:spPr>
        <p:txBody>
          <a:bodyPr wrap="none" anchor="ctr"/>
          <a:lstStyle/>
          <a:p>
            <a:pPr>
              <a:spcBef>
                <a:spcPts val="450"/>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t-EE" smtClean="0">
              <a:latin typeface="Times New Roman" pitchFamily="18" charset="0"/>
              <a:ea typeface="Microsoft YaHei" pitchFamily="34" charset="-122"/>
            </a:endParaRPr>
          </a:p>
        </p:txBody>
      </p:sp>
      <p:sp>
        <p:nvSpPr>
          <p:cNvPr id="87046" name="Text Box 4"/>
          <p:cNvSpPr txBox="1">
            <a:spLocks noChangeArrowheads="1"/>
          </p:cNvSpPr>
          <p:nvPr/>
        </p:nvSpPr>
        <p:spPr bwMode="auto">
          <a:xfrm>
            <a:off x="3850443" y="9428583"/>
            <a:ext cx="2945659" cy="496332"/>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54A0E02E-749F-45B3-9CD2-99E7ED73B409}" type="slidenum">
              <a:rPr lang="en-US"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17</a:t>
            </a:fld>
            <a:endParaRPr lang="en-US" sz="1200">
              <a:solidFill>
                <a:srgbClr val="000000"/>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8066" name="Rectangle 9"/>
          <p:cNvSpPr>
            <a:spLocks noGrp="1" noChangeArrowheads="1"/>
          </p:cNvSpPr>
          <p:nvPr>
            <p:ph type="sldNum" sz="quarter"/>
          </p:nvPr>
        </p:nvSpPr>
        <p:spPr>
          <a:noFill/>
        </p:spPr>
        <p:txBody>
          <a:bodyPr/>
          <a:lstStyle/>
          <a:p>
            <a:fld id="{9E03DAD5-070D-4C3E-9B54-76D1797AD3AC}" type="slidenum">
              <a:rPr lang="et-EE">
                <a:latin typeface="Times New Roman" pitchFamily="18" charset="0"/>
                <a:ea typeface="Microsoft YaHei" pitchFamily="34" charset="-122"/>
                <a:cs typeface="Segoe UI" pitchFamily="34" charset="0"/>
              </a:rPr>
              <a:pPr/>
              <a:t>18</a:t>
            </a:fld>
            <a:endParaRPr lang="et-EE">
              <a:latin typeface="Times New Roman" pitchFamily="18" charset="0"/>
              <a:ea typeface="Microsoft YaHei" pitchFamily="34" charset="-122"/>
              <a:cs typeface="Segoe UI" pitchFamily="34" charset="0"/>
            </a:endParaRPr>
          </a:p>
        </p:txBody>
      </p:sp>
      <p:sp>
        <p:nvSpPr>
          <p:cNvPr id="88067"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10FD3D7-CC71-42C5-8E88-218B79D341DD}"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18</a:t>
            </a:fld>
            <a:endParaRPr lang="et-EE" sz="1200">
              <a:solidFill>
                <a:srgbClr val="000000"/>
              </a:solidFill>
            </a:endParaRPr>
          </a:p>
        </p:txBody>
      </p:sp>
      <p:sp>
        <p:nvSpPr>
          <p:cNvPr id="88068" name="Rectangle 2"/>
          <p:cNvSpPr txBox="1">
            <a:spLocks noGrp="1" noRot="1" noChangeAspect="1" noChangeArrowheads="1" noTextEdit="1"/>
          </p:cNvSpPr>
          <p:nvPr>
            <p:ph type="sldImg"/>
          </p:nvPr>
        </p:nvSpPr>
        <p:spPr>
          <a:xfrm>
            <a:off x="915988" y="754063"/>
            <a:ext cx="4962525" cy="3722687"/>
          </a:xfrm>
          <a:solidFill>
            <a:srgbClr val="FFFFFF"/>
          </a:solidFill>
          <a:ln>
            <a:solidFill>
              <a:srgbClr val="000000"/>
            </a:solidFill>
            <a:miter lim="800000"/>
          </a:ln>
        </p:spPr>
      </p:sp>
      <p:sp>
        <p:nvSpPr>
          <p:cNvPr id="88069" name="Rectangle 3"/>
          <p:cNvSpPr txBox="1">
            <a:spLocks noGrp="1" noChangeArrowheads="1"/>
          </p:cNvSpPr>
          <p:nvPr>
            <p:ph type="body" idx="1"/>
          </p:nvPr>
        </p:nvSpPr>
        <p:spPr>
          <a:xfrm>
            <a:off x="679768" y="4715153"/>
            <a:ext cx="5438140" cy="4466987"/>
          </a:xfrm>
          <a:noFill/>
          <a:ln/>
        </p:spPr>
        <p:txBody>
          <a:bodyPr wrap="none" anchor="ctr"/>
          <a:lstStyle/>
          <a:p>
            <a:endParaRPr lang="et-EE" smtClean="0">
              <a:latin typeface="Times New Roman"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Rectangle 9"/>
          <p:cNvSpPr>
            <a:spLocks noGrp="1" noChangeArrowheads="1"/>
          </p:cNvSpPr>
          <p:nvPr>
            <p:ph type="sldNum" sz="quarter"/>
          </p:nvPr>
        </p:nvSpPr>
        <p:spPr>
          <a:noFill/>
        </p:spPr>
        <p:txBody>
          <a:bodyPr/>
          <a:lstStyle/>
          <a:p>
            <a:fld id="{2D49ECF1-0876-4D5D-A14E-DCC750A6AFEE}" type="slidenum">
              <a:rPr lang="et-EE">
                <a:latin typeface="Times New Roman" pitchFamily="18" charset="0"/>
                <a:ea typeface="Microsoft YaHei" pitchFamily="34" charset="-122"/>
                <a:cs typeface="Segoe UI" pitchFamily="34" charset="0"/>
              </a:rPr>
              <a:pPr/>
              <a:t>22</a:t>
            </a:fld>
            <a:endParaRPr lang="et-EE">
              <a:latin typeface="Times New Roman" pitchFamily="18" charset="0"/>
              <a:ea typeface="Microsoft YaHei" pitchFamily="34" charset="-122"/>
              <a:cs typeface="Segoe UI" pitchFamily="34" charset="0"/>
            </a:endParaRPr>
          </a:p>
        </p:txBody>
      </p:sp>
      <p:sp>
        <p:nvSpPr>
          <p:cNvPr id="89091"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8BA6C65-E56B-4844-828E-6B2BD69D8F8E}"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22</a:t>
            </a:fld>
            <a:endParaRPr lang="et-EE" sz="1200">
              <a:solidFill>
                <a:srgbClr val="000000"/>
              </a:solidFill>
            </a:endParaRPr>
          </a:p>
        </p:txBody>
      </p:sp>
      <p:sp>
        <p:nvSpPr>
          <p:cNvPr id="89092" name="Rectangle 2"/>
          <p:cNvSpPr txBox="1">
            <a:spLocks noGrp="1" noRot="1" noChangeAspect="1" noChangeArrowheads="1" noTextEdit="1"/>
          </p:cNvSpPr>
          <p:nvPr>
            <p:ph type="sldImg"/>
          </p:nvPr>
        </p:nvSpPr>
        <p:spPr>
          <a:xfrm>
            <a:off x="915988" y="754063"/>
            <a:ext cx="4962525" cy="3722687"/>
          </a:xfrm>
          <a:solidFill>
            <a:srgbClr val="FFFFFF"/>
          </a:solidFill>
          <a:ln>
            <a:solidFill>
              <a:srgbClr val="000000"/>
            </a:solidFill>
            <a:miter lim="800000"/>
          </a:ln>
        </p:spPr>
      </p:sp>
      <p:sp>
        <p:nvSpPr>
          <p:cNvPr id="89093" name="Rectangle 3"/>
          <p:cNvSpPr txBox="1">
            <a:spLocks noGrp="1" noChangeArrowheads="1"/>
          </p:cNvSpPr>
          <p:nvPr>
            <p:ph type="body" idx="1"/>
          </p:nvPr>
        </p:nvSpPr>
        <p:spPr>
          <a:xfrm>
            <a:off x="679768" y="4715153"/>
            <a:ext cx="5438140" cy="4466987"/>
          </a:xfrm>
          <a:noFill/>
          <a:ln/>
        </p:spPr>
        <p:txBody>
          <a:bodyPr wrap="none" anchor="ctr"/>
          <a:lstStyle/>
          <a:p>
            <a:endParaRPr lang="et-EE" smtClean="0">
              <a:latin typeface="Times New Roman"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0114" name="Rectangle 9"/>
          <p:cNvSpPr>
            <a:spLocks noGrp="1" noChangeArrowheads="1"/>
          </p:cNvSpPr>
          <p:nvPr>
            <p:ph type="sldNum" sz="quarter"/>
          </p:nvPr>
        </p:nvSpPr>
        <p:spPr>
          <a:noFill/>
        </p:spPr>
        <p:txBody>
          <a:bodyPr/>
          <a:lstStyle/>
          <a:p>
            <a:fld id="{AEDB11B8-177E-4EF8-92FC-6C5AD43CC4D7}" type="slidenum">
              <a:rPr lang="et-EE">
                <a:latin typeface="Times New Roman" pitchFamily="18" charset="0"/>
                <a:ea typeface="Microsoft YaHei" pitchFamily="34" charset="-122"/>
                <a:cs typeface="Segoe UI" pitchFamily="34" charset="0"/>
              </a:rPr>
              <a:pPr/>
              <a:t>25</a:t>
            </a:fld>
            <a:endParaRPr lang="et-EE">
              <a:latin typeface="Times New Roman" pitchFamily="18" charset="0"/>
              <a:ea typeface="Microsoft YaHei" pitchFamily="34" charset="-122"/>
              <a:cs typeface="Segoe UI" pitchFamily="34" charset="0"/>
            </a:endParaRPr>
          </a:p>
        </p:txBody>
      </p:sp>
      <p:sp>
        <p:nvSpPr>
          <p:cNvPr id="90115"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D584F73-EAC4-4CD4-95C7-503D9BD0EAEE}"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25</a:t>
            </a:fld>
            <a:endParaRPr lang="et-EE" sz="1200">
              <a:solidFill>
                <a:srgbClr val="000000"/>
              </a:solidFill>
            </a:endParaRPr>
          </a:p>
        </p:txBody>
      </p:sp>
      <p:sp>
        <p:nvSpPr>
          <p:cNvPr id="90116" name="Rectangle 2"/>
          <p:cNvSpPr txBox="1">
            <a:spLocks noGrp="1" noRot="1" noChangeAspect="1" noChangeArrowheads="1" noTextEdit="1"/>
          </p:cNvSpPr>
          <p:nvPr>
            <p:ph type="sldImg"/>
          </p:nvPr>
        </p:nvSpPr>
        <p:spPr>
          <a:xfrm>
            <a:off x="915988" y="754063"/>
            <a:ext cx="4962525" cy="3722687"/>
          </a:xfrm>
          <a:solidFill>
            <a:srgbClr val="FFFFFF"/>
          </a:solidFill>
          <a:ln>
            <a:solidFill>
              <a:srgbClr val="000000"/>
            </a:solidFill>
            <a:miter lim="800000"/>
          </a:ln>
        </p:spPr>
      </p:sp>
      <p:sp>
        <p:nvSpPr>
          <p:cNvPr id="90117" name="Rectangle 3"/>
          <p:cNvSpPr txBox="1">
            <a:spLocks noGrp="1" noChangeArrowheads="1"/>
          </p:cNvSpPr>
          <p:nvPr>
            <p:ph type="body" idx="1"/>
          </p:nvPr>
        </p:nvSpPr>
        <p:spPr>
          <a:xfrm>
            <a:off x="679768" y="4715153"/>
            <a:ext cx="5438140" cy="4466987"/>
          </a:xfrm>
          <a:noFill/>
          <a:ln/>
        </p:spPr>
        <p:txBody>
          <a:bodyPr wrap="none" anchor="ctr"/>
          <a:lstStyle/>
          <a:p>
            <a:endParaRPr lang="et-EE" smtClean="0">
              <a:latin typeface="Times New Roman"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1138" name="Rectangle 9"/>
          <p:cNvSpPr>
            <a:spLocks noGrp="1" noChangeArrowheads="1"/>
          </p:cNvSpPr>
          <p:nvPr>
            <p:ph type="sldNum" sz="quarter"/>
          </p:nvPr>
        </p:nvSpPr>
        <p:spPr>
          <a:noFill/>
        </p:spPr>
        <p:txBody>
          <a:bodyPr/>
          <a:lstStyle/>
          <a:p>
            <a:fld id="{6D90EC59-F182-4F6B-A5E6-668864F4013C}" type="slidenum">
              <a:rPr lang="et-EE">
                <a:latin typeface="Times New Roman" pitchFamily="18" charset="0"/>
                <a:ea typeface="Microsoft YaHei" pitchFamily="34" charset="-122"/>
                <a:cs typeface="Segoe UI" pitchFamily="34" charset="0"/>
              </a:rPr>
              <a:pPr/>
              <a:t>27</a:t>
            </a:fld>
            <a:endParaRPr lang="et-EE">
              <a:latin typeface="Times New Roman" pitchFamily="18" charset="0"/>
              <a:ea typeface="Microsoft YaHei" pitchFamily="34" charset="-122"/>
              <a:cs typeface="Segoe UI" pitchFamily="34" charset="0"/>
            </a:endParaRPr>
          </a:p>
        </p:txBody>
      </p:sp>
      <p:sp>
        <p:nvSpPr>
          <p:cNvPr id="91139"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BCFD13A-00D6-4EDD-8079-FF44F66591F2}"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27</a:t>
            </a:fld>
            <a:endParaRPr lang="et-EE" sz="1200">
              <a:solidFill>
                <a:srgbClr val="000000"/>
              </a:solidFill>
            </a:endParaRPr>
          </a:p>
        </p:txBody>
      </p:sp>
      <p:sp>
        <p:nvSpPr>
          <p:cNvPr id="91140"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91141" name="Rectangle 3"/>
          <p:cNvSpPr txBox="1">
            <a:spLocks noGrp="1" noChangeArrowheads="1"/>
          </p:cNvSpPr>
          <p:nvPr>
            <p:ph type="body" idx="1"/>
          </p:nvPr>
        </p:nvSpPr>
        <p:spPr>
          <a:xfrm>
            <a:off x="679768" y="4715153"/>
            <a:ext cx="5438140" cy="4466987"/>
          </a:xfrm>
          <a:noFill/>
          <a:ln/>
        </p:spPr>
        <p:txBody>
          <a:bodyPr wrap="none" anchor="ctr"/>
          <a:lstStyle/>
          <a:p>
            <a:endParaRPr lang="et-EE" smtClean="0">
              <a:latin typeface="Times New Roman"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62" name="Rectangle 9"/>
          <p:cNvSpPr>
            <a:spLocks noGrp="1" noChangeArrowheads="1"/>
          </p:cNvSpPr>
          <p:nvPr>
            <p:ph type="sldNum" sz="quarter"/>
          </p:nvPr>
        </p:nvSpPr>
        <p:spPr>
          <a:noFill/>
        </p:spPr>
        <p:txBody>
          <a:bodyPr/>
          <a:lstStyle/>
          <a:p>
            <a:fld id="{1C0DA447-7F58-45DB-9E1D-B41D9237733E}" type="slidenum">
              <a:rPr lang="et-EE">
                <a:latin typeface="Times New Roman" pitchFamily="18" charset="0"/>
                <a:ea typeface="Microsoft YaHei" pitchFamily="34" charset="-122"/>
                <a:cs typeface="Segoe UI" pitchFamily="34" charset="0"/>
              </a:rPr>
              <a:pPr/>
              <a:t>30</a:t>
            </a:fld>
            <a:endParaRPr lang="et-EE">
              <a:latin typeface="Times New Roman" pitchFamily="18" charset="0"/>
              <a:ea typeface="Microsoft YaHei" pitchFamily="34" charset="-122"/>
              <a:cs typeface="Segoe UI" pitchFamily="34" charset="0"/>
            </a:endParaRPr>
          </a:p>
        </p:txBody>
      </p:sp>
      <p:sp>
        <p:nvSpPr>
          <p:cNvPr id="92163"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1BCE5A1-1BEA-42FA-85C7-2BF22316E082}"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30</a:t>
            </a:fld>
            <a:endParaRPr lang="et-EE" sz="1200">
              <a:solidFill>
                <a:srgbClr val="000000"/>
              </a:solidFill>
            </a:endParaRPr>
          </a:p>
        </p:txBody>
      </p:sp>
      <p:sp>
        <p:nvSpPr>
          <p:cNvPr id="92164"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92165" name="Text Box 3"/>
          <p:cNvSpPr txBox="1">
            <a:spLocks noGrp="1" noChangeArrowheads="1"/>
          </p:cNvSpPr>
          <p:nvPr>
            <p:ph type="body" idx="1"/>
          </p:nvPr>
        </p:nvSpPr>
        <p:spPr>
          <a:xfrm>
            <a:off x="679768" y="4715153"/>
            <a:ext cx="5438140" cy="4466987"/>
          </a:xfrm>
          <a:noFill/>
          <a:ln/>
        </p:spPr>
        <p:txBody>
          <a:bodyPr/>
          <a:lstStyle/>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dirty="0" smtClean="0">
                <a:latin typeface="Calibri" pitchFamily="34" charset="0"/>
                <a:ea typeface="Microsoft YaHei" pitchFamily="34" charset="-122"/>
              </a:rPr>
              <a:t>20 x väiksem</a:t>
            </a:r>
          </a:p>
        </p:txBody>
      </p:sp>
      <p:sp>
        <p:nvSpPr>
          <p:cNvPr id="92166" name="Text Box 4"/>
          <p:cNvSpPr txBox="1">
            <a:spLocks noChangeArrowheads="1"/>
          </p:cNvSpPr>
          <p:nvPr/>
        </p:nvSpPr>
        <p:spPr bwMode="auto">
          <a:xfrm>
            <a:off x="3850443" y="9428583"/>
            <a:ext cx="2945659" cy="496332"/>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AFBC5C91-3028-4491-BCCC-2097DDEDA829}"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30</a:t>
            </a:fld>
            <a:endParaRPr lang="et-EE" sz="1200">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4210" name="Rectangle 9"/>
          <p:cNvSpPr>
            <a:spLocks noGrp="1" noChangeArrowheads="1"/>
          </p:cNvSpPr>
          <p:nvPr>
            <p:ph type="sldNum" sz="quarter"/>
          </p:nvPr>
        </p:nvSpPr>
        <p:spPr>
          <a:noFill/>
        </p:spPr>
        <p:txBody>
          <a:bodyPr/>
          <a:lstStyle/>
          <a:p>
            <a:fld id="{68DA5C8A-093D-4F3A-9543-E3CCC49C9D03}" type="slidenum">
              <a:rPr lang="et-EE">
                <a:latin typeface="Times New Roman" pitchFamily="18" charset="0"/>
                <a:ea typeface="Microsoft YaHei" pitchFamily="34" charset="-122"/>
                <a:cs typeface="Segoe UI" pitchFamily="34" charset="0"/>
              </a:rPr>
              <a:pPr/>
              <a:t>32</a:t>
            </a:fld>
            <a:endParaRPr lang="et-EE">
              <a:latin typeface="Times New Roman" pitchFamily="18" charset="0"/>
              <a:ea typeface="Microsoft YaHei" pitchFamily="34" charset="-122"/>
              <a:cs typeface="Segoe UI" pitchFamily="34" charset="0"/>
            </a:endParaRPr>
          </a:p>
        </p:txBody>
      </p:sp>
      <p:sp>
        <p:nvSpPr>
          <p:cNvPr id="94211"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12F67FB2-F0B8-4548-BDBF-7CC7501EB930}"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32</a:t>
            </a:fld>
            <a:endParaRPr lang="et-EE" sz="1200">
              <a:solidFill>
                <a:srgbClr val="000000"/>
              </a:solidFill>
            </a:endParaRPr>
          </a:p>
        </p:txBody>
      </p:sp>
      <p:sp>
        <p:nvSpPr>
          <p:cNvPr id="94212"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94213" name="Text Box 3"/>
          <p:cNvSpPr txBox="1">
            <a:spLocks noGrp="1" noChangeArrowheads="1"/>
          </p:cNvSpPr>
          <p:nvPr>
            <p:ph type="body" idx="1"/>
          </p:nvPr>
        </p:nvSpPr>
        <p:spPr>
          <a:xfrm>
            <a:off x="679768" y="4715153"/>
            <a:ext cx="5438140" cy="4466987"/>
          </a:xfrm>
          <a:noFill/>
          <a:ln/>
        </p:spPr>
        <p:txBody>
          <a:bodyPr/>
          <a:lstStyle/>
          <a:p>
            <a:pPr marL="0" lvl="1" indent="0"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2000" smtClean="0">
                <a:latin typeface="Calibri" pitchFamily="34" charset="0"/>
                <a:cs typeface="Times New Roman" pitchFamily="18" charset="0"/>
              </a:rPr>
              <a:t>Archiving is required for all the raw scan files, pre mesh, polygonal mesh and decimated mesh files.</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t-EE" smtClean="0">
              <a:latin typeface="Calibri" pitchFamily="34" charset="0"/>
              <a:ea typeface="Microsoft YaHei" pitchFamily="34" charset="-122"/>
            </a:endParaRP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t-EE" smtClean="0">
              <a:latin typeface="Calibri" pitchFamily="34" charset="0"/>
              <a:ea typeface="Microsoft YaHei" pitchFamily="34" charset="-122"/>
            </a:endParaRPr>
          </a:p>
        </p:txBody>
      </p:sp>
      <p:sp>
        <p:nvSpPr>
          <p:cNvPr id="94214" name="Text Box 4"/>
          <p:cNvSpPr txBox="1">
            <a:spLocks noChangeArrowheads="1"/>
          </p:cNvSpPr>
          <p:nvPr/>
        </p:nvSpPr>
        <p:spPr bwMode="auto">
          <a:xfrm>
            <a:off x="3850443" y="9428583"/>
            <a:ext cx="2945659" cy="496332"/>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8CA3C41C-B9F6-4D12-B353-4A9518E31D26}" type="slidenum">
              <a:rPr lang="en-US"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32</a:t>
            </a:fld>
            <a:endParaRPr lang="en-US" sz="1200">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9330" name="Rectangle 9"/>
          <p:cNvSpPr>
            <a:spLocks noGrp="1" noChangeArrowheads="1"/>
          </p:cNvSpPr>
          <p:nvPr>
            <p:ph type="sldNum" sz="quarter"/>
          </p:nvPr>
        </p:nvSpPr>
        <p:spPr>
          <a:noFill/>
        </p:spPr>
        <p:txBody>
          <a:bodyPr/>
          <a:lstStyle/>
          <a:p>
            <a:fld id="{2B4A5153-0C2C-49D7-963A-AD9C8CE7322A}" type="slidenum">
              <a:rPr lang="et-EE">
                <a:latin typeface="Times New Roman" pitchFamily="18" charset="0"/>
                <a:ea typeface="Microsoft YaHei" pitchFamily="34" charset="-122"/>
                <a:cs typeface="Segoe UI" pitchFamily="34" charset="0"/>
              </a:rPr>
              <a:pPr/>
              <a:t>33</a:t>
            </a:fld>
            <a:endParaRPr lang="et-EE">
              <a:latin typeface="Times New Roman" pitchFamily="18" charset="0"/>
              <a:ea typeface="Microsoft YaHei" pitchFamily="34" charset="-122"/>
              <a:cs typeface="Segoe UI" pitchFamily="34" charset="0"/>
            </a:endParaRPr>
          </a:p>
        </p:txBody>
      </p:sp>
      <p:sp>
        <p:nvSpPr>
          <p:cNvPr id="99331"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495B70D2-FE4B-48C0-A5FC-C43D9BBD3F19}"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33</a:t>
            </a:fld>
            <a:endParaRPr lang="et-EE" sz="1200">
              <a:solidFill>
                <a:srgbClr val="000000"/>
              </a:solidFill>
            </a:endParaRPr>
          </a:p>
        </p:txBody>
      </p:sp>
      <p:sp>
        <p:nvSpPr>
          <p:cNvPr id="99332"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99333" name="Text Box 3"/>
          <p:cNvSpPr txBox="1">
            <a:spLocks noGrp="1" noChangeArrowheads="1"/>
          </p:cNvSpPr>
          <p:nvPr>
            <p:ph type="body" idx="1"/>
          </p:nvPr>
        </p:nvSpPr>
        <p:spPr>
          <a:xfrm>
            <a:off x="679768" y="4715153"/>
            <a:ext cx="5438140" cy="4466987"/>
          </a:xfrm>
          <a:noFill/>
          <a:ln/>
        </p:spPr>
        <p:txBody>
          <a:bodyPr/>
          <a:lstStyle/>
          <a:p>
            <a:pPr marL="457200" lvl="1" indent="0" eaLnBrk="1" hangingPunct="1">
              <a:lnSpc>
                <a:spcPct val="80000"/>
              </a:lnSpc>
              <a:spcBef>
                <a:spcPct val="0"/>
              </a:spcBef>
              <a:buFont typeface="Calibri" pitchFamily="34" charset="0"/>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t-EE" sz="700" smtClean="0">
                <a:latin typeface="Calibri" pitchFamily="34" charset="0"/>
                <a:cs typeface="Times New Roman" pitchFamily="18" charset="0"/>
              </a:rPr>
              <a:t>3D file formats: open playground</a:t>
            </a:r>
          </a:p>
          <a:p>
            <a:pPr marL="914400" lvl="2" indent="0" eaLnBrk="1" hangingPunct="1">
              <a:lnSpc>
                <a:spcPct val="80000"/>
              </a:lnSpc>
              <a:spcBef>
                <a:spcPct val="0"/>
              </a:spcBef>
              <a:buFont typeface="Calibri" pitchFamily="34" charset="0"/>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t-EE" sz="700" smtClean="0">
                <a:latin typeface="Calibri" pitchFamily="34" charset="0"/>
                <a:cs typeface="Times New Roman" pitchFamily="18" charset="0"/>
              </a:rPr>
              <a:t>about 170 different 3D file formats in commmon usage</a:t>
            </a:r>
          </a:p>
          <a:p>
            <a:pPr marL="914400" lvl="2" indent="0" eaLnBrk="1" hangingPunct="1">
              <a:lnSpc>
                <a:spcPct val="80000"/>
              </a:lnSpc>
              <a:spcBef>
                <a:spcPct val="0"/>
              </a:spcBef>
              <a:buFont typeface="Calibri" pitchFamily="34" charset="0"/>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t-EE" sz="700" smtClean="0">
                <a:latin typeface="Calibri" pitchFamily="34" charset="0"/>
                <a:cs typeface="Times New Roman" pitchFamily="18" charset="0"/>
              </a:rPr>
              <a:t>several open formats exist (ply, stl, obj, collada (dae) xml based format, 3ds, etc)</a:t>
            </a:r>
          </a:p>
          <a:p>
            <a:pPr marL="457200" lvl="1" indent="0" eaLnBrk="1" hangingPunct="1">
              <a:lnSpc>
                <a:spcPct val="80000"/>
              </a:lnSpc>
              <a:spcBef>
                <a:spcPct val="0"/>
              </a:spcBef>
              <a:buFont typeface="Calibri" pitchFamily="34" charset="0"/>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t-EE" sz="700" smtClean="0">
                <a:latin typeface="Calibri" pitchFamily="34" charset="0"/>
                <a:cs typeface="Times New Roman" pitchFamily="18" charset="0"/>
              </a:rPr>
              <a:t>subformats autodesk collada</a:t>
            </a:r>
          </a:p>
          <a:p>
            <a:pPr marL="457200" lvl="1" indent="0" eaLnBrk="1" hangingPunct="1">
              <a:lnSpc>
                <a:spcPct val="80000"/>
              </a:lnSpc>
              <a:spcBef>
                <a:spcPct val="0"/>
              </a:spcBef>
              <a:buFont typeface="Calibri" pitchFamily="34" charset="0"/>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t-EE" sz="700" smtClean="0">
                <a:latin typeface="Calibri" pitchFamily="34" charset="0"/>
                <a:cs typeface="Times New Roman" pitchFamily="18" charset="0"/>
              </a:rPr>
              <a:t>all are different (depends about the format purpose - geometry stored as parametric surface, poincloud </a:t>
            </a:r>
          </a:p>
          <a:p>
            <a:pPr marL="457200" lvl="1" indent="0" eaLnBrk="1" hangingPunct="1">
              <a:lnSpc>
                <a:spcPct val="80000"/>
              </a:lnSpc>
              <a:spcBef>
                <a:spcPct val="0"/>
              </a:spcBef>
              <a:buFont typeface="Calibri" pitchFamily="34" charset="0"/>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t-EE" sz="700" smtClean="0">
                <a:latin typeface="Calibri" pitchFamily="34" charset="0"/>
                <a:cs typeface="Times New Roman" pitchFamily="18" charset="0"/>
              </a:rPr>
              <a:t>Archiving is required for all the raw scan files, pre mesh, polygonal mesh and decimated mesh files.</a:t>
            </a:r>
          </a:p>
          <a:p>
            <a:pPr marL="457200" lvl="1" indent="0" eaLnBrk="1" hangingPunct="1">
              <a:lnSpc>
                <a:spcPct val="80000"/>
              </a:lnSpc>
              <a:spcBef>
                <a:spcPct val="0"/>
              </a:spcBef>
              <a:buFont typeface="Calibri" pitchFamily="34" charset="0"/>
              <a:buChar char="•"/>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t-EE" sz="700" smtClean="0">
                <a:latin typeface="Calibri" pitchFamily="34" charset="0"/>
                <a:ea typeface="Microsoft YaHei" pitchFamily="34" charset="-122"/>
              </a:rPr>
              <a:t>File format registries (PRONOM - </a:t>
            </a:r>
            <a:r>
              <a:rPr lang="en-AU" sz="700" smtClean="0">
                <a:latin typeface="Calibri" pitchFamily="34" charset="0"/>
                <a:ea typeface="Microsoft YaHei" pitchFamily="34" charset="-122"/>
              </a:rPr>
              <a:t>DROID is a software tool developed by </a:t>
            </a:r>
            <a:r>
              <a:rPr lang="en-AU" sz="700" u="sng" smtClean="0">
                <a:solidFill>
                  <a:srgbClr val="CCCCFF"/>
                </a:solidFill>
                <a:latin typeface="Calibri" pitchFamily="34" charset="0"/>
                <a:ea typeface="Microsoft YaHei" pitchFamily="34" charset="-122"/>
              </a:rPr>
              <a:t>The National Archives</a:t>
            </a:r>
            <a:r>
              <a:rPr lang="en-AU" sz="700" smtClean="0">
                <a:latin typeface="Calibri" pitchFamily="34" charset="0"/>
                <a:ea typeface="Microsoft YaHei" pitchFamily="34" charset="-122"/>
              </a:rPr>
              <a:t> to perform automated batch identification of file formats.</a:t>
            </a:r>
          </a:p>
          <a:p>
            <a:pPr eaLnBrk="1" hangingPunct="1">
              <a:lnSpc>
                <a:spcPct val="80000"/>
              </a:lnSpc>
              <a:spcBef>
                <a:spcPct val="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t-EE" sz="700" smtClean="0">
              <a:latin typeface="Calibri" pitchFamily="34" charset="0"/>
              <a:ea typeface="Microsoft YaHei" pitchFamily="34" charset="-122"/>
            </a:endParaRPr>
          </a:p>
          <a:p>
            <a:pPr eaLnBrk="1" hangingPunct="1">
              <a:lnSpc>
                <a:spcPct val="80000"/>
              </a:lnSpc>
              <a:spcBef>
                <a:spcPct val="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AU" sz="700" smtClean="0">
                <a:latin typeface="Calibri" pitchFamily="34" charset="0"/>
                <a:ea typeface="Microsoft YaHei" pitchFamily="34" charset="-122"/>
              </a:rPr>
              <a:t>Important remarks</a:t>
            </a:r>
          </a:p>
          <a:p>
            <a:pPr eaLnBrk="1" hangingPunct="1">
              <a:lnSpc>
                <a:spcPct val="80000"/>
              </a:lnSpc>
              <a:spcBef>
                <a:spcPct val="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n-AU" sz="700" smtClean="0">
                <a:latin typeface="Calibri" pitchFamily="34" charset="0"/>
                <a:ea typeface="Microsoft YaHei" pitchFamily="34" charset="-122"/>
              </a:rPr>
              <a:t>updating and/or converting = information loss</a:t>
            </a:r>
            <a:r>
              <a:rPr lang="et-EE" sz="700" smtClean="0">
                <a:latin typeface="Calibri" pitchFamily="34" charset="0"/>
                <a:ea typeface="Microsoft YaHei" pitchFamily="34" charset="-122"/>
              </a:rPr>
              <a:t> to identify important data properties and to ensure these are maintained/managed documented metadata</a:t>
            </a:r>
          </a:p>
          <a:p>
            <a:pPr eaLnBrk="1" hangingPunct="1">
              <a:lnSpc>
                <a:spcPct val="80000"/>
              </a:lnSpc>
              <a:spcBef>
                <a:spcPct val="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t-EE" sz="700" smtClean="0">
                <a:latin typeface="Calibri" pitchFamily="34" charset="0"/>
                <a:ea typeface="Microsoft YaHei" pitchFamily="34" charset="-122"/>
              </a:rPr>
              <a:t> </a:t>
            </a:r>
          </a:p>
          <a:p>
            <a:pPr eaLnBrk="1" hangingPunct="1">
              <a:lnSpc>
                <a:spcPct val="80000"/>
              </a:lnSpc>
              <a:spcBef>
                <a:spcPct val="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r>
              <a:rPr lang="et-EE" sz="700" smtClean="0">
                <a:latin typeface="Calibri" pitchFamily="34" charset="0"/>
                <a:ea typeface="Microsoft YaHei" pitchFamily="34" charset="-122"/>
              </a:rPr>
              <a:t>preserving its interactive functionality, emulation, the process of recreating on current hardware the technical environment required to view and use digital objects from earlier times</a:t>
            </a:r>
          </a:p>
          <a:p>
            <a:pPr eaLnBrk="1" hangingPunct="1">
              <a:lnSpc>
                <a:spcPct val="80000"/>
              </a:lnSpc>
              <a:spcBef>
                <a:spcPct val="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t-EE" sz="700" smtClean="0">
              <a:latin typeface="Calibri" pitchFamily="34" charset="0"/>
              <a:ea typeface="Microsoft YaHei" pitchFamily="34" charset="-122"/>
            </a:endParaRPr>
          </a:p>
          <a:p>
            <a:pPr marL="457200" lvl="1" indent="0" eaLnBrk="1" hangingPunct="1">
              <a:lnSpc>
                <a:spcPct val="80000"/>
              </a:lnSpc>
              <a:spcBef>
                <a:spcPct val="0"/>
              </a:spcBef>
              <a:buClrTx/>
              <a:buFontTx/>
              <a:buNone/>
              <a:tabLst>
                <a:tab pos="457200" algn="l"/>
                <a:tab pos="904875" algn="l"/>
                <a:tab pos="1354138" algn="l"/>
                <a:tab pos="1803400" algn="l"/>
                <a:tab pos="2252663" algn="l"/>
                <a:tab pos="2701925" algn="l"/>
                <a:tab pos="3151188" algn="l"/>
                <a:tab pos="3600450" algn="l"/>
                <a:tab pos="4049713" algn="l"/>
                <a:tab pos="4498975" algn="l"/>
                <a:tab pos="4948238" algn="l"/>
                <a:tab pos="5397500" algn="l"/>
                <a:tab pos="5846763" algn="l"/>
                <a:tab pos="6296025" algn="l"/>
                <a:tab pos="6745288" algn="l"/>
                <a:tab pos="7194550" algn="l"/>
                <a:tab pos="7643813" algn="l"/>
                <a:tab pos="8093075" algn="l"/>
                <a:tab pos="8542338" algn="l"/>
                <a:tab pos="8991600" algn="l"/>
                <a:tab pos="9440863" algn="l"/>
              </a:tabLst>
            </a:pPr>
            <a:endParaRPr lang="et-EE" sz="700" smtClean="0">
              <a:latin typeface="Calibri" pitchFamily="34" charset="0"/>
              <a:ea typeface="Microsoft YaHei" pitchFamily="34" charset="-122"/>
            </a:endParaRPr>
          </a:p>
        </p:txBody>
      </p:sp>
      <p:sp>
        <p:nvSpPr>
          <p:cNvPr id="99334" name="Text Box 4"/>
          <p:cNvSpPr txBox="1">
            <a:spLocks noChangeArrowheads="1"/>
          </p:cNvSpPr>
          <p:nvPr/>
        </p:nvSpPr>
        <p:spPr bwMode="auto">
          <a:xfrm>
            <a:off x="3850443" y="9428583"/>
            <a:ext cx="2945659" cy="496332"/>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22CBD937-2D54-4213-8EC9-B392A9FDD378}" type="slidenum">
              <a:rPr lang="en-US"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33</a:t>
            </a:fld>
            <a:endParaRPr lang="en-US" sz="1200">
              <a:solidFill>
                <a:srgbClr val="000000"/>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5234" name="Rectangle 9"/>
          <p:cNvSpPr>
            <a:spLocks noGrp="1" noChangeArrowheads="1"/>
          </p:cNvSpPr>
          <p:nvPr>
            <p:ph type="sldNum" sz="quarter"/>
          </p:nvPr>
        </p:nvSpPr>
        <p:spPr>
          <a:noFill/>
        </p:spPr>
        <p:txBody>
          <a:bodyPr/>
          <a:lstStyle/>
          <a:p>
            <a:fld id="{9BA139A2-7687-4E7B-965C-D3889D5917A3}" type="slidenum">
              <a:rPr lang="et-EE">
                <a:latin typeface="Times New Roman" pitchFamily="18" charset="0"/>
                <a:ea typeface="Microsoft YaHei" pitchFamily="34" charset="-122"/>
                <a:cs typeface="Segoe UI" pitchFamily="34" charset="0"/>
              </a:rPr>
              <a:pPr/>
              <a:t>34</a:t>
            </a:fld>
            <a:endParaRPr lang="et-EE">
              <a:latin typeface="Times New Roman" pitchFamily="18" charset="0"/>
              <a:ea typeface="Microsoft YaHei" pitchFamily="34" charset="-122"/>
              <a:cs typeface="Segoe UI" pitchFamily="34" charset="0"/>
            </a:endParaRPr>
          </a:p>
        </p:txBody>
      </p:sp>
      <p:sp>
        <p:nvSpPr>
          <p:cNvPr id="95235"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383451A7-8453-4FFA-8CCB-193D65A4EFED}"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34</a:t>
            </a:fld>
            <a:endParaRPr lang="et-EE" sz="1200">
              <a:solidFill>
                <a:srgbClr val="000000"/>
              </a:solidFill>
            </a:endParaRPr>
          </a:p>
        </p:txBody>
      </p:sp>
      <p:sp>
        <p:nvSpPr>
          <p:cNvPr id="95236"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95237" name="Text Box 3"/>
          <p:cNvSpPr txBox="1">
            <a:spLocks noGrp="1" noChangeArrowheads="1"/>
          </p:cNvSpPr>
          <p:nvPr>
            <p:ph type="body" idx="1"/>
          </p:nvPr>
        </p:nvSpPr>
        <p:spPr>
          <a:xfrm>
            <a:off x="679768" y="4715153"/>
            <a:ext cx="5438140" cy="4466987"/>
          </a:xfrm>
          <a:noFill/>
          <a:ln/>
        </p:spPr>
        <p:txBody>
          <a:bodyPr/>
          <a:lstStyle/>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smtClean="0">
                <a:solidFill>
                  <a:srgbClr val="131413"/>
                </a:solidFill>
                <a:latin typeface="Calibri" pitchFamily="34" charset="0"/>
                <a:cs typeface="Times New Roman" pitchFamily="18" charset="0"/>
              </a:rPr>
              <a:t>preserving its interactive functionality, emulation, the process of recreating on current hardware  the technical environment required to view and use digital objects from earlier times</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t-EE" sz="1000" smtClean="0">
              <a:latin typeface="Calibri" pitchFamily="34" charset="0"/>
              <a:ea typeface="Microsoft YaHei" pitchFamily="34" charset="-122"/>
            </a:endParaRP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smtClean="0">
                <a:latin typeface="Calibri" pitchFamily="34" charset="0"/>
                <a:cs typeface="Times New Roman" pitchFamily="18" charset="0"/>
              </a:rPr>
              <a:t>Interoperability The creation of 3D cultural heritage archives also requires new solutions for interoperability of 3D models, both with other models in the archive, as well as with external sources. For example, effective</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smtClean="0">
                <a:latin typeface="Calibri" pitchFamily="34" charset="0"/>
                <a:cs typeface="Times New Roman" pitchFamily="18" charset="0"/>
              </a:rPr>
              <a:t>archives should support conversion of models to a common format, and provide access to georeferencing metadata that allows different models to be properly located relative to one another in the same coordinate system.</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t-EE" sz="1000" smtClean="0">
              <a:latin typeface="Calibri" pitchFamily="34" charset="0"/>
              <a:ea typeface="Microsoft YaHei" pitchFamily="34" charset="-122"/>
            </a:endParaRP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t-EE" sz="1000" smtClean="0">
              <a:latin typeface="Calibri" pitchFamily="34" charset="0"/>
              <a:ea typeface="Microsoft YaHei" pitchFamily="34" charset="-122"/>
            </a:endParaRPr>
          </a:p>
        </p:txBody>
      </p:sp>
      <p:sp>
        <p:nvSpPr>
          <p:cNvPr id="95238" name="Text Box 4"/>
          <p:cNvSpPr txBox="1">
            <a:spLocks noChangeArrowheads="1"/>
          </p:cNvSpPr>
          <p:nvPr/>
        </p:nvSpPr>
        <p:spPr bwMode="auto">
          <a:xfrm>
            <a:off x="3850443" y="9428583"/>
            <a:ext cx="2945659" cy="496332"/>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992F8C6C-2DE1-4991-AE8D-41793CFD0365}" type="slidenum">
              <a:rPr lang="en-US"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34</a:t>
            </a:fld>
            <a:endParaRPr lang="en-US" sz="1200">
              <a:solidFill>
                <a:srgbClr val="000000"/>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6258" name="Rectangle 9"/>
          <p:cNvSpPr>
            <a:spLocks noGrp="1" noChangeArrowheads="1"/>
          </p:cNvSpPr>
          <p:nvPr>
            <p:ph type="sldNum" sz="quarter"/>
          </p:nvPr>
        </p:nvSpPr>
        <p:spPr>
          <a:noFill/>
        </p:spPr>
        <p:txBody>
          <a:bodyPr/>
          <a:lstStyle/>
          <a:p>
            <a:fld id="{7FEDB3B4-304B-43D0-918D-26B75D6854E3}" type="slidenum">
              <a:rPr lang="et-EE">
                <a:latin typeface="Times New Roman" pitchFamily="18" charset="0"/>
                <a:ea typeface="Microsoft YaHei" pitchFamily="34" charset="-122"/>
                <a:cs typeface="Segoe UI" pitchFamily="34" charset="0"/>
              </a:rPr>
              <a:pPr/>
              <a:t>35</a:t>
            </a:fld>
            <a:endParaRPr lang="et-EE">
              <a:latin typeface="Times New Roman" pitchFamily="18" charset="0"/>
              <a:ea typeface="Microsoft YaHei" pitchFamily="34" charset="-122"/>
              <a:cs typeface="Segoe UI" pitchFamily="34" charset="0"/>
            </a:endParaRPr>
          </a:p>
        </p:txBody>
      </p:sp>
      <p:sp>
        <p:nvSpPr>
          <p:cNvPr id="96259"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8D8E9627-01CD-48CD-9A1D-65CD7CA4E69F}"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35</a:t>
            </a:fld>
            <a:endParaRPr lang="et-EE" sz="1200">
              <a:solidFill>
                <a:srgbClr val="000000"/>
              </a:solidFill>
            </a:endParaRPr>
          </a:p>
        </p:txBody>
      </p:sp>
      <p:sp>
        <p:nvSpPr>
          <p:cNvPr id="96260"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96261" name="Text Box 3"/>
          <p:cNvSpPr txBox="1">
            <a:spLocks noGrp="1" noChangeArrowheads="1"/>
          </p:cNvSpPr>
          <p:nvPr>
            <p:ph type="body" idx="1"/>
          </p:nvPr>
        </p:nvSpPr>
        <p:spPr>
          <a:xfrm>
            <a:off x="679768" y="4715153"/>
            <a:ext cx="5438140" cy="4466987"/>
          </a:xfrm>
          <a:noFill/>
          <a:ln/>
        </p:spPr>
        <p:txBody>
          <a:bodyPr/>
          <a:lstStyle/>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cs typeface="Times New Roman" pitchFamily="18" charset="0"/>
              </a:rPr>
              <a:t>Metadata for 3D models:</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cs typeface="Times New Roman" pitchFamily="18" charset="0"/>
              </a:rPr>
              <a:t>list of external files (required)</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cs typeface="Times New Roman" pitchFamily="18" charset="0"/>
              </a:rPr>
              <a:t>plug-ins/shaders in use</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cs typeface="Times New Roman" pitchFamily="18" charset="0"/>
              </a:rPr>
              <a:t>layers/components</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cs typeface="Times New Roman" pitchFamily="18" charset="0"/>
              </a:rPr>
              <a:t>materials</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cs typeface="Times New Roman" pitchFamily="18" charset="0"/>
              </a:rPr>
              <a:t> </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cs typeface="Times New Roman" pitchFamily="18" charset="0"/>
              </a:rPr>
              <a:t>as well as</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cs typeface="Times New Roman" pitchFamily="18" charset="0"/>
              </a:rPr>
              <a:t>audience type of interaction (who and how)</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cs typeface="Times New Roman" pitchFamily="18" charset="0"/>
              </a:rPr>
              <a:t>methods and techniques used to create a model</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cs typeface="Times New Roman" pitchFamily="18" charset="0"/>
              </a:rPr>
              <a:t>datasets used to create a 3D model </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t-EE" smtClean="0">
              <a:latin typeface="Calibri" pitchFamily="34" charset="0"/>
              <a:ea typeface="Microsoft YaHei" pitchFamily="34" charset="-122"/>
            </a:endParaRP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t-EE" smtClean="0">
              <a:latin typeface="Calibri" pitchFamily="34" charset="0"/>
              <a:ea typeface="Microsoft YaHei" pitchFamily="34" charset="-122"/>
            </a:endParaRPr>
          </a:p>
        </p:txBody>
      </p:sp>
      <p:sp>
        <p:nvSpPr>
          <p:cNvPr id="96262" name="Text Box 4"/>
          <p:cNvSpPr txBox="1">
            <a:spLocks noChangeArrowheads="1"/>
          </p:cNvSpPr>
          <p:nvPr/>
        </p:nvSpPr>
        <p:spPr bwMode="auto">
          <a:xfrm>
            <a:off x="3850443" y="9428583"/>
            <a:ext cx="2945659" cy="496332"/>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F3126436-2D43-439F-8099-2A78BCCB5320}" type="slidenum">
              <a:rPr lang="en-US"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35</a:t>
            </a:fld>
            <a:endParaRPr lang="en-US" sz="1200">
              <a:solidFill>
                <a:srgbClr val="000000"/>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7282" name="Rectangle 9"/>
          <p:cNvSpPr>
            <a:spLocks noGrp="1" noChangeArrowheads="1"/>
          </p:cNvSpPr>
          <p:nvPr>
            <p:ph type="sldNum" sz="quarter"/>
          </p:nvPr>
        </p:nvSpPr>
        <p:spPr>
          <a:noFill/>
        </p:spPr>
        <p:txBody>
          <a:bodyPr/>
          <a:lstStyle/>
          <a:p>
            <a:fld id="{14F2CF30-468B-490E-94C1-1032E373719D}" type="slidenum">
              <a:rPr lang="et-EE">
                <a:latin typeface="Times New Roman" pitchFamily="18" charset="0"/>
                <a:ea typeface="Microsoft YaHei" pitchFamily="34" charset="-122"/>
                <a:cs typeface="Segoe UI" pitchFamily="34" charset="0"/>
              </a:rPr>
              <a:pPr/>
              <a:t>36</a:t>
            </a:fld>
            <a:endParaRPr lang="et-EE">
              <a:latin typeface="Times New Roman" pitchFamily="18" charset="0"/>
              <a:ea typeface="Microsoft YaHei" pitchFamily="34" charset="-122"/>
              <a:cs typeface="Segoe UI" pitchFamily="34" charset="0"/>
            </a:endParaRPr>
          </a:p>
        </p:txBody>
      </p:sp>
      <p:sp>
        <p:nvSpPr>
          <p:cNvPr id="97283"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ACAA44F4-B241-4F33-A358-E91BE16DAD11}"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36</a:t>
            </a:fld>
            <a:endParaRPr lang="et-EE" sz="1200">
              <a:solidFill>
                <a:srgbClr val="000000"/>
              </a:solidFill>
            </a:endParaRPr>
          </a:p>
        </p:txBody>
      </p:sp>
      <p:sp>
        <p:nvSpPr>
          <p:cNvPr id="97284"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97285" name="Text Box 3"/>
          <p:cNvSpPr txBox="1">
            <a:spLocks noGrp="1" noChangeArrowheads="1"/>
          </p:cNvSpPr>
          <p:nvPr>
            <p:ph type="body" idx="1"/>
          </p:nvPr>
        </p:nvSpPr>
        <p:spPr>
          <a:xfrm>
            <a:off x="679768" y="4715153"/>
            <a:ext cx="5438140" cy="4466987"/>
          </a:xfrm>
          <a:noFill/>
          <a:ln/>
        </p:spPr>
        <p:txBody>
          <a:bodyPr/>
          <a:lstStyle/>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dirty="0" smtClean="0">
                <a:latin typeface="Calibri" pitchFamily="34" charset="0"/>
                <a:ea typeface="Microsoft YaHei" pitchFamily="34" charset="-122"/>
              </a:rPr>
              <a:t>Adminstrative</a:t>
            </a:r>
          </a:p>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dirty="0" smtClean="0">
                <a:latin typeface="Calibri" pitchFamily="34" charset="0"/>
                <a:ea typeface="Microsoft YaHei" pitchFamily="34" charset="-122"/>
              </a:rPr>
              <a:t>How can the content of the object be trusted? (is it digitally signed? Is there a checksum?)</a:t>
            </a:r>
          </a:p>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t-EE" sz="1000" dirty="0" smtClean="0">
              <a:latin typeface="Calibri" pitchFamily="34" charset="0"/>
              <a:ea typeface="Microsoft YaHei" pitchFamily="34" charset="-122"/>
            </a:endParaRPr>
          </a:p>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dirty="0" smtClean="0">
                <a:latin typeface="Calibri" pitchFamily="34" charset="0"/>
                <a:ea typeface="Microsoft YaHei" pitchFamily="34" charset="-122"/>
              </a:rPr>
              <a:t>Descriptive</a:t>
            </a:r>
          </a:p>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dirty="0" smtClean="0">
                <a:latin typeface="Calibri" pitchFamily="34" charset="0"/>
                <a:ea typeface="Microsoft YaHei" pitchFamily="34" charset="-122"/>
              </a:rPr>
              <a:t>Are there any flaws in the 3D digital object? (This could include how good/bad the calibration is, whether the object is precise and therefore reproducible and whether it is accurate i.e. whether it corresponds to reality.)</a:t>
            </a:r>
          </a:p>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dirty="0" smtClean="0">
                <a:latin typeface="Calibri" pitchFamily="34" charset="0"/>
                <a:ea typeface="Microsoft YaHei" pitchFamily="34" charset="-122"/>
              </a:rPr>
              <a:t>• What are the properties of the 3D digital object? (This might include format, owner of format, resolution, version, colour, orientation, compression, mesh representation, parametric representation, textures, scale, spatial</a:t>
            </a:r>
          </a:p>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dirty="0" smtClean="0">
                <a:latin typeface="Calibri" pitchFamily="34" charset="0"/>
                <a:ea typeface="Microsoft YaHei" pitchFamily="34" charset="-122"/>
              </a:rPr>
              <a:t>sampling, raw data etc.)</a:t>
            </a:r>
          </a:p>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dirty="0" smtClean="0">
                <a:latin typeface="Calibri" pitchFamily="34" charset="0"/>
                <a:ea typeface="Microsoft YaHei" pitchFamily="34" charset="-122"/>
              </a:rPr>
              <a:t>• What are the features of the human body represented in the 3D digital object? (For example what are the anthropometric</a:t>
            </a:r>
          </a:p>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dirty="0" smtClean="0">
                <a:latin typeface="Calibri" pitchFamily="34" charset="0"/>
                <a:ea typeface="Microsoft YaHei" pitchFamily="34" charset="-122"/>
              </a:rPr>
              <a:t>landmarks, is the image a full body scan or a partial view, what is the anthropometric posture and the associated anthropometric data?)</a:t>
            </a:r>
          </a:p>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t-EE" sz="1000" dirty="0" smtClean="0">
              <a:latin typeface="Calibri" pitchFamily="34" charset="0"/>
              <a:ea typeface="Microsoft YaHei" pitchFamily="34" charset="-122"/>
            </a:endParaRPr>
          </a:p>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dirty="0" smtClean="0">
                <a:latin typeface="Calibri" pitchFamily="34" charset="0"/>
                <a:ea typeface="Microsoft YaHei" pitchFamily="34" charset="-122"/>
              </a:rPr>
              <a:t>Technical</a:t>
            </a:r>
          </a:p>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dirty="0" smtClean="0">
                <a:latin typeface="Calibri" pitchFamily="34" charset="0"/>
                <a:ea typeface="Microsoft YaHei" pitchFamily="34" charset="-122"/>
              </a:rPr>
              <a:t>• How was the (3-D) digital object acquired? I.e. Through what technologies? (for example, laser scanner, photogrammetric</a:t>
            </a:r>
          </a:p>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dirty="0" smtClean="0">
                <a:latin typeface="Calibri" pitchFamily="34" charset="0"/>
                <a:ea typeface="Microsoft YaHei" pitchFamily="34" charset="-122"/>
              </a:rPr>
              <a:t>system?)</a:t>
            </a:r>
          </a:p>
          <a:p>
            <a:pPr eaLnBrk="1" hangingPunct="1">
              <a:lnSpc>
                <a:spcPct val="80000"/>
              </a:lnSpc>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1000" dirty="0" smtClean="0">
                <a:latin typeface="Calibri" pitchFamily="34" charset="0"/>
                <a:ea typeface="Microsoft YaHei" pitchFamily="34" charset="-122"/>
              </a:rPr>
              <a:t>• What kind of modelling technique was used? (for example, views registration, hole filling, averaging, software used for registration and editing).</a:t>
            </a:r>
          </a:p>
        </p:txBody>
      </p:sp>
      <p:sp>
        <p:nvSpPr>
          <p:cNvPr id="97286" name="Text Box 4"/>
          <p:cNvSpPr txBox="1">
            <a:spLocks noChangeArrowheads="1"/>
          </p:cNvSpPr>
          <p:nvPr/>
        </p:nvSpPr>
        <p:spPr bwMode="auto">
          <a:xfrm>
            <a:off x="3850443" y="9428583"/>
            <a:ext cx="2945659" cy="496332"/>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07E02A1B-D601-4B42-B00A-6C83B78496B6}" type="slidenum">
              <a:rPr lang="en-US"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36</a:t>
            </a:fld>
            <a:endParaRPr lang="en-US" sz="1200">
              <a:solidFill>
                <a:srgbClr val="000000"/>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8306" name="Rectangle 9"/>
          <p:cNvSpPr>
            <a:spLocks noGrp="1" noChangeArrowheads="1"/>
          </p:cNvSpPr>
          <p:nvPr>
            <p:ph type="sldNum" sz="quarter"/>
          </p:nvPr>
        </p:nvSpPr>
        <p:spPr>
          <a:noFill/>
        </p:spPr>
        <p:txBody>
          <a:bodyPr/>
          <a:lstStyle/>
          <a:p>
            <a:fld id="{A43AD52C-BFEC-4DFF-82A0-794955942271}" type="slidenum">
              <a:rPr lang="et-EE">
                <a:latin typeface="Times New Roman" pitchFamily="18" charset="0"/>
                <a:ea typeface="Microsoft YaHei" pitchFamily="34" charset="-122"/>
                <a:cs typeface="Segoe UI" pitchFamily="34" charset="0"/>
              </a:rPr>
              <a:pPr/>
              <a:t>37</a:t>
            </a:fld>
            <a:endParaRPr lang="et-EE">
              <a:latin typeface="Times New Roman" pitchFamily="18" charset="0"/>
              <a:ea typeface="Microsoft YaHei" pitchFamily="34" charset="-122"/>
              <a:cs typeface="Segoe UI" pitchFamily="34" charset="0"/>
            </a:endParaRPr>
          </a:p>
        </p:txBody>
      </p:sp>
      <p:sp>
        <p:nvSpPr>
          <p:cNvPr id="98307"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BC1DF8A-158F-4DA2-A452-BBC0508E9418}"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37</a:t>
            </a:fld>
            <a:endParaRPr lang="et-EE" sz="1200">
              <a:solidFill>
                <a:srgbClr val="000000"/>
              </a:solidFill>
            </a:endParaRPr>
          </a:p>
        </p:txBody>
      </p:sp>
      <p:sp>
        <p:nvSpPr>
          <p:cNvPr id="98308"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98309" name="Text Box 3"/>
          <p:cNvSpPr txBox="1">
            <a:spLocks noGrp="1" noChangeArrowheads="1"/>
          </p:cNvSpPr>
          <p:nvPr>
            <p:ph type="body" idx="1"/>
          </p:nvPr>
        </p:nvSpPr>
        <p:spPr>
          <a:xfrm>
            <a:off x="679768" y="4715153"/>
            <a:ext cx="5438140" cy="4466987"/>
          </a:xfrm>
          <a:noFill/>
          <a:ln/>
        </p:spPr>
        <p:txBody>
          <a:bodyPr/>
          <a:lstStyle/>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mtClean="0">
                <a:latin typeface="Calibri" pitchFamily="34" charset="0"/>
                <a:ea typeface="Microsoft YaHei" pitchFamily="34" charset="-122"/>
              </a:rPr>
              <a:t>preserving authenticity</a:t>
            </a:r>
            <a:r>
              <a:rPr lang="et-EE" smtClean="0">
                <a:latin typeface="Calibri" pitchFamily="34" charset="0"/>
                <a:ea typeface="Microsoft YaHei" pitchFamily="34" charset="-122"/>
              </a:rPr>
              <a:t> </a:t>
            </a:r>
            <a:r>
              <a:rPr lang="en-US" smtClean="0">
                <a:latin typeface="Calibri" pitchFamily="34" charset="0"/>
                <a:ea typeface="Microsoft YaHei" pitchFamily="34" charset="-122"/>
              </a:rPr>
              <a:t>and usability of 3-D data</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cs typeface="Times New Roman" pitchFamily="18" charset="0"/>
              </a:rPr>
              <a:t>The inclusion of these metadata with 3D models are critical to achieve transparency to the user in a way analogous to notes, commentary, and bibliography in a traditional academic print publication.</a:t>
            </a:r>
          </a:p>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t-EE" smtClean="0">
              <a:latin typeface="Calibri" pitchFamily="34" charset="0"/>
              <a:cs typeface="Times New Roman" pitchFamily="18" charset="0"/>
            </a:endParaRPr>
          </a:p>
        </p:txBody>
      </p:sp>
      <p:sp>
        <p:nvSpPr>
          <p:cNvPr id="98310" name="Text Box 4"/>
          <p:cNvSpPr txBox="1">
            <a:spLocks noChangeArrowheads="1"/>
          </p:cNvSpPr>
          <p:nvPr/>
        </p:nvSpPr>
        <p:spPr bwMode="auto">
          <a:xfrm>
            <a:off x="3850443" y="9428583"/>
            <a:ext cx="2945659" cy="496332"/>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B1FA0B95-1C21-420B-903F-0B1EECCE114A}" type="slidenum">
              <a:rPr lang="en-US"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37</a:t>
            </a:fld>
            <a:endParaRPr lang="en-US" sz="1200">
              <a:solidFill>
                <a:srgbClr val="000000"/>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4450" name="Rectangle 9"/>
          <p:cNvSpPr>
            <a:spLocks noGrp="1" noChangeArrowheads="1"/>
          </p:cNvSpPr>
          <p:nvPr>
            <p:ph type="sldNum" sz="quarter"/>
          </p:nvPr>
        </p:nvSpPr>
        <p:spPr>
          <a:noFill/>
        </p:spPr>
        <p:txBody>
          <a:bodyPr/>
          <a:lstStyle/>
          <a:p>
            <a:fld id="{DF32DC92-18F8-442C-BCC4-17BBDE94E39B}" type="slidenum">
              <a:rPr lang="et-EE">
                <a:latin typeface="Times New Roman" pitchFamily="18" charset="0"/>
                <a:ea typeface="Microsoft YaHei" pitchFamily="34" charset="-122"/>
                <a:cs typeface="Segoe UI" pitchFamily="34" charset="0"/>
              </a:rPr>
              <a:pPr/>
              <a:t>39</a:t>
            </a:fld>
            <a:endParaRPr lang="et-EE">
              <a:latin typeface="Times New Roman" pitchFamily="18" charset="0"/>
              <a:ea typeface="Microsoft YaHei" pitchFamily="34" charset="-122"/>
              <a:cs typeface="Segoe UI" pitchFamily="34" charset="0"/>
            </a:endParaRPr>
          </a:p>
        </p:txBody>
      </p:sp>
      <p:sp>
        <p:nvSpPr>
          <p:cNvPr id="104451" name="Text Box 1"/>
          <p:cNvSpPr txBox="1">
            <a:spLocks noChangeArrowheads="1"/>
          </p:cNvSpPr>
          <p:nvPr/>
        </p:nvSpPr>
        <p:spPr bwMode="auto">
          <a:xfrm>
            <a:off x="3850443" y="9428584"/>
            <a:ext cx="2942512" cy="492885"/>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07B1349-1E81-4B1D-98D5-785DD1D1ADAB}"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39</a:t>
            </a:fld>
            <a:endParaRPr lang="et-EE" sz="1200">
              <a:solidFill>
                <a:srgbClr val="000000"/>
              </a:solidFill>
            </a:endParaRPr>
          </a:p>
        </p:txBody>
      </p:sp>
      <p:sp>
        <p:nvSpPr>
          <p:cNvPr id="104452" name="Rectangle 2"/>
          <p:cNvSpPr txBox="1">
            <a:spLocks noGrp="1" noRot="1" noChangeAspect="1" noChangeArrowheads="1" noTextEdit="1"/>
          </p:cNvSpPr>
          <p:nvPr>
            <p:ph type="sldImg"/>
          </p:nvPr>
        </p:nvSpPr>
        <p:spPr>
          <a:xfrm>
            <a:off x="917575" y="744538"/>
            <a:ext cx="4962525" cy="3722687"/>
          </a:xfrm>
          <a:solidFill>
            <a:srgbClr val="FFFFFF"/>
          </a:solidFill>
          <a:ln>
            <a:solidFill>
              <a:srgbClr val="000000"/>
            </a:solidFill>
            <a:miter lim="800000"/>
          </a:ln>
        </p:spPr>
      </p:sp>
      <p:sp>
        <p:nvSpPr>
          <p:cNvPr id="104453" name="Text Box 3"/>
          <p:cNvSpPr txBox="1">
            <a:spLocks noGrp="1" noChangeArrowheads="1"/>
          </p:cNvSpPr>
          <p:nvPr>
            <p:ph type="body" idx="1"/>
          </p:nvPr>
        </p:nvSpPr>
        <p:spPr>
          <a:xfrm>
            <a:off x="679768" y="4715153"/>
            <a:ext cx="5438140" cy="4466987"/>
          </a:xfrm>
          <a:noFill/>
          <a:ln/>
        </p:spPr>
        <p:txBody>
          <a:bodyPr/>
          <a:lstStyle/>
          <a:p>
            <a:pPr eaLnBrk="1" hangingPunct="1">
              <a:spcBef>
                <a:spcPct val="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mtClean="0">
                <a:latin typeface="Calibri" pitchFamily="34" charset="0"/>
                <a:ea typeface="Microsoft YaHei" pitchFamily="34" charset="-122"/>
              </a:rPr>
              <a:t>Depending directly </a:t>
            </a:r>
          </a:p>
        </p:txBody>
      </p:sp>
      <p:sp>
        <p:nvSpPr>
          <p:cNvPr id="104454" name="Text Box 4"/>
          <p:cNvSpPr txBox="1">
            <a:spLocks noChangeArrowheads="1"/>
          </p:cNvSpPr>
          <p:nvPr/>
        </p:nvSpPr>
        <p:spPr bwMode="auto">
          <a:xfrm>
            <a:off x="3850443" y="9428583"/>
            <a:ext cx="2945659" cy="496332"/>
          </a:xfrm>
          <a:prstGeom prst="rect">
            <a:avLst/>
          </a:prstGeom>
          <a:noFill/>
          <a:ln w="9525">
            <a:noFill/>
            <a:round/>
            <a:headEnd/>
            <a:tailEnd/>
          </a:ln>
        </p:spPr>
        <p:txBody>
          <a:bodyPr lIns="90000" tIns="46800" rIns="90000" bIns="46800" anchor="b"/>
          <a:lstStyle/>
          <a:p>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718BBC31-4D37-4DD0-BECE-73079E34D057}" type="slidenum">
              <a:rPr lang="et-EE" sz="1200">
                <a:solidFill>
                  <a:srgbClr val="000000"/>
                </a:solidFill>
              </a:rPr>
              <a:pPr algn="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39</a:t>
            </a:fld>
            <a:endParaRPr lang="et-EE" sz="120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dt" idx="10"/>
          </p:nvPr>
        </p:nvSpPr>
        <p:spPr>
          <a:ln/>
        </p:spPr>
        <p:txBody>
          <a:bodyPr/>
          <a:lstStyle>
            <a:lvl1pPr>
              <a:defRPr/>
            </a:lvl1pPr>
          </a:lstStyle>
          <a:p>
            <a:pPr>
              <a:defRPr/>
            </a:pPr>
            <a:fld id="{74BCFD40-BDB2-47F7-8CA6-A0436E1777B5}" type="datetime1">
              <a:rPr lang="et-EE"/>
              <a:pPr>
                <a:defRPr/>
              </a:pPr>
              <a:t>12.03.2014</a:t>
            </a:fld>
            <a:endParaRPr lang="et-EE"/>
          </a:p>
        </p:txBody>
      </p:sp>
      <p:sp>
        <p:nvSpPr>
          <p:cNvPr id="5" name="Rectangle 5"/>
          <p:cNvSpPr>
            <a:spLocks noGrp="1" noChangeArrowheads="1"/>
          </p:cNvSpPr>
          <p:nvPr>
            <p:ph type="sldNum" idx="11"/>
          </p:nvPr>
        </p:nvSpPr>
        <p:spPr>
          <a:ln/>
        </p:spPr>
        <p:txBody>
          <a:bodyPr/>
          <a:lstStyle>
            <a:lvl1pPr>
              <a:defRPr/>
            </a:lvl1pPr>
          </a:lstStyle>
          <a:p>
            <a:pPr>
              <a:defRPr/>
            </a:pPr>
            <a:fld id="{3324E7AC-D990-4893-8172-4BAAF4A283CF}" type="slidenum">
              <a:rPr lang="et-EE"/>
              <a:pPr>
                <a:defRPr/>
              </a:pPr>
              <a:t>‹#›</a:t>
            </a:fld>
            <a:endParaRPr lang="et-E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2B61FCC4-4E73-4816-8133-B4DECF529880}" type="datetime1">
              <a:rPr lang="et-EE"/>
              <a:pPr>
                <a:defRPr/>
              </a:pPr>
              <a:t>12.03.2014</a:t>
            </a:fld>
            <a:endParaRPr lang="et-EE"/>
          </a:p>
        </p:txBody>
      </p:sp>
      <p:sp>
        <p:nvSpPr>
          <p:cNvPr id="5" name="Rectangle 5"/>
          <p:cNvSpPr>
            <a:spLocks noGrp="1" noChangeArrowheads="1"/>
          </p:cNvSpPr>
          <p:nvPr>
            <p:ph type="sldNum" idx="11"/>
          </p:nvPr>
        </p:nvSpPr>
        <p:spPr>
          <a:ln/>
        </p:spPr>
        <p:txBody>
          <a:bodyPr/>
          <a:lstStyle>
            <a:lvl1pPr>
              <a:defRPr/>
            </a:lvl1pPr>
          </a:lstStyle>
          <a:p>
            <a:pPr>
              <a:defRPr/>
            </a:pPr>
            <a:fld id="{AB294FE8-EF4F-464F-8FFA-BF4DFD37AB61}" type="slidenum">
              <a:rPr lang="et-EE"/>
              <a:pPr>
                <a:defRPr/>
              </a:pPr>
              <a:t>‹#›</a:t>
            </a:fld>
            <a:endParaRPr lang="et-E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fld id="{3F161F41-7229-4D47-954A-9E2063C523C8}" type="datetime1">
              <a:rPr lang="et-EE"/>
              <a:pPr>
                <a:defRPr/>
              </a:pPr>
              <a:t>12.03.2014</a:t>
            </a:fld>
            <a:endParaRPr lang="et-EE"/>
          </a:p>
        </p:txBody>
      </p:sp>
      <p:sp>
        <p:nvSpPr>
          <p:cNvPr id="5" name="Rectangle 5"/>
          <p:cNvSpPr>
            <a:spLocks noGrp="1" noChangeArrowheads="1"/>
          </p:cNvSpPr>
          <p:nvPr>
            <p:ph type="sldNum" idx="11"/>
          </p:nvPr>
        </p:nvSpPr>
        <p:spPr>
          <a:ln/>
        </p:spPr>
        <p:txBody>
          <a:bodyPr/>
          <a:lstStyle>
            <a:lvl1pPr>
              <a:defRPr/>
            </a:lvl1pPr>
          </a:lstStyle>
          <a:p>
            <a:pPr>
              <a:defRPr/>
            </a:pPr>
            <a:fld id="{F346FD64-7741-45E7-B360-4B60EED58C9A}" type="slidenum">
              <a:rPr lang="et-EE"/>
              <a:pPr>
                <a:defRPr/>
              </a:pPr>
              <a:t>‹#›</a:t>
            </a:fld>
            <a:endParaRPr lang="et-E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7013"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6613" y="1600200"/>
            <a:ext cx="4037012"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dt" idx="10"/>
          </p:nvPr>
        </p:nvSpPr>
        <p:spPr>
          <a:ln/>
        </p:spPr>
        <p:txBody>
          <a:bodyPr/>
          <a:lstStyle>
            <a:lvl1pPr>
              <a:defRPr/>
            </a:lvl1pPr>
          </a:lstStyle>
          <a:p>
            <a:pPr>
              <a:defRPr/>
            </a:pPr>
            <a:fld id="{61D141AB-F901-43DB-83E9-7DA3AD6520AB}" type="datetime1">
              <a:rPr lang="et-EE"/>
              <a:pPr>
                <a:defRPr/>
              </a:pPr>
              <a:t>12.03.2014</a:t>
            </a:fld>
            <a:endParaRPr lang="et-EE"/>
          </a:p>
        </p:txBody>
      </p:sp>
      <p:sp>
        <p:nvSpPr>
          <p:cNvPr id="6" name="Rectangle 5"/>
          <p:cNvSpPr>
            <a:spLocks noGrp="1" noChangeArrowheads="1"/>
          </p:cNvSpPr>
          <p:nvPr>
            <p:ph type="sldNum" idx="11"/>
          </p:nvPr>
        </p:nvSpPr>
        <p:spPr>
          <a:ln/>
        </p:spPr>
        <p:txBody>
          <a:bodyPr/>
          <a:lstStyle>
            <a:lvl1pPr>
              <a:defRPr/>
            </a:lvl1pPr>
          </a:lstStyle>
          <a:p>
            <a:pPr>
              <a:defRPr/>
            </a:pPr>
            <a:fld id="{8688081C-A54F-4C31-A440-432A9A3CFACC}" type="slidenum">
              <a:rPr lang="et-EE"/>
              <a:pPr>
                <a:defRPr/>
              </a:pPr>
              <a:t>‹#›</a:t>
            </a:fld>
            <a:endParaRPr lang="et-E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dt" idx="10"/>
          </p:nvPr>
        </p:nvSpPr>
        <p:spPr>
          <a:ln/>
        </p:spPr>
        <p:txBody>
          <a:bodyPr/>
          <a:lstStyle>
            <a:lvl1pPr>
              <a:defRPr/>
            </a:lvl1pPr>
          </a:lstStyle>
          <a:p>
            <a:pPr>
              <a:defRPr/>
            </a:pPr>
            <a:fld id="{6DD715DB-A4F3-45CE-9FFA-A2D770847D96}" type="datetime1">
              <a:rPr lang="et-EE"/>
              <a:pPr>
                <a:defRPr/>
              </a:pPr>
              <a:t>12.03.2014</a:t>
            </a:fld>
            <a:endParaRPr lang="et-EE"/>
          </a:p>
        </p:txBody>
      </p:sp>
      <p:sp>
        <p:nvSpPr>
          <p:cNvPr id="8" name="Rectangle 5"/>
          <p:cNvSpPr>
            <a:spLocks noGrp="1" noChangeArrowheads="1"/>
          </p:cNvSpPr>
          <p:nvPr>
            <p:ph type="sldNum" idx="11"/>
          </p:nvPr>
        </p:nvSpPr>
        <p:spPr>
          <a:ln/>
        </p:spPr>
        <p:txBody>
          <a:bodyPr/>
          <a:lstStyle>
            <a:lvl1pPr>
              <a:defRPr/>
            </a:lvl1pPr>
          </a:lstStyle>
          <a:p>
            <a:pPr>
              <a:defRPr/>
            </a:pPr>
            <a:fld id="{30F12ED9-E6E7-4471-9930-471454F915BE}" type="slidenum">
              <a:rPr lang="et-EE"/>
              <a:pPr>
                <a:defRPr/>
              </a:pPr>
              <a:t>‹#›</a:t>
            </a:fld>
            <a:endParaRPr lang="et-E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fld id="{8EED8637-DA51-485C-95C8-6C212229F8E1}" type="datetime1">
              <a:rPr lang="et-EE"/>
              <a:pPr>
                <a:defRPr/>
              </a:pPr>
              <a:t>12.03.2014</a:t>
            </a:fld>
            <a:endParaRPr lang="et-EE"/>
          </a:p>
        </p:txBody>
      </p:sp>
      <p:sp>
        <p:nvSpPr>
          <p:cNvPr id="4" name="Rectangle 5"/>
          <p:cNvSpPr>
            <a:spLocks noGrp="1" noChangeArrowheads="1"/>
          </p:cNvSpPr>
          <p:nvPr>
            <p:ph type="sldNum" idx="11"/>
          </p:nvPr>
        </p:nvSpPr>
        <p:spPr>
          <a:ln/>
        </p:spPr>
        <p:txBody>
          <a:bodyPr/>
          <a:lstStyle>
            <a:lvl1pPr>
              <a:defRPr/>
            </a:lvl1pPr>
          </a:lstStyle>
          <a:p>
            <a:pPr>
              <a:defRPr/>
            </a:pPr>
            <a:fld id="{69DF51AB-4BB0-4CD3-A0B8-AD191775DEBF}" type="slidenum">
              <a:rPr lang="et-EE"/>
              <a:pPr>
                <a:defRPr/>
              </a:pPr>
              <a:t>‹#›</a:t>
            </a:fld>
            <a:endParaRPr lang="et-E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fld id="{6BABE79B-6A1B-48A5-BF09-536AE265DC54}" type="datetime1">
              <a:rPr lang="et-EE"/>
              <a:pPr>
                <a:defRPr/>
              </a:pPr>
              <a:t>12.03.2014</a:t>
            </a:fld>
            <a:endParaRPr lang="et-EE"/>
          </a:p>
        </p:txBody>
      </p:sp>
      <p:sp>
        <p:nvSpPr>
          <p:cNvPr id="3" name="Rectangle 5"/>
          <p:cNvSpPr>
            <a:spLocks noGrp="1" noChangeArrowheads="1"/>
          </p:cNvSpPr>
          <p:nvPr>
            <p:ph type="sldNum" idx="11"/>
          </p:nvPr>
        </p:nvSpPr>
        <p:spPr>
          <a:ln/>
        </p:spPr>
        <p:txBody>
          <a:bodyPr/>
          <a:lstStyle>
            <a:lvl1pPr>
              <a:defRPr/>
            </a:lvl1pPr>
          </a:lstStyle>
          <a:p>
            <a:pPr>
              <a:defRPr/>
            </a:pPr>
            <a:fld id="{BD372446-6E5C-4902-8AF7-EF7E79578894}" type="slidenum">
              <a:rPr lang="et-EE"/>
              <a:pPr>
                <a:defRPr/>
              </a:pPr>
              <a:t>‹#›</a:t>
            </a:fld>
            <a:endParaRPr lang="et-E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DE6EBC69-EF54-49DE-916B-50EAB2BB6B69}" type="datetime1">
              <a:rPr lang="et-EE"/>
              <a:pPr>
                <a:defRPr/>
              </a:pPr>
              <a:t>12.03.2014</a:t>
            </a:fld>
            <a:endParaRPr lang="et-EE"/>
          </a:p>
        </p:txBody>
      </p:sp>
      <p:sp>
        <p:nvSpPr>
          <p:cNvPr id="6" name="Rectangle 5"/>
          <p:cNvSpPr>
            <a:spLocks noGrp="1" noChangeArrowheads="1"/>
          </p:cNvSpPr>
          <p:nvPr>
            <p:ph type="sldNum" idx="11"/>
          </p:nvPr>
        </p:nvSpPr>
        <p:spPr>
          <a:ln/>
        </p:spPr>
        <p:txBody>
          <a:bodyPr/>
          <a:lstStyle>
            <a:lvl1pPr>
              <a:defRPr/>
            </a:lvl1pPr>
          </a:lstStyle>
          <a:p>
            <a:pPr>
              <a:defRPr/>
            </a:pPr>
            <a:fld id="{061AF5CF-0B54-42B6-B06F-66B77514A450}" type="slidenum">
              <a:rPr lang="et-EE"/>
              <a:pPr>
                <a:defRPr/>
              </a:pPr>
              <a:t>‹#›</a:t>
            </a:fld>
            <a:endParaRPr lang="et-E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B447F3DA-0779-4DF3-99CB-38EF01A4C08B}" type="datetime1">
              <a:rPr lang="et-EE"/>
              <a:pPr>
                <a:defRPr/>
              </a:pPr>
              <a:t>12.03.2014</a:t>
            </a:fld>
            <a:endParaRPr lang="et-EE"/>
          </a:p>
        </p:txBody>
      </p:sp>
      <p:sp>
        <p:nvSpPr>
          <p:cNvPr id="6" name="Rectangle 5"/>
          <p:cNvSpPr>
            <a:spLocks noGrp="1" noChangeArrowheads="1"/>
          </p:cNvSpPr>
          <p:nvPr>
            <p:ph type="sldNum" idx="11"/>
          </p:nvPr>
        </p:nvSpPr>
        <p:spPr>
          <a:ln/>
        </p:spPr>
        <p:txBody>
          <a:bodyPr/>
          <a:lstStyle>
            <a:lvl1pPr>
              <a:defRPr/>
            </a:lvl1pPr>
          </a:lstStyle>
          <a:p>
            <a:pPr>
              <a:defRPr/>
            </a:pPr>
            <a:fld id="{16A07824-0418-47E4-92CB-B20174019E6B}" type="slidenum">
              <a:rPr lang="et-EE"/>
              <a:pPr>
                <a:defRPr/>
              </a:pPr>
              <a:t>‹#›</a:t>
            </a:fld>
            <a:endParaRPr lang="et-E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7B02358F-AEEA-4402-ADB5-B17FB5A43D43}" type="datetime1">
              <a:rPr lang="et-EE"/>
              <a:pPr>
                <a:defRPr/>
              </a:pPr>
              <a:t>12.03.2014</a:t>
            </a:fld>
            <a:endParaRPr lang="et-EE"/>
          </a:p>
        </p:txBody>
      </p:sp>
      <p:sp>
        <p:nvSpPr>
          <p:cNvPr id="5" name="Rectangle 5"/>
          <p:cNvSpPr>
            <a:spLocks noGrp="1" noChangeArrowheads="1"/>
          </p:cNvSpPr>
          <p:nvPr>
            <p:ph type="sldNum" idx="11"/>
          </p:nvPr>
        </p:nvSpPr>
        <p:spPr>
          <a:ln/>
        </p:spPr>
        <p:txBody>
          <a:bodyPr/>
          <a:lstStyle>
            <a:lvl1pPr>
              <a:defRPr/>
            </a:lvl1pPr>
          </a:lstStyle>
          <a:p>
            <a:pPr>
              <a:defRPr/>
            </a:pPr>
            <a:fld id="{B87560B9-6189-4F54-9165-CBD24E7FB2C5}" type="slidenum">
              <a:rPr lang="et-EE"/>
              <a:pPr>
                <a:defRPr/>
              </a:pPr>
              <a:t>‹#›</a:t>
            </a:fld>
            <a:endParaRPr lang="et-E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7813" y="274638"/>
            <a:ext cx="2055812" cy="530225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8213" cy="5302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46534804-C130-4E15-86A2-43F626E0D271}" type="datetime1">
              <a:rPr lang="et-EE"/>
              <a:pPr>
                <a:defRPr/>
              </a:pPr>
              <a:t>12.03.2014</a:t>
            </a:fld>
            <a:endParaRPr lang="et-EE"/>
          </a:p>
        </p:txBody>
      </p:sp>
      <p:sp>
        <p:nvSpPr>
          <p:cNvPr id="5" name="Rectangle 5"/>
          <p:cNvSpPr>
            <a:spLocks noGrp="1" noChangeArrowheads="1"/>
          </p:cNvSpPr>
          <p:nvPr>
            <p:ph type="sldNum" idx="11"/>
          </p:nvPr>
        </p:nvSpPr>
        <p:spPr>
          <a:ln/>
        </p:spPr>
        <p:txBody>
          <a:bodyPr/>
          <a:lstStyle>
            <a:lvl1pPr>
              <a:defRPr/>
            </a:lvl1pPr>
          </a:lstStyle>
          <a:p>
            <a:pPr>
              <a:defRPr/>
            </a:pPr>
            <a:fld id="{1A55D717-99E7-464C-9C3F-463B2E0F9BA3}" type="slidenum">
              <a:rPr lang="et-EE"/>
              <a:pPr>
                <a:defRPr/>
              </a:pPr>
              <a:t>‹#›</a:t>
            </a:fld>
            <a:endParaRPr lang="et-E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dt" idx="10"/>
          </p:nvPr>
        </p:nvSpPr>
        <p:spPr>
          <a:ln/>
        </p:spPr>
        <p:txBody>
          <a:bodyPr/>
          <a:lstStyle>
            <a:lvl1pPr>
              <a:defRPr/>
            </a:lvl1pPr>
          </a:lstStyle>
          <a:p>
            <a:pPr>
              <a:defRPr/>
            </a:pPr>
            <a:fld id="{7614E173-7187-4C1B-B4A7-7EBF866FEAA4}" type="datetime1">
              <a:rPr lang="et-EE"/>
              <a:pPr>
                <a:defRPr/>
              </a:pPr>
              <a:t>12.03.2014</a:t>
            </a:fld>
            <a:endParaRPr lang="et-EE"/>
          </a:p>
        </p:txBody>
      </p:sp>
      <p:sp>
        <p:nvSpPr>
          <p:cNvPr id="5" name="Rectangle 5"/>
          <p:cNvSpPr>
            <a:spLocks noGrp="1" noChangeArrowheads="1"/>
          </p:cNvSpPr>
          <p:nvPr>
            <p:ph type="sldNum" idx="11"/>
          </p:nvPr>
        </p:nvSpPr>
        <p:spPr>
          <a:ln/>
        </p:spPr>
        <p:txBody>
          <a:bodyPr/>
          <a:lstStyle>
            <a:lvl1pPr>
              <a:defRPr/>
            </a:lvl1pPr>
          </a:lstStyle>
          <a:p>
            <a:pPr>
              <a:defRPr/>
            </a:pPr>
            <a:fld id="{3BCF1258-F2A2-4632-BE46-5D7F52513215}" type="slidenum">
              <a:rPr lang="et-EE"/>
              <a:pPr>
                <a:defRPr/>
              </a:pPr>
              <a:t>‹#›</a:t>
            </a:fld>
            <a:endParaRPr lang="et-E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267C0603-0E92-432C-8248-3C282F458D8C}" type="datetime1">
              <a:rPr lang="et-EE"/>
              <a:pPr>
                <a:defRPr/>
              </a:pPr>
              <a:t>12.03.2014</a:t>
            </a:fld>
            <a:endParaRPr lang="et-EE"/>
          </a:p>
        </p:txBody>
      </p:sp>
      <p:sp>
        <p:nvSpPr>
          <p:cNvPr id="5" name="Rectangle 5"/>
          <p:cNvSpPr>
            <a:spLocks noGrp="1" noChangeArrowheads="1"/>
          </p:cNvSpPr>
          <p:nvPr>
            <p:ph type="sldNum" idx="11"/>
          </p:nvPr>
        </p:nvSpPr>
        <p:spPr>
          <a:ln/>
        </p:spPr>
        <p:txBody>
          <a:bodyPr/>
          <a:lstStyle>
            <a:lvl1pPr>
              <a:defRPr/>
            </a:lvl1pPr>
          </a:lstStyle>
          <a:p>
            <a:pPr>
              <a:defRPr/>
            </a:pPr>
            <a:fld id="{621EE8B5-6D0C-4B4E-9F2A-90904B57F368}" type="slidenum">
              <a:rPr lang="et-EE"/>
              <a:pPr>
                <a:defRPr/>
              </a:pPr>
              <a:t>‹#›</a:t>
            </a:fld>
            <a:endParaRPr lang="et-E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fld id="{5DBF17D7-DFD9-46F6-8C2A-BBB09C92D931}" type="datetime1">
              <a:rPr lang="et-EE"/>
              <a:pPr>
                <a:defRPr/>
              </a:pPr>
              <a:t>12.03.2014</a:t>
            </a:fld>
            <a:endParaRPr lang="et-EE"/>
          </a:p>
        </p:txBody>
      </p:sp>
      <p:sp>
        <p:nvSpPr>
          <p:cNvPr id="5" name="Rectangle 5"/>
          <p:cNvSpPr>
            <a:spLocks noGrp="1" noChangeArrowheads="1"/>
          </p:cNvSpPr>
          <p:nvPr>
            <p:ph type="sldNum" idx="11"/>
          </p:nvPr>
        </p:nvSpPr>
        <p:spPr>
          <a:ln/>
        </p:spPr>
        <p:txBody>
          <a:bodyPr/>
          <a:lstStyle>
            <a:lvl1pPr>
              <a:defRPr/>
            </a:lvl1pPr>
          </a:lstStyle>
          <a:p>
            <a:pPr>
              <a:defRPr/>
            </a:pPr>
            <a:fld id="{15A15F0F-9685-429C-91D4-65E0B0B88869}" type="slidenum">
              <a:rPr lang="et-EE"/>
              <a:pPr>
                <a:defRPr/>
              </a:pPr>
              <a:t>‹#›</a:t>
            </a:fld>
            <a:endParaRPr lang="et-E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7013"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6613" y="1600200"/>
            <a:ext cx="4038600"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dt" idx="10"/>
          </p:nvPr>
        </p:nvSpPr>
        <p:spPr>
          <a:ln/>
        </p:spPr>
        <p:txBody>
          <a:bodyPr/>
          <a:lstStyle>
            <a:lvl1pPr>
              <a:defRPr/>
            </a:lvl1pPr>
          </a:lstStyle>
          <a:p>
            <a:pPr>
              <a:defRPr/>
            </a:pPr>
            <a:fld id="{614B6E31-D751-4DF1-AA1B-DDBC4542746A}" type="datetime1">
              <a:rPr lang="et-EE"/>
              <a:pPr>
                <a:defRPr/>
              </a:pPr>
              <a:t>12.03.2014</a:t>
            </a:fld>
            <a:endParaRPr lang="et-EE"/>
          </a:p>
        </p:txBody>
      </p:sp>
      <p:sp>
        <p:nvSpPr>
          <p:cNvPr id="6" name="Rectangle 5"/>
          <p:cNvSpPr>
            <a:spLocks noGrp="1" noChangeArrowheads="1"/>
          </p:cNvSpPr>
          <p:nvPr>
            <p:ph type="sldNum" idx="11"/>
          </p:nvPr>
        </p:nvSpPr>
        <p:spPr>
          <a:ln/>
        </p:spPr>
        <p:txBody>
          <a:bodyPr/>
          <a:lstStyle>
            <a:lvl1pPr>
              <a:defRPr/>
            </a:lvl1pPr>
          </a:lstStyle>
          <a:p>
            <a:pPr>
              <a:defRPr/>
            </a:pPr>
            <a:fld id="{DD740696-3393-421E-9D52-0AD02ADB9A6A}" type="slidenum">
              <a:rPr lang="et-EE"/>
              <a:pPr>
                <a:defRPr/>
              </a:pPr>
              <a:t>‹#›</a:t>
            </a:fld>
            <a:endParaRPr lang="et-E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dt" idx="10"/>
          </p:nvPr>
        </p:nvSpPr>
        <p:spPr>
          <a:ln/>
        </p:spPr>
        <p:txBody>
          <a:bodyPr/>
          <a:lstStyle>
            <a:lvl1pPr>
              <a:defRPr/>
            </a:lvl1pPr>
          </a:lstStyle>
          <a:p>
            <a:pPr>
              <a:defRPr/>
            </a:pPr>
            <a:fld id="{834D8A3C-13DB-4C60-A2C8-E30A7AF7D7E8}" type="datetime1">
              <a:rPr lang="et-EE"/>
              <a:pPr>
                <a:defRPr/>
              </a:pPr>
              <a:t>12.03.2014</a:t>
            </a:fld>
            <a:endParaRPr lang="et-EE"/>
          </a:p>
        </p:txBody>
      </p:sp>
      <p:sp>
        <p:nvSpPr>
          <p:cNvPr id="8" name="Rectangle 5"/>
          <p:cNvSpPr>
            <a:spLocks noGrp="1" noChangeArrowheads="1"/>
          </p:cNvSpPr>
          <p:nvPr>
            <p:ph type="sldNum" idx="11"/>
          </p:nvPr>
        </p:nvSpPr>
        <p:spPr>
          <a:ln/>
        </p:spPr>
        <p:txBody>
          <a:bodyPr/>
          <a:lstStyle>
            <a:lvl1pPr>
              <a:defRPr/>
            </a:lvl1pPr>
          </a:lstStyle>
          <a:p>
            <a:pPr>
              <a:defRPr/>
            </a:pPr>
            <a:fld id="{29F487AB-D75D-4E9D-8E77-D6130DA3A20B}" type="slidenum">
              <a:rPr lang="et-EE"/>
              <a:pPr>
                <a:defRPr/>
              </a:pPr>
              <a:t>‹#›</a:t>
            </a:fld>
            <a:endParaRPr lang="et-E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fld id="{A47E27ED-C886-4067-AC69-F9EFE8569B4A}" type="datetime1">
              <a:rPr lang="et-EE"/>
              <a:pPr>
                <a:defRPr/>
              </a:pPr>
              <a:t>12.03.2014</a:t>
            </a:fld>
            <a:endParaRPr lang="et-EE"/>
          </a:p>
        </p:txBody>
      </p:sp>
      <p:sp>
        <p:nvSpPr>
          <p:cNvPr id="4" name="Rectangle 5"/>
          <p:cNvSpPr>
            <a:spLocks noGrp="1" noChangeArrowheads="1"/>
          </p:cNvSpPr>
          <p:nvPr>
            <p:ph type="sldNum" idx="11"/>
          </p:nvPr>
        </p:nvSpPr>
        <p:spPr>
          <a:ln/>
        </p:spPr>
        <p:txBody>
          <a:bodyPr/>
          <a:lstStyle>
            <a:lvl1pPr>
              <a:defRPr/>
            </a:lvl1pPr>
          </a:lstStyle>
          <a:p>
            <a:pPr>
              <a:defRPr/>
            </a:pPr>
            <a:fld id="{642DA5ED-1A58-4A13-9C64-A2B652A8039E}" type="slidenum">
              <a:rPr lang="et-EE"/>
              <a:pPr>
                <a:defRPr/>
              </a:pPr>
              <a:t>‹#›</a:t>
            </a:fld>
            <a:endParaRPr lang="et-E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fld id="{2D0A8843-D439-4CA0-94C1-A09C5AD09D9F}" type="datetime1">
              <a:rPr lang="et-EE"/>
              <a:pPr>
                <a:defRPr/>
              </a:pPr>
              <a:t>12.03.2014</a:t>
            </a:fld>
            <a:endParaRPr lang="et-EE"/>
          </a:p>
        </p:txBody>
      </p:sp>
      <p:sp>
        <p:nvSpPr>
          <p:cNvPr id="3" name="Rectangle 5"/>
          <p:cNvSpPr>
            <a:spLocks noGrp="1" noChangeArrowheads="1"/>
          </p:cNvSpPr>
          <p:nvPr>
            <p:ph type="sldNum" idx="11"/>
          </p:nvPr>
        </p:nvSpPr>
        <p:spPr>
          <a:ln/>
        </p:spPr>
        <p:txBody>
          <a:bodyPr/>
          <a:lstStyle>
            <a:lvl1pPr>
              <a:defRPr/>
            </a:lvl1pPr>
          </a:lstStyle>
          <a:p>
            <a:pPr>
              <a:defRPr/>
            </a:pPr>
            <a:fld id="{C8B237C2-AB5D-4D3E-ADD6-4E52DCA8098E}" type="slidenum">
              <a:rPr lang="et-EE"/>
              <a:pPr>
                <a:defRPr/>
              </a:pPr>
              <a:t>‹#›</a:t>
            </a:fld>
            <a:endParaRPr lang="et-E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4E556101-0C2C-4B08-A9E6-A53285251839}" type="datetime1">
              <a:rPr lang="et-EE"/>
              <a:pPr>
                <a:defRPr/>
              </a:pPr>
              <a:t>12.03.2014</a:t>
            </a:fld>
            <a:endParaRPr lang="et-EE"/>
          </a:p>
        </p:txBody>
      </p:sp>
      <p:sp>
        <p:nvSpPr>
          <p:cNvPr id="6" name="Rectangle 5"/>
          <p:cNvSpPr>
            <a:spLocks noGrp="1" noChangeArrowheads="1"/>
          </p:cNvSpPr>
          <p:nvPr>
            <p:ph type="sldNum" idx="11"/>
          </p:nvPr>
        </p:nvSpPr>
        <p:spPr>
          <a:ln/>
        </p:spPr>
        <p:txBody>
          <a:bodyPr/>
          <a:lstStyle>
            <a:lvl1pPr>
              <a:defRPr/>
            </a:lvl1pPr>
          </a:lstStyle>
          <a:p>
            <a:pPr>
              <a:defRPr/>
            </a:pPr>
            <a:fld id="{CF0F0A49-62D9-4243-8F4E-74D0468C7925}" type="slidenum">
              <a:rPr lang="et-EE"/>
              <a:pPr>
                <a:defRPr/>
              </a:pPr>
              <a:t>‹#›</a:t>
            </a:fld>
            <a:endParaRPr lang="et-E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307DEB50-5100-4F97-B538-FAB98717E0F9}" type="datetime1">
              <a:rPr lang="et-EE"/>
              <a:pPr>
                <a:defRPr/>
              </a:pPr>
              <a:t>12.03.2014</a:t>
            </a:fld>
            <a:endParaRPr lang="et-EE"/>
          </a:p>
        </p:txBody>
      </p:sp>
      <p:sp>
        <p:nvSpPr>
          <p:cNvPr id="6" name="Rectangle 5"/>
          <p:cNvSpPr>
            <a:spLocks noGrp="1" noChangeArrowheads="1"/>
          </p:cNvSpPr>
          <p:nvPr>
            <p:ph type="sldNum" idx="11"/>
          </p:nvPr>
        </p:nvSpPr>
        <p:spPr>
          <a:ln/>
        </p:spPr>
        <p:txBody>
          <a:bodyPr/>
          <a:lstStyle>
            <a:lvl1pPr>
              <a:defRPr/>
            </a:lvl1pPr>
          </a:lstStyle>
          <a:p>
            <a:pPr>
              <a:defRPr/>
            </a:pPr>
            <a:fld id="{DA5F1D7E-C2D2-43E8-A27E-0051B5D2A762}" type="slidenum">
              <a:rPr lang="et-EE"/>
              <a:pPr>
                <a:defRPr/>
              </a:pPr>
              <a:t>‹#›</a:t>
            </a:fld>
            <a:endParaRPr lang="et-E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8AB76E2C-FDE2-4938-A347-C281214922DB}" type="datetime1">
              <a:rPr lang="et-EE"/>
              <a:pPr>
                <a:defRPr/>
              </a:pPr>
              <a:t>12.03.2014</a:t>
            </a:fld>
            <a:endParaRPr lang="et-EE"/>
          </a:p>
        </p:txBody>
      </p:sp>
      <p:sp>
        <p:nvSpPr>
          <p:cNvPr id="5" name="Rectangle 5"/>
          <p:cNvSpPr>
            <a:spLocks noGrp="1" noChangeArrowheads="1"/>
          </p:cNvSpPr>
          <p:nvPr>
            <p:ph type="sldNum" idx="11"/>
          </p:nvPr>
        </p:nvSpPr>
        <p:spPr>
          <a:ln/>
        </p:spPr>
        <p:txBody>
          <a:bodyPr/>
          <a:lstStyle>
            <a:lvl1pPr>
              <a:defRPr/>
            </a:lvl1pPr>
          </a:lstStyle>
          <a:p>
            <a:pPr>
              <a:defRPr/>
            </a:pPr>
            <a:fld id="{B2302489-C2BB-4381-A1F4-1D205A5223A7}" type="slidenum">
              <a:rPr lang="et-EE"/>
              <a:pPr>
                <a:defRPr/>
              </a:pPr>
              <a:t>‹#›</a:t>
            </a:fld>
            <a:endParaRPr lang="et-E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5813" cy="530225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302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7105CA2F-9C3F-4D71-AF67-00D1B5733A44}" type="datetime1">
              <a:rPr lang="et-EE"/>
              <a:pPr>
                <a:defRPr/>
              </a:pPr>
              <a:t>12.03.2014</a:t>
            </a:fld>
            <a:endParaRPr lang="et-EE"/>
          </a:p>
        </p:txBody>
      </p:sp>
      <p:sp>
        <p:nvSpPr>
          <p:cNvPr id="5" name="Rectangle 5"/>
          <p:cNvSpPr>
            <a:spLocks noGrp="1" noChangeArrowheads="1"/>
          </p:cNvSpPr>
          <p:nvPr>
            <p:ph type="sldNum" idx="11"/>
          </p:nvPr>
        </p:nvSpPr>
        <p:spPr>
          <a:ln/>
        </p:spPr>
        <p:txBody>
          <a:bodyPr/>
          <a:lstStyle>
            <a:lvl1pPr>
              <a:defRPr/>
            </a:lvl1pPr>
          </a:lstStyle>
          <a:p>
            <a:pPr>
              <a:defRPr/>
            </a:pPr>
            <a:fld id="{F188DB51-01B9-4973-9F45-96B3B4171397}" type="slidenum">
              <a:rPr lang="et-EE"/>
              <a:pPr>
                <a:defRPr/>
              </a:pPr>
              <a:t>‹#›</a:t>
            </a:fld>
            <a:endParaRPr lang="et-E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dt" idx="10"/>
          </p:nvPr>
        </p:nvSpPr>
        <p:spPr>
          <a:ln/>
        </p:spPr>
        <p:txBody>
          <a:bodyPr/>
          <a:lstStyle>
            <a:lvl1pPr>
              <a:defRPr/>
            </a:lvl1pPr>
          </a:lstStyle>
          <a:p>
            <a:pPr>
              <a:defRPr/>
            </a:pPr>
            <a:fld id="{E993080F-9C32-4573-9FDF-CE85BA01CC6E}"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BFC80819-B994-4644-9215-747BE1E01166}" type="slidenum">
              <a:rPr lang="et-EE"/>
              <a:pPr>
                <a:defRPr/>
              </a:pPr>
              <a:t>‹#›</a:t>
            </a:fld>
            <a:endParaRPr lang="et-E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138A7DBA-CCC7-4BF9-A442-43A3746A9574}"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5DB5A4F8-44E2-4644-9ADA-47F2AAC9AF1B}" type="slidenum">
              <a:rPr lang="et-EE"/>
              <a:pPr>
                <a:defRPr/>
              </a:pPr>
              <a:t>‹#›</a:t>
            </a:fld>
            <a:endParaRPr lang="et-E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fld id="{DFBFA926-8A44-4430-A56C-F194D63C8EC9}"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83A7AF04-5F1E-465D-A0C4-D0E4A4E003FA}" type="slidenum">
              <a:rPr lang="et-EE"/>
              <a:pPr>
                <a:defRPr/>
              </a:pPr>
              <a:t>‹#›</a:t>
            </a:fld>
            <a:endParaRPr lang="et-E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7013"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6613" y="1600200"/>
            <a:ext cx="4038600"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dt" idx="10"/>
          </p:nvPr>
        </p:nvSpPr>
        <p:spPr>
          <a:ln/>
        </p:spPr>
        <p:txBody>
          <a:bodyPr/>
          <a:lstStyle>
            <a:lvl1pPr>
              <a:defRPr/>
            </a:lvl1pPr>
          </a:lstStyle>
          <a:p>
            <a:pPr>
              <a:defRPr/>
            </a:pPr>
            <a:fld id="{F379202C-4485-4AFC-9A0D-1B4475F7B7B8}"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AEE6741C-8169-464E-8140-481BE20E71D3}" type="slidenum">
              <a:rPr lang="et-EE"/>
              <a:pPr>
                <a:defRPr/>
              </a:pPr>
              <a:t>‹#›</a:t>
            </a:fld>
            <a:endParaRPr lang="et-E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dt" idx="10"/>
          </p:nvPr>
        </p:nvSpPr>
        <p:spPr>
          <a:ln/>
        </p:spPr>
        <p:txBody>
          <a:bodyPr/>
          <a:lstStyle>
            <a:lvl1pPr>
              <a:defRPr/>
            </a:lvl1pPr>
          </a:lstStyle>
          <a:p>
            <a:pPr>
              <a:defRPr/>
            </a:pPr>
            <a:fld id="{6FA7BEE6-EC18-4195-9FCE-F00ACA548598}" type="datetime1">
              <a:rPr lang="en-US"/>
              <a:pPr>
                <a:defRPr/>
              </a:pPr>
              <a:t>3/12/2014</a:t>
            </a:fld>
            <a:endParaRPr lang="en-US"/>
          </a:p>
        </p:txBody>
      </p:sp>
      <p:sp>
        <p:nvSpPr>
          <p:cNvPr id="8" name="Rectangle 5"/>
          <p:cNvSpPr>
            <a:spLocks noGrp="1" noChangeArrowheads="1"/>
          </p:cNvSpPr>
          <p:nvPr>
            <p:ph type="sldNum" idx="11"/>
          </p:nvPr>
        </p:nvSpPr>
        <p:spPr>
          <a:ln/>
        </p:spPr>
        <p:txBody>
          <a:bodyPr/>
          <a:lstStyle>
            <a:lvl1pPr>
              <a:defRPr/>
            </a:lvl1pPr>
          </a:lstStyle>
          <a:p>
            <a:pPr>
              <a:defRPr/>
            </a:pPr>
            <a:fld id="{F2678654-CB86-45BE-9626-3299AB08C269}" type="slidenum">
              <a:rPr lang="et-EE"/>
              <a:pPr>
                <a:defRPr/>
              </a:pPr>
              <a:t>‹#›</a:t>
            </a:fld>
            <a:endParaRPr lang="et-E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fld id="{89AE30EC-7CB8-4F83-A86D-BC3F4AB771DD}" type="datetime1">
              <a:rPr lang="en-US"/>
              <a:pPr>
                <a:defRPr/>
              </a:pPr>
              <a:t>3/12/2014</a:t>
            </a:fld>
            <a:endParaRPr lang="en-US"/>
          </a:p>
        </p:txBody>
      </p:sp>
      <p:sp>
        <p:nvSpPr>
          <p:cNvPr id="4" name="Rectangle 5"/>
          <p:cNvSpPr>
            <a:spLocks noGrp="1" noChangeArrowheads="1"/>
          </p:cNvSpPr>
          <p:nvPr>
            <p:ph type="sldNum" idx="11"/>
          </p:nvPr>
        </p:nvSpPr>
        <p:spPr>
          <a:ln/>
        </p:spPr>
        <p:txBody>
          <a:bodyPr/>
          <a:lstStyle>
            <a:lvl1pPr>
              <a:defRPr/>
            </a:lvl1pPr>
          </a:lstStyle>
          <a:p>
            <a:pPr>
              <a:defRPr/>
            </a:pPr>
            <a:fld id="{580A356D-2CAC-4D38-9E36-DCEBCD50C2A9}" type="slidenum">
              <a:rPr lang="et-EE"/>
              <a:pPr>
                <a:defRPr/>
              </a:pPr>
              <a:t>‹#›</a:t>
            </a:fld>
            <a:endParaRPr lang="et-E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fld id="{3E625575-E713-4099-A93E-3203FA04F01B}" type="datetime1">
              <a:rPr lang="en-US"/>
              <a:pPr>
                <a:defRPr/>
              </a:pPr>
              <a:t>3/12/2014</a:t>
            </a:fld>
            <a:endParaRPr lang="en-US"/>
          </a:p>
        </p:txBody>
      </p:sp>
      <p:sp>
        <p:nvSpPr>
          <p:cNvPr id="3" name="Rectangle 5"/>
          <p:cNvSpPr>
            <a:spLocks noGrp="1" noChangeArrowheads="1"/>
          </p:cNvSpPr>
          <p:nvPr>
            <p:ph type="sldNum" idx="11"/>
          </p:nvPr>
        </p:nvSpPr>
        <p:spPr>
          <a:ln/>
        </p:spPr>
        <p:txBody>
          <a:bodyPr/>
          <a:lstStyle>
            <a:lvl1pPr>
              <a:defRPr/>
            </a:lvl1pPr>
          </a:lstStyle>
          <a:p>
            <a:pPr>
              <a:defRPr/>
            </a:pPr>
            <a:fld id="{A428DAF7-9260-4914-B0F2-CEFADD08F5A9}" type="slidenum">
              <a:rPr lang="et-EE"/>
              <a:pPr>
                <a:defRPr/>
              </a:pPr>
              <a:t>‹#›</a:t>
            </a:fld>
            <a:endParaRPr lang="et-E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902E6B68-560D-4997-B7C2-49BD0309026B}"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397DF330-43AB-4268-A557-C4DBA0D76E15}" type="slidenum">
              <a:rPr lang="et-EE"/>
              <a:pPr>
                <a:defRPr/>
              </a:pPr>
              <a:t>‹#›</a:t>
            </a:fld>
            <a:endParaRPr lang="et-E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ACB4EA37-F61A-4BD2-B690-AD9523410A79}"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E4CE7658-38F5-4585-A402-15455D4AE119}" type="slidenum">
              <a:rPr lang="et-EE"/>
              <a:pPr>
                <a:defRPr/>
              </a:pPr>
              <a:t>‹#›</a:t>
            </a:fld>
            <a:endParaRPr lang="et-E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9F0E4407-9D10-4904-8FD0-1A1C988E418E}"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8ED2089A-00EC-4788-ACAB-682F352CF353}" type="slidenum">
              <a:rPr lang="et-EE"/>
              <a:pPr>
                <a:defRPr/>
              </a:pPr>
              <a:t>‹#›</a:t>
            </a:fld>
            <a:endParaRPr lang="et-E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5813" cy="530225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302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3875BEA2-2721-4A80-8F5B-F79F35964D65}"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DE7837C8-B9BF-4059-A6A7-C47F2F735207}" type="slidenum">
              <a:rPr lang="et-EE"/>
              <a:pPr>
                <a:defRPr/>
              </a:pPr>
              <a:t>‹#›</a:t>
            </a:fld>
            <a:endParaRPr lang="et-E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dt" idx="10"/>
          </p:nvPr>
        </p:nvSpPr>
        <p:spPr>
          <a:ln/>
        </p:spPr>
        <p:txBody>
          <a:bodyPr/>
          <a:lstStyle>
            <a:lvl1pPr>
              <a:defRPr/>
            </a:lvl1pPr>
          </a:lstStyle>
          <a:p>
            <a:pPr>
              <a:defRPr/>
            </a:pPr>
            <a:fld id="{A40BF94B-2D21-4AA1-8B21-6BFB08932AC8}"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CFF707E6-9E9D-4AE5-8CBE-0579BECE6C58}" type="slidenum">
              <a:rPr lang="et-EE"/>
              <a:pPr>
                <a:defRPr/>
              </a:pPr>
              <a:t>‹#›</a:t>
            </a:fld>
            <a:endParaRPr lang="et-E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D7BDFF48-CDDE-49BF-8652-0800422748F1}"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C179B3F2-6DD0-4FFC-AB7F-A35130439331}" type="slidenum">
              <a:rPr lang="et-EE"/>
              <a:pPr>
                <a:defRPr/>
              </a:pPr>
              <a:t>‹#›</a:t>
            </a:fld>
            <a:endParaRPr lang="et-E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fld id="{3F529A37-F5A7-4699-A145-44BBAAEA398B}"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9B372424-DA71-40C5-8621-9BAA82A1DC00}" type="slidenum">
              <a:rPr lang="et-EE"/>
              <a:pPr>
                <a:defRPr/>
              </a:pPr>
              <a:t>‹#›</a:t>
            </a:fld>
            <a:endParaRPr lang="et-E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7013"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6613" y="1600200"/>
            <a:ext cx="4038600"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dt" idx="10"/>
          </p:nvPr>
        </p:nvSpPr>
        <p:spPr>
          <a:ln/>
        </p:spPr>
        <p:txBody>
          <a:bodyPr/>
          <a:lstStyle>
            <a:lvl1pPr>
              <a:defRPr/>
            </a:lvl1pPr>
          </a:lstStyle>
          <a:p>
            <a:pPr>
              <a:defRPr/>
            </a:pPr>
            <a:fld id="{C9E7D9DB-7204-4AEC-9310-4A570B720F3C}"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A77378C1-6CBD-451B-92A6-9C1544F77DE0}" type="slidenum">
              <a:rPr lang="et-EE"/>
              <a:pPr>
                <a:defRPr/>
              </a:pPr>
              <a:t>‹#›</a:t>
            </a:fld>
            <a:endParaRPr lang="et-E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dt" idx="10"/>
          </p:nvPr>
        </p:nvSpPr>
        <p:spPr>
          <a:ln/>
        </p:spPr>
        <p:txBody>
          <a:bodyPr/>
          <a:lstStyle>
            <a:lvl1pPr>
              <a:defRPr/>
            </a:lvl1pPr>
          </a:lstStyle>
          <a:p>
            <a:pPr>
              <a:defRPr/>
            </a:pPr>
            <a:fld id="{C80316C4-B6AF-4302-9ECD-55724B7B0F71}" type="datetime1">
              <a:rPr lang="en-US"/>
              <a:pPr>
                <a:defRPr/>
              </a:pPr>
              <a:t>3/12/2014</a:t>
            </a:fld>
            <a:endParaRPr lang="en-US"/>
          </a:p>
        </p:txBody>
      </p:sp>
      <p:sp>
        <p:nvSpPr>
          <p:cNvPr id="8" name="Rectangle 5"/>
          <p:cNvSpPr>
            <a:spLocks noGrp="1" noChangeArrowheads="1"/>
          </p:cNvSpPr>
          <p:nvPr>
            <p:ph type="sldNum" idx="11"/>
          </p:nvPr>
        </p:nvSpPr>
        <p:spPr>
          <a:ln/>
        </p:spPr>
        <p:txBody>
          <a:bodyPr/>
          <a:lstStyle>
            <a:lvl1pPr>
              <a:defRPr/>
            </a:lvl1pPr>
          </a:lstStyle>
          <a:p>
            <a:pPr>
              <a:defRPr/>
            </a:pPr>
            <a:fld id="{CB8F35D1-93AD-4F26-A1DE-BD4E87DBB9DC}" type="slidenum">
              <a:rPr lang="et-EE"/>
              <a:pPr>
                <a:defRPr/>
              </a:pPr>
              <a:t>‹#›</a:t>
            </a:fld>
            <a:endParaRPr lang="et-E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fld id="{9ED8D781-AB3E-4FBC-825D-88C9778E32B1}" type="datetime1">
              <a:rPr lang="en-US"/>
              <a:pPr>
                <a:defRPr/>
              </a:pPr>
              <a:t>3/12/2014</a:t>
            </a:fld>
            <a:endParaRPr lang="en-US"/>
          </a:p>
        </p:txBody>
      </p:sp>
      <p:sp>
        <p:nvSpPr>
          <p:cNvPr id="4" name="Rectangle 5"/>
          <p:cNvSpPr>
            <a:spLocks noGrp="1" noChangeArrowheads="1"/>
          </p:cNvSpPr>
          <p:nvPr>
            <p:ph type="sldNum" idx="11"/>
          </p:nvPr>
        </p:nvSpPr>
        <p:spPr>
          <a:ln/>
        </p:spPr>
        <p:txBody>
          <a:bodyPr/>
          <a:lstStyle>
            <a:lvl1pPr>
              <a:defRPr/>
            </a:lvl1pPr>
          </a:lstStyle>
          <a:p>
            <a:pPr>
              <a:defRPr/>
            </a:pPr>
            <a:fld id="{53422C35-3E06-4CA4-B6E1-92D61E7F8DED}" type="slidenum">
              <a:rPr lang="et-EE"/>
              <a:pPr>
                <a:defRPr/>
              </a:pPr>
              <a:t>‹#›</a:t>
            </a:fld>
            <a:endParaRPr lang="et-E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fld id="{EEFC613E-51F8-448F-867A-C4357D3F1B72}" type="datetime1">
              <a:rPr lang="en-US"/>
              <a:pPr>
                <a:defRPr/>
              </a:pPr>
              <a:t>3/12/2014</a:t>
            </a:fld>
            <a:endParaRPr lang="en-US"/>
          </a:p>
        </p:txBody>
      </p:sp>
      <p:sp>
        <p:nvSpPr>
          <p:cNvPr id="3" name="Rectangle 5"/>
          <p:cNvSpPr>
            <a:spLocks noGrp="1" noChangeArrowheads="1"/>
          </p:cNvSpPr>
          <p:nvPr>
            <p:ph type="sldNum" idx="11"/>
          </p:nvPr>
        </p:nvSpPr>
        <p:spPr>
          <a:ln/>
        </p:spPr>
        <p:txBody>
          <a:bodyPr/>
          <a:lstStyle>
            <a:lvl1pPr>
              <a:defRPr/>
            </a:lvl1pPr>
          </a:lstStyle>
          <a:p>
            <a:pPr>
              <a:defRPr/>
            </a:pPr>
            <a:fld id="{90B1AAA9-DCD5-4A16-8591-1F572A4C3E6C}" type="slidenum">
              <a:rPr lang="et-EE"/>
              <a:pPr>
                <a:defRPr/>
              </a:pPr>
              <a:t>‹#›</a:t>
            </a:fld>
            <a:endParaRPr lang="et-E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2451C7E5-A6BC-4683-BA24-1B0919BE8060}"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C1395917-55A9-48EE-8BB1-D60D093325F0}" type="slidenum">
              <a:rPr lang="et-EE"/>
              <a:pPr>
                <a:defRPr/>
              </a:pPr>
              <a:t>‹#›</a:t>
            </a:fld>
            <a:endParaRPr lang="et-E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BFDB8438-A708-4F3A-8E9E-69FED4E992EE}"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7441D1B6-3A0B-4B55-9A5A-7DAE77165593}" type="slidenum">
              <a:rPr lang="et-EE"/>
              <a:pPr>
                <a:defRPr/>
              </a:pPr>
              <a:t>‹#›</a:t>
            </a:fld>
            <a:endParaRPr lang="et-E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19ED628E-B084-4A07-BFAB-209FB65F092E}"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51DA4E96-CC53-415E-B35E-A5DBD3A3209B}" type="slidenum">
              <a:rPr lang="et-EE"/>
              <a:pPr>
                <a:defRPr/>
              </a:pPr>
              <a:t>‹#›</a:t>
            </a:fld>
            <a:endParaRPr lang="et-E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5813" cy="530225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302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7178D34C-7677-4DAC-B439-15C62AAFCA34}"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70D727E7-5D08-4F37-A03A-957FD4C31EF3}" type="slidenum">
              <a:rPr lang="et-EE"/>
              <a:pPr>
                <a:defRPr/>
              </a:pPr>
              <a:t>‹#›</a:t>
            </a:fld>
            <a:endParaRPr lang="et-E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dt" idx="10"/>
          </p:nvPr>
        </p:nvSpPr>
        <p:spPr>
          <a:ln/>
        </p:spPr>
        <p:txBody>
          <a:bodyPr/>
          <a:lstStyle>
            <a:lvl1pPr>
              <a:defRPr/>
            </a:lvl1pPr>
          </a:lstStyle>
          <a:p>
            <a:pPr>
              <a:defRPr/>
            </a:pPr>
            <a:fld id="{506394A3-15F6-4970-9733-E17D03F05024}"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0C746654-5B73-47B3-B4E4-3679635012DE}" type="slidenum">
              <a:rPr lang="et-EE"/>
              <a:pPr>
                <a:defRPr/>
              </a:pPr>
              <a:t>‹#›</a:t>
            </a:fld>
            <a:endParaRPr lang="et-E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A19E54F7-A075-479C-83C3-8F534F5792F6}"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A1FCB465-7CB0-4018-B142-168DBDC4C98C}" type="slidenum">
              <a:rPr lang="et-EE"/>
              <a:pPr>
                <a:defRPr/>
              </a:pPr>
              <a:t>‹#›</a:t>
            </a:fld>
            <a:endParaRPr lang="et-E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fld id="{0D4EBABE-175D-4CB3-9F7C-8F2F3A1021F6}"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2E8114F2-E824-4013-9533-43504886C679}" type="slidenum">
              <a:rPr lang="et-EE"/>
              <a:pPr>
                <a:defRPr/>
              </a:pPr>
              <a:t>‹#›</a:t>
            </a:fld>
            <a:endParaRPr lang="et-E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7013"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6613" y="1600200"/>
            <a:ext cx="4038600"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dt" idx="10"/>
          </p:nvPr>
        </p:nvSpPr>
        <p:spPr>
          <a:ln/>
        </p:spPr>
        <p:txBody>
          <a:bodyPr/>
          <a:lstStyle>
            <a:lvl1pPr>
              <a:defRPr/>
            </a:lvl1pPr>
          </a:lstStyle>
          <a:p>
            <a:pPr>
              <a:defRPr/>
            </a:pPr>
            <a:fld id="{37FF77F4-EC8B-4423-9BD4-872F56B88F17}"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21018DC5-CC55-4088-BBD4-192018BA7126}" type="slidenum">
              <a:rPr lang="et-EE"/>
              <a:pPr>
                <a:defRPr/>
              </a:pPr>
              <a:t>‹#›</a:t>
            </a:fld>
            <a:endParaRPr lang="et-E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dt" idx="10"/>
          </p:nvPr>
        </p:nvSpPr>
        <p:spPr>
          <a:ln/>
        </p:spPr>
        <p:txBody>
          <a:bodyPr/>
          <a:lstStyle>
            <a:lvl1pPr>
              <a:defRPr/>
            </a:lvl1pPr>
          </a:lstStyle>
          <a:p>
            <a:pPr>
              <a:defRPr/>
            </a:pPr>
            <a:fld id="{EF20082D-10D8-46DD-BE59-E4822B1E1568}" type="datetime1">
              <a:rPr lang="en-US"/>
              <a:pPr>
                <a:defRPr/>
              </a:pPr>
              <a:t>3/12/2014</a:t>
            </a:fld>
            <a:endParaRPr lang="en-US"/>
          </a:p>
        </p:txBody>
      </p:sp>
      <p:sp>
        <p:nvSpPr>
          <p:cNvPr id="8" name="Rectangle 5"/>
          <p:cNvSpPr>
            <a:spLocks noGrp="1" noChangeArrowheads="1"/>
          </p:cNvSpPr>
          <p:nvPr>
            <p:ph type="sldNum" idx="11"/>
          </p:nvPr>
        </p:nvSpPr>
        <p:spPr>
          <a:ln/>
        </p:spPr>
        <p:txBody>
          <a:bodyPr/>
          <a:lstStyle>
            <a:lvl1pPr>
              <a:defRPr/>
            </a:lvl1pPr>
          </a:lstStyle>
          <a:p>
            <a:pPr>
              <a:defRPr/>
            </a:pPr>
            <a:fld id="{29BED57C-FCBA-4BC1-9118-4D240CBF8FF8}" type="slidenum">
              <a:rPr lang="et-EE"/>
              <a:pPr>
                <a:defRPr/>
              </a:pPr>
              <a:t>‹#›</a:t>
            </a:fld>
            <a:endParaRPr lang="et-EE"/>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fld id="{8E71BDA2-731D-4A30-9F84-194F49CFBB19}" type="datetime1">
              <a:rPr lang="en-US"/>
              <a:pPr>
                <a:defRPr/>
              </a:pPr>
              <a:t>3/12/2014</a:t>
            </a:fld>
            <a:endParaRPr lang="en-US"/>
          </a:p>
        </p:txBody>
      </p:sp>
      <p:sp>
        <p:nvSpPr>
          <p:cNvPr id="4" name="Rectangle 5"/>
          <p:cNvSpPr>
            <a:spLocks noGrp="1" noChangeArrowheads="1"/>
          </p:cNvSpPr>
          <p:nvPr>
            <p:ph type="sldNum" idx="11"/>
          </p:nvPr>
        </p:nvSpPr>
        <p:spPr>
          <a:ln/>
        </p:spPr>
        <p:txBody>
          <a:bodyPr/>
          <a:lstStyle>
            <a:lvl1pPr>
              <a:defRPr/>
            </a:lvl1pPr>
          </a:lstStyle>
          <a:p>
            <a:pPr>
              <a:defRPr/>
            </a:pPr>
            <a:fld id="{557B032F-C190-409B-9411-4BB41A64295A}" type="slidenum">
              <a:rPr lang="et-EE"/>
              <a:pPr>
                <a:defRPr/>
              </a:pPr>
              <a:t>‹#›</a:t>
            </a:fld>
            <a:endParaRPr lang="et-EE"/>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fld id="{26B61F8F-68D1-404E-B061-0FC42F0FB96D}" type="datetime1">
              <a:rPr lang="en-US"/>
              <a:pPr>
                <a:defRPr/>
              </a:pPr>
              <a:t>3/12/2014</a:t>
            </a:fld>
            <a:endParaRPr lang="en-US"/>
          </a:p>
        </p:txBody>
      </p:sp>
      <p:sp>
        <p:nvSpPr>
          <p:cNvPr id="3" name="Rectangle 5"/>
          <p:cNvSpPr>
            <a:spLocks noGrp="1" noChangeArrowheads="1"/>
          </p:cNvSpPr>
          <p:nvPr>
            <p:ph type="sldNum" idx="11"/>
          </p:nvPr>
        </p:nvSpPr>
        <p:spPr>
          <a:ln/>
        </p:spPr>
        <p:txBody>
          <a:bodyPr/>
          <a:lstStyle>
            <a:lvl1pPr>
              <a:defRPr/>
            </a:lvl1pPr>
          </a:lstStyle>
          <a:p>
            <a:pPr>
              <a:defRPr/>
            </a:pPr>
            <a:fld id="{DD82068E-81BF-4D14-9B18-8E76A64F62A6}" type="slidenum">
              <a:rPr lang="et-EE"/>
              <a:pPr>
                <a:defRPr/>
              </a:pPr>
              <a:t>‹#›</a:t>
            </a:fld>
            <a:endParaRPr lang="et-EE"/>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668E0C18-5EC1-4E19-A109-E262CE09CF87}"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6052AB07-49B5-4626-A158-F792C3C35CCE}" type="slidenum">
              <a:rPr lang="et-EE"/>
              <a:pPr>
                <a:defRPr/>
              </a:pPr>
              <a:t>‹#›</a:t>
            </a:fld>
            <a:endParaRPr lang="et-EE"/>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79EC5032-EBE1-4F74-B42F-2B3607C692C5}"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633ACD3B-F77E-4C12-8A1E-5E932DAC6D78}" type="slidenum">
              <a:rPr lang="et-EE"/>
              <a:pPr>
                <a:defRPr/>
              </a:pPr>
              <a:t>‹#›</a:t>
            </a:fld>
            <a:endParaRPr lang="et-EE"/>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2C00A586-1998-4E6D-AFE7-B6AEB4C6E7CE}"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50893510-3D78-4F59-9EC8-32CE196266FB}" type="slidenum">
              <a:rPr lang="et-EE"/>
              <a:pPr>
                <a:defRPr/>
              </a:pPr>
              <a:t>‹#›</a:t>
            </a:fld>
            <a:endParaRPr lang="et-EE"/>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5813" cy="530225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302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7FD2B836-AC83-4B39-92F6-97E0CD44D023}"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A260905F-E8CB-49FA-8255-90090301F9A5}" type="slidenum">
              <a:rPr lang="et-EE"/>
              <a:pPr>
                <a:defRPr/>
              </a:pPr>
              <a:t>‹#›</a:t>
            </a:fld>
            <a:endParaRPr lang="et-EE"/>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dt" idx="10"/>
          </p:nvPr>
        </p:nvSpPr>
        <p:spPr>
          <a:ln/>
        </p:spPr>
        <p:txBody>
          <a:bodyPr/>
          <a:lstStyle>
            <a:lvl1pPr>
              <a:defRPr/>
            </a:lvl1pPr>
          </a:lstStyle>
          <a:p>
            <a:pPr>
              <a:defRPr/>
            </a:pPr>
            <a:fld id="{C8270823-9051-4709-AF27-A86F3F35590B}"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E18D1AF4-0835-4AEB-B27B-0BA00F078E39}" type="slidenum">
              <a:rPr lang="et-EE"/>
              <a:pPr>
                <a:defRPr/>
              </a:pPr>
              <a:t>‹#›</a:t>
            </a:fld>
            <a:endParaRPr lang="et-EE"/>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C8EAFB54-7E9D-4817-9778-F7C35C7A8268}"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F3AB127D-0C6B-49BF-9C3D-8C6E4952EF1B}" type="slidenum">
              <a:rPr lang="et-EE"/>
              <a:pPr>
                <a:defRPr/>
              </a:pPr>
              <a:t>‹#›</a:t>
            </a:fld>
            <a:endParaRPr lang="et-EE"/>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fld id="{917D2FF8-8A67-4659-9D0C-685E2C2FB92C}"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D092EAC2-BF42-4658-BC64-DBD630C7DA0A}" type="slidenum">
              <a:rPr lang="et-EE"/>
              <a:pPr>
                <a:defRPr/>
              </a:pPr>
              <a:t>‹#›</a:t>
            </a:fld>
            <a:endParaRPr lang="et-EE"/>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7013"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6613" y="1600200"/>
            <a:ext cx="4038600"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dt" idx="10"/>
          </p:nvPr>
        </p:nvSpPr>
        <p:spPr>
          <a:ln/>
        </p:spPr>
        <p:txBody>
          <a:bodyPr/>
          <a:lstStyle>
            <a:lvl1pPr>
              <a:defRPr/>
            </a:lvl1pPr>
          </a:lstStyle>
          <a:p>
            <a:pPr>
              <a:defRPr/>
            </a:pPr>
            <a:fld id="{57B80C84-502E-4F8D-9B9F-8ECB0D4B1E76}"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15F25128-FC5B-4AB7-897E-1F18878685C6}" type="slidenum">
              <a:rPr lang="et-EE"/>
              <a:pPr>
                <a:defRPr/>
              </a:pPr>
              <a:t>‹#›</a:t>
            </a:fld>
            <a:endParaRPr lang="et-EE"/>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dt" idx="10"/>
          </p:nvPr>
        </p:nvSpPr>
        <p:spPr>
          <a:ln/>
        </p:spPr>
        <p:txBody>
          <a:bodyPr/>
          <a:lstStyle>
            <a:lvl1pPr>
              <a:defRPr/>
            </a:lvl1pPr>
          </a:lstStyle>
          <a:p>
            <a:pPr>
              <a:defRPr/>
            </a:pPr>
            <a:fld id="{32639937-C0EC-48DC-8133-239B7BCDA129}" type="datetime1">
              <a:rPr lang="en-US"/>
              <a:pPr>
                <a:defRPr/>
              </a:pPr>
              <a:t>3/12/2014</a:t>
            </a:fld>
            <a:endParaRPr lang="en-US"/>
          </a:p>
        </p:txBody>
      </p:sp>
      <p:sp>
        <p:nvSpPr>
          <p:cNvPr id="8" name="Rectangle 5"/>
          <p:cNvSpPr>
            <a:spLocks noGrp="1" noChangeArrowheads="1"/>
          </p:cNvSpPr>
          <p:nvPr>
            <p:ph type="sldNum" idx="11"/>
          </p:nvPr>
        </p:nvSpPr>
        <p:spPr>
          <a:ln/>
        </p:spPr>
        <p:txBody>
          <a:bodyPr/>
          <a:lstStyle>
            <a:lvl1pPr>
              <a:defRPr/>
            </a:lvl1pPr>
          </a:lstStyle>
          <a:p>
            <a:pPr>
              <a:defRPr/>
            </a:pPr>
            <a:fld id="{E7F442FF-1A7B-4D34-957E-28E79D4506C9}" type="slidenum">
              <a:rPr lang="et-EE"/>
              <a:pPr>
                <a:defRPr/>
              </a:pPr>
              <a:t>‹#›</a:t>
            </a:fld>
            <a:endParaRPr lang="et-EE"/>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fld id="{4FC7B2AD-5CC0-441C-BF15-F8F4F585A54D}" type="datetime1">
              <a:rPr lang="en-US"/>
              <a:pPr>
                <a:defRPr/>
              </a:pPr>
              <a:t>3/12/2014</a:t>
            </a:fld>
            <a:endParaRPr lang="en-US"/>
          </a:p>
        </p:txBody>
      </p:sp>
      <p:sp>
        <p:nvSpPr>
          <p:cNvPr id="4" name="Rectangle 5"/>
          <p:cNvSpPr>
            <a:spLocks noGrp="1" noChangeArrowheads="1"/>
          </p:cNvSpPr>
          <p:nvPr>
            <p:ph type="sldNum" idx="11"/>
          </p:nvPr>
        </p:nvSpPr>
        <p:spPr>
          <a:ln/>
        </p:spPr>
        <p:txBody>
          <a:bodyPr/>
          <a:lstStyle>
            <a:lvl1pPr>
              <a:defRPr/>
            </a:lvl1pPr>
          </a:lstStyle>
          <a:p>
            <a:pPr>
              <a:defRPr/>
            </a:pPr>
            <a:fld id="{2C1E1953-A1C9-4CDE-B37C-BCA09CA1F468}" type="slidenum">
              <a:rPr lang="et-EE"/>
              <a:pPr>
                <a:defRPr/>
              </a:pPr>
              <a:t>‹#›</a:t>
            </a:fld>
            <a:endParaRPr lang="et-EE"/>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fld id="{A599C633-0932-4EFF-A8C9-980AE1C2A33A}" type="datetime1">
              <a:rPr lang="en-US"/>
              <a:pPr>
                <a:defRPr/>
              </a:pPr>
              <a:t>3/12/2014</a:t>
            </a:fld>
            <a:endParaRPr lang="en-US"/>
          </a:p>
        </p:txBody>
      </p:sp>
      <p:sp>
        <p:nvSpPr>
          <p:cNvPr id="3" name="Rectangle 5"/>
          <p:cNvSpPr>
            <a:spLocks noGrp="1" noChangeArrowheads="1"/>
          </p:cNvSpPr>
          <p:nvPr>
            <p:ph type="sldNum" idx="11"/>
          </p:nvPr>
        </p:nvSpPr>
        <p:spPr>
          <a:ln/>
        </p:spPr>
        <p:txBody>
          <a:bodyPr/>
          <a:lstStyle>
            <a:lvl1pPr>
              <a:defRPr/>
            </a:lvl1pPr>
          </a:lstStyle>
          <a:p>
            <a:pPr>
              <a:defRPr/>
            </a:pPr>
            <a:fld id="{29726942-6DA5-4F88-A73D-F0B10C17800A}" type="slidenum">
              <a:rPr lang="et-EE"/>
              <a:pPr>
                <a:defRPr/>
              </a:pPr>
              <a:t>‹#›</a:t>
            </a:fld>
            <a:endParaRPr lang="et-EE"/>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BDCC63F5-D252-4E19-87F5-18EBA9632303}"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C9840672-5917-48B7-A1E4-8BBA7854C2FF}" type="slidenum">
              <a:rPr lang="et-EE"/>
              <a:pPr>
                <a:defRPr/>
              </a:pPr>
              <a:t>‹#›</a:t>
            </a:fld>
            <a:endParaRPr lang="et-EE"/>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AE8411F6-04C0-406D-BA81-79E6B4DDAF9D}"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52D8D164-0F3E-4600-8831-02A7D5753FD0}" type="slidenum">
              <a:rPr lang="et-EE"/>
              <a:pPr>
                <a:defRPr/>
              </a:pPr>
              <a:t>‹#›</a:t>
            </a:fld>
            <a:endParaRPr lang="et-EE"/>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D7D69B69-9B8C-4E70-B67C-129132217B95}"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DDF985BA-F688-41F9-B4A3-AF4471B37285}" type="slidenum">
              <a:rPr lang="et-EE"/>
              <a:pPr>
                <a:defRPr/>
              </a:pPr>
              <a:t>‹#›</a:t>
            </a:fld>
            <a:endParaRPr lang="et-EE"/>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5813" cy="530225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302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0D0064FC-4F3D-41BD-BF77-F3B18F0103DB}"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6AD99B89-2816-477A-B4E8-BB405B127C89}" type="slidenum">
              <a:rPr lang="et-EE"/>
              <a:pPr>
                <a:defRPr/>
              </a:pPr>
              <a:t>‹#›</a:t>
            </a:fld>
            <a:endParaRPr lang="et-EE"/>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dt" idx="10"/>
          </p:nvPr>
        </p:nvSpPr>
        <p:spPr>
          <a:ln/>
        </p:spPr>
        <p:txBody>
          <a:bodyPr/>
          <a:lstStyle>
            <a:lvl1pPr>
              <a:defRPr/>
            </a:lvl1pPr>
          </a:lstStyle>
          <a:p>
            <a:pPr>
              <a:defRPr/>
            </a:pPr>
            <a:fld id="{47FA1751-AAA4-4800-9FFC-AA36907FB617}"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C5CD5702-EE13-4AF2-B144-AD9729D03471}" type="slidenum">
              <a:rPr lang="et-EE"/>
              <a:pPr>
                <a:defRPr/>
              </a:pPr>
              <a:t>‹#›</a:t>
            </a:fld>
            <a:endParaRPr lang="et-EE"/>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B7C713DE-8D98-4E14-ABA1-2A952D5C577C}"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C3C97C36-D7D6-4CFA-A3EC-769C00024B41}" type="slidenum">
              <a:rPr lang="et-EE"/>
              <a:pPr>
                <a:defRPr/>
              </a:pPr>
              <a:t>‹#›</a:t>
            </a:fld>
            <a:endParaRPr lang="et-EE"/>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fld id="{B0C1C240-5BA5-4EB6-AE17-A7B161DB3620}"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0DF44847-5594-4C17-9930-452901324D21}" type="slidenum">
              <a:rPr lang="et-EE"/>
              <a:pPr>
                <a:defRPr/>
              </a:pPr>
              <a:t>‹#›</a:t>
            </a:fld>
            <a:endParaRPr lang="et-EE"/>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7013"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6613" y="1600200"/>
            <a:ext cx="4038600"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dt" idx="10"/>
          </p:nvPr>
        </p:nvSpPr>
        <p:spPr>
          <a:ln/>
        </p:spPr>
        <p:txBody>
          <a:bodyPr/>
          <a:lstStyle>
            <a:lvl1pPr>
              <a:defRPr/>
            </a:lvl1pPr>
          </a:lstStyle>
          <a:p>
            <a:pPr>
              <a:defRPr/>
            </a:pPr>
            <a:fld id="{732B4236-5E55-42BF-B1B2-E73C55B323CF}"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266340D6-1362-423A-B8CA-F05E64C6E8E9}" type="slidenum">
              <a:rPr lang="et-EE"/>
              <a:pPr>
                <a:defRPr/>
              </a:pPr>
              <a:t>‹#›</a:t>
            </a:fld>
            <a:endParaRPr lang="et-EE"/>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dt" idx="10"/>
          </p:nvPr>
        </p:nvSpPr>
        <p:spPr>
          <a:ln/>
        </p:spPr>
        <p:txBody>
          <a:bodyPr/>
          <a:lstStyle>
            <a:lvl1pPr>
              <a:defRPr/>
            </a:lvl1pPr>
          </a:lstStyle>
          <a:p>
            <a:pPr>
              <a:defRPr/>
            </a:pPr>
            <a:fld id="{232E3A42-558C-40BC-92C1-1459EBB04418}" type="datetime1">
              <a:rPr lang="en-US"/>
              <a:pPr>
                <a:defRPr/>
              </a:pPr>
              <a:t>3/12/2014</a:t>
            </a:fld>
            <a:endParaRPr lang="en-US"/>
          </a:p>
        </p:txBody>
      </p:sp>
      <p:sp>
        <p:nvSpPr>
          <p:cNvPr id="8" name="Rectangle 5"/>
          <p:cNvSpPr>
            <a:spLocks noGrp="1" noChangeArrowheads="1"/>
          </p:cNvSpPr>
          <p:nvPr>
            <p:ph type="sldNum" idx="11"/>
          </p:nvPr>
        </p:nvSpPr>
        <p:spPr>
          <a:ln/>
        </p:spPr>
        <p:txBody>
          <a:bodyPr/>
          <a:lstStyle>
            <a:lvl1pPr>
              <a:defRPr/>
            </a:lvl1pPr>
          </a:lstStyle>
          <a:p>
            <a:pPr>
              <a:defRPr/>
            </a:pPr>
            <a:fld id="{7E9B8CE5-07CD-4A92-BAE5-BD0B9553FAAC}" type="slidenum">
              <a:rPr lang="et-EE"/>
              <a:pPr>
                <a:defRPr/>
              </a:pPr>
              <a:t>‹#›</a:t>
            </a:fld>
            <a:endParaRPr lang="et-EE"/>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fld id="{B7C67C1B-19B6-4A48-9333-39502745FAEB}" type="datetime1">
              <a:rPr lang="en-US"/>
              <a:pPr>
                <a:defRPr/>
              </a:pPr>
              <a:t>3/12/2014</a:t>
            </a:fld>
            <a:endParaRPr lang="en-US"/>
          </a:p>
        </p:txBody>
      </p:sp>
      <p:sp>
        <p:nvSpPr>
          <p:cNvPr id="4" name="Rectangle 5"/>
          <p:cNvSpPr>
            <a:spLocks noGrp="1" noChangeArrowheads="1"/>
          </p:cNvSpPr>
          <p:nvPr>
            <p:ph type="sldNum" idx="11"/>
          </p:nvPr>
        </p:nvSpPr>
        <p:spPr>
          <a:ln/>
        </p:spPr>
        <p:txBody>
          <a:bodyPr/>
          <a:lstStyle>
            <a:lvl1pPr>
              <a:defRPr/>
            </a:lvl1pPr>
          </a:lstStyle>
          <a:p>
            <a:pPr>
              <a:defRPr/>
            </a:pPr>
            <a:fld id="{7052F936-D137-44EA-89CC-5E4FC9F2EEE2}" type="slidenum">
              <a:rPr lang="et-EE"/>
              <a:pPr>
                <a:defRPr/>
              </a:pPr>
              <a:t>‹#›</a:t>
            </a:fld>
            <a:endParaRPr lang="et-EE"/>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fld id="{F2A56C39-0C95-4701-82DF-3A081EF82427}" type="datetime1">
              <a:rPr lang="en-US"/>
              <a:pPr>
                <a:defRPr/>
              </a:pPr>
              <a:t>3/12/2014</a:t>
            </a:fld>
            <a:endParaRPr lang="en-US"/>
          </a:p>
        </p:txBody>
      </p:sp>
      <p:sp>
        <p:nvSpPr>
          <p:cNvPr id="3" name="Rectangle 5"/>
          <p:cNvSpPr>
            <a:spLocks noGrp="1" noChangeArrowheads="1"/>
          </p:cNvSpPr>
          <p:nvPr>
            <p:ph type="sldNum" idx="11"/>
          </p:nvPr>
        </p:nvSpPr>
        <p:spPr>
          <a:ln/>
        </p:spPr>
        <p:txBody>
          <a:bodyPr/>
          <a:lstStyle>
            <a:lvl1pPr>
              <a:defRPr/>
            </a:lvl1pPr>
          </a:lstStyle>
          <a:p>
            <a:pPr>
              <a:defRPr/>
            </a:pPr>
            <a:fld id="{4042B41F-8E98-4368-A96A-370CD3DFDF44}" type="slidenum">
              <a:rPr lang="et-EE"/>
              <a:pPr>
                <a:defRPr/>
              </a:pPr>
              <a:t>‹#›</a:t>
            </a:fld>
            <a:endParaRPr lang="et-EE"/>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97FB4665-4B98-4423-892C-9E6EEF118CC9}"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EEB1160B-3FDD-42A8-85BB-AFBC1F74AEEA}" type="slidenum">
              <a:rPr lang="et-EE"/>
              <a:pPr>
                <a:defRPr/>
              </a:pPr>
              <a:t>‹#›</a:t>
            </a:fld>
            <a:endParaRPr lang="et-EE"/>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0AAF69F9-FD3C-45FD-A53F-F21767F581BC}"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CFD9486C-5FB7-49E0-B1C1-B17DFBED4CCC}" type="slidenum">
              <a:rPr lang="et-EE"/>
              <a:pPr>
                <a:defRPr/>
              </a:pPr>
              <a:t>‹#›</a:t>
            </a:fld>
            <a:endParaRPr lang="et-EE"/>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829F199B-7BCA-4ACA-9D1B-E6D7C48AB1A9}"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C2D3638A-A75B-429A-ABB8-A2E9D0C16B6F}" type="slidenum">
              <a:rPr lang="et-EE"/>
              <a:pPr>
                <a:defRPr/>
              </a:pPr>
              <a:t>‹#›</a:t>
            </a:fld>
            <a:endParaRPr lang="et-EE"/>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5813" cy="530225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302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0C99368F-22B6-4766-8C01-8E247BF1B831}"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E2812125-9803-4C1A-9BD7-28FDFFF19887}" type="slidenum">
              <a:rPr lang="et-EE"/>
              <a:pPr>
                <a:defRPr/>
              </a:pPr>
              <a:t>‹#›</a:t>
            </a:fld>
            <a:endParaRPr lang="et-EE"/>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dt" idx="10"/>
          </p:nvPr>
        </p:nvSpPr>
        <p:spPr>
          <a:ln/>
        </p:spPr>
        <p:txBody>
          <a:bodyPr/>
          <a:lstStyle>
            <a:lvl1pPr>
              <a:defRPr/>
            </a:lvl1pPr>
          </a:lstStyle>
          <a:p>
            <a:pPr>
              <a:defRPr/>
            </a:pPr>
            <a:fld id="{00F5DD7B-FFD8-4AA0-BCDD-60DBFF02405C}"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30FCC266-0E4C-4D06-BFD3-98108B126A1A}" type="slidenum">
              <a:rPr lang="et-EE"/>
              <a:pPr>
                <a:defRPr/>
              </a:pPr>
              <a:t>‹#›</a:t>
            </a:fld>
            <a:endParaRPr lang="et-EE"/>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C5C58D69-B989-48D2-A459-4D9090566DE1}"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9B127634-D3C8-48A7-A983-C2B5CE191AB1}" type="slidenum">
              <a:rPr lang="et-EE"/>
              <a:pPr>
                <a:defRPr/>
              </a:pPr>
              <a:t>‹#›</a:t>
            </a:fld>
            <a:endParaRPr lang="et-EE"/>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fld id="{2875EEAE-89BA-4F61-8660-EB4C0C293186}"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3F2DC8AC-CB57-4EE2-B818-B7FB7724493A}" type="slidenum">
              <a:rPr lang="et-EE"/>
              <a:pPr>
                <a:defRPr/>
              </a:pPr>
              <a:t>‹#›</a:t>
            </a:fld>
            <a:endParaRPr lang="et-EE"/>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7013"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6613" y="1600200"/>
            <a:ext cx="4038600"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dt" idx="10"/>
          </p:nvPr>
        </p:nvSpPr>
        <p:spPr>
          <a:ln/>
        </p:spPr>
        <p:txBody>
          <a:bodyPr/>
          <a:lstStyle>
            <a:lvl1pPr>
              <a:defRPr/>
            </a:lvl1pPr>
          </a:lstStyle>
          <a:p>
            <a:pPr>
              <a:defRPr/>
            </a:pPr>
            <a:fld id="{1FFCEA0F-CCD9-425E-BBB0-8D1C405074BC}"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496970AE-09BE-4ABC-B032-530F1F2AB63D}" type="slidenum">
              <a:rPr lang="et-EE"/>
              <a:pPr>
                <a:defRPr/>
              </a:pPr>
              <a:t>‹#›</a:t>
            </a:fld>
            <a:endParaRPr lang="et-EE"/>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dt" idx="10"/>
          </p:nvPr>
        </p:nvSpPr>
        <p:spPr>
          <a:ln/>
        </p:spPr>
        <p:txBody>
          <a:bodyPr/>
          <a:lstStyle>
            <a:lvl1pPr>
              <a:defRPr/>
            </a:lvl1pPr>
          </a:lstStyle>
          <a:p>
            <a:pPr>
              <a:defRPr/>
            </a:pPr>
            <a:fld id="{B70016B6-1068-4460-B2F0-B40AFEB1B41A}" type="datetime1">
              <a:rPr lang="en-US"/>
              <a:pPr>
                <a:defRPr/>
              </a:pPr>
              <a:t>3/12/2014</a:t>
            </a:fld>
            <a:endParaRPr lang="en-US"/>
          </a:p>
        </p:txBody>
      </p:sp>
      <p:sp>
        <p:nvSpPr>
          <p:cNvPr id="8" name="Rectangle 5"/>
          <p:cNvSpPr>
            <a:spLocks noGrp="1" noChangeArrowheads="1"/>
          </p:cNvSpPr>
          <p:nvPr>
            <p:ph type="sldNum" idx="11"/>
          </p:nvPr>
        </p:nvSpPr>
        <p:spPr>
          <a:ln/>
        </p:spPr>
        <p:txBody>
          <a:bodyPr/>
          <a:lstStyle>
            <a:lvl1pPr>
              <a:defRPr/>
            </a:lvl1pPr>
          </a:lstStyle>
          <a:p>
            <a:pPr>
              <a:defRPr/>
            </a:pPr>
            <a:fld id="{3EF6DD4F-767E-4DB4-8B92-492240B0937C}" type="slidenum">
              <a:rPr lang="et-EE"/>
              <a:pPr>
                <a:defRPr/>
              </a:pPr>
              <a:t>‹#›</a:t>
            </a:fld>
            <a:endParaRPr lang="et-EE"/>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fld id="{DA8F3BC6-2556-4A25-9BB3-846C62B01913}" type="datetime1">
              <a:rPr lang="en-US"/>
              <a:pPr>
                <a:defRPr/>
              </a:pPr>
              <a:t>3/12/2014</a:t>
            </a:fld>
            <a:endParaRPr lang="en-US"/>
          </a:p>
        </p:txBody>
      </p:sp>
      <p:sp>
        <p:nvSpPr>
          <p:cNvPr id="4" name="Rectangle 5"/>
          <p:cNvSpPr>
            <a:spLocks noGrp="1" noChangeArrowheads="1"/>
          </p:cNvSpPr>
          <p:nvPr>
            <p:ph type="sldNum" idx="11"/>
          </p:nvPr>
        </p:nvSpPr>
        <p:spPr>
          <a:ln/>
        </p:spPr>
        <p:txBody>
          <a:bodyPr/>
          <a:lstStyle>
            <a:lvl1pPr>
              <a:defRPr/>
            </a:lvl1pPr>
          </a:lstStyle>
          <a:p>
            <a:pPr>
              <a:defRPr/>
            </a:pPr>
            <a:fld id="{C550801E-D342-40FC-8570-8995072946BD}" type="slidenum">
              <a:rPr lang="et-EE"/>
              <a:pPr>
                <a:defRPr/>
              </a:pPr>
              <a:t>‹#›</a:t>
            </a:fld>
            <a:endParaRPr lang="et-EE"/>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fld id="{AAFE83D4-F8C1-464A-BD94-441CF9519C5C}" type="datetime1">
              <a:rPr lang="en-US"/>
              <a:pPr>
                <a:defRPr/>
              </a:pPr>
              <a:t>3/12/2014</a:t>
            </a:fld>
            <a:endParaRPr lang="en-US"/>
          </a:p>
        </p:txBody>
      </p:sp>
      <p:sp>
        <p:nvSpPr>
          <p:cNvPr id="3" name="Rectangle 5"/>
          <p:cNvSpPr>
            <a:spLocks noGrp="1" noChangeArrowheads="1"/>
          </p:cNvSpPr>
          <p:nvPr>
            <p:ph type="sldNum" idx="11"/>
          </p:nvPr>
        </p:nvSpPr>
        <p:spPr>
          <a:ln/>
        </p:spPr>
        <p:txBody>
          <a:bodyPr/>
          <a:lstStyle>
            <a:lvl1pPr>
              <a:defRPr/>
            </a:lvl1pPr>
          </a:lstStyle>
          <a:p>
            <a:pPr>
              <a:defRPr/>
            </a:pPr>
            <a:fld id="{09B38B06-03D1-47BE-89C8-35A2A5FA0C34}" type="slidenum">
              <a:rPr lang="et-EE"/>
              <a:pPr>
                <a:defRPr/>
              </a:pPr>
              <a:t>‹#›</a:t>
            </a:fld>
            <a:endParaRPr lang="et-EE"/>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EB8EA406-2901-480E-A38D-A1F93A5C316C}"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33F0252A-580A-48F8-8573-1E95917EFF02}" type="slidenum">
              <a:rPr lang="et-EE"/>
              <a:pPr>
                <a:defRPr/>
              </a:pPr>
              <a:t>‹#›</a:t>
            </a:fld>
            <a:endParaRPr lang="et-EE"/>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6D753E31-146D-4E51-8C74-7EFAF9D2FD90}"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8F21155A-E2F4-46D2-B6B3-0E587859FC74}" type="slidenum">
              <a:rPr lang="et-EE"/>
              <a:pPr>
                <a:defRPr/>
              </a:pPr>
              <a:t>‹#›</a:t>
            </a:fld>
            <a:endParaRPr lang="et-EE"/>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9AE8557C-10F0-4A13-A4BF-44991C266E03}"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D9CA6C94-2597-4730-8114-793FE4A8945E}" type="slidenum">
              <a:rPr lang="et-EE"/>
              <a:pPr>
                <a:defRPr/>
              </a:pPr>
              <a:t>‹#›</a:t>
            </a:fld>
            <a:endParaRPr lang="et-EE"/>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5813" cy="530225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302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A7153C73-FEA7-49A0-84D7-109BB344001C}"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A1C58345-A75A-4007-AED9-188579B26FC4}" type="slidenum">
              <a:rPr lang="et-EE"/>
              <a:pPr>
                <a:defRPr/>
              </a:pPr>
              <a:t>‹#›</a:t>
            </a:fld>
            <a:endParaRPr lang="et-EE"/>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dt" idx="10"/>
          </p:nvPr>
        </p:nvSpPr>
        <p:spPr>
          <a:ln/>
        </p:spPr>
        <p:txBody>
          <a:bodyPr/>
          <a:lstStyle>
            <a:lvl1pPr>
              <a:defRPr/>
            </a:lvl1pPr>
          </a:lstStyle>
          <a:p>
            <a:pPr>
              <a:defRPr/>
            </a:pPr>
            <a:fld id="{BE613D5D-9608-4016-934A-E24EBBE75C28}"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727C635E-9F8D-444E-902A-14007397388C}" type="slidenum">
              <a:rPr lang="et-EE"/>
              <a:pPr>
                <a:defRPr/>
              </a:pPr>
              <a:t>‹#›</a:t>
            </a:fld>
            <a:endParaRPr lang="et-EE"/>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562541E7-D80B-4337-910A-C6944950EA66}"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B190D63E-2DFD-4358-9C3E-6BB44F2492B5}" type="slidenum">
              <a:rPr lang="et-EE"/>
              <a:pPr>
                <a:defRPr/>
              </a:pPr>
              <a:t>‹#›</a:t>
            </a:fld>
            <a:endParaRPr lang="et-EE"/>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fld id="{684AE795-A196-4AC1-BBD1-8BB403C81ECE}"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BA0CEB30-9445-4B3C-887A-66A37A30BF0C}" type="slidenum">
              <a:rPr lang="et-EE"/>
              <a:pPr>
                <a:defRPr/>
              </a:pPr>
              <a:t>‹#›</a:t>
            </a:fld>
            <a:endParaRPr lang="et-EE"/>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7013"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6613" y="1600200"/>
            <a:ext cx="4038600"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dt" idx="10"/>
          </p:nvPr>
        </p:nvSpPr>
        <p:spPr>
          <a:ln/>
        </p:spPr>
        <p:txBody>
          <a:bodyPr/>
          <a:lstStyle>
            <a:lvl1pPr>
              <a:defRPr/>
            </a:lvl1pPr>
          </a:lstStyle>
          <a:p>
            <a:pPr>
              <a:defRPr/>
            </a:pPr>
            <a:fld id="{F07E0B9E-BF03-449B-99AE-64F196EE52CD}"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B03EBF67-1A6B-4103-981F-55231C17C706}" type="slidenum">
              <a:rPr lang="et-EE"/>
              <a:pPr>
                <a:defRPr/>
              </a:pPr>
              <a:t>‹#›</a:t>
            </a:fld>
            <a:endParaRPr lang="et-EE"/>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dt" idx="10"/>
          </p:nvPr>
        </p:nvSpPr>
        <p:spPr>
          <a:ln/>
        </p:spPr>
        <p:txBody>
          <a:bodyPr/>
          <a:lstStyle>
            <a:lvl1pPr>
              <a:defRPr/>
            </a:lvl1pPr>
          </a:lstStyle>
          <a:p>
            <a:pPr>
              <a:defRPr/>
            </a:pPr>
            <a:fld id="{403D0D22-862A-438A-8750-6AF0ED8E2A42}" type="datetime1">
              <a:rPr lang="en-US"/>
              <a:pPr>
                <a:defRPr/>
              </a:pPr>
              <a:t>3/12/2014</a:t>
            </a:fld>
            <a:endParaRPr lang="en-US"/>
          </a:p>
        </p:txBody>
      </p:sp>
      <p:sp>
        <p:nvSpPr>
          <p:cNvPr id="8" name="Rectangle 5"/>
          <p:cNvSpPr>
            <a:spLocks noGrp="1" noChangeArrowheads="1"/>
          </p:cNvSpPr>
          <p:nvPr>
            <p:ph type="sldNum" idx="11"/>
          </p:nvPr>
        </p:nvSpPr>
        <p:spPr>
          <a:ln/>
        </p:spPr>
        <p:txBody>
          <a:bodyPr/>
          <a:lstStyle>
            <a:lvl1pPr>
              <a:defRPr/>
            </a:lvl1pPr>
          </a:lstStyle>
          <a:p>
            <a:pPr>
              <a:defRPr/>
            </a:pPr>
            <a:fld id="{0B2861FB-B8B4-4A21-A944-BC9B633D2F9D}" type="slidenum">
              <a:rPr lang="et-EE"/>
              <a:pPr>
                <a:defRPr/>
              </a:pPr>
              <a:t>‹#›</a:t>
            </a:fld>
            <a:endParaRPr lang="et-EE"/>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fld id="{8FBE6074-3504-413D-A308-D9D2D0392133}" type="datetime1">
              <a:rPr lang="en-US"/>
              <a:pPr>
                <a:defRPr/>
              </a:pPr>
              <a:t>3/12/2014</a:t>
            </a:fld>
            <a:endParaRPr lang="en-US"/>
          </a:p>
        </p:txBody>
      </p:sp>
      <p:sp>
        <p:nvSpPr>
          <p:cNvPr id="4" name="Rectangle 5"/>
          <p:cNvSpPr>
            <a:spLocks noGrp="1" noChangeArrowheads="1"/>
          </p:cNvSpPr>
          <p:nvPr>
            <p:ph type="sldNum" idx="11"/>
          </p:nvPr>
        </p:nvSpPr>
        <p:spPr>
          <a:ln/>
        </p:spPr>
        <p:txBody>
          <a:bodyPr/>
          <a:lstStyle>
            <a:lvl1pPr>
              <a:defRPr/>
            </a:lvl1pPr>
          </a:lstStyle>
          <a:p>
            <a:pPr>
              <a:defRPr/>
            </a:pPr>
            <a:fld id="{503EAE47-1951-4C12-ACCE-34733576EB6E}" type="slidenum">
              <a:rPr lang="et-EE"/>
              <a:pPr>
                <a:defRPr/>
              </a:pPr>
              <a:t>‹#›</a:t>
            </a:fld>
            <a:endParaRPr lang="et-EE"/>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fld id="{099F61D3-AF6B-47E6-A94A-64E383529990}" type="datetime1">
              <a:rPr lang="en-US"/>
              <a:pPr>
                <a:defRPr/>
              </a:pPr>
              <a:t>3/12/2014</a:t>
            </a:fld>
            <a:endParaRPr lang="en-US"/>
          </a:p>
        </p:txBody>
      </p:sp>
      <p:sp>
        <p:nvSpPr>
          <p:cNvPr id="3" name="Rectangle 5"/>
          <p:cNvSpPr>
            <a:spLocks noGrp="1" noChangeArrowheads="1"/>
          </p:cNvSpPr>
          <p:nvPr>
            <p:ph type="sldNum" idx="11"/>
          </p:nvPr>
        </p:nvSpPr>
        <p:spPr>
          <a:ln/>
        </p:spPr>
        <p:txBody>
          <a:bodyPr/>
          <a:lstStyle>
            <a:lvl1pPr>
              <a:defRPr/>
            </a:lvl1pPr>
          </a:lstStyle>
          <a:p>
            <a:pPr>
              <a:defRPr/>
            </a:pPr>
            <a:fld id="{7BE71931-69E5-47B5-AB97-BE56EADAFC86}" type="slidenum">
              <a:rPr lang="et-EE"/>
              <a:pPr>
                <a:defRPr/>
              </a:pPr>
              <a:t>‹#›</a:t>
            </a:fld>
            <a:endParaRPr lang="et-EE"/>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08A9E203-7CDD-49AA-976A-7AEC35DEF0BB}"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A5ABA173-2EF0-4666-8D3D-BD7D3E69B1F6}" type="slidenum">
              <a:rPr lang="et-EE"/>
              <a:pPr>
                <a:defRPr/>
              </a:pPr>
              <a:t>‹#›</a:t>
            </a:fld>
            <a:endParaRPr lang="et-EE"/>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AE7E05CF-9257-43EE-AE8C-A1ECB0AA6677}"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B2FD175B-AF3F-440C-A611-155039044E7F}" type="slidenum">
              <a:rPr lang="et-EE"/>
              <a:pPr>
                <a:defRPr/>
              </a:pPr>
              <a:t>‹#›</a:t>
            </a:fld>
            <a:endParaRPr lang="et-EE"/>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209E1A0F-317B-4681-B8CE-1791AA199634}"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AAA57DB9-B969-403B-98B9-CECDF4F7881E}" type="slidenum">
              <a:rPr lang="et-EE"/>
              <a:pPr>
                <a:defRPr/>
              </a:pPr>
              <a:t>‹#›</a:t>
            </a:fld>
            <a:endParaRPr lang="et-EE"/>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5813" cy="530225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302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F975D61E-CF3D-458B-9467-CCD4063510B0}"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5CB67F3C-D7A3-4D91-B6D5-3FB094A706E3}" type="slidenum">
              <a:rPr lang="et-EE"/>
              <a:pPr>
                <a:defRPr/>
              </a:pPr>
              <a:t>‹#›</a:t>
            </a:fld>
            <a:endParaRPr lang="et-EE"/>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dt" idx="10"/>
          </p:nvPr>
        </p:nvSpPr>
        <p:spPr>
          <a:ln/>
        </p:spPr>
        <p:txBody>
          <a:bodyPr/>
          <a:lstStyle>
            <a:lvl1pPr>
              <a:defRPr/>
            </a:lvl1pPr>
          </a:lstStyle>
          <a:p>
            <a:pPr>
              <a:defRPr/>
            </a:pPr>
            <a:fld id="{708446D2-2CF3-4D2F-BD9C-F90C29C42736}"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9FFDE0A4-99A0-4B62-8FE5-F295140A2B2F}" type="slidenum">
              <a:rPr lang="et-EE"/>
              <a:pPr>
                <a:defRPr/>
              </a:pPr>
              <a:t>‹#›</a:t>
            </a:fld>
            <a:endParaRPr lang="et-EE"/>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C8B85499-D348-4051-B753-704DEEAA43BE}"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7E365B90-C34B-4312-B5F2-358FF62D7319}" type="slidenum">
              <a:rPr lang="et-EE"/>
              <a:pPr>
                <a:defRPr/>
              </a:pPr>
              <a:t>‹#›</a:t>
            </a:fld>
            <a:endParaRPr lang="et-EE"/>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fld id="{BE4E8A9A-4F35-4E23-9FB0-FF65262353DA}"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D9DCEA70-004E-4091-AA75-50EF5785C9E8}" type="slidenum">
              <a:rPr lang="et-EE"/>
              <a:pPr>
                <a:defRPr/>
              </a:pPr>
              <a:t>‹#›</a:t>
            </a:fld>
            <a:endParaRPr lang="et-EE"/>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7013"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6613" y="1600200"/>
            <a:ext cx="4038600"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dt" idx="10"/>
          </p:nvPr>
        </p:nvSpPr>
        <p:spPr>
          <a:ln/>
        </p:spPr>
        <p:txBody>
          <a:bodyPr/>
          <a:lstStyle>
            <a:lvl1pPr>
              <a:defRPr/>
            </a:lvl1pPr>
          </a:lstStyle>
          <a:p>
            <a:pPr>
              <a:defRPr/>
            </a:pPr>
            <a:fld id="{42113B6F-6DC8-4B0E-8A63-18039E89E1B3}"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61143430-69B6-4ED4-AFD6-8AFEB4A907AF}" type="slidenum">
              <a:rPr lang="et-EE"/>
              <a:pPr>
                <a:defRPr/>
              </a:pPr>
              <a:t>‹#›</a:t>
            </a:fld>
            <a:endParaRPr lang="et-EE"/>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dt" idx="10"/>
          </p:nvPr>
        </p:nvSpPr>
        <p:spPr>
          <a:ln/>
        </p:spPr>
        <p:txBody>
          <a:bodyPr/>
          <a:lstStyle>
            <a:lvl1pPr>
              <a:defRPr/>
            </a:lvl1pPr>
          </a:lstStyle>
          <a:p>
            <a:pPr>
              <a:defRPr/>
            </a:pPr>
            <a:fld id="{1E2C195F-8C18-4127-A44F-573E4DC25C8A}" type="datetime1">
              <a:rPr lang="en-US"/>
              <a:pPr>
                <a:defRPr/>
              </a:pPr>
              <a:t>3/12/2014</a:t>
            </a:fld>
            <a:endParaRPr lang="en-US"/>
          </a:p>
        </p:txBody>
      </p:sp>
      <p:sp>
        <p:nvSpPr>
          <p:cNvPr id="8" name="Rectangle 5"/>
          <p:cNvSpPr>
            <a:spLocks noGrp="1" noChangeArrowheads="1"/>
          </p:cNvSpPr>
          <p:nvPr>
            <p:ph type="sldNum" idx="11"/>
          </p:nvPr>
        </p:nvSpPr>
        <p:spPr>
          <a:ln/>
        </p:spPr>
        <p:txBody>
          <a:bodyPr/>
          <a:lstStyle>
            <a:lvl1pPr>
              <a:defRPr/>
            </a:lvl1pPr>
          </a:lstStyle>
          <a:p>
            <a:pPr>
              <a:defRPr/>
            </a:pPr>
            <a:fld id="{629BE78A-4428-40B2-B895-1B995386FC52}" type="slidenum">
              <a:rPr lang="et-EE"/>
              <a:pPr>
                <a:defRPr/>
              </a:pPr>
              <a:t>‹#›</a:t>
            </a:fld>
            <a:endParaRPr lang="et-EE"/>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fld id="{BB1C0B8F-943C-43C6-97A7-6D9984CA98F0}" type="datetime1">
              <a:rPr lang="en-US"/>
              <a:pPr>
                <a:defRPr/>
              </a:pPr>
              <a:t>3/12/2014</a:t>
            </a:fld>
            <a:endParaRPr lang="en-US"/>
          </a:p>
        </p:txBody>
      </p:sp>
      <p:sp>
        <p:nvSpPr>
          <p:cNvPr id="4" name="Rectangle 5"/>
          <p:cNvSpPr>
            <a:spLocks noGrp="1" noChangeArrowheads="1"/>
          </p:cNvSpPr>
          <p:nvPr>
            <p:ph type="sldNum" idx="11"/>
          </p:nvPr>
        </p:nvSpPr>
        <p:spPr>
          <a:ln/>
        </p:spPr>
        <p:txBody>
          <a:bodyPr/>
          <a:lstStyle>
            <a:lvl1pPr>
              <a:defRPr/>
            </a:lvl1pPr>
          </a:lstStyle>
          <a:p>
            <a:pPr>
              <a:defRPr/>
            </a:pPr>
            <a:fld id="{AA05A510-7FE2-4191-9D2B-7B0843853B38}" type="slidenum">
              <a:rPr lang="et-EE"/>
              <a:pPr>
                <a:defRPr/>
              </a:pPr>
              <a:t>‹#›</a:t>
            </a:fld>
            <a:endParaRPr lang="et-EE"/>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fld id="{E6C0AB54-4910-4FBD-A857-9C0EFC896654}" type="datetime1">
              <a:rPr lang="en-US"/>
              <a:pPr>
                <a:defRPr/>
              </a:pPr>
              <a:t>3/12/2014</a:t>
            </a:fld>
            <a:endParaRPr lang="en-US"/>
          </a:p>
        </p:txBody>
      </p:sp>
      <p:sp>
        <p:nvSpPr>
          <p:cNvPr id="3" name="Rectangle 5"/>
          <p:cNvSpPr>
            <a:spLocks noGrp="1" noChangeArrowheads="1"/>
          </p:cNvSpPr>
          <p:nvPr>
            <p:ph type="sldNum" idx="11"/>
          </p:nvPr>
        </p:nvSpPr>
        <p:spPr>
          <a:ln/>
        </p:spPr>
        <p:txBody>
          <a:bodyPr/>
          <a:lstStyle>
            <a:lvl1pPr>
              <a:defRPr/>
            </a:lvl1pPr>
          </a:lstStyle>
          <a:p>
            <a:pPr>
              <a:defRPr/>
            </a:pPr>
            <a:fld id="{908B20AA-1C42-461D-A931-77C33002C581}" type="slidenum">
              <a:rPr lang="et-EE"/>
              <a:pPr>
                <a:defRPr/>
              </a:pPr>
              <a:t>‹#›</a:t>
            </a:fld>
            <a:endParaRPr lang="et-EE"/>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205ECD11-9BE8-47A5-857C-C9A84EC64E11}"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B3DE2D06-BC30-482F-BAD2-E7E2CBF33E26}" type="slidenum">
              <a:rPr lang="et-EE"/>
              <a:pPr>
                <a:defRPr/>
              </a:pPr>
              <a:t>‹#›</a:t>
            </a:fld>
            <a:endParaRPr lang="et-EE"/>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D9C45FB7-EA9A-4391-923C-889CCEE4BF0A}"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CAF203F0-3081-4CB5-B057-D0E8D59485D6}" type="slidenum">
              <a:rPr lang="et-EE"/>
              <a:pPr>
                <a:defRPr/>
              </a:pPr>
              <a:t>‹#›</a:t>
            </a:fld>
            <a:endParaRPr lang="et-EE"/>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49E6FD10-167F-4E5C-A4BD-45E675DF8218}"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2CB22EBD-D988-4BA1-9D48-113F5F3FD518}" type="slidenum">
              <a:rPr lang="et-EE"/>
              <a:pPr>
                <a:defRPr/>
              </a:pPr>
              <a:t>‹#›</a:t>
            </a:fld>
            <a:endParaRPr lang="et-EE"/>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5813" cy="530225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302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8E97136A-472B-4378-99EB-0274DFD0D848}"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383B09D8-F03B-4D4D-899E-F6795650F125}" type="slidenum">
              <a:rPr lang="et-EE"/>
              <a:pPr>
                <a:defRPr/>
              </a:pPr>
              <a:t>‹#›</a:t>
            </a:fld>
            <a:endParaRPr lang="et-EE"/>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dt" idx="10"/>
          </p:nvPr>
        </p:nvSpPr>
        <p:spPr>
          <a:ln/>
        </p:spPr>
        <p:txBody>
          <a:bodyPr/>
          <a:lstStyle>
            <a:lvl1pPr>
              <a:defRPr/>
            </a:lvl1pPr>
          </a:lstStyle>
          <a:p>
            <a:pPr>
              <a:defRPr/>
            </a:pPr>
            <a:fld id="{07383204-873A-4748-961E-511F0D5F801A}"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93CC8DCC-9657-4280-A813-CEBAB5D21D3D}" type="slidenum">
              <a:rPr lang="et-EE"/>
              <a:pPr>
                <a:defRPr/>
              </a:pPr>
              <a:t>‹#›</a:t>
            </a:fld>
            <a:endParaRPr lang="et-EE"/>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8AB32CFD-41AC-495F-BEFC-D1A822978454}"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8592F1C1-DFEC-420A-889E-4ACFC42B7840}" type="slidenum">
              <a:rPr lang="et-EE"/>
              <a:pPr>
                <a:defRPr/>
              </a:pPr>
              <a:t>‹#›</a:t>
            </a:fld>
            <a:endParaRPr lang="et-EE"/>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fld id="{A58118B3-8304-481F-9AD1-4839C075C283}"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7B459F60-06F6-4F99-9AF7-ACDAA1E03742}" type="slidenum">
              <a:rPr lang="et-EE"/>
              <a:pPr>
                <a:defRPr/>
              </a:pPr>
              <a:t>‹#›</a:t>
            </a:fld>
            <a:endParaRPr lang="et-EE"/>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7013"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6613" y="1600200"/>
            <a:ext cx="4038600"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dt" idx="10"/>
          </p:nvPr>
        </p:nvSpPr>
        <p:spPr>
          <a:ln/>
        </p:spPr>
        <p:txBody>
          <a:bodyPr/>
          <a:lstStyle>
            <a:lvl1pPr>
              <a:defRPr/>
            </a:lvl1pPr>
          </a:lstStyle>
          <a:p>
            <a:pPr>
              <a:defRPr/>
            </a:pPr>
            <a:fld id="{06D9C7BC-D008-4D6C-A8F9-C23F1FD61BF3}"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4D0E6AA1-8E33-4CE1-8D65-D8E040D45776}" type="slidenum">
              <a:rPr lang="et-EE"/>
              <a:pPr>
                <a:defRPr/>
              </a:pPr>
              <a:t>‹#›</a:t>
            </a:fld>
            <a:endParaRPr lang="et-EE"/>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dt" idx="10"/>
          </p:nvPr>
        </p:nvSpPr>
        <p:spPr>
          <a:ln/>
        </p:spPr>
        <p:txBody>
          <a:bodyPr/>
          <a:lstStyle>
            <a:lvl1pPr>
              <a:defRPr/>
            </a:lvl1pPr>
          </a:lstStyle>
          <a:p>
            <a:pPr>
              <a:defRPr/>
            </a:pPr>
            <a:fld id="{79FA5F1C-2E97-4421-8951-F0C9AA52994D}" type="datetime1">
              <a:rPr lang="en-US"/>
              <a:pPr>
                <a:defRPr/>
              </a:pPr>
              <a:t>3/12/2014</a:t>
            </a:fld>
            <a:endParaRPr lang="en-US"/>
          </a:p>
        </p:txBody>
      </p:sp>
      <p:sp>
        <p:nvSpPr>
          <p:cNvPr id="8" name="Rectangle 5"/>
          <p:cNvSpPr>
            <a:spLocks noGrp="1" noChangeArrowheads="1"/>
          </p:cNvSpPr>
          <p:nvPr>
            <p:ph type="sldNum" idx="11"/>
          </p:nvPr>
        </p:nvSpPr>
        <p:spPr>
          <a:ln/>
        </p:spPr>
        <p:txBody>
          <a:bodyPr/>
          <a:lstStyle>
            <a:lvl1pPr>
              <a:defRPr/>
            </a:lvl1pPr>
          </a:lstStyle>
          <a:p>
            <a:pPr>
              <a:defRPr/>
            </a:pPr>
            <a:fld id="{CB2CB0A0-B37A-495D-800B-C4623B617FB2}" type="slidenum">
              <a:rPr lang="et-EE"/>
              <a:pPr>
                <a:defRPr/>
              </a:pPr>
              <a:t>‹#›</a:t>
            </a:fld>
            <a:endParaRPr lang="et-EE"/>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fld id="{0D8F6282-E130-468B-8533-F0A88A3BFBB3}" type="datetime1">
              <a:rPr lang="en-US"/>
              <a:pPr>
                <a:defRPr/>
              </a:pPr>
              <a:t>3/12/2014</a:t>
            </a:fld>
            <a:endParaRPr lang="en-US"/>
          </a:p>
        </p:txBody>
      </p:sp>
      <p:sp>
        <p:nvSpPr>
          <p:cNvPr id="4" name="Rectangle 5"/>
          <p:cNvSpPr>
            <a:spLocks noGrp="1" noChangeArrowheads="1"/>
          </p:cNvSpPr>
          <p:nvPr>
            <p:ph type="sldNum" idx="11"/>
          </p:nvPr>
        </p:nvSpPr>
        <p:spPr>
          <a:ln/>
        </p:spPr>
        <p:txBody>
          <a:bodyPr/>
          <a:lstStyle>
            <a:lvl1pPr>
              <a:defRPr/>
            </a:lvl1pPr>
          </a:lstStyle>
          <a:p>
            <a:pPr>
              <a:defRPr/>
            </a:pPr>
            <a:fld id="{DF14C0EC-92B2-4C16-B22E-DF6F54F229C6}" type="slidenum">
              <a:rPr lang="et-EE"/>
              <a:pPr>
                <a:defRPr/>
              </a:pPr>
              <a:t>‹#›</a:t>
            </a:fld>
            <a:endParaRPr lang="et-EE"/>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fld id="{125781B9-6BC3-477B-8A37-1B533D3A26AB}" type="datetime1">
              <a:rPr lang="en-US"/>
              <a:pPr>
                <a:defRPr/>
              </a:pPr>
              <a:t>3/12/2014</a:t>
            </a:fld>
            <a:endParaRPr lang="en-US"/>
          </a:p>
        </p:txBody>
      </p:sp>
      <p:sp>
        <p:nvSpPr>
          <p:cNvPr id="3" name="Rectangle 5"/>
          <p:cNvSpPr>
            <a:spLocks noGrp="1" noChangeArrowheads="1"/>
          </p:cNvSpPr>
          <p:nvPr>
            <p:ph type="sldNum" idx="11"/>
          </p:nvPr>
        </p:nvSpPr>
        <p:spPr>
          <a:ln/>
        </p:spPr>
        <p:txBody>
          <a:bodyPr/>
          <a:lstStyle>
            <a:lvl1pPr>
              <a:defRPr/>
            </a:lvl1pPr>
          </a:lstStyle>
          <a:p>
            <a:pPr>
              <a:defRPr/>
            </a:pPr>
            <a:fld id="{6BDAA218-0D00-4158-ADD6-2858CE583481}" type="slidenum">
              <a:rPr lang="et-EE"/>
              <a:pPr>
                <a:defRPr/>
              </a:pPr>
              <a:t>‹#›</a:t>
            </a:fld>
            <a:endParaRPr lang="et-EE"/>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33F10089-A45D-4BB5-9520-617AD8162B24}"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90D3CF23-A4A6-4E1C-8E83-F318B9C82CC3}" type="slidenum">
              <a:rPr lang="et-EE"/>
              <a:pPr>
                <a:defRPr/>
              </a:pPr>
              <a:t>‹#›</a:t>
            </a:fld>
            <a:endParaRPr lang="et-EE"/>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C6D269C9-EDA5-4E46-A076-89D9C25FF0E9}"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473616A1-4972-4D69-B37F-491E0E9F85CC}" type="slidenum">
              <a:rPr lang="et-EE"/>
              <a:pPr>
                <a:defRPr/>
              </a:pPr>
              <a:t>‹#›</a:t>
            </a:fld>
            <a:endParaRPr lang="et-EE"/>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F948679F-E22B-4333-AE5F-F5FFEE0DFC19}"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BF1A3978-87CD-4BC1-A7B8-C353B95C5097}" type="slidenum">
              <a:rPr lang="et-EE"/>
              <a:pPr>
                <a:defRPr/>
              </a:pPr>
              <a:t>‹#›</a:t>
            </a:fld>
            <a:endParaRPr lang="et-EE"/>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5813" cy="530225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302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242CD694-7E39-49B9-B72F-F4FD0DC4B05D}"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6461383F-0471-4A2F-B16C-3CD78DDC39B9}" type="slidenum">
              <a:rPr lang="et-EE"/>
              <a:pPr>
                <a:defRPr/>
              </a:pPr>
              <a:t>‹#›</a:t>
            </a:fld>
            <a:endParaRPr lang="et-EE"/>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dt" idx="10"/>
          </p:nvPr>
        </p:nvSpPr>
        <p:spPr>
          <a:ln/>
        </p:spPr>
        <p:txBody>
          <a:bodyPr/>
          <a:lstStyle>
            <a:lvl1pPr>
              <a:defRPr/>
            </a:lvl1pPr>
          </a:lstStyle>
          <a:p>
            <a:pPr>
              <a:defRPr/>
            </a:pPr>
            <a:fld id="{AF5F6EA3-609C-4BBD-BD35-453C9B1F82EE}"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8D83529D-A66D-4D82-8F09-86B7DD168C1A}" type="slidenum">
              <a:rPr lang="et-EE"/>
              <a:pPr>
                <a:defRPr/>
              </a:pPr>
              <a:t>‹#›</a:t>
            </a:fld>
            <a:endParaRPr lang="et-EE"/>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2A2F06E6-E9E2-4B42-AE62-5A7BB24EBE88}"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A4331794-FBAF-4974-B873-62C7C3CCBB78}" type="slidenum">
              <a:rPr lang="et-EE"/>
              <a:pPr>
                <a:defRPr/>
              </a:pPr>
              <a:t>‹#›</a:t>
            </a:fld>
            <a:endParaRPr lang="et-EE"/>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pPr>
              <a:defRPr/>
            </a:pPr>
            <a:fld id="{14590A55-92A9-462D-BD32-3E45B2BDFA0B}"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92A2EE12-ACB7-428A-A889-EED65953A559}" type="slidenum">
              <a:rPr lang="et-EE"/>
              <a:pPr>
                <a:defRPr/>
              </a:pPr>
              <a:t>‹#›</a:t>
            </a:fld>
            <a:endParaRPr lang="et-EE"/>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7013"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6613" y="1600200"/>
            <a:ext cx="4038600"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dt" idx="10"/>
          </p:nvPr>
        </p:nvSpPr>
        <p:spPr>
          <a:ln/>
        </p:spPr>
        <p:txBody>
          <a:bodyPr/>
          <a:lstStyle>
            <a:lvl1pPr>
              <a:defRPr/>
            </a:lvl1pPr>
          </a:lstStyle>
          <a:p>
            <a:pPr>
              <a:defRPr/>
            </a:pPr>
            <a:fld id="{B4DE9407-3CBD-487D-9DE8-5E31AF83B1C4}"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4C8A7113-5E58-4BB6-AAF3-89A5FDF66FDE}" type="slidenum">
              <a:rPr lang="et-EE"/>
              <a:pPr>
                <a:defRPr/>
              </a:pPr>
              <a:t>‹#›</a:t>
            </a:fld>
            <a:endParaRPr lang="et-EE"/>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dt" idx="10"/>
          </p:nvPr>
        </p:nvSpPr>
        <p:spPr>
          <a:ln/>
        </p:spPr>
        <p:txBody>
          <a:bodyPr/>
          <a:lstStyle>
            <a:lvl1pPr>
              <a:defRPr/>
            </a:lvl1pPr>
          </a:lstStyle>
          <a:p>
            <a:pPr>
              <a:defRPr/>
            </a:pPr>
            <a:fld id="{966C54BC-AD2B-4294-AF4B-E4BB64E2F0E3}" type="datetime1">
              <a:rPr lang="en-US"/>
              <a:pPr>
                <a:defRPr/>
              </a:pPr>
              <a:t>3/12/2014</a:t>
            </a:fld>
            <a:endParaRPr lang="en-US"/>
          </a:p>
        </p:txBody>
      </p:sp>
      <p:sp>
        <p:nvSpPr>
          <p:cNvPr id="8" name="Rectangle 5"/>
          <p:cNvSpPr>
            <a:spLocks noGrp="1" noChangeArrowheads="1"/>
          </p:cNvSpPr>
          <p:nvPr>
            <p:ph type="sldNum" idx="11"/>
          </p:nvPr>
        </p:nvSpPr>
        <p:spPr>
          <a:ln/>
        </p:spPr>
        <p:txBody>
          <a:bodyPr/>
          <a:lstStyle>
            <a:lvl1pPr>
              <a:defRPr/>
            </a:lvl1pPr>
          </a:lstStyle>
          <a:p>
            <a:pPr>
              <a:defRPr/>
            </a:pPr>
            <a:fld id="{B5E065A6-22B6-4680-887B-77946243D192}" type="slidenum">
              <a:rPr lang="et-EE"/>
              <a:pPr>
                <a:defRPr/>
              </a:pPr>
              <a:t>‹#›</a:t>
            </a:fld>
            <a:endParaRPr lang="et-EE"/>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dt" idx="10"/>
          </p:nvPr>
        </p:nvSpPr>
        <p:spPr>
          <a:ln/>
        </p:spPr>
        <p:txBody>
          <a:bodyPr/>
          <a:lstStyle>
            <a:lvl1pPr>
              <a:defRPr/>
            </a:lvl1pPr>
          </a:lstStyle>
          <a:p>
            <a:pPr>
              <a:defRPr/>
            </a:pPr>
            <a:fld id="{2D8FE6D5-ECD6-4826-82A0-9043ED38F4A4}" type="datetime1">
              <a:rPr lang="en-US"/>
              <a:pPr>
                <a:defRPr/>
              </a:pPr>
              <a:t>3/12/2014</a:t>
            </a:fld>
            <a:endParaRPr lang="en-US"/>
          </a:p>
        </p:txBody>
      </p:sp>
      <p:sp>
        <p:nvSpPr>
          <p:cNvPr id="4" name="Rectangle 5"/>
          <p:cNvSpPr>
            <a:spLocks noGrp="1" noChangeArrowheads="1"/>
          </p:cNvSpPr>
          <p:nvPr>
            <p:ph type="sldNum" idx="11"/>
          </p:nvPr>
        </p:nvSpPr>
        <p:spPr>
          <a:ln/>
        </p:spPr>
        <p:txBody>
          <a:bodyPr/>
          <a:lstStyle>
            <a:lvl1pPr>
              <a:defRPr/>
            </a:lvl1pPr>
          </a:lstStyle>
          <a:p>
            <a:pPr>
              <a:defRPr/>
            </a:pPr>
            <a:fld id="{3BCBEAB0-4D98-4FA2-A961-6C0981D9B4A8}" type="slidenum">
              <a:rPr lang="et-EE"/>
              <a:pPr>
                <a:defRPr/>
              </a:pPr>
              <a:t>‹#›</a:t>
            </a:fld>
            <a:endParaRPr lang="et-EE"/>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pPr>
              <a:defRPr/>
            </a:pPr>
            <a:fld id="{DBC73560-9F60-471F-9F25-30FEB600BBB3}" type="datetime1">
              <a:rPr lang="en-US"/>
              <a:pPr>
                <a:defRPr/>
              </a:pPr>
              <a:t>3/12/2014</a:t>
            </a:fld>
            <a:endParaRPr lang="en-US"/>
          </a:p>
        </p:txBody>
      </p:sp>
      <p:sp>
        <p:nvSpPr>
          <p:cNvPr id="3" name="Rectangle 5"/>
          <p:cNvSpPr>
            <a:spLocks noGrp="1" noChangeArrowheads="1"/>
          </p:cNvSpPr>
          <p:nvPr>
            <p:ph type="sldNum" idx="11"/>
          </p:nvPr>
        </p:nvSpPr>
        <p:spPr>
          <a:ln/>
        </p:spPr>
        <p:txBody>
          <a:bodyPr/>
          <a:lstStyle>
            <a:lvl1pPr>
              <a:defRPr/>
            </a:lvl1pPr>
          </a:lstStyle>
          <a:p>
            <a:pPr>
              <a:defRPr/>
            </a:pPr>
            <a:fld id="{7FA68D1E-D28F-4BCE-98EE-F5E983F7E74B}" type="slidenum">
              <a:rPr lang="et-EE"/>
              <a:pPr>
                <a:defRPr/>
              </a:pPr>
              <a:t>‹#›</a:t>
            </a:fld>
            <a:endParaRPr lang="et-EE"/>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312AA168-3610-4A9C-BC9B-D451FC3113E9}"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E77E96E1-D753-4F78-9AE2-F67FAB757912}" type="slidenum">
              <a:rPr lang="et-EE"/>
              <a:pPr>
                <a:defRPr/>
              </a:pPr>
              <a:t>‹#›</a:t>
            </a:fld>
            <a:endParaRPr lang="et-EE"/>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pPr>
              <a:defRPr/>
            </a:pPr>
            <a:fld id="{8A3A1AA1-D7BF-4128-BFB8-4CAA2014A095}" type="datetime1">
              <a:rPr lang="en-US"/>
              <a:pPr>
                <a:defRPr/>
              </a:pPr>
              <a:t>3/12/2014</a:t>
            </a:fld>
            <a:endParaRPr lang="en-US"/>
          </a:p>
        </p:txBody>
      </p:sp>
      <p:sp>
        <p:nvSpPr>
          <p:cNvPr id="6" name="Rectangle 5"/>
          <p:cNvSpPr>
            <a:spLocks noGrp="1" noChangeArrowheads="1"/>
          </p:cNvSpPr>
          <p:nvPr>
            <p:ph type="sldNum" idx="11"/>
          </p:nvPr>
        </p:nvSpPr>
        <p:spPr>
          <a:ln/>
        </p:spPr>
        <p:txBody>
          <a:bodyPr/>
          <a:lstStyle>
            <a:lvl1pPr>
              <a:defRPr/>
            </a:lvl1pPr>
          </a:lstStyle>
          <a:p>
            <a:pPr>
              <a:defRPr/>
            </a:pPr>
            <a:fld id="{AA65252A-915A-4BA3-803F-56147D0161D9}" type="slidenum">
              <a:rPr lang="et-EE"/>
              <a:pPr>
                <a:defRPr/>
              </a:pPr>
              <a:t>‹#›</a:t>
            </a:fld>
            <a:endParaRPr lang="et-EE"/>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589F9DF4-EAFF-4B06-8ED3-025E61093C1C}"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37642DB7-CE7E-485F-8BB9-137D31CDAA04}" type="slidenum">
              <a:rPr lang="et-EE"/>
              <a:pPr>
                <a:defRPr/>
              </a:pPr>
              <a:t>‹#›</a:t>
            </a:fld>
            <a:endParaRPr lang="et-EE"/>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5813" cy="530225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302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dt" idx="10"/>
          </p:nvPr>
        </p:nvSpPr>
        <p:spPr>
          <a:ln/>
        </p:spPr>
        <p:txBody>
          <a:bodyPr/>
          <a:lstStyle>
            <a:lvl1pPr>
              <a:defRPr/>
            </a:lvl1pPr>
          </a:lstStyle>
          <a:p>
            <a:pPr>
              <a:defRPr/>
            </a:pPr>
            <a:fld id="{40E9547B-8559-41CD-8221-E107248D62FA}" type="datetime1">
              <a:rPr lang="en-US"/>
              <a:pPr>
                <a:defRPr/>
              </a:pPr>
              <a:t>3/12/2014</a:t>
            </a:fld>
            <a:endParaRPr lang="en-US"/>
          </a:p>
        </p:txBody>
      </p:sp>
      <p:sp>
        <p:nvSpPr>
          <p:cNvPr id="5" name="Rectangle 5"/>
          <p:cNvSpPr>
            <a:spLocks noGrp="1" noChangeArrowheads="1"/>
          </p:cNvSpPr>
          <p:nvPr>
            <p:ph type="sldNum" idx="11"/>
          </p:nvPr>
        </p:nvSpPr>
        <p:spPr>
          <a:ln/>
        </p:spPr>
        <p:txBody>
          <a:bodyPr/>
          <a:lstStyle>
            <a:lvl1pPr>
              <a:defRPr/>
            </a:lvl1pPr>
          </a:lstStyle>
          <a:p>
            <a:pPr>
              <a:defRPr/>
            </a:pPr>
            <a:fld id="{C0F8DEE9-D8CE-42E9-BEB9-4B94F82231B3}" type="slidenum">
              <a:rPr lang="et-EE"/>
              <a:pPr>
                <a:defRPr/>
              </a:pPr>
              <a:t>‹#›</a:t>
            </a:fld>
            <a:endParaRPr lang="et-EE"/>
          </a:p>
        </p:txBody>
      </p:sp>
    </p:spTree>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t-EE"/>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t-EE"/>
          </a:p>
        </p:txBody>
      </p:sp>
      <p:sp>
        <p:nvSpPr>
          <p:cNvPr id="4" name="Rectangle 3"/>
          <p:cNvSpPr>
            <a:spLocks noGrp="1" noChangeArrowheads="1"/>
          </p:cNvSpPr>
          <p:nvPr>
            <p:ph type="sldNum" idx="10"/>
          </p:nvPr>
        </p:nvSpPr>
        <p:spPr>
          <a:ln/>
        </p:spPr>
        <p:txBody>
          <a:bodyPr/>
          <a:lstStyle>
            <a:lvl1pPr>
              <a:defRPr/>
            </a:lvl1pPr>
          </a:lstStyle>
          <a:p>
            <a:pPr>
              <a:defRPr/>
            </a:pPr>
            <a:fld id="{374F0FCD-CB89-41BC-81A0-378130E8C66B}" type="slidenum">
              <a:rPr lang="et-EE"/>
              <a:pPr>
                <a:defRPr/>
              </a:pPr>
              <a:t>‹#›</a:t>
            </a:fld>
            <a:endParaRPr lang="et-EE"/>
          </a:p>
        </p:txBody>
      </p:sp>
    </p:spTree>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sldNum" idx="10"/>
          </p:nvPr>
        </p:nvSpPr>
        <p:spPr>
          <a:ln/>
        </p:spPr>
        <p:txBody>
          <a:bodyPr/>
          <a:lstStyle>
            <a:lvl1pPr>
              <a:defRPr/>
            </a:lvl1pPr>
          </a:lstStyle>
          <a:p>
            <a:pPr>
              <a:defRPr/>
            </a:pPr>
            <a:fld id="{0D6E0B29-506E-4707-9A3C-924A6F487232}" type="slidenum">
              <a:rPr lang="et-EE"/>
              <a:pPr>
                <a:defRPr/>
              </a:pPr>
              <a:t>‹#›</a:t>
            </a:fld>
            <a:endParaRPr lang="et-EE"/>
          </a:p>
        </p:txBody>
      </p:sp>
    </p:spTree>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t-EE"/>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3"/>
          <p:cNvSpPr>
            <a:spLocks noGrp="1" noChangeArrowheads="1"/>
          </p:cNvSpPr>
          <p:nvPr>
            <p:ph type="sldNum" idx="10"/>
          </p:nvPr>
        </p:nvSpPr>
        <p:spPr>
          <a:ln/>
        </p:spPr>
        <p:txBody>
          <a:bodyPr/>
          <a:lstStyle>
            <a:lvl1pPr>
              <a:defRPr/>
            </a:lvl1pPr>
          </a:lstStyle>
          <a:p>
            <a:pPr>
              <a:defRPr/>
            </a:pPr>
            <a:fld id="{B41AAFA4-6F5F-4480-835C-ED5077B6FD40}" type="slidenum">
              <a:rPr lang="et-EE"/>
              <a:pPr>
                <a:defRPr/>
              </a:pPr>
              <a:t>‹#›</a:t>
            </a:fld>
            <a:endParaRPr lang="et-EE"/>
          </a:p>
        </p:txBody>
      </p:sp>
    </p:spTree>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Content Placeholder 2"/>
          <p:cNvSpPr>
            <a:spLocks noGrp="1"/>
          </p:cNvSpPr>
          <p:nvPr>
            <p:ph sz="half" idx="1"/>
          </p:nvPr>
        </p:nvSpPr>
        <p:spPr>
          <a:xfrm>
            <a:off x="457200" y="1600200"/>
            <a:ext cx="4037013"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Content Placeholder 3"/>
          <p:cNvSpPr>
            <a:spLocks noGrp="1"/>
          </p:cNvSpPr>
          <p:nvPr>
            <p:ph sz="half" idx="2"/>
          </p:nvPr>
        </p:nvSpPr>
        <p:spPr>
          <a:xfrm>
            <a:off x="4646613" y="1600200"/>
            <a:ext cx="4038600" cy="3976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Rectangle 3"/>
          <p:cNvSpPr>
            <a:spLocks noGrp="1" noChangeArrowheads="1"/>
          </p:cNvSpPr>
          <p:nvPr>
            <p:ph type="sldNum" idx="10"/>
          </p:nvPr>
        </p:nvSpPr>
        <p:spPr>
          <a:ln/>
        </p:spPr>
        <p:txBody>
          <a:bodyPr/>
          <a:lstStyle>
            <a:lvl1pPr>
              <a:defRPr/>
            </a:lvl1pPr>
          </a:lstStyle>
          <a:p>
            <a:pPr>
              <a:defRPr/>
            </a:pPr>
            <a:fld id="{C9BD40C6-C649-4B25-99A9-B8FFF0621DF8}" type="slidenum">
              <a:rPr lang="et-EE"/>
              <a:pPr>
                <a:defRPr/>
              </a:pPr>
              <a:t>‹#›</a:t>
            </a:fld>
            <a:endParaRPr lang="et-EE"/>
          </a:p>
        </p:txBody>
      </p:sp>
    </p:spTree>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t-EE"/>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7" name="Rectangle 3"/>
          <p:cNvSpPr>
            <a:spLocks noGrp="1" noChangeArrowheads="1"/>
          </p:cNvSpPr>
          <p:nvPr>
            <p:ph type="sldNum" idx="10"/>
          </p:nvPr>
        </p:nvSpPr>
        <p:spPr>
          <a:ln/>
        </p:spPr>
        <p:txBody>
          <a:bodyPr/>
          <a:lstStyle>
            <a:lvl1pPr>
              <a:defRPr/>
            </a:lvl1pPr>
          </a:lstStyle>
          <a:p>
            <a:pPr>
              <a:defRPr/>
            </a:pPr>
            <a:fld id="{065FBC00-83C5-4831-BFC2-9331320AD92F}" type="slidenum">
              <a:rPr lang="et-EE"/>
              <a:pPr>
                <a:defRPr/>
              </a:pPr>
              <a:t>‹#›</a:t>
            </a:fld>
            <a:endParaRPr lang="et-EE"/>
          </a:p>
        </p:txBody>
      </p:sp>
    </p:spTree>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Rectangle 3"/>
          <p:cNvSpPr>
            <a:spLocks noGrp="1" noChangeArrowheads="1"/>
          </p:cNvSpPr>
          <p:nvPr>
            <p:ph type="sldNum" idx="10"/>
          </p:nvPr>
        </p:nvSpPr>
        <p:spPr>
          <a:ln/>
        </p:spPr>
        <p:txBody>
          <a:bodyPr/>
          <a:lstStyle>
            <a:lvl1pPr>
              <a:defRPr/>
            </a:lvl1pPr>
          </a:lstStyle>
          <a:p>
            <a:pPr>
              <a:defRPr/>
            </a:pPr>
            <a:fld id="{A620B8CD-8367-4038-9C1C-452BE12AADD5}" type="slidenum">
              <a:rPr lang="et-EE"/>
              <a:pPr>
                <a:defRPr/>
              </a:pPr>
              <a:t>‹#›</a:t>
            </a:fld>
            <a:endParaRPr lang="et-EE"/>
          </a:p>
        </p:txBody>
      </p:sp>
    </p:spTree>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sldNum" idx="10"/>
          </p:nvPr>
        </p:nvSpPr>
        <p:spPr>
          <a:ln/>
        </p:spPr>
        <p:txBody>
          <a:bodyPr/>
          <a:lstStyle>
            <a:lvl1pPr>
              <a:defRPr/>
            </a:lvl1pPr>
          </a:lstStyle>
          <a:p>
            <a:pPr>
              <a:defRPr/>
            </a:pPr>
            <a:fld id="{749B9240-9BA3-4149-80F1-E4937BB07947}" type="slidenum">
              <a:rPr lang="et-EE"/>
              <a:pPr>
                <a:defRPr/>
              </a:pPr>
              <a:t>‹#›</a:t>
            </a:fld>
            <a:endParaRPr lang="et-EE"/>
          </a:p>
        </p:txBody>
      </p:sp>
    </p:spTree>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t-EE"/>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sldNum" idx="10"/>
          </p:nvPr>
        </p:nvSpPr>
        <p:spPr>
          <a:ln/>
        </p:spPr>
        <p:txBody>
          <a:bodyPr/>
          <a:lstStyle>
            <a:lvl1pPr>
              <a:defRPr/>
            </a:lvl1pPr>
          </a:lstStyle>
          <a:p>
            <a:pPr>
              <a:defRPr/>
            </a:pPr>
            <a:fld id="{C583B919-7B2F-4CBA-B0F8-ECDDE8B42E67}" type="slidenum">
              <a:rPr lang="et-EE"/>
              <a:pPr>
                <a:defRPr/>
              </a:pPr>
              <a:t>‹#›</a:t>
            </a:fld>
            <a:endParaRPr lang="et-EE"/>
          </a:p>
        </p:txBody>
      </p:sp>
    </p:spTree>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t-EE"/>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t-EE"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3"/>
          <p:cNvSpPr>
            <a:spLocks noGrp="1" noChangeArrowheads="1"/>
          </p:cNvSpPr>
          <p:nvPr>
            <p:ph type="sldNum" idx="10"/>
          </p:nvPr>
        </p:nvSpPr>
        <p:spPr>
          <a:ln/>
        </p:spPr>
        <p:txBody>
          <a:bodyPr/>
          <a:lstStyle>
            <a:lvl1pPr>
              <a:defRPr/>
            </a:lvl1pPr>
          </a:lstStyle>
          <a:p>
            <a:pPr>
              <a:defRPr/>
            </a:pPr>
            <a:fld id="{CA799C8E-F8BA-46C1-885A-F3ADB4DC2CEE}" type="slidenum">
              <a:rPr lang="et-EE"/>
              <a:pPr>
                <a:defRPr/>
              </a:pPr>
              <a:t>‹#›</a:t>
            </a:fld>
            <a:endParaRPr lang="et-EE"/>
          </a:p>
        </p:txBody>
      </p:sp>
    </p:spTree>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t-EE"/>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sldNum" idx="10"/>
          </p:nvPr>
        </p:nvSpPr>
        <p:spPr>
          <a:ln/>
        </p:spPr>
        <p:txBody>
          <a:bodyPr/>
          <a:lstStyle>
            <a:lvl1pPr>
              <a:defRPr/>
            </a:lvl1pPr>
          </a:lstStyle>
          <a:p>
            <a:pPr>
              <a:defRPr/>
            </a:pPr>
            <a:fld id="{68D77CD1-A4A5-4ED3-9262-DA819A828E4B}" type="slidenum">
              <a:rPr lang="et-EE"/>
              <a:pPr>
                <a:defRPr/>
              </a:pPr>
              <a:t>‹#›</a:t>
            </a:fld>
            <a:endParaRPr lang="et-EE"/>
          </a:p>
        </p:txBody>
      </p:sp>
    </p:spTree>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5813" cy="5302250"/>
          </a:xfrm>
        </p:spPr>
        <p:txBody>
          <a:bodyPr vert="eaVert"/>
          <a:lstStyle/>
          <a:p>
            <a:r>
              <a:rPr lang="en-US" smtClean="0"/>
              <a:t>Click to edit Master title style</a:t>
            </a:r>
            <a:endParaRPr lang="et-EE"/>
          </a:p>
        </p:txBody>
      </p:sp>
      <p:sp>
        <p:nvSpPr>
          <p:cNvPr id="3" name="Vertical Text Placeholder 2"/>
          <p:cNvSpPr>
            <a:spLocks noGrp="1"/>
          </p:cNvSpPr>
          <p:nvPr>
            <p:ph type="body" orient="vert" idx="1"/>
          </p:nvPr>
        </p:nvSpPr>
        <p:spPr>
          <a:xfrm>
            <a:off x="457200" y="274638"/>
            <a:ext cx="6019800" cy="53022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t-EE"/>
          </a:p>
        </p:txBody>
      </p:sp>
      <p:sp>
        <p:nvSpPr>
          <p:cNvPr id="4" name="Rectangle 3"/>
          <p:cNvSpPr>
            <a:spLocks noGrp="1" noChangeArrowheads="1"/>
          </p:cNvSpPr>
          <p:nvPr>
            <p:ph type="sldNum" idx="10"/>
          </p:nvPr>
        </p:nvSpPr>
        <p:spPr>
          <a:ln/>
        </p:spPr>
        <p:txBody>
          <a:bodyPr/>
          <a:lstStyle>
            <a:lvl1pPr>
              <a:defRPr/>
            </a:lvl1pPr>
          </a:lstStyle>
          <a:p>
            <a:pPr>
              <a:defRPr/>
            </a:pPr>
            <a:fld id="{A072E06F-47B3-4051-9FE2-6D7CEFAAA0DE}" type="slidenum">
              <a:rPr lang="et-EE"/>
              <a:pPr>
                <a:defRPr/>
              </a:pPr>
              <a:t>‹#›</a:t>
            </a:fld>
            <a:endParaRPr lang="et-EE"/>
          </a:p>
        </p:txBody>
      </p:sp>
    </p:spTree>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8013" cy="1141412"/>
          </a:xfrm>
        </p:spPr>
        <p:txBody>
          <a:bodyPr/>
          <a:lstStyle/>
          <a:p>
            <a:r>
              <a:rPr lang="en-US" smtClean="0"/>
              <a:t>Click to edit Master title style</a:t>
            </a:r>
            <a:endParaRPr lang="et-EE"/>
          </a:p>
        </p:txBody>
      </p:sp>
      <p:sp>
        <p:nvSpPr>
          <p:cNvPr id="3" name="Rectangle 3"/>
          <p:cNvSpPr>
            <a:spLocks noGrp="1" noChangeArrowheads="1"/>
          </p:cNvSpPr>
          <p:nvPr>
            <p:ph type="sldNum" idx="10"/>
          </p:nvPr>
        </p:nvSpPr>
        <p:spPr>
          <a:ln/>
        </p:spPr>
        <p:txBody>
          <a:bodyPr/>
          <a:lstStyle>
            <a:lvl1pPr>
              <a:defRPr/>
            </a:lvl1pPr>
          </a:lstStyle>
          <a:p>
            <a:pPr>
              <a:defRPr/>
            </a:pPr>
            <a:fld id="{6B7AF602-C1B2-4F94-AAE7-DEE5C8340B08}" type="slidenum">
              <a:rPr lang="et-EE"/>
              <a:pPr>
                <a:defRPr/>
              </a:pPr>
              <a:t>‹#›</a:t>
            </a:fld>
            <a:endParaRPr lang="et-E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theme" Target="../theme/theme13.xml"/><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slideLayout" Target="../slideLayouts/slideLayout144.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title"/>
          </p:nvPr>
        </p:nvSpPr>
        <p:spPr bwMode="auto">
          <a:xfrm>
            <a:off x="457200" y="274638"/>
            <a:ext cx="8226425" cy="1139825"/>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2051" name="Rectangle 2"/>
          <p:cNvSpPr>
            <a:spLocks noGrp="1" noChangeArrowheads="1"/>
          </p:cNvSpPr>
          <p:nvPr>
            <p:ph type="body" idx="1"/>
          </p:nvPr>
        </p:nvSpPr>
        <p:spPr bwMode="auto">
          <a:xfrm>
            <a:off x="457200" y="1600200"/>
            <a:ext cx="8226425" cy="39766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2" name="Rectangle 3"/>
          <p:cNvSpPr>
            <a:spLocks noGrp="1" noChangeArrowheads="1"/>
          </p:cNvSpPr>
          <p:nvPr>
            <p:ph type="dt"/>
          </p:nvPr>
        </p:nvSpPr>
        <p:spPr bwMode="auto">
          <a:xfrm>
            <a:off x="0" y="0"/>
            <a:ext cx="0" cy="460375"/>
          </a:xfrm>
          <a:prstGeom prst="rect">
            <a:avLst/>
          </a:prstGeom>
          <a:noFill/>
          <a:ln w="9525">
            <a:noFill/>
            <a:round/>
            <a:headEnd/>
            <a:tailEnd/>
          </a:ln>
          <a:effectLst/>
        </p:spPr>
        <p:txBody>
          <a:bodyPr vert="horz" wrap="square" lIns="90000" tIns="45000" rIns="90000" bIns="45000" numCol="1" anchor="t" anchorCtr="0" compatLnSpc="1">
            <a:prstTxWarp prst="textNoShape">
              <a:avLst/>
            </a:prstTxWarp>
          </a:bodyPr>
          <a:lstStyle>
            <a:lvl1pPr>
              <a:buSzPct val="45000"/>
              <a:buFont typeface="StarSymbol" charset="0"/>
              <a:buNone/>
              <a:defRPr sz="2400" smtClean="0">
                <a:solidFill>
                  <a:srgbClr val="000000"/>
                </a:solidFill>
                <a:latin typeface="+mn-lt"/>
                <a:ea typeface="Microsoft YaHei" charset="-122"/>
                <a:cs typeface="Segoe UI" charset="0"/>
              </a:defRPr>
            </a:lvl1pPr>
          </a:lstStyle>
          <a:p>
            <a:pPr>
              <a:defRPr/>
            </a:pPr>
            <a:fld id="{B1C1D91D-BAEB-45AE-B8D3-1327B229BC06}" type="datetime1">
              <a:rPr lang="et-EE"/>
              <a:pPr>
                <a:defRPr/>
              </a:pPr>
              <a:t>12.03.2014</a:t>
            </a:fld>
            <a:endParaRPr lang="et-EE"/>
          </a:p>
        </p:txBody>
      </p:sp>
      <p:sp>
        <p:nvSpPr>
          <p:cNvPr id="2052" name="Text Box 4"/>
          <p:cNvSpPr txBox="1">
            <a:spLocks noChangeArrowheads="1"/>
          </p:cNvSpPr>
          <p:nvPr/>
        </p:nvSpPr>
        <p:spPr bwMode="auto">
          <a:xfrm>
            <a:off x="0" y="0"/>
            <a:ext cx="1588" cy="1588"/>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2053" name="Rectangle 5"/>
          <p:cNvSpPr>
            <a:spLocks noGrp="1" noChangeArrowheads="1"/>
          </p:cNvSpPr>
          <p:nvPr>
            <p:ph type="sldNum"/>
          </p:nvPr>
        </p:nvSpPr>
        <p:spPr bwMode="auto">
          <a:xfrm>
            <a:off x="0" y="0"/>
            <a:ext cx="0" cy="460375"/>
          </a:xfrm>
          <a:prstGeom prst="rect">
            <a:avLst/>
          </a:prstGeom>
          <a:noFill/>
          <a:ln w="9525">
            <a:noFill/>
            <a:round/>
            <a:headEnd/>
            <a:tailEnd/>
          </a:ln>
          <a:effectLst/>
        </p:spPr>
        <p:txBody>
          <a:bodyPr vert="horz" wrap="square" lIns="90000" tIns="45000" rIns="90000" bIns="45000" numCol="1" anchor="t" anchorCtr="0" compatLnSpc="1">
            <a:prstTxWarp prst="textNoShape">
              <a:avLst/>
            </a:prstTxWarp>
          </a:bodyPr>
          <a:lstStyle>
            <a:lvl1pPr>
              <a:buSzPct val="45000"/>
              <a:buFont typeface="StarSymbol" charset="0"/>
              <a:buNone/>
              <a:defRPr sz="2400" smtClean="0">
                <a:solidFill>
                  <a:srgbClr val="000000"/>
                </a:solidFill>
                <a:latin typeface="+mn-lt"/>
                <a:ea typeface="Microsoft YaHei" charset="-122"/>
                <a:cs typeface="Segoe UI" charset="0"/>
              </a:defRPr>
            </a:lvl1pPr>
          </a:lstStyle>
          <a:p>
            <a:pPr>
              <a:defRPr/>
            </a:pPr>
            <a:fld id="{9E3786CA-3E6D-4420-84E5-17463D13B193}"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p:txStyles>
    <p:titleStyle>
      <a:lvl1pPr algn="l" defTabSz="449263" rtl="0" eaLnBrk="0" fontAlgn="base" hangingPunct="0">
        <a:lnSpc>
          <a:spcPct val="102000"/>
        </a:lnSpc>
        <a:spcBef>
          <a:spcPct val="0"/>
        </a:spcBef>
        <a:spcAft>
          <a:spcPct val="0"/>
        </a:spcAft>
        <a:buClr>
          <a:srgbClr val="000000"/>
        </a:buClr>
        <a:buSzPct val="100000"/>
        <a:buFont typeface="Times New Roman" pitchFamily="18" charset="0"/>
        <a:defRPr sz="300">
          <a:solidFill>
            <a:srgbClr val="000000"/>
          </a:solidFill>
          <a:latin typeface="+mj-lt"/>
          <a:ea typeface="+mj-ea"/>
          <a:cs typeface="+mj-cs"/>
        </a:defRPr>
      </a:lvl1pPr>
      <a:lvl2pPr algn="l" defTabSz="449263" rtl="0" eaLnBrk="0" fontAlgn="base" hangingPunct="0">
        <a:lnSpc>
          <a:spcPct val="102000"/>
        </a:lnSpc>
        <a:spcBef>
          <a:spcPct val="0"/>
        </a:spcBef>
        <a:spcAft>
          <a:spcPct val="0"/>
        </a:spcAft>
        <a:buClr>
          <a:srgbClr val="000000"/>
        </a:buClr>
        <a:buSzPct val="100000"/>
        <a:buFont typeface="Times New Roman" pitchFamily="18" charset="0"/>
        <a:defRPr sz="300">
          <a:solidFill>
            <a:srgbClr val="000000"/>
          </a:solidFill>
          <a:latin typeface="Calibri" charset="0"/>
          <a:ea typeface="Microsoft YaHei" charset="-122"/>
        </a:defRPr>
      </a:lvl2pPr>
      <a:lvl3pPr algn="l" defTabSz="449263" rtl="0" eaLnBrk="0" fontAlgn="base" hangingPunct="0">
        <a:lnSpc>
          <a:spcPct val="102000"/>
        </a:lnSpc>
        <a:spcBef>
          <a:spcPct val="0"/>
        </a:spcBef>
        <a:spcAft>
          <a:spcPct val="0"/>
        </a:spcAft>
        <a:buClr>
          <a:srgbClr val="000000"/>
        </a:buClr>
        <a:buSzPct val="100000"/>
        <a:buFont typeface="Times New Roman" pitchFamily="18" charset="0"/>
        <a:defRPr sz="300">
          <a:solidFill>
            <a:srgbClr val="000000"/>
          </a:solidFill>
          <a:latin typeface="Calibri" charset="0"/>
          <a:ea typeface="Microsoft YaHei" charset="-122"/>
        </a:defRPr>
      </a:lvl3pPr>
      <a:lvl4pPr algn="l" defTabSz="449263" rtl="0" eaLnBrk="0" fontAlgn="base" hangingPunct="0">
        <a:lnSpc>
          <a:spcPct val="102000"/>
        </a:lnSpc>
        <a:spcBef>
          <a:spcPct val="0"/>
        </a:spcBef>
        <a:spcAft>
          <a:spcPct val="0"/>
        </a:spcAft>
        <a:buClr>
          <a:srgbClr val="000000"/>
        </a:buClr>
        <a:buSzPct val="100000"/>
        <a:buFont typeface="Times New Roman" pitchFamily="18" charset="0"/>
        <a:defRPr sz="300">
          <a:solidFill>
            <a:srgbClr val="000000"/>
          </a:solidFill>
          <a:latin typeface="Calibri" charset="0"/>
          <a:ea typeface="Microsoft YaHei" charset="-122"/>
        </a:defRPr>
      </a:lvl4pPr>
      <a:lvl5pPr algn="l" defTabSz="449263" rtl="0" eaLnBrk="0" fontAlgn="base" hangingPunct="0">
        <a:lnSpc>
          <a:spcPct val="102000"/>
        </a:lnSpc>
        <a:spcBef>
          <a:spcPct val="0"/>
        </a:spcBef>
        <a:spcAft>
          <a:spcPct val="0"/>
        </a:spcAft>
        <a:buClr>
          <a:srgbClr val="000000"/>
        </a:buClr>
        <a:buSzPct val="100000"/>
        <a:buFont typeface="Times New Roman" pitchFamily="18" charset="0"/>
        <a:defRPr sz="300">
          <a:solidFill>
            <a:srgbClr val="000000"/>
          </a:solidFill>
          <a:latin typeface="Calibri" charset="0"/>
          <a:ea typeface="Microsoft YaHei" charset="-122"/>
        </a:defRPr>
      </a:lvl5pPr>
      <a:lvl6pPr marL="2514600" indent="-228600" algn="l" defTabSz="449263" rtl="0" eaLnBrk="0" fontAlgn="base" hangingPunct="0">
        <a:lnSpc>
          <a:spcPct val="102000"/>
        </a:lnSpc>
        <a:spcBef>
          <a:spcPct val="0"/>
        </a:spcBef>
        <a:spcAft>
          <a:spcPct val="0"/>
        </a:spcAft>
        <a:buClr>
          <a:srgbClr val="000000"/>
        </a:buClr>
        <a:buSzPct val="100000"/>
        <a:buFont typeface="Times New Roman" pitchFamily="16" charset="0"/>
        <a:defRPr sz="300">
          <a:solidFill>
            <a:srgbClr val="000000"/>
          </a:solidFill>
          <a:latin typeface="Calibri" charset="0"/>
          <a:ea typeface="Microsoft YaHei" charset="-122"/>
        </a:defRPr>
      </a:lvl6pPr>
      <a:lvl7pPr marL="2971800" indent="-228600" algn="l" defTabSz="449263" rtl="0" eaLnBrk="0" fontAlgn="base" hangingPunct="0">
        <a:lnSpc>
          <a:spcPct val="102000"/>
        </a:lnSpc>
        <a:spcBef>
          <a:spcPct val="0"/>
        </a:spcBef>
        <a:spcAft>
          <a:spcPct val="0"/>
        </a:spcAft>
        <a:buClr>
          <a:srgbClr val="000000"/>
        </a:buClr>
        <a:buSzPct val="100000"/>
        <a:buFont typeface="Times New Roman" pitchFamily="16" charset="0"/>
        <a:defRPr sz="300">
          <a:solidFill>
            <a:srgbClr val="000000"/>
          </a:solidFill>
          <a:latin typeface="Calibri" charset="0"/>
          <a:ea typeface="Microsoft YaHei" charset="-122"/>
        </a:defRPr>
      </a:lvl7pPr>
      <a:lvl8pPr marL="3429000" indent="-228600" algn="l" defTabSz="449263" rtl="0" eaLnBrk="0" fontAlgn="base" hangingPunct="0">
        <a:lnSpc>
          <a:spcPct val="102000"/>
        </a:lnSpc>
        <a:spcBef>
          <a:spcPct val="0"/>
        </a:spcBef>
        <a:spcAft>
          <a:spcPct val="0"/>
        </a:spcAft>
        <a:buClr>
          <a:srgbClr val="000000"/>
        </a:buClr>
        <a:buSzPct val="100000"/>
        <a:buFont typeface="Times New Roman" pitchFamily="16" charset="0"/>
        <a:defRPr sz="300">
          <a:solidFill>
            <a:srgbClr val="000000"/>
          </a:solidFill>
          <a:latin typeface="Calibri" charset="0"/>
          <a:ea typeface="Microsoft YaHei" charset="-122"/>
        </a:defRPr>
      </a:lvl8pPr>
      <a:lvl9pPr marL="3886200" indent="-228600" algn="l" defTabSz="449263" rtl="0" eaLnBrk="0" fontAlgn="base" hangingPunct="0">
        <a:lnSpc>
          <a:spcPct val="102000"/>
        </a:lnSpc>
        <a:spcBef>
          <a:spcPct val="0"/>
        </a:spcBef>
        <a:spcAft>
          <a:spcPct val="0"/>
        </a:spcAft>
        <a:buClr>
          <a:srgbClr val="000000"/>
        </a:buClr>
        <a:buSzPct val="100000"/>
        <a:buFont typeface="Times New Roman" pitchFamily="16" charset="0"/>
        <a:defRPr sz="300">
          <a:solidFill>
            <a:srgbClr val="000000"/>
          </a:solidFill>
          <a:latin typeface="Calibri" charset="0"/>
          <a:ea typeface="Microsoft YaHei" charset="-122"/>
        </a:defRPr>
      </a:lvl9pPr>
    </p:titleStyle>
    <p:bodyStyle>
      <a:lvl1pPr marL="342900" indent="-342900" algn="l" defTabSz="449263" rtl="0" eaLnBrk="0" fontAlgn="base" hangingPunct="0">
        <a:lnSpc>
          <a:spcPct val="102000"/>
        </a:lnSpc>
        <a:spcBef>
          <a:spcPct val="0"/>
        </a:spcBef>
        <a:spcAft>
          <a:spcPts val="1425"/>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lnSpc>
          <a:spcPct val="102000"/>
        </a:lnSpc>
        <a:spcBef>
          <a:spcPct val="0"/>
        </a:spcBef>
        <a:spcAft>
          <a:spcPts val="1138"/>
        </a:spcAft>
        <a:buClr>
          <a:srgbClr val="000000"/>
        </a:buClr>
        <a:buSzPct val="100000"/>
        <a:buFont typeface="Times New Roman" pitchFamily="18" charset="0"/>
        <a:buChar char="–"/>
        <a:defRPr sz="2400">
          <a:solidFill>
            <a:srgbClr val="000000"/>
          </a:solidFill>
          <a:latin typeface="+mn-lt"/>
          <a:ea typeface="+mn-ea"/>
        </a:defRPr>
      </a:lvl2pPr>
      <a:lvl3pPr marL="1143000" indent="-228600" algn="l" defTabSz="449263" rtl="0" eaLnBrk="0" fontAlgn="base" hangingPunct="0">
        <a:lnSpc>
          <a:spcPct val="102000"/>
        </a:lnSpc>
        <a:spcBef>
          <a:spcPct val="0"/>
        </a:spcBef>
        <a:spcAft>
          <a:spcPts val="850"/>
        </a:spcAft>
        <a:buClr>
          <a:srgbClr val="000000"/>
        </a:buClr>
        <a:buSzPct val="100000"/>
        <a:buFont typeface="Times New Roman" pitchFamily="18" charset="0"/>
        <a:buChar char="•"/>
        <a:defRPr sz="2000">
          <a:solidFill>
            <a:srgbClr val="000000"/>
          </a:solidFill>
          <a:latin typeface="+mn-lt"/>
          <a:ea typeface="+mn-ea"/>
        </a:defRPr>
      </a:lvl3pPr>
      <a:lvl4pPr marL="1600200" indent="-228600" algn="l" defTabSz="449263" rtl="0" eaLnBrk="0" fontAlgn="base" hangingPunct="0">
        <a:lnSpc>
          <a:spcPct val="102000"/>
        </a:lnSpc>
        <a:spcBef>
          <a:spcPct val="0"/>
        </a:spcBef>
        <a:spcAft>
          <a:spcPts val="575"/>
        </a:spcAft>
        <a:buClr>
          <a:srgbClr val="000000"/>
        </a:buClr>
        <a:buSzPct val="100000"/>
        <a:buFont typeface="Times New Roman" pitchFamily="18" charset="0"/>
        <a:buChar char="–"/>
        <a:defRPr sz="2000">
          <a:solidFill>
            <a:srgbClr val="000000"/>
          </a:solidFill>
          <a:latin typeface="+mn-lt"/>
          <a:ea typeface="+mn-ea"/>
        </a:defRPr>
      </a:lvl4pPr>
      <a:lvl5pPr marL="2057400" indent="-228600" algn="l" defTabSz="449263" rtl="0" eaLnBrk="0" fontAlgn="base" hangingPunct="0">
        <a:lnSpc>
          <a:spcPct val="102000"/>
        </a:lnSpc>
        <a:spcBef>
          <a:spcPct val="0"/>
        </a:spcBef>
        <a:spcAft>
          <a:spcPts val="288"/>
        </a:spcAft>
        <a:buClr>
          <a:srgbClr val="000000"/>
        </a:buClr>
        <a:buSzPct val="100000"/>
        <a:buFont typeface="Times New Roman" pitchFamily="18" charset="0"/>
        <a:buChar char="»"/>
        <a:defRPr sz="2000">
          <a:solidFill>
            <a:srgbClr val="000000"/>
          </a:solidFill>
          <a:latin typeface="+mn-lt"/>
          <a:ea typeface="+mn-ea"/>
        </a:defRPr>
      </a:lvl5pPr>
      <a:lvl6pPr marL="2514600" indent="-228600" algn="l" defTabSz="449263" rtl="0" eaLnBrk="0" fontAlgn="base" hangingPunct="0">
        <a:lnSpc>
          <a:spcPct val="102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lnSpc>
          <a:spcPct val="102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lnSpc>
          <a:spcPct val="102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lnSpc>
          <a:spcPct val="102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1"/>
          <p:cNvSpPr>
            <a:spLocks noGrp="1" noChangeArrowheads="1"/>
          </p:cNvSpPr>
          <p:nvPr>
            <p:ph type="title"/>
          </p:nvPr>
        </p:nvSpPr>
        <p:spPr bwMode="auto">
          <a:xfrm>
            <a:off x="457200" y="274638"/>
            <a:ext cx="8228013" cy="11414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3075" name="Rectangle 2"/>
          <p:cNvSpPr>
            <a:spLocks noGrp="1" noChangeArrowheads="1"/>
          </p:cNvSpPr>
          <p:nvPr>
            <p:ph type="body" idx="1"/>
          </p:nvPr>
        </p:nvSpPr>
        <p:spPr bwMode="auto">
          <a:xfrm>
            <a:off x="457200" y="1600200"/>
            <a:ext cx="8228013" cy="39766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2" name="Rectangle 3"/>
          <p:cNvSpPr>
            <a:spLocks noGrp="1" noChangeArrowheads="1"/>
          </p:cNvSpPr>
          <p:nvPr>
            <p:ph type="dt"/>
          </p:nvPr>
        </p:nvSpPr>
        <p:spPr bwMode="auto">
          <a:xfrm>
            <a:off x="457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B66C6ABE-D958-409D-92EF-51A6052B264F}" type="datetime1">
              <a:rPr lang="et-EE"/>
              <a:pPr>
                <a:defRPr/>
              </a:pPr>
              <a:t>12.03.2014</a:t>
            </a:fld>
            <a:endParaRPr lang="et-EE"/>
          </a:p>
        </p:txBody>
      </p:sp>
      <p:sp>
        <p:nvSpPr>
          <p:cNvPr id="3076" name="Text Box 4"/>
          <p:cNvSpPr txBox="1">
            <a:spLocks noChangeArrowheads="1"/>
          </p:cNvSpPr>
          <p:nvPr/>
        </p:nvSpPr>
        <p:spPr bwMode="auto">
          <a:xfrm>
            <a:off x="3124200" y="6356350"/>
            <a:ext cx="2895600" cy="365125"/>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3077" name="Rectangle 5"/>
          <p:cNvSpPr>
            <a:spLocks noGrp="1" noChangeArrowheads="1"/>
          </p:cNvSpPr>
          <p:nvPr>
            <p:ph type="sldNum"/>
          </p:nvPr>
        </p:nvSpPr>
        <p:spPr bwMode="auto">
          <a:xfrm>
            <a:off x="6553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lgn="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45058260-2AEF-481D-8B62-9830CCFC6444}"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p:txStyles>
    <p:title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8" charset="0"/>
        <a:buChar char="–"/>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8" charset="0"/>
        <a:buChar char="•"/>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1"/>
          <p:cNvSpPr>
            <a:spLocks noGrp="1" noChangeArrowheads="1"/>
          </p:cNvSpPr>
          <p:nvPr>
            <p:ph type="title"/>
          </p:nvPr>
        </p:nvSpPr>
        <p:spPr bwMode="auto">
          <a:xfrm>
            <a:off x="457200" y="274638"/>
            <a:ext cx="8228013" cy="11414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4099" name="Rectangle 2"/>
          <p:cNvSpPr>
            <a:spLocks noGrp="1" noChangeArrowheads="1"/>
          </p:cNvSpPr>
          <p:nvPr>
            <p:ph type="body" idx="1"/>
          </p:nvPr>
        </p:nvSpPr>
        <p:spPr bwMode="auto">
          <a:xfrm>
            <a:off x="457200" y="1600200"/>
            <a:ext cx="8228013" cy="39766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2" name="Rectangle 3"/>
          <p:cNvSpPr>
            <a:spLocks noGrp="1" noChangeArrowheads="1"/>
          </p:cNvSpPr>
          <p:nvPr>
            <p:ph type="dt"/>
          </p:nvPr>
        </p:nvSpPr>
        <p:spPr bwMode="auto">
          <a:xfrm>
            <a:off x="457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F1FDF758-B4B5-4936-B1E5-DB58E3D92D36}" type="datetime1">
              <a:rPr lang="en-US"/>
              <a:pPr>
                <a:defRPr/>
              </a:pPr>
              <a:t>3/12/2014</a:t>
            </a:fld>
            <a:endParaRPr lang="en-US"/>
          </a:p>
        </p:txBody>
      </p:sp>
      <p:sp>
        <p:nvSpPr>
          <p:cNvPr id="4100" name="Text Box 4"/>
          <p:cNvSpPr txBox="1">
            <a:spLocks noChangeArrowheads="1"/>
          </p:cNvSpPr>
          <p:nvPr/>
        </p:nvSpPr>
        <p:spPr bwMode="auto">
          <a:xfrm>
            <a:off x="3124200" y="6356350"/>
            <a:ext cx="2895600" cy="365125"/>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4101" name="Rectangle 5"/>
          <p:cNvSpPr>
            <a:spLocks noGrp="1" noChangeArrowheads="1"/>
          </p:cNvSpPr>
          <p:nvPr>
            <p:ph type="sldNum"/>
          </p:nvPr>
        </p:nvSpPr>
        <p:spPr bwMode="auto">
          <a:xfrm>
            <a:off x="6553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lgn="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E0CD3990-9F39-40CB-8EE3-8B88A8FE7518}"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Lst>
  <p:hf sldNum="0" hdr="0" ftr="0"/>
  <p:txStyles>
    <p:title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8" charset="0"/>
        <a:buChar char="–"/>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8" charset="0"/>
        <a:buChar char="•"/>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Rectangle 1"/>
          <p:cNvSpPr>
            <a:spLocks noGrp="1" noChangeArrowheads="1"/>
          </p:cNvSpPr>
          <p:nvPr>
            <p:ph type="title"/>
          </p:nvPr>
        </p:nvSpPr>
        <p:spPr bwMode="auto">
          <a:xfrm>
            <a:off x="457200" y="274638"/>
            <a:ext cx="8228013" cy="11414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5123" name="Rectangle 2"/>
          <p:cNvSpPr>
            <a:spLocks noGrp="1" noChangeArrowheads="1"/>
          </p:cNvSpPr>
          <p:nvPr>
            <p:ph type="body" idx="1"/>
          </p:nvPr>
        </p:nvSpPr>
        <p:spPr bwMode="auto">
          <a:xfrm>
            <a:off x="457200" y="1600200"/>
            <a:ext cx="8228013" cy="39766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6147" name="Rectangle 3"/>
          <p:cNvSpPr>
            <a:spLocks noGrp="1" noChangeArrowheads="1"/>
          </p:cNvSpPr>
          <p:nvPr>
            <p:ph type="dt"/>
          </p:nvPr>
        </p:nvSpPr>
        <p:spPr bwMode="auto">
          <a:xfrm>
            <a:off x="457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9ED46412-7914-4DA5-83A8-5968D101E08A}" type="datetime1">
              <a:rPr lang="en-US"/>
              <a:pPr>
                <a:defRPr/>
              </a:pPr>
              <a:t>3/12/2014</a:t>
            </a:fld>
            <a:endParaRPr lang="en-US"/>
          </a:p>
        </p:txBody>
      </p:sp>
      <p:sp>
        <p:nvSpPr>
          <p:cNvPr id="6148" name="Text Box 4"/>
          <p:cNvSpPr txBox="1">
            <a:spLocks noChangeArrowheads="1"/>
          </p:cNvSpPr>
          <p:nvPr/>
        </p:nvSpPr>
        <p:spPr bwMode="auto">
          <a:xfrm>
            <a:off x="3124200" y="6356350"/>
            <a:ext cx="2895600" cy="365125"/>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6149" name="Rectangle 5"/>
          <p:cNvSpPr>
            <a:spLocks noGrp="1" noChangeArrowheads="1"/>
          </p:cNvSpPr>
          <p:nvPr>
            <p:ph type="sldNum"/>
          </p:nvPr>
        </p:nvSpPr>
        <p:spPr bwMode="auto">
          <a:xfrm>
            <a:off x="6553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lgn="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6D08EFEE-BAB9-41BE-9B29-AF378EBAA454}"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Lst>
  <p:hf sldNum="0" hdr="0" ftr="0"/>
  <p:txStyles>
    <p:title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8" charset="0"/>
        <a:buChar char="–"/>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8" charset="0"/>
        <a:buChar char="•"/>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6" name="Rectangle 1"/>
          <p:cNvSpPr>
            <a:spLocks noGrp="1" noChangeArrowheads="1"/>
          </p:cNvSpPr>
          <p:nvPr>
            <p:ph type="title"/>
          </p:nvPr>
        </p:nvSpPr>
        <p:spPr bwMode="auto">
          <a:xfrm>
            <a:off x="457200" y="274638"/>
            <a:ext cx="8228013" cy="11414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6147" name="Rectangle 2"/>
          <p:cNvSpPr>
            <a:spLocks noGrp="1" noChangeArrowheads="1"/>
          </p:cNvSpPr>
          <p:nvPr>
            <p:ph type="body" idx="1"/>
          </p:nvPr>
        </p:nvSpPr>
        <p:spPr bwMode="auto">
          <a:xfrm>
            <a:off x="457200" y="1600200"/>
            <a:ext cx="8228013" cy="39766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7171" name="Rectangle 3"/>
          <p:cNvSpPr>
            <a:spLocks noGrp="1" noChangeArrowheads="1"/>
          </p:cNvSpPr>
          <p:nvPr>
            <p:ph type="dt"/>
          </p:nvPr>
        </p:nvSpPr>
        <p:spPr bwMode="auto">
          <a:xfrm>
            <a:off x="457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75E3F078-2E05-469E-96F1-923070AD7FC7}" type="datetime1">
              <a:rPr lang="en-US"/>
              <a:pPr>
                <a:defRPr/>
              </a:pPr>
              <a:t>3/12/2014</a:t>
            </a:fld>
            <a:endParaRPr lang="en-US"/>
          </a:p>
        </p:txBody>
      </p:sp>
      <p:sp>
        <p:nvSpPr>
          <p:cNvPr id="7172" name="Text Box 4"/>
          <p:cNvSpPr txBox="1">
            <a:spLocks noChangeArrowheads="1"/>
          </p:cNvSpPr>
          <p:nvPr/>
        </p:nvSpPr>
        <p:spPr bwMode="auto">
          <a:xfrm>
            <a:off x="3124200" y="6356350"/>
            <a:ext cx="2895600" cy="365125"/>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7173" name="Rectangle 5"/>
          <p:cNvSpPr>
            <a:spLocks noGrp="1" noChangeArrowheads="1"/>
          </p:cNvSpPr>
          <p:nvPr>
            <p:ph type="sldNum"/>
          </p:nvPr>
        </p:nvSpPr>
        <p:spPr bwMode="auto">
          <a:xfrm>
            <a:off x="6553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lgn="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338DEFA8-3663-4EC2-9C0D-CE098DC8C30F}"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hf sldNum="0" hdr="0" ftr="0"/>
  <p:txStyles>
    <p:title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8" charset="0"/>
        <a:buChar char="–"/>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8" charset="0"/>
        <a:buChar char="•"/>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0" name="Rectangle 1"/>
          <p:cNvSpPr>
            <a:spLocks noGrp="1" noChangeArrowheads="1"/>
          </p:cNvSpPr>
          <p:nvPr>
            <p:ph type="title"/>
          </p:nvPr>
        </p:nvSpPr>
        <p:spPr bwMode="auto">
          <a:xfrm>
            <a:off x="457200" y="274638"/>
            <a:ext cx="8228013" cy="11414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7171" name="Rectangle 2"/>
          <p:cNvSpPr>
            <a:spLocks noGrp="1" noChangeArrowheads="1"/>
          </p:cNvSpPr>
          <p:nvPr>
            <p:ph type="body" idx="1"/>
          </p:nvPr>
        </p:nvSpPr>
        <p:spPr bwMode="auto">
          <a:xfrm>
            <a:off x="457200" y="1600200"/>
            <a:ext cx="8228013" cy="39766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8195" name="Rectangle 3"/>
          <p:cNvSpPr>
            <a:spLocks noGrp="1" noChangeArrowheads="1"/>
          </p:cNvSpPr>
          <p:nvPr>
            <p:ph type="dt"/>
          </p:nvPr>
        </p:nvSpPr>
        <p:spPr bwMode="auto">
          <a:xfrm>
            <a:off x="457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379E0BBA-5EE6-47AC-9FF5-B1B4CEEDE459}" type="datetime1">
              <a:rPr lang="en-US"/>
              <a:pPr>
                <a:defRPr/>
              </a:pPr>
              <a:t>3/12/2014</a:t>
            </a:fld>
            <a:endParaRPr lang="en-US"/>
          </a:p>
        </p:txBody>
      </p:sp>
      <p:sp>
        <p:nvSpPr>
          <p:cNvPr id="8196" name="Text Box 4"/>
          <p:cNvSpPr txBox="1">
            <a:spLocks noChangeArrowheads="1"/>
          </p:cNvSpPr>
          <p:nvPr/>
        </p:nvSpPr>
        <p:spPr bwMode="auto">
          <a:xfrm>
            <a:off x="3124200" y="6356350"/>
            <a:ext cx="2895600" cy="365125"/>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8197" name="Rectangle 5"/>
          <p:cNvSpPr>
            <a:spLocks noGrp="1" noChangeArrowheads="1"/>
          </p:cNvSpPr>
          <p:nvPr>
            <p:ph type="sldNum"/>
          </p:nvPr>
        </p:nvSpPr>
        <p:spPr bwMode="auto">
          <a:xfrm>
            <a:off x="6553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lgn="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0D511971-F30E-40CB-A18B-0B2F70D8438B}"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Lst>
  <p:hf sldNum="0" hdr="0" ftr="0"/>
  <p:txStyles>
    <p:title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8" charset="0"/>
        <a:buChar char="–"/>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8" charset="0"/>
        <a:buChar char="•"/>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Rectangle 1"/>
          <p:cNvSpPr>
            <a:spLocks noGrp="1" noChangeArrowheads="1"/>
          </p:cNvSpPr>
          <p:nvPr>
            <p:ph type="title"/>
          </p:nvPr>
        </p:nvSpPr>
        <p:spPr bwMode="auto">
          <a:xfrm>
            <a:off x="457200" y="274638"/>
            <a:ext cx="8228013" cy="11414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8195" name="Rectangle 2"/>
          <p:cNvSpPr>
            <a:spLocks noGrp="1" noChangeArrowheads="1"/>
          </p:cNvSpPr>
          <p:nvPr>
            <p:ph type="body" idx="1"/>
          </p:nvPr>
        </p:nvSpPr>
        <p:spPr bwMode="auto">
          <a:xfrm>
            <a:off x="457200" y="1600200"/>
            <a:ext cx="8228013" cy="39766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9219" name="Rectangle 3"/>
          <p:cNvSpPr>
            <a:spLocks noGrp="1" noChangeArrowheads="1"/>
          </p:cNvSpPr>
          <p:nvPr>
            <p:ph type="dt"/>
          </p:nvPr>
        </p:nvSpPr>
        <p:spPr bwMode="auto">
          <a:xfrm>
            <a:off x="457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8E26313A-2701-4B4C-83FA-22107682528A}" type="datetime1">
              <a:rPr lang="en-US"/>
              <a:pPr>
                <a:defRPr/>
              </a:pPr>
              <a:t>3/12/2014</a:t>
            </a:fld>
            <a:endParaRPr lang="en-US"/>
          </a:p>
        </p:txBody>
      </p:sp>
      <p:sp>
        <p:nvSpPr>
          <p:cNvPr id="9220" name="Text Box 4"/>
          <p:cNvSpPr txBox="1">
            <a:spLocks noChangeArrowheads="1"/>
          </p:cNvSpPr>
          <p:nvPr/>
        </p:nvSpPr>
        <p:spPr bwMode="auto">
          <a:xfrm>
            <a:off x="3124200" y="6356350"/>
            <a:ext cx="2895600" cy="365125"/>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9221" name="Rectangle 5"/>
          <p:cNvSpPr>
            <a:spLocks noGrp="1" noChangeArrowheads="1"/>
          </p:cNvSpPr>
          <p:nvPr>
            <p:ph type="sldNum"/>
          </p:nvPr>
        </p:nvSpPr>
        <p:spPr bwMode="auto">
          <a:xfrm>
            <a:off x="6553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lgn="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D9D32509-8613-4DBE-A6EB-061B5712BB0D}"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Lst>
  <p:hf sldNum="0" hdr="0" ftr="0"/>
  <p:txStyles>
    <p:title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8" charset="0"/>
        <a:buChar char="–"/>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8" charset="0"/>
        <a:buChar char="•"/>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8" name="Rectangle 1"/>
          <p:cNvSpPr>
            <a:spLocks noGrp="1" noChangeArrowheads="1"/>
          </p:cNvSpPr>
          <p:nvPr>
            <p:ph type="title"/>
          </p:nvPr>
        </p:nvSpPr>
        <p:spPr bwMode="auto">
          <a:xfrm>
            <a:off x="457200" y="274638"/>
            <a:ext cx="8228013" cy="11414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9219" name="Rectangle 2"/>
          <p:cNvSpPr>
            <a:spLocks noGrp="1" noChangeArrowheads="1"/>
          </p:cNvSpPr>
          <p:nvPr>
            <p:ph type="body" idx="1"/>
          </p:nvPr>
        </p:nvSpPr>
        <p:spPr bwMode="auto">
          <a:xfrm>
            <a:off x="457200" y="1600200"/>
            <a:ext cx="8228013" cy="39766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10243" name="Rectangle 3"/>
          <p:cNvSpPr>
            <a:spLocks noGrp="1" noChangeArrowheads="1"/>
          </p:cNvSpPr>
          <p:nvPr>
            <p:ph type="dt"/>
          </p:nvPr>
        </p:nvSpPr>
        <p:spPr bwMode="auto">
          <a:xfrm>
            <a:off x="457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7F65BD4F-E0EC-41A2-A20E-06961CDA7465}" type="datetime1">
              <a:rPr lang="en-US"/>
              <a:pPr>
                <a:defRPr/>
              </a:pPr>
              <a:t>3/12/2014</a:t>
            </a:fld>
            <a:endParaRPr lang="en-US"/>
          </a:p>
        </p:txBody>
      </p:sp>
      <p:sp>
        <p:nvSpPr>
          <p:cNvPr id="10244" name="Text Box 4"/>
          <p:cNvSpPr txBox="1">
            <a:spLocks noChangeArrowheads="1"/>
          </p:cNvSpPr>
          <p:nvPr/>
        </p:nvSpPr>
        <p:spPr bwMode="auto">
          <a:xfrm>
            <a:off x="3124200" y="6356350"/>
            <a:ext cx="2895600" cy="365125"/>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10245" name="Rectangle 5"/>
          <p:cNvSpPr>
            <a:spLocks noGrp="1" noChangeArrowheads="1"/>
          </p:cNvSpPr>
          <p:nvPr>
            <p:ph type="sldNum"/>
          </p:nvPr>
        </p:nvSpPr>
        <p:spPr bwMode="auto">
          <a:xfrm>
            <a:off x="6553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lgn="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579D1406-8E45-4895-B65B-B9C9470FE9EE}"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 id="2147483761" r:id="rId11"/>
  </p:sldLayoutIdLst>
  <p:hf sldNum="0" hdr="0" ftr="0"/>
  <p:txStyles>
    <p:title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8" charset="0"/>
        <a:buChar char="–"/>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8" charset="0"/>
        <a:buChar char="•"/>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Rectangle 1"/>
          <p:cNvSpPr>
            <a:spLocks noGrp="1" noChangeArrowheads="1"/>
          </p:cNvSpPr>
          <p:nvPr>
            <p:ph type="title"/>
          </p:nvPr>
        </p:nvSpPr>
        <p:spPr bwMode="auto">
          <a:xfrm>
            <a:off x="457200" y="274638"/>
            <a:ext cx="8228013" cy="11414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10243" name="Rectangle 2"/>
          <p:cNvSpPr>
            <a:spLocks noGrp="1" noChangeArrowheads="1"/>
          </p:cNvSpPr>
          <p:nvPr>
            <p:ph type="body" idx="1"/>
          </p:nvPr>
        </p:nvSpPr>
        <p:spPr bwMode="auto">
          <a:xfrm>
            <a:off x="457200" y="1600200"/>
            <a:ext cx="8228013" cy="39766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11267" name="Rectangle 3"/>
          <p:cNvSpPr>
            <a:spLocks noGrp="1" noChangeArrowheads="1"/>
          </p:cNvSpPr>
          <p:nvPr>
            <p:ph type="dt"/>
          </p:nvPr>
        </p:nvSpPr>
        <p:spPr bwMode="auto">
          <a:xfrm>
            <a:off x="457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F0452BE5-3EFF-4E35-BE16-F9BAB3DC3EEC}" type="datetime1">
              <a:rPr lang="en-US"/>
              <a:pPr>
                <a:defRPr/>
              </a:pPr>
              <a:t>3/12/2014</a:t>
            </a:fld>
            <a:endParaRPr lang="en-US"/>
          </a:p>
        </p:txBody>
      </p:sp>
      <p:sp>
        <p:nvSpPr>
          <p:cNvPr id="11268" name="Text Box 4"/>
          <p:cNvSpPr txBox="1">
            <a:spLocks noChangeArrowheads="1"/>
          </p:cNvSpPr>
          <p:nvPr/>
        </p:nvSpPr>
        <p:spPr bwMode="auto">
          <a:xfrm>
            <a:off x="3124200" y="6356350"/>
            <a:ext cx="2895600" cy="365125"/>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11269" name="Rectangle 5"/>
          <p:cNvSpPr>
            <a:spLocks noGrp="1" noChangeArrowheads="1"/>
          </p:cNvSpPr>
          <p:nvPr>
            <p:ph type="sldNum"/>
          </p:nvPr>
        </p:nvSpPr>
        <p:spPr bwMode="auto">
          <a:xfrm>
            <a:off x="6553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lgn="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41698EE3-25FD-4BAD-9889-BE25E9C3A6D8}"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hf sldNum="0" hdr="0" ftr="0"/>
  <p:txStyles>
    <p:title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8" charset="0"/>
        <a:buChar char="–"/>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8" charset="0"/>
        <a:buChar char="•"/>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Rectangle 1"/>
          <p:cNvSpPr>
            <a:spLocks noGrp="1" noChangeArrowheads="1"/>
          </p:cNvSpPr>
          <p:nvPr>
            <p:ph type="title"/>
          </p:nvPr>
        </p:nvSpPr>
        <p:spPr bwMode="auto">
          <a:xfrm>
            <a:off x="457200" y="274638"/>
            <a:ext cx="8228013" cy="11414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11267" name="Rectangle 2"/>
          <p:cNvSpPr>
            <a:spLocks noGrp="1" noChangeArrowheads="1"/>
          </p:cNvSpPr>
          <p:nvPr>
            <p:ph type="body" idx="1"/>
          </p:nvPr>
        </p:nvSpPr>
        <p:spPr bwMode="auto">
          <a:xfrm>
            <a:off x="457200" y="1600200"/>
            <a:ext cx="8228013" cy="39766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12291" name="Rectangle 3"/>
          <p:cNvSpPr>
            <a:spLocks noGrp="1" noChangeArrowheads="1"/>
          </p:cNvSpPr>
          <p:nvPr>
            <p:ph type="dt"/>
          </p:nvPr>
        </p:nvSpPr>
        <p:spPr bwMode="auto">
          <a:xfrm>
            <a:off x="457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F51DB331-37A3-461F-B6D6-9F72CC7ACA2E}" type="datetime1">
              <a:rPr lang="en-US"/>
              <a:pPr>
                <a:defRPr/>
              </a:pPr>
              <a:t>3/12/2014</a:t>
            </a:fld>
            <a:endParaRPr lang="en-US"/>
          </a:p>
        </p:txBody>
      </p:sp>
      <p:sp>
        <p:nvSpPr>
          <p:cNvPr id="12292" name="Text Box 4"/>
          <p:cNvSpPr txBox="1">
            <a:spLocks noChangeArrowheads="1"/>
          </p:cNvSpPr>
          <p:nvPr/>
        </p:nvSpPr>
        <p:spPr bwMode="auto">
          <a:xfrm>
            <a:off x="3124200" y="6356350"/>
            <a:ext cx="2895600" cy="365125"/>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12293" name="Rectangle 5"/>
          <p:cNvSpPr>
            <a:spLocks noGrp="1" noChangeArrowheads="1"/>
          </p:cNvSpPr>
          <p:nvPr>
            <p:ph type="sldNum"/>
          </p:nvPr>
        </p:nvSpPr>
        <p:spPr bwMode="auto">
          <a:xfrm>
            <a:off x="6553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lgn="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2ECE1161-9DE2-49D2-B6C1-E243ED89F72E}"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sldNum="0" hdr="0" ftr="0"/>
  <p:txStyles>
    <p:title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8" charset="0"/>
        <a:buChar char="–"/>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8" charset="0"/>
        <a:buChar char="•"/>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p:cNvSpPr>
            <a:spLocks noGrp="1" noChangeArrowheads="1"/>
          </p:cNvSpPr>
          <p:nvPr>
            <p:ph type="title"/>
          </p:nvPr>
        </p:nvSpPr>
        <p:spPr bwMode="auto">
          <a:xfrm>
            <a:off x="457200" y="274638"/>
            <a:ext cx="8228013" cy="11414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12291" name="Rectangle 2"/>
          <p:cNvSpPr>
            <a:spLocks noGrp="1" noChangeArrowheads="1"/>
          </p:cNvSpPr>
          <p:nvPr>
            <p:ph type="body" idx="1"/>
          </p:nvPr>
        </p:nvSpPr>
        <p:spPr bwMode="auto">
          <a:xfrm>
            <a:off x="457200" y="1600200"/>
            <a:ext cx="8228013" cy="39766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13315" name="Rectangle 3"/>
          <p:cNvSpPr>
            <a:spLocks noGrp="1" noChangeArrowheads="1"/>
          </p:cNvSpPr>
          <p:nvPr>
            <p:ph type="dt"/>
          </p:nvPr>
        </p:nvSpPr>
        <p:spPr bwMode="auto">
          <a:xfrm>
            <a:off x="457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F6AE0B29-B600-4AC9-8309-8B54691B7E18}" type="datetime1">
              <a:rPr lang="en-US"/>
              <a:pPr>
                <a:defRPr/>
              </a:pPr>
              <a:t>3/12/2014</a:t>
            </a:fld>
            <a:endParaRPr lang="en-US"/>
          </a:p>
        </p:txBody>
      </p:sp>
      <p:sp>
        <p:nvSpPr>
          <p:cNvPr id="13316" name="Text Box 4"/>
          <p:cNvSpPr txBox="1">
            <a:spLocks noChangeArrowheads="1"/>
          </p:cNvSpPr>
          <p:nvPr/>
        </p:nvSpPr>
        <p:spPr bwMode="auto">
          <a:xfrm>
            <a:off x="3124200" y="6356350"/>
            <a:ext cx="2895600" cy="365125"/>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13317" name="Rectangle 5"/>
          <p:cNvSpPr>
            <a:spLocks noGrp="1" noChangeArrowheads="1"/>
          </p:cNvSpPr>
          <p:nvPr>
            <p:ph type="sldNum"/>
          </p:nvPr>
        </p:nvSpPr>
        <p:spPr bwMode="auto">
          <a:xfrm>
            <a:off x="6553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lgn="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CAD94DB5-F289-4803-8266-E86B3A2BE418}"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hf sldNum="0" hdr="0" ftr="0"/>
  <p:txStyles>
    <p:title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8" charset="0"/>
        <a:buChar char="–"/>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8" charset="0"/>
        <a:buChar char="•"/>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p:cNvSpPr>
            <a:spLocks noGrp="1" noChangeArrowheads="1"/>
          </p:cNvSpPr>
          <p:nvPr>
            <p:ph type="title"/>
          </p:nvPr>
        </p:nvSpPr>
        <p:spPr bwMode="auto">
          <a:xfrm>
            <a:off x="457200" y="274638"/>
            <a:ext cx="8228013" cy="11414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13315" name="Rectangle 2"/>
          <p:cNvSpPr>
            <a:spLocks noGrp="1" noChangeArrowheads="1"/>
          </p:cNvSpPr>
          <p:nvPr>
            <p:ph type="body" idx="1"/>
          </p:nvPr>
        </p:nvSpPr>
        <p:spPr bwMode="auto">
          <a:xfrm>
            <a:off x="457200" y="1600200"/>
            <a:ext cx="8228013" cy="39766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14339" name="Rectangle 3"/>
          <p:cNvSpPr>
            <a:spLocks noGrp="1" noChangeArrowheads="1"/>
          </p:cNvSpPr>
          <p:nvPr>
            <p:ph type="dt"/>
          </p:nvPr>
        </p:nvSpPr>
        <p:spPr bwMode="auto">
          <a:xfrm>
            <a:off x="457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8A08D4E4-2743-463F-ACAA-1DD098436CA4}" type="datetime1">
              <a:rPr lang="en-US"/>
              <a:pPr>
                <a:defRPr/>
              </a:pPr>
              <a:t>3/12/2014</a:t>
            </a:fld>
            <a:endParaRPr lang="en-US"/>
          </a:p>
        </p:txBody>
      </p:sp>
      <p:sp>
        <p:nvSpPr>
          <p:cNvPr id="14340" name="Text Box 4"/>
          <p:cNvSpPr txBox="1">
            <a:spLocks noChangeArrowheads="1"/>
          </p:cNvSpPr>
          <p:nvPr/>
        </p:nvSpPr>
        <p:spPr bwMode="auto">
          <a:xfrm>
            <a:off x="3124200" y="6356350"/>
            <a:ext cx="2895600" cy="365125"/>
          </a:xfrm>
          <a:prstGeom prst="rect">
            <a:avLst/>
          </a:prstGeom>
          <a:noFill/>
          <a:ln w="9525">
            <a:noFill/>
            <a:round/>
            <a:headEnd/>
            <a:tailEnd/>
          </a:ln>
          <a:effectLst/>
        </p:spPr>
        <p:txBody>
          <a:bodyPr wrap="none" anchor="ctr"/>
          <a:lstStyle/>
          <a:p>
            <a:pPr>
              <a:buFont typeface="Times New Roman" pitchFamily="16" charset="0"/>
              <a:buNone/>
              <a:defRPr/>
            </a:pPr>
            <a:endParaRPr lang="et-EE">
              <a:latin typeface="Arial" charset="0"/>
              <a:ea typeface="Microsoft YaHei" charset="-122"/>
            </a:endParaRPr>
          </a:p>
        </p:txBody>
      </p:sp>
      <p:sp>
        <p:nvSpPr>
          <p:cNvPr id="14341" name="Rectangle 5"/>
          <p:cNvSpPr>
            <a:spLocks noGrp="1" noChangeArrowheads="1"/>
          </p:cNvSpPr>
          <p:nvPr>
            <p:ph type="sldNum"/>
          </p:nvPr>
        </p:nvSpPr>
        <p:spPr bwMode="auto">
          <a:xfrm>
            <a:off x="6553200" y="6356350"/>
            <a:ext cx="2132013" cy="36353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lgn="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6BC4A397-9D54-4102-BD3F-14C48D6A8FA8}"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hf sldNum="0" hdr="0" ftr="0"/>
  <p:txStyles>
    <p:title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8" charset="0"/>
        <a:buChar char="–"/>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8" charset="0"/>
        <a:buChar char="•"/>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Rectangle 1"/>
          <p:cNvSpPr>
            <a:spLocks noGrp="1" noChangeArrowheads="1"/>
          </p:cNvSpPr>
          <p:nvPr>
            <p:ph type="title"/>
          </p:nvPr>
        </p:nvSpPr>
        <p:spPr bwMode="auto">
          <a:xfrm>
            <a:off x="457200" y="274638"/>
            <a:ext cx="8228013" cy="1141412"/>
          </a:xfrm>
          <a:prstGeom prst="rect">
            <a:avLst/>
          </a:prstGeom>
          <a:noFill/>
          <a:ln w="9525">
            <a:noFill/>
            <a:round/>
            <a:headEnd/>
            <a:tailEnd/>
          </a:ln>
        </p:spPr>
        <p:txBody>
          <a:bodyPr vert="horz" wrap="square" lIns="90000" tIns="46800" rIns="90000" bIns="46800" numCol="1" anchor="ctr" anchorCtr="0" compatLnSpc="1">
            <a:prstTxWarp prst="textNoShape">
              <a:avLst/>
            </a:prstTxWarp>
          </a:bodyPr>
          <a:lstStyle/>
          <a:p>
            <a:pPr lvl="0"/>
            <a:r>
              <a:rPr lang="en-GB" smtClean="0"/>
              <a:t>Click to edit the title text format</a:t>
            </a:r>
          </a:p>
        </p:txBody>
      </p:sp>
      <p:sp>
        <p:nvSpPr>
          <p:cNvPr id="14339" name="Rectangle 2"/>
          <p:cNvSpPr>
            <a:spLocks noGrp="1" noChangeArrowheads="1"/>
          </p:cNvSpPr>
          <p:nvPr>
            <p:ph type="body" idx="1"/>
          </p:nvPr>
        </p:nvSpPr>
        <p:spPr bwMode="auto">
          <a:xfrm>
            <a:off x="457200" y="1600200"/>
            <a:ext cx="8228013" cy="3976688"/>
          </a:xfrm>
          <a:prstGeom prst="rect">
            <a:avLst/>
          </a:prstGeom>
          <a:noFill/>
          <a:ln w="9525">
            <a:noFill/>
            <a:round/>
            <a:headEnd/>
            <a:tailEnd/>
          </a:ln>
        </p:spPr>
        <p:txBody>
          <a:bodyPr vert="horz" wrap="square" lIns="90000" tIns="46800" rIns="90000" bIns="46800" numCol="1" anchor="t" anchorCtr="0" compatLnSpc="1">
            <a:prstTxWarp prst="textNoShape">
              <a:avLst/>
            </a:prstTxWarp>
          </a:bodyPr>
          <a:lstStyle/>
          <a:p>
            <a:pPr lvl="0"/>
            <a:r>
              <a:rPr lang="en-GB" smtClean="0"/>
              <a:t>Click to edit the outline text format</a:t>
            </a:r>
          </a:p>
          <a:p>
            <a:pPr lvl="1"/>
            <a:r>
              <a:rPr lang="en-GB" smtClean="0"/>
              <a:t>Second Outline Level</a:t>
            </a:r>
          </a:p>
          <a:p>
            <a:pPr lvl="2"/>
            <a:r>
              <a:rPr lang="en-GB" smtClean="0"/>
              <a:t>Third Outline Level</a:t>
            </a:r>
          </a:p>
          <a:p>
            <a:pPr lvl="3"/>
            <a:r>
              <a:rPr lang="en-GB" smtClean="0"/>
              <a:t>Fourth Outline Level</a:t>
            </a:r>
          </a:p>
          <a:p>
            <a:pPr lvl="4"/>
            <a:r>
              <a:rPr lang="en-GB" smtClean="0"/>
              <a:t>Fifth Outline Level</a:t>
            </a:r>
          </a:p>
          <a:p>
            <a:pPr lvl="4"/>
            <a:r>
              <a:rPr lang="en-GB" smtClean="0"/>
              <a:t>Sixth Outline Level</a:t>
            </a:r>
          </a:p>
          <a:p>
            <a:pPr lvl="4"/>
            <a:r>
              <a:rPr lang="en-GB" smtClean="0"/>
              <a:t>Seventh Outline Level</a:t>
            </a:r>
          </a:p>
        </p:txBody>
      </p:sp>
      <p:sp>
        <p:nvSpPr>
          <p:cNvPr id="15363" name="Rectangle 3"/>
          <p:cNvSpPr>
            <a:spLocks noGrp="1" noChangeArrowheads="1"/>
          </p:cNvSpPr>
          <p:nvPr>
            <p:ph type="sldNum"/>
          </p:nvPr>
        </p:nvSpPr>
        <p:spPr bwMode="auto">
          <a:xfrm>
            <a:off x="6553200" y="6245225"/>
            <a:ext cx="2128838" cy="471488"/>
          </a:xfrm>
          <a:prstGeom prst="rect">
            <a:avLst/>
          </a:prstGeom>
          <a:noFill/>
          <a:ln w="9525">
            <a:noFill/>
            <a:round/>
            <a:headEnd/>
            <a:tailEnd/>
          </a:ln>
          <a:effectLst/>
        </p:spPr>
        <p:txBody>
          <a:bodyPr vert="horz" wrap="square" lIns="90000" tIns="46800" rIns="90000" bIns="46800" numCol="1" anchor="ctr" anchorCtr="0" compatLnSpc="1">
            <a:prstTxWarp prst="textNoShape">
              <a:avLst/>
            </a:prstTxWarp>
          </a:bodyPr>
          <a:lstStyle>
            <a:lvl1pPr algn="r">
              <a:buSzPct val="45000"/>
              <a:buFont typeface="StarSymbol" charset="0"/>
              <a:buNone/>
              <a:tabLst>
                <a:tab pos="723900" algn="l"/>
                <a:tab pos="1447800" algn="l"/>
              </a:tabLst>
              <a:defRPr sz="1200" smtClean="0">
                <a:solidFill>
                  <a:srgbClr val="898989"/>
                </a:solidFill>
                <a:latin typeface="Times New Roman" pitchFamily="16" charset="0"/>
                <a:ea typeface="Microsoft YaHei" charset="-122"/>
                <a:cs typeface="Segoe UI" charset="0"/>
              </a:defRPr>
            </a:lvl1pPr>
          </a:lstStyle>
          <a:p>
            <a:pPr>
              <a:defRPr/>
            </a:pPr>
            <a:fld id="{5C2437F4-5DBB-43ED-B0C0-9AF35B7741D5}" type="slidenum">
              <a:rPr lang="et-EE"/>
              <a:pPr>
                <a:defRPr/>
              </a:pPr>
              <a:t>‹#›</a:t>
            </a:fld>
            <a:endParaRPr lang="et-EE"/>
          </a:p>
        </p:txBody>
      </p:sp>
    </p:spTree>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 id="2147483817" r:id="rId12"/>
  </p:sldLayoutIdLst>
  <p:txStyles>
    <p:titleStyle>
      <a:lvl1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mj-lt"/>
          <a:ea typeface="+mj-ea"/>
          <a:cs typeface="+mj-cs"/>
        </a:defRPr>
      </a:lvl1pPr>
      <a:lvl2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2pPr>
      <a:lvl3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3pPr>
      <a:lvl4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4pPr>
      <a:lvl5pPr algn="ctr" defTabSz="449263" rtl="0" eaLnBrk="0" fontAlgn="base" hangingPunct="0">
        <a:spcBef>
          <a:spcPct val="0"/>
        </a:spcBef>
        <a:spcAft>
          <a:spcPct val="0"/>
        </a:spcAft>
        <a:buClr>
          <a:srgbClr val="000000"/>
        </a:buClr>
        <a:buSzPct val="100000"/>
        <a:buFont typeface="Times New Roman" pitchFamily="18" charset="0"/>
        <a:defRPr sz="4400">
          <a:solidFill>
            <a:srgbClr val="000000"/>
          </a:solidFill>
          <a:latin typeface="Calibri" charset="0"/>
          <a:ea typeface="Microsoft YaHei" charset="-122"/>
        </a:defRPr>
      </a:lvl5pPr>
      <a:lvl6pPr marL="25146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6pPr>
      <a:lvl7pPr marL="29718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7pPr>
      <a:lvl8pPr marL="34290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8pPr>
      <a:lvl9pPr marL="3886200" indent="-228600" algn="ctr" defTabSz="449263" rtl="0" eaLnBrk="0" fontAlgn="base" hangingPunct="0">
        <a:spcBef>
          <a:spcPct val="0"/>
        </a:spcBef>
        <a:spcAft>
          <a:spcPct val="0"/>
        </a:spcAft>
        <a:buClr>
          <a:srgbClr val="000000"/>
        </a:buClr>
        <a:buSzPct val="100000"/>
        <a:buFont typeface="Times New Roman" pitchFamily="16" charset="0"/>
        <a:defRPr sz="4400">
          <a:solidFill>
            <a:srgbClr val="000000"/>
          </a:solidFill>
          <a:latin typeface="Calibri" charset="0"/>
          <a:ea typeface="Microsoft YaHei" charset="-122"/>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8" charset="0"/>
        <a:buChar char="•"/>
        <a:defRPr sz="3200">
          <a:solidFill>
            <a:srgbClr val="000000"/>
          </a:solidFill>
          <a:latin typeface="+mn-lt"/>
          <a:ea typeface="+mn-ea"/>
          <a:cs typeface="+mn-cs"/>
        </a:defRPr>
      </a:lvl1pPr>
      <a:lvl2pPr marL="742950" indent="-285750" algn="l" defTabSz="449263" rtl="0" eaLnBrk="0" fontAlgn="base" hangingPunct="0">
        <a:spcBef>
          <a:spcPts val="700"/>
        </a:spcBef>
        <a:spcAft>
          <a:spcPct val="0"/>
        </a:spcAft>
        <a:buClr>
          <a:srgbClr val="000000"/>
        </a:buClr>
        <a:buSzPct val="100000"/>
        <a:buFont typeface="Times New Roman" pitchFamily="18" charset="0"/>
        <a:buChar char="–"/>
        <a:defRPr sz="2800">
          <a:solidFill>
            <a:srgbClr val="000000"/>
          </a:solidFill>
          <a:latin typeface="+mn-lt"/>
          <a:ea typeface="+mn-ea"/>
        </a:defRPr>
      </a:lvl2pPr>
      <a:lvl3pPr marL="1143000" indent="-228600" algn="l" defTabSz="449263" rtl="0" eaLnBrk="0" fontAlgn="base" hangingPunct="0">
        <a:spcBef>
          <a:spcPts val="600"/>
        </a:spcBef>
        <a:spcAft>
          <a:spcPct val="0"/>
        </a:spcAft>
        <a:buClr>
          <a:srgbClr val="000000"/>
        </a:buClr>
        <a:buSzPct val="100000"/>
        <a:buFont typeface="Times New Roman" pitchFamily="18" charset="0"/>
        <a:buChar char="•"/>
        <a:defRPr sz="2400">
          <a:solidFill>
            <a:srgbClr val="000000"/>
          </a:solidFill>
          <a:latin typeface="+mn-lt"/>
          <a:ea typeface="+mn-ea"/>
        </a:defRPr>
      </a:lvl3pPr>
      <a:lvl4pPr marL="16002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4pPr>
      <a:lvl5pPr marL="2057400" indent="-228600" algn="l" defTabSz="449263" rtl="0" eaLnBrk="0" fontAlgn="base" hangingPunct="0">
        <a:spcBef>
          <a:spcPts val="500"/>
        </a:spcBef>
        <a:spcAft>
          <a:spcPct val="0"/>
        </a:spcAft>
        <a:buClr>
          <a:srgbClr val="000000"/>
        </a:buClr>
        <a:buSzPct val="100000"/>
        <a:buFont typeface="Times New Roman" pitchFamily="18" charset="0"/>
        <a:buChar char="»"/>
        <a:defRPr sz="2000">
          <a:solidFill>
            <a:srgbClr val="000000"/>
          </a:solidFill>
          <a:latin typeface="+mn-lt"/>
          <a:ea typeface="+mn-ea"/>
        </a:defRPr>
      </a:lvl5pPr>
      <a:lvl6pPr marL="25146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eaLnBrk="0" fontAlgn="base" hangingPunct="0">
        <a:spcBef>
          <a:spcPts val="500"/>
        </a:spcBef>
        <a:spcAft>
          <a:spcPct val="0"/>
        </a:spcAft>
        <a:buClr>
          <a:srgbClr val="000000"/>
        </a:buClr>
        <a:buSzPct val="100000"/>
        <a:buFont typeface="Times New Roman" pitchFamily="16" charset="0"/>
        <a:defRPr sz="2000">
          <a:solidFill>
            <a:srgbClr val="000000"/>
          </a:solidFill>
          <a:latin typeface="+mn-lt"/>
          <a:ea typeface="+mn-ea"/>
        </a:defRPr>
      </a:lvl9pPr>
    </p:bodyStyle>
    <p:otherStyle>
      <a:defPPr>
        <a:defRPr lang="et-E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9.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jpeg"/><Relationship Id="rId1" Type="http://schemas.openxmlformats.org/officeDocument/2006/relationships/slideLayout" Target="../slideLayouts/slideLayout139.xml"/><Relationship Id="rId6" Type="http://schemas.openxmlformats.org/officeDocument/2006/relationships/image" Target="../media/image12.jpeg"/><Relationship Id="rId5" Type="http://schemas.openxmlformats.org/officeDocument/2006/relationships/image" Target="../media/image11.pn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9.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9.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9.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9.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8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9.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39.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3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9.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3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39.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4.xml"/><Relationship Id="rId1" Type="http://schemas.openxmlformats.org/officeDocument/2006/relationships/slideLayout" Target="../slideLayouts/slideLayout84.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39.x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33.png"/></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39.xml"/></Relationships>
</file>

<file path=ppt/slides/_rels/slide3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5.xml"/><Relationship Id="rId1" Type="http://schemas.openxmlformats.org/officeDocument/2006/relationships/slideLayout" Target="../slideLayouts/slideLayout84.xml"/><Relationship Id="rId4" Type="http://schemas.openxmlformats.org/officeDocument/2006/relationships/image" Target="../media/image38.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9.xml"/></Relationships>
</file>

<file path=ppt/slides/_rels/slide3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6.xml"/><Relationship Id="rId1" Type="http://schemas.openxmlformats.org/officeDocument/2006/relationships/slideLayout" Target="../slideLayouts/slideLayout8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4.xml"/></Relationships>
</file>

<file path=ppt/slides/_rels/slide3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1.xml"/><Relationship Id="rId1" Type="http://schemas.openxmlformats.org/officeDocument/2006/relationships/slideLayout" Target="../slideLayouts/slideLayout84.xml"/></Relationships>
</file>

<file path=ppt/slides/_rels/slide38.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Text Box 1"/>
          <p:cNvSpPr txBox="1">
            <a:spLocks noChangeArrowheads="1"/>
          </p:cNvSpPr>
          <p:nvPr/>
        </p:nvSpPr>
        <p:spPr bwMode="auto">
          <a:xfrm>
            <a:off x="-1544638" y="3419475"/>
            <a:ext cx="7772401" cy="1962150"/>
          </a:xfrm>
          <a:prstGeom prst="rect">
            <a:avLst/>
          </a:prstGeom>
          <a:noFill/>
          <a:ln w="9525">
            <a:noFill/>
            <a:round/>
            <a:headEnd/>
            <a:tailEnd/>
          </a:ln>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GB" sz="3200" b="1">
                <a:solidFill>
                  <a:srgbClr val="000000"/>
                </a:solidFill>
                <a:latin typeface="Calibri" pitchFamily="34" charset="0"/>
              </a:rPr>
              <a:t>3D Dokumenteerimine</a:t>
            </a:r>
          </a:p>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en-GB" sz="3200" b="1">
              <a:solidFill>
                <a:srgbClr val="000000"/>
              </a:solidFill>
              <a:latin typeface="Calibri" pitchFamily="34" charset="0"/>
            </a:endParaRPr>
          </a:p>
        </p:txBody>
      </p:sp>
      <p:sp>
        <p:nvSpPr>
          <p:cNvPr id="15363" name="Text Box 2"/>
          <p:cNvSpPr txBox="1">
            <a:spLocks noChangeArrowheads="1"/>
          </p:cNvSpPr>
          <p:nvPr/>
        </p:nvSpPr>
        <p:spPr bwMode="auto">
          <a:xfrm>
            <a:off x="360363" y="5030788"/>
            <a:ext cx="8459787" cy="1089025"/>
          </a:xfrm>
          <a:prstGeom prst="rect">
            <a:avLst/>
          </a:prstGeom>
          <a:noFill/>
          <a:ln w="9525">
            <a:noFill/>
            <a:round/>
            <a:headEnd/>
            <a:tailEnd/>
          </a:ln>
        </p:spPr>
        <p:txBody>
          <a:bodyPr lIns="90000" tIns="46800" rIns="90000" bIns="46800"/>
          <a:lstStyle/>
          <a:p>
            <a:pPr>
              <a:lnSpc>
                <a:spcPct val="90000"/>
              </a:lnSpc>
              <a:spcBef>
                <a:spcPts val="8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2600">
                <a:solidFill>
                  <a:srgbClr val="000000"/>
                </a:solidFill>
                <a:latin typeface="Calibri" pitchFamily="34" charset="0"/>
              </a:rPr>
              <a:t>Andres Uueni</a:t>
            </a:r>
          </a:p>
          <a:p>
            <a:pPr>
              <a:lnSpc>
                <a:spcPct val="90000"/>
              </a:lnSpc>
              <a:spcBef>
                <a:spcPts val="5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2000">
                <a:solidFill>
                  <a:srgbClr val="000000"/>
                </a:solidFill>
                <a:latin typeface="Calibri" pitchFamily="34" charset="0"/>
              </a:rPr>
              <a:t>Ennistuskoda KANUT</a:t>
            </a:r>
          </a:p>
          <a:p>
            <a:pPr algn="ctr">
              <a:lnSpc>
                <a:spcPct val="90000"/>
              </a:lnSpc>
              <a:spcBef>
                <a:spcPts val="6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2400">
                <a:solidFill>
                  <a:srgbClr val="000000"/>
                </a:solidFill>
                <a:latin typeface="Calibri" pitchFamily="34" charset="0"/>
              </a:rPr>
              <a:t>Kääriku</a:t>
            </a:r>
          </a:p>
          <a:p>
            <a:pPr algn="ctr">
              <a:lnSpc>
                <a:spcPct val="90000"/>
              </a:lnSpc>
              <a:spcBef>
                <a:spcPts val="600"/>
              </a:spcBef>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2400">
                <a:solidFill>
                  <a:srgbClr val="000000"/>
                </a:solidFill>
                <a:latin typeface="Calibri" pitchFamily="34" charset="0"/>
              </a:rPr>
              <a:t>2014</a:t>
            </a:r>
          </a:p>
        </p:txBody>
      </p:sp>
      <p:pic>
        <p:nvPicPr>
          <p:cNvPr id="15364" name="Picture 3"/>
          <p:cNvPicPr>
            <a:picLocks noChangeAspect="1" noChangeArrowheads="1"/>
          </p:cNvPicPr>
          <p:nvPr/>
        </p:nvPicPr>
        <p:blipFill>
          <a:blip r:embed="rId3"/>
          <a:srcRect/>
          <a:stretch>
            <a:fillRect/>
          </a:stretch>
        </p:blipFill>
        <p:spPr bwMode="auto">
          <a:xfrm>
            <a:off x="4370388" y="155575"/>
            <a:ext cx="4629150" cy="4524375"/>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srcRect/>
          <a:stretch>
            <a:fillRect/>
          </a:stretch>
        </p:blipFill>
        <p:spPr bwMode="auto">
          <a:xfrm>
            <a:off x="2276475" y="2343150"/>
            <a:ext cx="4591050" cy="21717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srcRect/>
          <a:stretch>
            <a:fillRect/>
          </a:stretch>
        </p:blipFill>
        <p:spPr bwMode="auto">
          <a:xfrm>
            <a:off x="2498725" y="2054225"/>
            <a:ext cx="4144963" cy="2747963"/>
          </a:xfrm>
          <a:prstGeom prst="rect">
            <a:avLst/>
          </a:prstGeom>
          <a:noFill/>
          <a:ln w="9525">
            <a:noFill/>
            <a:miter lim="800000"/>
            <a:headEnd/>
            <a:tailEnd/>
          </a:ln>
        </p:spPr>
      </p:pic>
      <p:sp>
        <p:nvSpPr>
          <p:cNvPr id="3" name="Text Box 5"/>
          <p:cNvSpPr txBox="1">
            <a:spLocks noChangeArrowheads="1"/>
          </p:cNvSpPr>
          <p:nvPr/>
        </p:nvSpPr>
        <p:spPr bwMode="auto">
          <a:xfrm>
            <a:off x="2428860" y="4786322"/>
            <a:ext cx="4143404" cy="340735"/>
          </a:xfrm>
          <a:prstGeom prst="rect">
            <a:avLst/>
          </a:prstGeom>
          <a:noFill/>
          <a:ln w="9525">
            <a:noFill/>
            <a:round/>
            <a:headEnd/>
            <a:tailEnd/>
          </a:ln>
        </p:spPr>
        <p:txBody>
          <a:bodyPr wrap="square" lIns="90000" tIns="46800" rIns="90000" bIns="4680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n-US" sz="800" dirty="0" smtClean="0">
                <a:solidFill>
                  <a:srgbClr val="000000"/>
                </a:solidFill>
              </a:rPr>
              <a:t>Martin Newell </a:t>
            </a:r>
            <a:r>
              <a:rPr lang="et-EE" sz="800" dirty="0" smtClean="0">
                <a:solidFill>
                  <a:srgbClr val="000000"/>
                </a:solidFill>
              </a:rPr>
              <a:t>, </a:t>
            </a:r>
            <a:r>
              <a:rPr lang="en-US" sz="800" dirty="0" smtClean="0">
                <a:solidFill>
                  <a:srgbClr val="000000"/>
                </a:solidFill>
              </a:rPr>
              <a:t>Utah</a:t>
            </a:r>
            <a:r>
              <a:rPr lang="et-EE" sz="800" dirty="0">
                <a:solidFill>
                  <a:srgbClr val="000000"/>
                </a:solidFill>
              </a:rPr>
              <a:t>’ teepoti mudel (1975)</a:t>
            </a:r>
            <a:br>
              <a:rPr lang="et-EE" sz="800" dirty="0">
                <a:solidFill>
                  <a:srgbClr val="000000"/>
                </a:solidFill>
              </a:rPr>
            </a:br>
            <a:endParaRPr lang="en-US" sz="800" dirty="0">
              <a:solidFill>
                <a:srgbClr val="0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fill="hold" nodeType="withEffect">
                                  <p:stCondLst>
                                    <p:cond delay="0"/>
                                  </p:stCondLst>
                                  <p:childTnLst>
                                    <p:set>
                                      <p:cBhvr additive="repl">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Text Box 1"/>
          <p:cNvSpPr txBox="1">
            <a:spLocks noChangeArrowheads="1"/>
          </p:cNvSpPr>
          <p:nvPr/>
        </p:nvSpPr>
        <p:spPr bwMode="auto">
          <a:xfrm>
            <a:off x="1357290" y="2428868"/>
            <a:ext cx="6715172" cy="3697295"/>
          </a:xfrm>
          <a:prstGeom prst="rect">
            <a:avLst/>
          </a:prstGeom>
          <a:noFill/>
          <a:ln w="9525">
            <a:noFill/>
            <a:round/>
            <a:headEnd/>
            <a:tailEnd/>
          </a:ln>
        </p:spPr>
        <p:txBody>
          <a:bodyPr lIns="90000" tIns="46800" rIns="90000" bIns="46800"/>
          <a:lstStyle/>
          <a:p>
            <a:pPr marL="338138" indent="-338138">
              <a:lnSpc>
                <a:spcPct val="90000"/>
              </a:lnSpc>
              <a:spcBef>
                <a:spcPts val="75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2200" i="1" dirty="0">
                <a:solidFill>
                  <a:srgbClr val="000000"/>
                </a:solidFill>
              </a:rPr>
              <a:t>‘Metric survey’ - describes the application of </a:t>
            </a:r>
            <a:r>
              <a:rPr lang="et-EE" sz="2200" i="1" dirty="0" smtClean="0">
                <a:solidFill>
                  <a:srgbClr val="000000"/>
                </a:solidFill>
              </a:rPr>
              <a:t>precise,</a:t>
            </a:r>
          </a:p>
          <a:p>
            <a:pPr marL="338138" indent="-338138">
              <a:lnSpc>
                <a:spcPct val="90000"/>
              </a:lnSpc>
              <a:spcBef>
                <a:spcPts val="75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2200" i="1" dirty="0" smtClean="0">
                <a:solidFill>
                  <a:srgbClr val="000000"/>
                </a:solidFill>
              </a:rPr>
              <a:t>reliable </a:t>
            </a:r>
            <a:r>
              <a:rPr lang="et-EE" sz="2200" i="1" dirty="0">
                <a:solidFill>
                  <a:srgbClr val="000000"/>
                </a:solidFill>
              </a:rPr>
              <a:t>and repeatable methods of measurement </a:t>
            </a:r>
            <a:r>
              <a:rPr lang="et-EE" sz="2200" i="1" dirty="0" smtClean="0">
                <a:solidFill>
                  <a:srgbClr val="000000"/>
                </a:solidFill>
              </a:rPr>
              <a:t>for</a:t>
            </a:r>
          </a:p>
          <a:p>
            <a:pPr marL="338138" indent="-338138">
              <a:lnSpc>
                <a:spcPct val="90000"/>
              </a:lnSpc>
              <a:spcBef>
                <a:spcPts val="75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2200" i="1" dirty="0" smtClean="0">
                <a:solidFill>
                  <a:srgbClr val="000000"/>
                </a:solidFill>
              </a:rPr>
              <a:t>cultural </a:t>
            </a:r>
            <a:r>
              <a:rPr lang="et-EE" sz="2200" i="1" dirty="0">
                <a:solidFill>
                  <a:srgbClr val="000000"/>
                </a:solidFill>
              </a:rPr>
              <a:t>heritage </a:t>
            </a:r>
            <a:r>
              <a:rPr lang="et-EE" sz="2200" i="1" dirty="0" smtClean="0">
                <a:solidFill>
                  <a:srgbClr val="000000"/>
                </a:solidFill>
              </a:rPr>
              <a:t>documentation. </a:t>
            </a:r>
          </a:p>
          <a:p>
            <a:pPr marL="338138" indent="-338138">
              <a:lnSpc>
                <a:spcPct val="90000"/>
              </a:lnSpc>
              <a:spcBef>
                <a:spcPts val="750"/>
              </a:spcBef>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2200" dirty="0" smtClean="0">
                <a:solidFill>
                  <a:srgbClr val="000000"/>
                </a:solidFill>
              </a:rPr>
              <a:t>[</a:t>
            </a:r>
            <a:r>
              <a:rPr lang="et-EE" sz="2200" dirty="0">
                <a:solidFill>
                  <a:srgbClr val="000000"/>
                </a:solidFill>
              </a:rPr>
              <a:t>English Heritage]</a:t>
            </a:r>
          </a:p>
          <a:p>
            <a:pPr marL="338138" indent="-338138">
              <a:lnSpc>
                <a:spcPct val="90000"/>
              </a:lnSpc>
              <a:spcBef>
                <a:spcPts val="750"/>
              </a:spcBef>
              <a:buClrTx/>
              <a:buFontTx/>
              <a:buNone/>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et-EE" sz="2200" dirty="0">
              <a:solidFill>
                <a:srgbClr val="000000"/>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1"/>
          <p:cNvSpPr txBox="1">
            <a:spLocks noChangeArrowheads="1"/>
          </p:cNvSpPr>
          <p:nvPr/>
        </p:nvSpPr>
        <p:spPr bwMode="auto">
          <a:xfrm>
            <a:off x="457200" y="274638"/>
            <a:ext cx="8229600" cy="1143000"/>
          </a:xfrm>
          <a:prstGeom prst="rect">
            <a:avLst/>
          </a:prstGeom>
          <a:noFill/>
          <a:ln w="9525">
            <a:noFill/>
            <a:round/>
            <a:headEnd/>
            <a:tailEnd/>
          </a:ln>
        </p:spPr>
        <p:txBody>
          <a:bodyPr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4400">
                <a:solidFill>
                  <a:srgbClr val="000000"/>
                </a:solidFill>
                <a:latin typeface="Calibri" pitchFamily="34" charset="0"/>
              </a:rPr>
              <a:t>3D digiteerimine</a:t>
            </a:r>
          </a:p>
        </p:txBody>
      </p:sp>
      <p:sp>
        <p:nvSpPr>
          <p:cNvPr id="19458" name="Text Box 2"/>
          <p:cNvSpPr txBox="1">
            <a:spLocks noChangeArrowheads="1"/>
          </p:cNvSpPr>
          <p:nvPr/>
        </p:nvSpPr>
        <p:spPr bwMode="auto">
          <a:xfrm>
            <a:off x="457200" y="1600200"/>
            <a:ext cx="8229600" cy="4525963"/>
          </a:xfrm>
          <a:prstGeom prst="rect">
            <a:avLst/>
          </a:prstGeom>
          <a:noFill/>
          <a:ln w="9525">
            <a:noFill/>
            <a:round/>
            <a:headEnd/>
            <a:tailEnd/>
          </a:ln>
        </p:spPr>
        <p:txBody>
          <a:bodyPr lIns="90000" tIns="46800" rIns="90000" bIns="46800"/>
          <a:lstStyle/>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a:solidFill>
                  <a:srgbClr val="000000"/>
                </a:solidFill>
                <a:latin typeface="Calibri" pitchFamily="34" charset="0"/>
              </a:rPr>
              <a:t>... on protsess, kus konverteeritakse füüsiline objekt digitaalseteks andmeteks </a:t>
            </a: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smtClean="0">
                <a:solidFill>
                  <a:srgbClr val="000000"/>
                </a:solidFill>
                <a:latin typeface="Calibri" pitchFamily="34" charset="0"/>
              </a:rPr>
              <a:t>igal ühikul </a:t>
            </a:r>
            <a:r>
              <a:rPr lang="et-EE" sz="3200" dirty="0">
                <a:solidFill>
                  <a:srgbClr val="000000"/>
                </a:solidFill>
                <a:latin typeface="Calibri" pitchFamily="34" charset="0"/>
              </a:rPr>
              <a:t>väärtus XYZ-teljestikus (pikkus, laius, kõrgus</a:t>
            </a:r>
            <a:r>
              <a:rPr lang="et-EE" sz="3200" dirty="0" smtClean="0">
                <a:solidFill>
                  <a:srgbClr val="000000"/>
                </a:solidFill>
                <a:latin typeface="Calibri" pitchFamily="34" charset="0"/>
              </a:rPr>
              <a:t>)</a:t>
            </a: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smtClean="0">
                <a:solidFill>
                  <a:srgbClr val="000000"/>
                </a:solidFill>
                <a:latin typeface="Calibri" pitchFamily="34" charset="0"/>
              </a:rPr>
              <a:t>3D graafika baseerub vektorgraafikal </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1945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1945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1"/>
          <p:cNvSpPr txBox="1">
            <a:spLocks noChangeArrowheads="1"/>
          </p:cNvSpPr>
          <p:nvPr/>
        </p:nvSpPr>
        <p:spPr bwMode="auto">
          <a:xfrm>
            <a:off x="457200" y="274638"/>
            <a:ext cx="8229600" cy="1143000"/>
          </a:xfrm>
          <a:prstGeom prst="rect">
            <a:avLst/>
          </a:prstGeom>
          <a:noFill/>
          <a:ln w="9525">
            <a:noFill/>
            <a:round/>
            <a:headEnd/>
            <a:tailEnd/>
          </a:ln>
        </p:spPr>
        <p:txBody>
          <a:bodyPr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4400">
                <a:solidFill>
                  <a:srgbClr val="000000"/>
                </a:solidFill>
                <a:latin typeface="Calibri" pitchFamily="34" charset="0"/>
              </a:rPr>
              <a:t>3D dokumenteerimine </a:t>
            </a:r>
          </a:p>
        </p:txBody>
      </p:sp>
      <p:sp>
        <p:nvSpPr>
          <p:cNvPr id="24579" name="Text Box 2"/>
          <p:cNvSpPr txBox="1">
            <a:spLocks noChangeArrowheads="1"/>
          </p:cNvSpPr>
          <p:nvPr/>
        </p:nvSpPr>
        <p:spPr bwMode="auto">
          <a:xfrm>
            <a:off x="457200" y="1600200"/>
            <a:ext cx="8229600" cy="4525963"/>
          </a:xfrm>
          <a:prstGeom prst="rect">
            <a:avLst/>
          </a:prstGeom>
          <a:noFill/>
          <a:ln w="9525">
            <a:noFill/>
            <a:round/>
            <a:headEnd/>
            <a:tailEnd/>
          </a:ln>
        </p:spPr>
        <p:txBody>
          <a:bodyPr lIns="90000" tIns="46800" rIns="90000" bIns="46800"/>
          <a:lstStyle/>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a:solidFill>
                  <a:srgbClr val="000000"/>
                </a:solidFill>
                <a:latin typeface="Calibri" pitchFamily="34" charset="0"/>
              </a:rPr>
              <a:t>Dokumenteerimine on nii protsess kui toode</a:t>
            </a: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a:solidFill>
                  <a:srgbClr val="000000"/>
                </a:solidFill>
                <a:latin typeface="Calibri" pitchFamily="34" charset="0"/>
              </a:rPr>
              <a:t>Interdistsiplinaarne</a:t>
            </a: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a:solidFill>
                  <a:srgbClr val="000000"/>
                </a:solidFill>
                <a:latin typeface="Calibri" pitchFamily="34" charset="0"/>
              </a:rPr>
              <a:t>Kättesaadav</a:t>
            </a: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a:solidFill>
                  <a:srgbClr val="000000"/>
                </a:solidFill>
                <a:latin typeface="Calibri" pitchFamily="34" charset="0"/>
              </a:rPr>
              <a:t>Praktiline</a:t>
            </a: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a:solidFill>
                  <a:srgbClr val="000000"/>
                </a:solidFill>
                <a:latin typeface="Calibri" pitchFamily="34" charset="0"/>
              </a:rPr>
              <a:t>Efektiivne</a:t>
            </a:r>
            <a:br>
              <a:rPr lang="et-EE" sz="3200">
                <a:solidFill>
                  <a:srgbClr val="000000"/>
                </a:solidFill>
                <a:latin typeface="Calibri" pitchFamily="34" charset="0"/>
              </a:rPr>
            </a:br>
            <a:endParaRPr lang="et-EE" sz="3200">
              <a:solidFill>
                <a:srgbClr val="000000"/>
              </a:solidFill>
              <a:latin typeface="Calibri" pitchFamily="34" charset="0"/>
            </a:endParaRPr>
          </a:p>
        </p:txBody>
      </p:sp>
      <p:pic>
        <p:nvPicPr>
          <p:cNvPr id="24580" name="Picture 4"/>
          <p:cNvPicPr>
            <a:picLocks noChangeAspect="1" noChangeArrowheads="1"/>
          </p:cNvPicPr>
          <p:nvPr/>
        </p:nvPicPr>
        <p:blipFill>
          <a:blip r:embed="rId3"/>
          <a:srcRect/>
          <a:stretch>
            <a:fillRect/>
          </a:stretch>
        </p:blipFill>
        <p:spPr bwMode="auto">
          <a:xfrm>
            <a:off x="4140200" y="2711450"/>
            <a:ext cx="4919663" cy="3517900"/>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1"/>
          <p:cNvSpPr txBox="1">
            <a:spLocks noChangeArrowheads="1"/>
          </p:cNvSpPr>
          <p:nvPr/>
        </p:nvSpPr>
        <p:spPr bwMode="auto">
          <a:xfrm>
            <a:off x="457200" y="274638"/>
            <a:ext cx="8229600" cy="1143000"/>
          </a:xfrm>
          <a:prstGeom prst="rect">
            <a:avLst/>
          </a:prstGeom>
          <a:noFill/>
          <a:ln w="9525">
            <a:noFill/>
            <a:round/>
            <a:headEnd/>
            <a:tailEnd/>
          </a:ln>
        </p:spPr>
        <p:txBody>
          <a:bodyPr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4400">
                <a:solidFill>
                  <a:srgbClr val="000000"/>
                </a:solidFill>
                <a:latin typeface="Calibri" pitchFamily="34" charset="0"/>
              </a:rPr>
              <a:t>kultuuripärand</a:t>
            </a:r>
          </a:p>
        </p:txBody>
      </p:sp>
      <p:sp>
        <p:nvSpPr>
          <p:cNvPr id="2" name="Text Box 2"/>
          <p:cNvSpPr txBox="1">
            <a:spLocks noChangeArrowheads="1"/>
          </p:cNvSpPr>
          <p:nvPr/>
        </p:nvSpPr>
        <p:spPr bwMode="auto">
          <a:xfrm>
            <a:off x="457200" y="1600200"/>
            <a:ext cx="8229600" cy="4525963"/>
          </a:xfrm>
          <a:prstGeom prst="rect">
            <a:avLst/>
          </a:prstGeom>
          <a:noFill/>
          <a:ln w="9525">
            <a:noFill/>
            <a:round/>
            <a:headEnd/>
            <a:tailEnd/>
          </a:ln>
        </p:spPr>
        <p:txBody>
          <a:bodyPr lIns="90000" tIns="46800" rIns="90000" bIns="46800"/>
          <a:lstStyle/>
          <a:p>
            <a:pPr marL="741363" lvl="1" indent="-282575">
              <a:spcBef>
                <a:spcPts val="563"/>
              </a:spcBef>
              <a:spcAft>
                <a:spcPts val="1425"/>
              </a:spcAft>
              <a:buFont typeface="Arial" pitchFamily="34" charset="0"/>
              <a:buChar char="•"/>
              <a:tabLst>
                <a:tab pos="741363" algn="l"/>
                <a:tab pos="1189038" algn="l"/>
                <a:tab pos="1638300" algn="l"/>
                <a:tab pos="2087563" algn="l"/>
                <a:tab pos="2536825" algn="l"/>
                <a:tab pos="2986088" algn="l"/>
                <a:tab pos="3435350" algn="l"/>
                <a:tab pos="3884613" algn="l"/>
                <a:tab pos="4333875" algn="l"/>
                <a:tab pos="4783138" algn="l"/>
                <a:tab pos="5232400" algn="l"/>
                <a:tab pos="5681663" algn="l"/>
                <a:tab pos="6130925" algn="l"/>
                <a:tab pos="6580188" algn="l"/>
                <a:tab pos="7029450" algn="l"/>
                <a:tab pos="7478713" algn="l"/>
                <a:tab pos="7927975" algn="l"/>
                <a:tab pos="8377238" algn="l"/>
                <a:tab pos="8826500" algn="l"/>
                <a:tab pos="9275763" algn="l"/>
                <a:tab pos="9725025" algn="l"/>
              </a:tabLst>
            </a:pPr>
            <a:r>
              <a:rPr lang="et-EE" sz="3200" dirty="0">
                <a:solidFill>
                  <a:srgbClr val="000000"/>
                </a:solidFill>
                <a:latin typeface="Calibri" pitchFamily="34" charset="0"/>
              </a:rPr>
              <a:t>Objekti mõõdistamine, andmete </a:t>
            </a:r>
            <a:r>
              <a:rPr lang="et-EE" sz="3200" dirty="0" smtClean="0">
                <a:solidFill>
                  <a:srgbClr val="000000"/>
                </a:solidFill>
                <a:latin typeface="Calibri" pitchFamily="34" charset="0"/>
              </a:rPr>
              <a:t>töötlemine</a:t>
            </a:r>
            <a:endParaRPr lang="et-EE" sz="3200" dirty="0">
              <a:solidFill>
                <a:srgbClr val="000000"/>
              </a:solidFill>
              <a:latin typeface="Calibri" pitchFamily="34" charset="0"/>
            </a:endParaRPr>
          </a:p>
          <a:p>
            <a:pPr marL="741363" lvl="1" indent="-282575">
              <a:spcBef>
                <a:spcPts val="563"/>
              </a:spcBef>
              <a:spcAft>
                <a:spcPts val="1425"/>
              </a:spcAft>
              <a:buFont typeface="Arial" pitchFamily="34" charset="0"/>
              <a:buChar char="•"/>
              <a:tabLst>
                <a:tab pos="741363" algn="l"/>
                <a:tab pos="1189038" algn="l"/>
                <a:tab pos="1638300" algn="l"/>
                <a:tab pos="2087563" algn="l"/>
                <a:tab pos="2536825" algn="l"/>
                <a:tab pos="2986088" algn="l"/>
                <a:tab pos="3435350" algn="l"/>
                <a:tab pos="3884613" algn="l"/>
                <a:tab pos="4333875" algn="l"/>
                <a:tab pos="4783138" algn="l"/>
                <a:tab pos="5232400" algn="l"/>
                <a:tab pos="5681663" algn="l"/>
                <a:tab pos="6130925" algn="l"/>
                <a:tab pos="6580188" algn="l"/>
                <a:tab pos="7029450" algn="l"/>
                <a:tab pos="7478713" algn="l"/>
                <a:tab pos="7927975" algn="l"/>
                <a:tab pos="8377238" algn="l"/>
                <a:tab pos="8826500" algn="l"/>
                <a:tab pos="9275763" algn="l"/>
                <a:tab pos="9725025" algn="l"/>
              </a:tabLst>
            </a:pPr>
            <a:r>
              <a:rPr lang="et-EE" sz="3200" dirty="0">
                <a:solidFill>
                  <a:srgbClr val="000000"/>
                </a:solidFill>
                <a:latin typeface="Calibri" pitchFamily="34" charset="0"/>
              </a:rPr>
              <a:t>3D mudeli haldamine ja </a:t>
            </a:r>
            <a:r>
              <a:rPr lang="et-EE" sz="3200" dirty="0" smtClean="0">
                <a:solidFill>
                  <a:srgbClr val="000000"/>
                </a:solidFill>
                <a:latin typeface="Calibri" pitchFamily="34" charset="0"/>
              </a:rPr>
              <a:t>säilitamine</a:t>
            </a:r>
            <a:endParaRPr lang="et-EE" sz="3200" dirty="0">
              <a:solidFill>
                <a:srgbClr val="000000"/>
              </a:solidFill>
              <a:latin typeface="Calibri" pitchFamily="34" charset="0"/>
            </a:endParaRPr>
          </a:p>
          <a:p>
            <a:pPr marL="741363" lvl="1" indent="-282575">
              <a:spcBef>
                <a:spcPts val="563"/>
              </a:spcBef>
              <a:spcAft>
                <a:spcPts val="1425"/>
              </a:spcAft>
              <a:buFont typeface="Arial" pitchFamily="34" charset="0"/>
              <a:buChar char="•"/>
              <a:tabLst>
                <a:tab pos="741363" algn="l"/>
                <a:tab pos="1189038" algn="l"/>
                <a:tab pos="1638300" algn="l"/>
                <a:tab pos="2087563" algn="l"/>
                <a:tab pos="2536825" algn="l"/>
                <a:tab pos="2986088" algn="l"/>
                <a:tab pos="3435350" algn="l"/>
                <a:tab pos="3884613" algn="l"/>
                <a:tab pos="4333875" algn="l"/>
                <a:tab pos="4783138" algn="l"/>
                <a:tab pos="5232400" algn="l"/>
                <a:tab pos="5681663" algn="l"/>
                <a:tab pos="6130925" algn="l"/>
                <a:tab pos="6580188" algn="l"/>
                <a:tab pos="7029450" algn="l"/>
                <a:tab pos="7478713" algn="l"/>
                <a:tab pos="7927975" algn="l"/>
                <a:tab pos="8377238" algn="l"/>
                <a:tab pos="8826500" algn="l"/>
                <a:tab pos="9275763" algn="l"/>
                <a:tab pos="9725025" algn="l"/>
              </a:tabLst>
            </a:pPr>
            <a:r>
              <a:rPr lang="et-EE" sz="3200" dirty="0">
                <a:solidFill>
                  <a:srgbClr val="000000"/>
                </a:solidFill>
                <a:latin typeface="Calibri" pitchFamily="34" charset="0"/>
              </a:rPr>
              <a:t>Visualiseerimine ja esitlemine</a:t>
            </a:r>
          </a:p>
          <a:p>
            <a:pPr marL="741363" lvl="1" indent="-282575">
              <a:spcAft>
                <a:spcPts val="1138"/>
              </a:spcAft>
              <a:buFont typeface="Arial" pitchFamily="34" charset="0"/>
              <a:buChar char="•"/>
              <a:tabLst>
                <a:tab pos="741363" algn="l"/>
                <a:tab pos="1189038" algn="l"/>
                <a:tab pos="1638300" algn="l"/>
                <a:tab pos="2087563" algn="l"/>
                <a:tab pos="2536825" algn="l"/>
                <a:tab pos="2986088" algn="l"/>
                <a:tab pos="3435350" algn="l"/>
                <a:tab pos="3884613" algn="l"/>
                <a:tab pos="4333875" algn="l"/>
                <a:tab pos="4783138" algn="l"/>
                <a:tab pos="5232400" algn="l"/>
                <a:tab pos="5681663" algn="l"/>
                <a:tab pos="6130925" algn="l"/>
                <a:tab pos="6580188" algn="l"/>
                <a:tab pos="7029450" algn="l"/>
                <a:tab pos="7478713" algn="l"/>
                <a:tab pos="7927975" algn="l"/>
                <a:tab pos="8377238" algn="l"/>
                <a:tab pos="8826500" algn="l"/>
                <a:tab pos="9275763" algn="l"/>
                <a:tab pos="9725025" algn="l"/>
              </a:tabLst>
            </a:pPr>
            <a:r>
              <a:rPr lang="et-EE" sz="3200" dirty="0" smtClean="0">
                <a:solidFill>
                  <a:srgbClr val="000000"/>
                </a:solidFill>
                <a:latin typeface="Calibri" pitchFamily="34" charset="0"/>
              </a:rPr>
              <a:t>Uuringud, </a:t>
            </a:r>
            <a:r>
              <a:rPr lang="et-EE" sz="3200" dirty="0">
                <a:solidFill>
                  <a:srgbClr val="000000"/>
                </a:solidFill>
                <a:latin typeface="Calibri" pitchFamily="34" charset="0"/>
              </a:rPr>
              <a:t>kvaliteedi kontroll</a:t>
            </a:r>
          </a:p>
          <a:p>
            <a:pPr marL="741363" lvl="1" indent="-282575">
              <a:spcBef>
                <a:spcPts val="563"/>
              </a:spcBef>
              <a:spcAft>
                <a:spcPts val="1425"/>
              </a:spcAft>
              <a:buFont typeface="Arial" pitchFamily="34" charset="0"/>
              <a:buChar char="•"/>
              <a:tabLst>
                <a:tab pos="741363" algn="l"/>
                <a:tab pos="1189038" algn="l"/>
                <a:tab pos="1638300" algn="l"/>
                <a:tab pos="2087563" algn="l"/>
                <a:tab pos="2536825" algn="l"/>
                <a:tab pos="2986088" algn="l"/>
                <a:tab pos="3435350" algn="l"/>
                <a:tab pos="3884613" algn="l"/>
                <a:tab pos="4333875" algn="l"/>
                <a:tab pos="4783138" algn="l"/>
                <a:tab pos="5232400" algn="l"/>
                <a:tab pos="5681663" algn="l"/>
                <a:tab pos="6130925" algn="l"/>
                <a:tab pos="6580188" algn="l"/>
                <a:tab pos="7029450" algn="l"/>
                <a:tab pos="7478713" algn="l"/>
                <a:tab pos="7927975" algn="l"/>
                <a:tab pos="8377238" algn="l"/>
                <a:tab pos="8826500" algn="l"/>
                <a:tab pos="9275763" algn="l"/>
                <a:tab pos="9725025" algn="l"/>
              </a:tabLst>
            </a:pPr>
            <a:r>
              <a:rPr lang="et-EE" sz="3200" dirty="0">
                <a:solidFill>
                  <a:srgbClr val="000000"/>
                </a:solidFill>
                <a:latin typeface="Calibri" pitchFamily="34" charset="0"/>
              </a:rPr>
              <a:t>Informatsiooni jagamine </a:t>
            </a:r>
            <a:r>
              <a:rPr lang="et-EE" sz="3200" dirty="0" smtClean="0">
                <a:solidFill>
                  <a:srgbClr val="000000"/>
                </a:solidFill>
                <a:latin typeface="Calibri" pitchFamily="34" charset="0"/>
              </a:rPr>
              <a:t>erinevatel </a:t>
            </a:r>
            <a:r>
              <a:rPr lang="et-EE" sz="3200" dirty="0">
                <a:solidFill>
                  <a:srgbClr val="000000"/>
                </a:solidFill>
                <a:latin typeface="Calibri" pitchFamily="34" charset="0"/>
              </a:rPr>
              <a:t>eesmärkidel</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additive="repl">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additive="repl">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additive="repl">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1"/>
          <p:cNvSpPr txBox="1">
            <a:spLocks noChangeArrowheads="1"/>
          </p:cNvSpPr>
          <p:nvPr/>
        </p:nvSpPr>
        <p:spPr bwMode="auto">
          <a:xfrm>
            <a:off x="457200" y="274638"/>
            <a:ext cx="8229600" cy="1143000"/>
          </a:xfrm>
          <a:prstGeom prst="rect">
            <a:avLst/>
          </a:prstGeom>
          <a:noFill/>
          <a:ln w="9525">
            <a:noFill/>
            <a:round/>
            <a:headEnd/>
            <a:tailEnd/>
          </a:ln>
        </p:spPr>
        <p:txBody>
          <a:bodyPr wrap="none" anchor="ctr"/>
          <a:lstStyle/>
          <a:p>
            <a:endParaRPr lang="et-EE"/>
          </a:p>
        </p:txBody>
      </p:sp>
      <p:sp>
        <p:nvSpPr>
          <p:cNvPr id="2" name="Text Box 2"/>
          <p:cNvSpPr txBox="1">
            <a:spLocks noChangeArrowheads="1"/>
          </p:cNvSpPr>
          <p:nvPr/>
        </p:nvSpPr>
        <p:spPr bwMode="auto">
          <a:xfrm>
            <a:off x="457200" y="808038"/>
            <a:ext cx="8229600" cy="4525962"/>
          </a:xfrm>
          <a:prstGeom prst="rect">
            <a:avLst/>
          </a:prstGeom>
          <a:noFill/>
          <a:ln w="9525">
            <a:noFill/>
            <a:round/>
            <a:headEnd/>
            <a:tailEnd/>
          </a:ln>
        </p:spPr>
        <p:txBody>
          <a:bodyPr lIns="0" tIns="0" rIns="0" bIns="0" anchor="ctr"/>
          <a:lstStyle/>
          <a:p>
            <a:pPr marL="341313" indent="-339725">
              <a:lnSpc>
                <a:spcPct val="102000"/>
              </a:lnSpc>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smtClean="0">
                <a:solidFill>
                  <a:srgbClr val="000000"/>
                </a:solidFill>
                <a:latin typeface="Calibri" pitchFamily="34" charset="0"/>
              </a:rPr>
              <a:t>Lingid </a:t>
            </a:r>
            <a:r>
              <a:rPr lang="et-EE" sz="3200" dirty="0">
                <a:solidFill>
                  <a:srgbClr val="000000"/>
                </a:solidFill>
                <a:latin typeface="Calibri" pitchFamily="34" charset="0"/>
              </a:rPr>
              <a:t>2D ja 3D objektide vahel</a:t>
            </a:r>
          </a:p>
          <a:p>
            <a:pPr marL="341313" indent="-339725">
              <a:lnSpc>
                <a:spcPct val="102000"/>
              </a:lnSpc>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smtClean="0">
                <a:solidFill>
                  <a:srgbClr val="000000"/>
                </a:solidFill>
                <a:latin typeface="Calibri" pitchFamily="34" charset="0"/>
              </a:rPr>
              <a:t>Integreeritav </a:t>
            </a:r>
            <a:r>
              <a:rPr lang="et-EE" sz="3200" dirty="0">
                <a:solidFill>
                  <a:srgbClr val="000000"/>
                </a:solidFill>
                <a:latin typeface="Calibri" pitchFamily="34" charset="0"/>
              </a:rPr>
              <a:t>teiste allikatega</a:t>
            </a:r>
          </a:p>
          <a:p>
            <a:pPr marL="341313" indent="-339725">
              <a:lnSpc>
                <a:spcPct val="102000"/>
              </a:lnSpc>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smtClean="0">
                <a:solidFill>
                  <a:srgbClr val="000000"/>
                </a:solidFill>
                <a:latin typeface="Calibri" pitchFamily="34" charset="0"/>
              </a:rPr>
              <a:t>Kaasajal sobiliku(ma)d </a:t>
            </a:r>
            <a:r>
              <a:rPr lang="et-EE" sz="3200" dirty="0">
                <a:solidFill>
                  <a:srgbClr val="000000"/>
                </a:solidFill>
                <a:latin typeface="Calibri" pitchFamily="34" charset="0"/>
              </a:rPr>
              <a:t>formaadid</a:t>
            </a:r>
          </a:p>
          <a:p>
            <a:pPr marL="341313" indent="-339725">
              <a:lnSpc>
                <a:spcPct val="102000"/>
              </a:lnSpc>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a:solidFill>
                  <a:srgbClr val="000000"/>
                </a:solidFill>
                <a:latin typeface="Calibri" pitchFamily="34" charset="0"/>
              </a:rPr>
              <a:t>3D printerites, CNC pinkides</a:t>
            </a:r>
          </a:p>
        </p:txBody>
      </p:sp>
      <p:pic>
        <p:nvPicPr>
          <p:cNvPr id="25603" name="Picture 3"/>
          <p:cNvPicPr>
            <a:picLocks noChangeAspect="1" noChangeArrowheads="1"/>
          </p:cNvPicPr>
          <p:nvPr/>
        </p:nvPicPr>
        <p:blipFill>
          <a:blip r:embed="rId3"/>
          <a:srcRect/>
          <a:stretch>
            <a:fillRect/>
          </a:stretch>
        </p:blipFill>
        <p:spPr bwMode="auto">
          <a:xfrm>
            <a:off x="5759450" y="3748088"/>
            <a:ext cx="3311525" cy="2478087"/>
          </a:xfrm>
          <a:prstGeom prst="rect">
            <a:avLst/>
          </a:prstGeom>
          <a:noFill/>
          <a:ln w="9525">
            <a:noFill/>
            <a:round/>
            <a:headEnd/>
            <a:tailEnd/>
          </a:ln>
        </p:spPr>
      </p:pic>
      <p:pic>
        <p:nvPicPr>
          <p:cNvPr id="25605" name="Picture 5"/>
          <p:cNvPicPr>
            <a:picLocks noChangeAspect="1" noChangeArrowheads="1"/>
          </p:cNvPicPr>
          <p:nvPr/>
        </p:nvPicPr>
        <p:blipFill>
          <a:blip r:embed="rId4"/>
          <a:srcRect/>
          <a:stretch>
            <a:fillRect/>
          </a:stretch>
        </p:blipFill>
        <p:spPr bwMode="auto">
          <a:xfrm>
            <a:off x="6119813" y="1689100"/>
            <a:ext cx="2251075" cy="1550988"/>
          </a:xfrm>
          <a:prstGeom prst="rect">
            <a:avLst/>
          </a:prstGeom>
          <a:noFill/>
          <a:ln w="9525">
            <a:noFill/>
            <a:round/>
            <a:headEnd/>
            <a:tailEnd/>
          </a:ln>
        </p:spPr>
      </p:pic>
      <p:pic>
        <p:nvPicPr>
          <p:cNvPr id="25606" name="Picture 6"/>
          <p:cNvPicPr>
            <a:picLocks noChangeAspect="1" noChangeArrowheads="1"/>
          </p:cNvPicPr>
          <p:nvPr/>
        </p:nvPicPr>
        <p:blipFill>
          <a:blip r:embed="rId5"/>
          <a:srcRect/>
          <a:stretch>
            <a:fillRect/>
          </a:stretch>
        </p:blipFill>
        <p:spPr bwMode="auto">
          <a:xfrm>
            <a:off x="822325" y="4500563"/>
            <a:ext cx="1876425" cy="1466850"/>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2">
                                            <p:txEl>
                                              <p:pRg st="3" end="3"/>
                                            </p:txEl>
                                          </p:spTgt>
                                        </p:tgtEl>
                                        <p:attrNameLst>
                                          <p:attrName>style.visibility</p:attrName>
                                        </p:attrNameLst>
                                      </p:cBhvr>
                                      <p:to>
                                        <p:strVal val="visible"/>
                                      </p:to>
                                    </p:set>
                                  </p:childTnLst>
                                </p:cTn>
                              </p:par>
                              <p:par>
                                <p:cTn id="7" presetID="1" presetClass="entr" fill="hold" nodeType="withEffect">
                                  <p:stCondLst>
                                    <p:cond delay="0"/>
                                  </p:stCondLst>
                                  <p:childTnLst>
                                    <p:set>
                                      <p:cBhvr additive="repl">
                                        <p:cTn id="8" dur="1" fill="hold">
                                          <p:stCondLst>
                                            <p:cond delay="0"/>
                                          </p:stCondLst>
                                        </p:cTn>
                                        <p:tgtEl>
                                          <p:spTgt spid="256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1"/>
          <p:cNvSpPr txBox="1">
            <a:spLocks noChangeArrowheads="1"/>
          </p:cNvSpPr>
          <p:nvPr/>
        </p:nvSpPr>
        <p:spPr bwMode="auto">
          <a:xfrm>
            <a:off x="457200" y="274638"/>
            <a:ext cx="8229600" cy="1143000"/>
          </a:xfrm>
          <a:prstGeom prst="rect">
            <a:avLst/>
          </a:prstGeom>
          <a:noFill/>
          <a:ln w="9525">
            <a:noFill/>
            <a:round/>
            <a:headEnd/>
            <a:tailEnd/>
          </a:ln>
        </p:spPr>
        <p:txBody>
          <a:bodyPr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4400">
                <a:solidFill>
                  <a:srgbClr val="000000"/>
                </a:solidFill>
              </a:rPr>
              <a:t>meetodid</a:t>
            </a:r>
          </a:p>
        </p:txBody>
      </p:sp>
      <p:sp>
        <p:nvSpPr>
          <p:cNvPr id="27651" name="Text Box 2"/>
          <p:cNvSpPr txBox="1">
            <a:spLocks noChangeArrowheads="1"/>
          </p:cNvSpPr>
          <p:nvPr/>
        </p:nvSpPr>
        <p:spPr bwMode="auto">
          <a:xfrm>
            <a:off x="457200" y="1600200"/>
            <a:ext cx="8229600" cy="4525963"/>
          </a:xfrm>
          <a:prstGeom prst="rect">
            <a:avLst/>
          </a:prstGeom>
          <a:noFill/>
          <a:ln w="9525">
            <a:noFill/>
            <a:round/>
            <a:headEnd/>
            <a:tailEnd/>
          </a:ln>
        </p:spPr>
        <p:txBody>
          <a:bodyPr lIns="90000" tIns="46800" rIns="90000" bIns="46800"/>
          <a:lstStyle/>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smtClean="0">
                <a:solidFill>
                  <a:srgbClr val="000000"/>
                </a:solidFill>
                <a:latin typeface="Calibri" pitchFamily="34" charset="0"/>
              </a:rPr>
              <a:t>Eesmärk</a:t>
            </a:r>
            <a:endParaRPr lang="et-EE" sz="3200" dirty="0">
              <a:solidFill>
                <a:srgbClr val="000000"/>
              </a:solidFill>
              <a:latin typeface="Calibri" pitchFamily="34" charset="0"/>
            </a:endParaRP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a:solidFill>
                  <a:srgbClr val="000000"/>
                </a:solidFill>
                <a:latin typeface="Calibri" pitchFamily="34" charset="0"/>
              </a:rPr>
              <a:t>Reaalsed uuringud (</a:t>
            </a:r>
            <a:r>
              <a:rPr lang="et-EE" sz="3200" i="1" dirty="0">
                <a:solidFill>
                  <a:srgbClr val="000000"/>
                </a:solidFill>
                <a:latin typeface="Calibri" pitchFamily="34" charset="0"/>
              </a:rPr>
              <a:t>reality-based survey</a:t>
            </a:r>
            <a:r>
              <a:rPr lang="et-EE" sz="3200" dirty="0">
                <a:solidFill>
                  <a:srgbClr val="000000"/>
                </a:solidFill>
                <a:latin typeface="Calibri" pitchFamily="34" charset="0"/>
              </a:rPr>
              <a:t>) </a:t>
            </a:r>
          </a:p>
          <a:p>
            <a:pPr marL="862013" lvl="1" indent="-322263">
              <a:spcAft>
                <a:spcPts val="1138"/>
              </a:spcAft>
              <a:buFont typeface="StarSymbol"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2400" dirty="0">
                <a:solidFill>
                  <a:srgbClr val="000000"/>
                </a:solidFill>
                <a:latin typeface="Calibri" pitchFamily="34" charset="0"/>
              </a:rPr>
              <a:t>Riistvara, tarkvara, geolokaliseerimine (DTM/DSM, GIS/WebGIS, </a:t>
            </a:r>
            <a:r>
              <a:rPr lang="en-US" sz="2200" dirty="0">
                <a:solidFill>
                  <a:srgbClr val="000000"/>
                </a:solidFill>
              </a:rPr>
              <a:t>GNSS, INS/IMU</a:t>
            </a:r>
            <a:r>
              <a:rPr lang="et-EE" sz="2400" dirty="0">
                <a:solidFill>
                  <a:srgbClr val="000000"/>
                </a:solidFill>
                <a:latin typeface="Calibri" pitchFamily="34" charset="0"/>
              </a:rPr>
              <a:t>)</a:t>
            </a: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a:solidFill>
                  <a:srgbClr val="000000"/>
                </a:solidFill>
                <a:latin typeface="Calibri" pitchFamily="34" charset="0"/>
              </a:rPr>
              <a:t>Reaalsusele mitte vastavad lahendused (</a:t>
            </a:r>
            <a:r>
              <a:rPr lang="et-EE" sz="3200" i="1" dirty="0">
                <a:solidFill>
                  <a:srgbClr val="000000"/>
                </a:solidFill>
                <a:latin typeface="Calibri" pitchFamily="34" charset="0"/>
              </a:rPr>
              <a:t>nonreal approach</a:t>
            </a:r>
            <a:r>
              <a:rPr lang="et-EE" sz="3200" dirty="0">
                <a:solidFill>
                  <a:srgbClr val="000000"/>
                </a:solidFill>
                <a:latin typeface="Calibri" pitchFamily="34" charset="0"/>
              </a:rPr>
              <a:t>)</a:t>
            </a:r>
          </a:p>
          <a:p>
            <a:pPr marL="862013" lvl="1" indent="-322263">
              <a:spcAft>
                <a:spcPts val="1138"/>
              </a:spcAft>
              <a:buFont typeface="StarSymbol"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2400" dirty="0">
                <a:solidFill>
                  <a:srgbClr val="000000"/>
                </a:solidFill>
                <a:latin typeface="Calibri" pitchFamily="34" charset="0"/>
              </a:rPr>
              <a:t>Tarkvara </a:t>
            </a:r>
          </a:p>
          <a:p>
            <a:pPr marL="341313" indent="-339725">
              <a:spcBef>
                <a:spcPts val="650"/>
              </a:spcBef>
              <a:spcAft>
                <a:spcPts val="1425"/>
              </a:spcAft>
              <a:buClrTx/>
              <a:buFontTx/>
              <a:buNone/>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t-EE" sz="2400" dirty="0">
              <a:solidFill>
                <a:srgbClr val="000000"/>
              </a:solidFill>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129156-169092-large.jpg"/>
          <p:cNvPicPr>
            <a:picLocks noChangeAspect="1"/>
          </p:cNvPicPr>
          <p:nvPr/>
        </p:nvPicPr>
        <p:blipFill>
          <a:blip r:embed="rId2"/>
          <a:srcRect/>
          <a:stretch>
            <a:fillRect/>
          </a:stretch>
        </p:blipFill>
        <p:spPr bwMode="auto">
          <a:xfrm>
            <a:off x="0" y="0"/>
            <a:ext cx="2857500" cy="1924050"/>
          </a:xfrm>
          <a:prstGeom prst="rect">
            <a:avLst/>
          </a:prstGeom>
          <a:noFill/>
          <a:ln w="9525">
            <a:noFill/>
            <a:miter lim="800000"/>
            <a:headEnd/>
            <a:tailEnd/>
          </a:ln>
        </p:spPr>
      </p:pic>
      <p:pic>
        <p:nvPicPr>
          <p:cNvPr id="26627" name="Picture 3" descr="Allalaaditud fail.jpg"/>
          <p:cNvPicPr>
            <a:picLocks noChangeAspect="1"/>
          </p:cNvPicPr>
          <p:nvPr/>
        </p:nvPicPr>
        <p:blipFill>
          <a:blip r:embed="rId3"/>
          <a:srcRect/>
          <a:stretch>
            <a:fillRect/>
          </a:stretch>
        </p:blipFill>
        <p:spPr bwMode="auto">
          <a:xfrm>
            <a:off x="2714625" y="0"/>
            <a:ext cx="2476500" cy="1847850"/>
          </a:xfrm>
          <a:prstGeom prst="rect">
            <a:avLst/>
          </a:prstGeom>
          <a:noFill/>
          <a:ln w="9525">
            <a:noFill/>
            <a:miter lim="800000"/>
            <a:headEnd/>
            <a:tailEnd/>
          </a:ln>
        </p:spPr>
      </p:pic>
      <p:pic>
        <p:nvPicPr>
          <p:cNvPr id="26628" name="Picture 5" descr="faroarm.jpg"/>
          <p:cNvPicPr>
            <a:picLocks noChangeAspect="1"/>
          </p:cNvPicPr>
          <p:nvPr/>
        </p:nvPicPr>
        <p:blipFill>
          <a:blip r:embed="rId4"/>
          <a:srcRect/>
          <a:stretch>
            <a:fillRect/>
          </a:stretch>
        </p:blipFill>
        <p:spPr bwMode="auto">
          <a:xfrm>
            <a:off x="5000625" y="0"/>
            <a:ext cx="4143375" cy="2857500"/>
          </a:xfrm>
          <a:prstGeom prst="rect">
            <a:avLst/>
          </a:prstGeom>
          <a:noFill/>
          <a:ln w="9525">
            <a:noFill/>
            <a:miter lim="800000"/>
            <a:headEnd/>
            <a:tailEnd/>
          </a:ln>
        </p:spPr>
      </p:pic>
      <p:pic>
        <p:nvPicPr>
          <p:cNvPr id="26629" name="Picture 7" descr="MephistoEX.png"/>
          <p:cNvPicPr>
            <a:picLocks noChangeAspect="1"/>
          </p:cNvPicPr>
          <p:nvPr/>
        </p:nvPicPr>
        <p:blipFill>
          <a:blip r:embed="rId5"/>
          <a:srcRect/>
          <a:stretch>
            <a:fillRect/>
          </a:stretch>
        </p:blipFill>
        <p:spPr bwMode="auto">
          <a:xfrm>
            <a:off x="4976813" y="2857500"/>
            <a:ext cx="3810000" cy="4000500"/>
          </a:xfrm>
          <a:prstGeom prst="rect">
            <a:avLst/>
          </a:prstGeom>
          <a:noFill/>
          <a:ln w="9525">
            <a:noFill/>
            <a:miter lim="800000"/>
            <a:headEnd/>
            <a:tailEnd/>
          </a:ln>
        </p:spPr>
      </p:pic>
      <p:pic>
        <p:nvPicPr>
          <p:cNvPr id="26630" name="Picture 6" descr="gotcha4.jpg"/>
          <p:cNvPicPr>
            <a:picLocks noChangeAspect="1"/>
          </p:cNvPicPr>
          <p:nvPr/>
        </p:nvPicPr>
        <p:blipFill>
          <a:blip r:embed="rId6"/>
          <a:srcRect/>
          <a:stretch>
            <a:fillRect/>
          </a:stretch>
        </p:blipFill>
        <p:spPr bwMode="auto">
          <a:xfrm>
            <a:off x="8072438" y="2894013"/>
            <a:ext cx="1071562" cy="1177925"/>
          </a:xfrm>
          <a:prstGeom prst="rect">
            <a:avLst/>
          </a:prstGeom>
          <a:noFill/>
          <a:ln w="9525">
            <a:noFill/>
            <a:miter lim="800000"/>
            <a:headEnd/>
            <a:tailEnd/>
          </a:ln>
        </p:spPr>
      </p:pic>
      <p:pic>
        <p:nvPicPr>
          <p:cNvPr id="26631" name="Picture 10" descr="cameraarray-epivol.png"/>
          <p:cNvPicPr>
            <a:picLocks noChangeAspect="1"/>
          </p:cNvPicPr>
          <p:nvPr/>
        </p:nvPicPr>
        <p:blipFill>
          <a:blip r:embed="rId7" cstate="print"/>
          <a:srcRect/>
          <a:stretch>
            <a:fillRect/>
          </a:stretch>
        </p:blipFill>
        <p:spPr bwMode="auto">
          <a:xfrm>
            <a:off x="5715000" y="6143625"/>
            <a:ext cx="3429000" cy="714375"/>
          </a:xfrm>
          <a:prstGeom prst="rect">
            <a:avLst/>
          </a:prstGeom>
          <a:noFill/>
          <a:ln w="9525">
            <a:noFill/>
            <a:miter lim="800000"/>
            <a:headEnd/>
            <a:tailEnd/>
          </a:ln>
        </p:spPr>
      </p:pic>
      <p:pic>
        <p:nvPicPr>
          <p:cNvPr id="26632" name="Picture 11" descr="11PC001_IMG_2299.jpg"/>
          <p:cNvPicPr>
            <a:picLocks noChangeAspect="1"/>
          </p:cNvPicPr>
          <p:nvPr/>
        </p:nvPicPr>
        <p:blipFill>
          <a:blip r:embed="rId8" cstate="print"/>
          <a:srcRect/>
          <a:stretch>
            <a:fillRect/>
          </a:stretch>
        </p:blipFill>
        <p:spPr bwMode="auto">
          <a:xfrm>
            <a:off x="0" y="1785938"/>
            <a:ext cx="5037138" cy="3357562"/>
          </a:xfrm>
          <a:prstGeom prst="rect">
            <a:avLst/>
          </a:prstGeom>
          <a:noFill/>
          <a:ln w="9525">
            <a:noFill/>
            <a:miter lim="800000"/>
            <a:headEnd/>
            <a:tailEnd/>
          </a:ln>
        </p:spPr>
      </p:pic>
      <p:pic>
        <p:nvPicPr>
          <p:cNvPr id="26633" name="Picture 9" descr="stereocamera2.jpg"/>
          <p:cNvPicPr>
            <a:picLocks noChangeAspect="1"/>
          </p:cNvPicPr>
          <p:nvPr/>
        </p:nvPicPr>
        <p:blipFill>
          <a:blip r:embed="rId9"/>
          <a:srcRect/>
          <a:stretch>
            <a:fillRect/>
          </a:stretch>
        </p:blipFill>
        <p:spPr bwMode="auto">
          <a:xfrm>
            <a:off x="2928938" y="4786313"/>
            <a:ext cx="2809875" cy="2071687"/>
          </a:xfrm>
          <a:prstGeom prst="rect">
            <a:avLst/>
          </a:prstGeom>
          <a:noFill/>
          <a:ln w="9525">
            <a:noFill/>
            <a:miter lim="800000"/>
            <a:headEnd/>
            <a:tailEnd/>
          </a:ln>
        </p:spPr>
      </p:pic>
      <p:pic>
        <p:nvPicPr>
          <p:cNvPr id="26634" name="Picture 4" descr="completed_1_1_2_body.jpg"/>
          <p:cNvPicPr>
            <a:picLocks noChangeAspect="1"/>
          </p:cNvPicPr>
          <p:nvPr/>
        </p:nvPicPr>
        <p:blipFill>
          <a:blip r:embed="rId10"/>
          <a:srcRect/>
          <a:stretch>
            <a:fillRect/>
          </a:stretch>
        </p:blipFill>
        <p:spPr bwMode="auto">
          <a:xfrm>
            <a:off x="0" y="4786313"/>
            <a:ext cx="2928938" cy="207168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5" descr="Snapshot 3.jpg"/>
          <p:cNvPicPr>
            <a:picLocks noChangeAspect="1"/>
          </p:cNvPicPr>
          <p:nvPr/>
        </p:nvPicPr>
        <p:blipFill>
          <a:blip r:embed="rId2"/>
          <a:srcRect/>
          <a:stretch>
            <a:fillRect/>
          </a:stretch>
        </p:blipFill>
        <p:spPr bwMode="auto">
          <a:xfrm>
            <a:off x="0" y="217488"/>
            <a:ext cx="9144000" cy="6423025"/>
          </a:xfrm>
          <a:prstGeom prst="rect">
            <a:avLst/>
          </a:prstGeom>
          <a:noFill/>
          <a:ln w="9525">
            <a:noFill/>
            <a:miter lim="800000"/>
            <a:headEnd/>
            <a:tailEnd/>
          </a:ln>
        </p:spPr>
      </p:pic>
      <p:sp>
        <p:nvSpPr>
          <p:cNvPr id="3" name="Text Box 9"/>
          <p:cNvSpPr txBox="1">
            <a:spLocks noChangeArrowheads="1"/>
          </p:cNvSpPr>
          <p:nvPr/>
        </p:nvSpPr>
        <p:spPr bwMode="auto">
          <a:xfrm>
            <a:off x="912813" y="4973638"/>
            <a:ext cx="301625" cy="76993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solidFill>
                  <a:srgbClr val="000000"/>
                </a:solidFill>
              </a:rPr>
              <a:t>A. Uueni, 2013</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9698" name="Picture 3" descr="snap001_a.jpg"/>
          <p:cNvPicPr>
            <a:picLocks noChangeAspect="1"/>
          </p:cNvPicPr>
          <p:nvPr/>
        </p:nvPicPr>
        <p:blipFill>
          <a:blip r:embed="rId2"/>
          <a:srcRect/>
          <a:stretch>
            <a:fillRect/>
          </a:stretch>
        </p:blipFill>
        <p:spPr bwMode="auto">
          <a:xfrm>
            <a:off x="0" y="901700"/>
            <a:ext cx="9144000" cy="5054600"/>
          </a:xfrm>
          <a:prstGeom prst="rect">
            <a:avLst/>
          </a:prstGeom>
          <a:noFill/>
          <a:ln w="9525">
            <a:noFill/>
            <a:miter lim="800000"/>
            <a:headEnd/>
            <a:tailEnd/>
          </a:ln>
        </p:spPr>
      </p:pic>
      <p:pic>
        <p:nvPicPr>
          <p:cNvPr id="29699" name="Picture 4" descr="11PC001_veidi kyljelt.jpg"/>
          <p:cNvPicPr>
            <a:picLocks noChangeAspect="1"/>
          </p:cNvPicPr>
          <p:nvPr/>
        </p:nvPicPr>
        <p:blipFill>
          <a:blip r:embed="rId3" cstate="print"/>
          <a:srcRect/>
          <a:stretch>
            <a:fillRect/>
          </a:stretch>
        </p:blipFill>
        <p:spPr bwMode="auto">
          <a:xfrm>
            <a:off x="0" y="0"/>
            <a:ext cx="3714750" cy="1790700"/>
          </a:xfrm>
          <a:prstGeom prst="rect">
            <a:avLst/>
          </a:prstGeom>
          <a:noFill/>
          <a:ln w="9525">
            <a:noFill/>
            <a:miter lim="800000"/>
            <a:headEnd/>
            <a:tailEnd/>
          </a:ln>
        </p:spPr>
      </p:pic>
      <p:sp>
        <p:nvSpPr>
          <p:cNvPr id="4" name="Text Box 9"/>
          <p:cNvSpPr txBox="1">
            <a:spLocks noChangeArrowheads="1"/>
          </p:cNvSpPr>
          <p:nvPr/>
        </p:nvSpPr>
        <p:spPr bwMode="auto">
          <a:xfrm>
            <a:off x="142844" y="4929198"/>
            <a:ext cx="301625" cy="76993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solidFill>
                  <a:srgbClr val="000000"/>
                </a:solidFill>
              </a:rPr>
              <a:t>A. Uueni, 2013</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1746" name="Picture 4" descr="orv_pilv_Capture-2.jpg"/>
          <p:cNvPicPr>
            <a:picLocks noChangeAspect="1"/>
          </p:cNvPicPr>
          <p:nvPr/>
        </p:nvPicPr>
        <p:blipFill>
          <a:blip r:embed="rId2"/>
          <a:srcRect/>
          <a:stretch>
            <a:fillRect/>
          </a:stretch>
        </p:blipFill>
        <p:spPr bwMode="auto">
          <a:xfrm>
            <a:off x="0" y="474663"/>
            <a:ext cx="9144000" cy="5908675"/>
          </a:xfrm>
          <a:prstGeom prst="rect">
            <a:avLst/>
          </a:prstGeom>
          <a:noFill/>
          <a:ln w="9525">
            <a:noFill/>
            <a:miter lim="800000"/>
            <a:headEnd/>
            <a:tailEnd/>
          </a:ln>
        </p:spPr>
      </p:pic>
      <p:sp>
        <p:nvSpPr>
          <p:cNvPr id="3" name="Text Box 9"/>
          <p:cNvSpPr txBox="1">
            <a:spLocks noChangeArrowheads="1"/>
          </p:cNvSpPr>
          <p:nvPr/>
        </p:nvSpPr>
        <p:spPr bwMode="auto">
          <a:xfrm>
            <a:off x="214282" y="5000636"/>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t>A. Uueni, 2013</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2770" name="Picture 2" descr="orv_text_Capture-2.jpg"/>
          <p:cNvPicPr>
            <a:picLocks noChangeAspect="1"/>
          </p:cNvPicPr>
          <p:nvPr/>
        </p:nvPicPr>
        <p:blipFill>
          <a:blip r:embed="rId2"/>
          <a:srcRect/>
          <a:stretch>
            <a:fillRect/>
          </a:stretch>
        </p:blipFill>
        <p:spPr bwMode="auto">
          <a:xfrm>
            <a:off x="0" y="492125"/>
            <a:ext cx="9144000" cy="5873750"/>
          </a:xfrm>
          <a:prstGeom prst="rect">
            <a:avLst/>
          </a:prstGeom>
          <a:noFill/>
          <a:ln w="9525">
            <a:noFill/>
            <a:miter lim="800000"/>
            <a:headEnd/>
            <a:tailEnd/>
          </a:ln>
        </p:spPr>
      </p:pic>
      <p:sp>
        <p:nvSpPr>
          <p:cNvPr id="3" name="Text Box 9"/>
          <p:cNvSpPr txBox="1">
            <a:spLocks noChangeArrowheads="1"/>
          </p:cNvSpPr>
          <p:nvPr/>
        </p:nvSpPr>
        <p:spPr bwMode="auto">
          <a:xfrm>
            <a:off x="214282" y="5000636"/>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solidFill>
                  <a:schemeClr val="tx1"/>
                </a:solidFill>
              </a:rPr>
              <a:t>A. Uueni, 2013</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Text Box 1"/>
          <p:cNvSpPr txBox="1">
            <a:spLocks noChangeArrowheads="1"/>
          </p:cNvSpPr>
          <p:nvPr/>
        </p:nvSpPr>
        <p:spPr bwMode="auto">
          <a:xfrm>
            <a:off x="457200" y="274638"/>
            <a:ext cx="8229600" cy="1143000"/>
          </a:xfrm>
          <a:prstGeom prst="rect">
            <a:avLst/>
          </a:prstGeom>
          <a:noFill/>
          <a:ln w="9525">
            <a:noFill/>
            <a:round/>
            <a:headEnd/>
            <a:tailEnd/>
          </a:ln>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4400">
                <a:solidFill>
                  <a:srgbClr val="000000"/>
                </a:solidFill>
              </a:rPr>
              <a:t>meetodid</a:t>
            </a:r>
          </a:p>
        </p:txBody>
      </p:sp>
      <p:sp>
        <p:nvSpPr>
          <p:cNvPr id="27650" name="Text Box 2"/>
          <p:cNvSpPr txBox="1">
            <a:spLocks noChangeArrowheads="1"/>
          </p:cNvSpPr>
          <p:nvPr/>
        </p:nvSpPr>
        <p:spPr bwMode="auto">
          <a:xfrm>
            <a:off x="457200" y="1600200"/>
            <a:ext cx="8229600" cy="4965700"/>
          </a:xfrm>
          <a:prstGeom prst="rect">
            <a:avLst/>
          </a:prstGeom>
          <a:noFill/>
          <a:ln w="9525">
            <a:noFill/>
            <a:round/>
            <a:headEnd/>
            <a:tailEnd/>
          </a:ln>
        </p:spPr>
        <p:txBody>
          <a:bodyPr lIns="90000" tIns="46800" rIns="90000" bIns="46800"/>
          <a:lstStyle/>
          <a:p>
            <a:pPr marL="338138" indent="-338138">
              <a:lnSpc>
                <a:spcPct val="90000"/>
              </a:lnSpc>
              <a:spcBef>
                <a:spcPts val="750"/>
              </a:spcBef>
              <a:buFont typeface="Arial"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3000" dirty="0" smtClean="0">
                <a:solidFill>
                  <a:srgbClr val="000000"/>
                </a:solidFill>
              </a:rPr>
              <a:t>Oodatud </a:t>
            </a:r>
            <a:r>
              <a:rPr lang="et-EE" sz="3000" dirty="0">
                <a:solidFill>
                  <a:srgbClr val="000000"/>
                </a:solidFill>
              </a:rPr>
              <a:t>täpsus </a:t>
            </a:r>
            <a:r>
              <a:rPr lang="et-EE" sz="3000" dirty="0" smtClean="0">
                <a:solidFill>
                  <a:srgbClr val="000000"/>
                </a:solidFill>
              </a:rPr>
              <a:t>vs. </a:t>
            </a:r>
            <a:r>
              <a:rPr lang="et-EE" sz="3000" dirty="0">
                <a:solidFill>
                  <a:srgbClr val="000000"/>
                </a:solidFill>
              </a:rPr>
              <a:t>vajalikud ressursid</a:t>
            </a:r>
          </a:p>
          <a:p>
            <a:pPr marL="338138" indent="-338138">
              <a:lnSpc>
                <a:spcPct val="90000"/>
              </a:lnSpc>
              <a:spcBef>
                <a:spcPts val="750"/>
              </a:spcBef>
              <a:buClrTx/>
              <a:buFontTx/>
              <a:buNone/>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et-EE" sz="3000" dirty="0">
              <a:solidFill>
                <a:srgbClr val="000000"/>
              </a:solidFill>
            </a:endParaRPr>
          </a:p>
          <a:p>
            <a:pPr marL="338138" indent="-338138">
              <a:spcBef>
                <a:spcPts val="600"/>
              </a:spcBef>
              <a:buClrTx/>
              <a:buFontTx/>
              <a:buNone/>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et-EE" sz="2400" dirty="0">
              <a:solidFill>
                <a:srgbClr val="000000"/>
              </a:solidFill>
            </a:endParaRPr>
          </a:p>
          <a:p>
            <a:pPr marL="338138" indent="-338138">
              <a:lnSpc>
                <a:spcPct val="90000"/>
              </a:lnSpc>
              <a:spcBef>
                <a:spcPts val="750"/>
              </a:spcBef>
              <a:buClrTx/>
              <a:buFontTx/>
              <a:buNone/>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et-EE" sz="2400" dirty="0">
              <a:solidFill>
                <a:srgbClr val="000000"/>
              </a:solidFill>
            </a:endParaRPr>
          </a:p>
        </p:txBody>
      </p:sp>
      <p:pic>
        <p:nvPicPr>
          <p:cNvPr id="4" name="Picture 3" descr="seminar_02.jpg"/>
          <p:cNvPicPr>
            <a:picLocks noChangeAspect="1"/>
          </p:cNvPicPr>
          <p:nvPr/>
        </p:nvPicPr>
        <p:blipFill>
          <a:blip r:embed="rId3"/>
          <a:srcRect/>
          <a:stretch>
            <a:fillRect/>
          </a:stretch>
        </p:blipFill>
        <p:spPr bwMode="auto">
          <a:xfrm>
            <a:off x="1643042" y="2214554"/>
            <a:ext cx="5334011" cy="4389129"/>
          </a:xfrm>
          <a:prstGeom prst="rect">
            <a:avLst/>
          </a:prstGeom>
          <a:noFill/>
          <a:ln w="9525">
            <a:noFill/>
            <a:miter lim="800000"/>
            <a:headEnd/>
            <a:tailEnd/>
          </a:ln>
        </p:spPr>
      </p:pic>
      <p:sp>
        <p:nvSpPr>
          <p:cNvPr id="5" name="TextBox 1"/>
          <p:cNvSpPr txBox="1">
            <a:spLocks noChangeArrowheads="1"/>
          </p:cNvSpPr>
          <p:nvPr/>
        </p:nvSpPr>
        <p:spPr bwMode="auto">
          <a:xfrm rot="16200000">
            <a:off x="-898995" y="3970774"/>
            <a:ext cx="4143381" cy="630942"/>
          </a:xfrm>
          <a:prstGeom prst="rect">
            <a:avLst/>
          </a:prstGeom>
          <a:noFill/>
          <a:ln w="9525">
            <a:noFill/>
            <a:miter lim="800000"/>
            <a:headEnd/>
            <a:tailEnd/>
          </a:ln>
        </p:spPr>
        <p:txBody>
          <a:bodyPr wrap="square">
            <a:spAutoFit/>
          </a:bodyPr>
          <a:lstStyle/>
          <a:p>
            <a:r>
              <a:rPr lang="en-US" sz="700" dirty="0">
                <a:solidFill>
                  <a:schemeClr val="tx1"/>
                </a:solidFill>
              </a:rPr>
              <a:t>Dense image matching: comparisons and analyses </a:t>
            </a:r>
          </a:p>
          <a:p>
            <a:r>
              <a:rPr lang="it-IT" sz="700" dirty="0">
                <a:solidFill>
                  <a:schemeClr val="tx1"/>
                </a:solidFill>
              </a:rPr>
              <a:t>Fabio Remondino, Maria Grazia Spera, Erica Nocerino, Fabio Menna, Francesco Nex </a:t>
            </a:r>
          </a:p>
          <a:p>
            <a:r>
              <a:rPr lang="et-EE" sz="700" dirty="0">
                <a:solidFill>
                  <a:schemeClr val="tx1"/>
                </a:solidFill>
              </a:rPr>
              <a:t>3D Optical Metrology (3DOM) unit </a:t>
            </a:r>
            <a:br>
              <a:rPr lang="et-EE" sz="700" dirty="0">
                <a:solidFill>
                  <a:schemeClr val="tx1"/>
                </a:solidFill>
              </a:rPr>
            </a:br>
            <a:r>
              <a:rPr lang="et-EE" sz="700" dirty="0">
                <a:solidFill>
                  <a:schemeClr val="tx1"/>
                </a:solidFill>
              </a:rPr>
              <a:t>Dept. Mechanics </a:t>
            </a:r>
          </a:p>
          <a:p>
            <a:r>
              <a:rPr lang="et-EE" sz="700" dirty="0">
                <a:solidFill>
                  <a:schemeClr val="tx1"/>
                </a:solidFill>
              </a:rPr>
              <a:t>Politecnico of Milano</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Text Box 1"/>
          <p:cNvSpPr txBox="1">
            <a:spLocks noChangeArrowheads="1"/>
          </p:cNvSpPr>
          <p:nvPr/>
        </p:nvSpPr>
        <p:spPr bwMode="auto">
          <a:xfrm>
            <a:off x="457200" y="274638"/>
            <a:ext cx="8229600" cy="1143000"/>
          </a:xfrm>
          <a:prstGeom prst="rect">
            <a:avLst/>
          </a:prstGeom>
          <a:noFill/>
          <a:ln w="9525">
            <a:noFill/>
            <a:round/>
            <a:headEnd/>
            <a:tailEnd/>
          </a:ln>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4400">
                <a:solidFill>
                  <a:srgbClr val="000000"/>
                </a:solidFill>
              </a:rPr>
              <a:t>kriteeriumid</a:t>
            </a:r>
          </a:p>
        </p:txBody>
      </p:sp>
      <p:sp>
        <p:nvSpPr>
          <p:cNvPr id="34819" name="Text Box 2"/>
          <p:cNvSpPr txBox="1">
            <a:spLocks noChangeArrowheads="1"/>
          </p:cNvSpPr>
          <p:nvPr/>
        </p:nvSpPr>
        <p:spPr bwMode="auto">
          <a:xfrm>
            <a:off x="457200" y="1600200"/>
            <a:ext cx="8229600" cy="4525963"/>
          </a:xfrm>
          <a:prstGeom prst="rect">
            <a:avLst/>
          </a:prstGeom>
          <a:noFill/>
          <a:ln w="9525">
            <a:noFill/>
            <a:round/>
            <a:headEnd/>
            <a:tailEnd/>
          </a:ln>
        </p:spPr>
        <p:txBody>
          <a:bodyPr lIns="90000" tIns="46800" rIns="90000" bIns="46800"/>
          <a:lstStyle/>
          <a:p>
            <a:pPr marL="738188" lvl="1" indent="-280988">
              <a:lnSpc>
                <a:spcPct val="90000"/>
              </a:lnSpc>
              <a:spcBef>
                <a:spcPts val="7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800" dirty="0">
                <a:solidFill>
                  <a:srgbClr val="000000"/>
                </a:solidFill>
              </a:rPr>
              <a:t>Hind</a:t>
            </a:r>
          </a:p>
          <a:p>
            <a:pPr marL="738188" lvl="1" indent="-280988">
              <a:lnSpc>
                <a:spcPct val="90000"/>
              </a:lnSpc>
              <a:spcBef>
                <a:spcPts val="7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800" dirty="0">
                <a:solidFill>
                  <a:srgbClr val="000000"/>
                </a:solidFill>
              </a:rPr>
              <a:t>Objekti materjal(id)</a:t>
            </a:r>
          </a:p>
          <a:p>
            <a:pPr marL="738188" lvl="1" indent="-280988">
              <a:lnSpc>
                <a:spcPct val="90000"/>
              </a:lnSpc>
              <a:spcBef>
                <a:spcPts val="7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800" dirty="0">
                <a:solidFill>
                  <a:srgbClr val="000000"/>
                </a:solidFill>
              </a:rPr>
              <a:t>Objekti mõõtmed</a:t>
            </a:r>
          </a:p>
          <a:p>
            <a:pPr marL="738188" lvl="1" indent="-280988">
              <a:lnSpc>
                <a:spcPct val="90000"/>
              </a:lnSpc>
              <a:spcBef>
                <a:spcPts val="7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800" dirty="0">
                <a:solidFill>
                  <a:srgbClr val="000000"/>
                </a:solidFill>
              </a:rPr>
              <a:t>Seadmete portatiivsus</a:t>
            </a:r>
          </a:p>
          <a:p>
            <a:pPr marL="738188" lvl="1" indent="-280988">
              <a:lnSpc>
                <a:spcPct val="90000"/>
              </a:lnSpc>
              <a:spcBef>
                <a:spcPts val="7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800" dirty="0">
                <a:solidFill>
                  <a:srgbClr val="000000"/>
                </a:solidFill>
              </a:rPr>
              <a:t>Süsteemi täpsus = less uncertainty</a:t>
            </a:r>
          </a:p>
          <a:p>
            <a:pPr marL="738188" lvl="1" indent="-280988">
              <a:lnSpc>
                <a:spcPct val="90000"/>
              </a:lnSpc>
              <a:spcBef>
                <a:spcPts val="7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800" dirty="0">
                <a:solidFill>
                  <a:srgbClr val="000000"/>
                </a:solidFill>
              </a:rPr>
              <a:t>Tekstuur</a:t>
            </a:r>
          </a:p>
          <a:p>
            <a:pPr marL="738188" lvl="1" indent="-280988">
              <a:lnSpc>
                <a:spcPct val="90000"/>
              </a:lnSpc>
              <a:spcBef>
                <a:spcPts val="7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800" dirty="0">
                <a:solidFill>
                  <a:srgbClr val="000000"/>
                </a:solidFill>
              </a:rPr>
              <a:t>Tehnika võimekus</a:t>
            </a:r>
          </a:p>
          <a:p>
            <a:pPr marL="738188" lvl="1" indent="-280988">
              <a:lnSpc>
                <a:spcPct val="90000"/>
              </a:lnSpc>
              <a:spcBef>
                <a:spcPts val="7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800" dirty="0">
                <a:solidFill>
                  <a:srgbClr val="000000"/>
                </a:solidFill>
              </a:rPr>
              <a:t>Vajalikud oskused </a:t>
            </a:r>
          </a:p>
          <a:p>
            <a:pPr marL="738188" lvl="1" indent="-280988">
              <a:lnSpc>
                <a:spcPct val="90000"/>
              </a:lnSpc>
              <a:spcBef>
                <a:spcPts val="7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800" dirty="0">
                <a:solidFill>
                  <a:srgbClr val="000000"/>
                </a:solidFill>
              </a:rPr>
              <a:t>Vastavus standarditele</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Text Box 1"/>
          <p:cNvSpPr txBox="1">
            <a:spLocks noChangeArrowheads="1"/>
          </p:cNvSpPr>
          <p:nvPr/>
        </p:nvSpPr>
        <p:spPr bwMode="auto">
          <a:xfrm>
            <a:off x="457200" y="500063"/>
            <a:ext cx="3471863" cy="5786437"/>
          </a:xfrm>
          <a:prstGeom prst="rect">
            <a:avLst/>
          </a:prstGeom>
          <a:noFill/>
          <a:ln w="9525">
            <a:noFill/>
            <a:round/>
            <a:headEnd/>
            <a:tailEnd/>
          </a:ln>
        </p:spPr>
        <p:txBody>
          <a:bodyPr lIns="90000" tIns="46800" rIns="90000" bIns="46800"/>
          <a:lstStyle/>
          <a:p>
            <a:pPr marL="338138" indent="-338138">
              <a:spcBef>
                <a:spcPts val="700"/>
              </a:spcBef>
              <a:buFont typeface="Arial"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2400">
                <a:solidFill>
                  <a:srgbClr val="000000"/>
                </a:solidFill>
              </a:rPr>
              <a:t>3D digiteerimine</a:t>
            </a:r>
          </a:p>
          <a:p>
            <a:pPr marL="338138" indent="-338138">
              <a:spcBef>
                <a:spcPts val="700"/>
              </a:spcBef>
              <a:buFont typeface="Arial"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2400">
                <a:solidFill>
                  <a:srgbClr val="000000"/>
                </a:solidFill>
              </a:rPr>
              <a:t>3D andmete töötlemine</a:t>
            </a:r>
          </a:p>
          <a:p>
            <a:pPr marL="338138" indent="-338138">
              <a:spcBef>
                <a:spcPts val="700"/>
              </a:spcBef>
              <a:buClrTx/>
              <a:buFontTx/>
              <a:buNone/>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et-EE" sz="2400">
              <a:solidFill>
                <a:srgbClr val="000000"/>
              </a:solidFill>
            </a:endParaRPr>
          </a:p>
          <a:p>
            <a:pPr marL="338138" indent="-338138">
              <a:spcBef>
                <a:spcPts val="700"/>
              </a:spcBef>
              <a:buFont typeface="Arial"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2400">
                <a:solidFill>
                  <a:srgbClr val="000000"/>
                </a:solidFill>
              </a:rPr>
              <a:t>3D andmete säilitamine</a:t>
            </a:r>
          </a:p>
          <a:p>
            <a:pPr marL="338138" indent="-338138">
              <a:spcBef>
                <a:spcPts val="700"/>
              </a:spcBef>
              <a:buFont typeface="Arial"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2400">
                <a:solidFill>
                  <a:srgbClr val="000000"/>
                </a:solidFill>
              </a:rPr>
              <a:t>3D andmete arhiveerimine ja haldus</a:t>
            </a:r>
          </a:p>
          <a:p>
            <a:pPr marL="338138" indent="-338138">
              <a:spcBef>
                <a:spcPts val="700"/>
              </a:spcBef>
              <a:buClrTx/>
              <a:buFontTx/>
              <a:buNone/>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endParaRPr lang="et-EE" sz="2400">
              <a:solidFill>
                <a:srgbClr val="000000"/>
              </a:solidFill>
            </a:endParaRPr>
          </a:p>
          <a:p>
            <a:pPr marL="338138" indent="-338138">
              <a:spcBef>
                <a:spcPts val="700"/>
              </a:spcBef>
              <a:buFont typeface="Arial"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2400">
                <a:solidFill>
                  <a:srgbClr val="000000"/>
                </a:solidFill>
              </a:rPr>
              <a:t>Paljundamine  </a:t>
            </a:r>
          </a:p>
          <a:p>
            <a:pPr marL="338138" indent="-338138">
              <a:spcBef>
                <a:spcPts val="700"/>
              </a:spcBef>
              <a:buFont typeface="Arial"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2400">
                <a:solidFill>
                  <a:srgbClr val="000000"/>
                </a:solidFill>
              </a:rPr>
              <a:t>Visualiseerimine ja levitamine </a:t>
            </a:r>
          </a:p>
        </p:txBody>
      </p:sp>
      <p:sp>
        <p:nvSpPr>
          <p:cNvPr id="35843" name="Text Box 2"/>
          <p:cNvSpPr txBox="1">
            <a:spLocks noChangeArrowheads="1"/>
          </p:cNvSpPr>
          <p:nvPr/>
        </p:nvSpPr>
        <p:spPr bwMode="auto">
          <a:xfrm>
            <a:off x="5429250" y="2357438"/>
            <a:ext cx="3471863" cy="3257550"/>
          </a:xfrm>
          <a:prstGeom prst="rect">
            <a:avLst/>
          </a:prstGeom>
          <a:noFill/>
          <a:ln w="9525">
            <a:noFill/>
            <a:round/>
            <a:headEnd/>
            <a:tailEnd/>
          </a:ln>
        </p:spPr>
        <p:txBody>
          <a:bodyPr lIns="90000" tIns="46800" rIns="90000" bIns="46800"/>
          <a:lstStyle/>
          <a:p>
            <a:pPr marL="338138" indent="-338138">
              <a:spcBef>
                <a:spcPts val="800"/>
              </a:spcBef>
              <a:buFont typeface="Arial"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3200">
                <a:solidFill>
                  <a:srgbClr val="000000"/>
                </a:solidFill>
              </a:rPr>
              <a:t>Algoritm</a:t>
            </a:r>
          </a:p>
          <a:p>
            <a:pPr marL="338138" indent="-338138">
              <a:spcBef>
                <a:spcPts val="800"/>
              </a:spcBef>
              <a:buFont typeface="Arial"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3200">
                <a:solidFill>
                  <a:srgbClr val="000000"/>
                </a:solidFill>
              </a:rPr>
              <a:t>Riistvara</a:t>
            </a:r>
          </a:p>
          <a:p>
            <a:pPr marL="338138" indent="-338138">
              <a:spcBef>
                <a:spcPts val="800"/>
              </a:spcBef>
              <a:buFont typeface="Arial" pitchFamily="34" charset="0"/>
              <a:buChar char="•"/>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pPr>
            <a:r>
              <a:rPr lang="et-EE" sz="3200">
                <a:solidFill>
                  <a:srgbClr val="000000"/>
                </a:solidFill>
              </a:rPr>
              <a:t>Tarkvara</a:t>
            </a:r>
          </a:p>
        </p:txBody>
      </p:sp>
      <p:sp>
        <p:nvSpPr>
          <p:cNvPr id="35844" name="AutoShape 3"/>
          <p:cNvSpPr>
            <a:spLocks noChangeArrowheads="1"/>
          </p:cNvSpPr>
          <p:nvPr/>
        </p:nvSpPr>
        <p:spPr bwMode="auto">
          <a:xfrm>
            <a:off x="3857625" y="2786063"/>
            <a:ext cx="1428750" cy="1000125"/>
          </a:xfrm>
          <a:prstGeom prst="leftRightArrow">
            <a:avLst>
              <a:gd name="adj1" fmla="val 50000"/>
              <a:gd name="adj2" fmla="val 50000"/>
            </a:avLst>
          </a:prstGeom>
          <a:solidFill>
            <a:srgbClr val="BBE0E3"/>
          </a:solidFill>
          <a:ln w="25560">
            <a:solidFill>
              <a:srgbClr val="89A4A7"/>
            </a:solidFill>
            <a:miter lim="800000"/>
            <a:headEnd/>
            <a:tailEnd/>
          </a:ln>
        </p:spPr>
        <p:txBody>
          <a:bodyPr wrap="none" anchor="ctr"/>
          <a:lstStyle/>
          <a:p>
            <a:endParaRPr lang="et-EE"/>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1"/>
          <p:cNvSpPr txBox="1">
            <a:spLocks noChangeArrowheads="1"/>
          </p:cNvSpPr>
          <p:nvPr/>
        </p:nvSpPr>
        <p:spPr bwMode="auto">
          <a:xfrm>
            <a:off x="457200" y="274638"/>
            <a:ext cx="8229600" cy="1143000"/>
          </a:xfrm>
          <a:prstGeom prst="rect">
            <a:avLst/>
          </a:prstGeom>
          <a:noFill/>
          <a:ln w="9525">
            <a:noFill/>
            <a:round/>
            <a:headEnd/>
            <a:tailEnd/>
          </a:ln>
        </p:spPr>
        <p:txBody>
          <a:bodyPr wrap="none" anchor="ctr"/>
          <a:lstStyle/>
          <a:p>
            <a:endParaRPr lang="et-EE"/>
          </a:p>
        </p:txBody>
      </p:sp>
      <p:sp>
        <p:nvSpPr>
          <p:cNvPr id="31746" name="Text Box 2"/>
          <p:cNvSpPr txBox="1">
            <a:spLocks noChangeArrowheads="1"/>
          </p:cNvSpPr>
          <p:nvPr/>
        </p:nvSpPr>
        <p:spPr bwMode="auto">
          <a:xfrm>
            <a:off x="457200" y="1600200"/>
            <a:ext cx="8229600" cy="4525963"/>
          </a:xfrm>
          <a:prstGeom prst="rect">
            <a:avLst/>
          </a:prstGeom>
          <a:noFill/>
          <a:ln w="9525">
            <a:noFill/>
            <a:round/>
            <a:headEnd/>
            <a:tailEnd/>
          </a:ln>
        </p:spPr>
        <p:txBody>
          <a:bodyPr lIns="90000" tIns="46800" rIns="90000" bIns="46800"/>
          <a:lstStyle/>
          <a:p>
            <a:pPr marL="431800" indent="-322263">
              <a:spcAft>
                <a:spcPts val="1425"/>
              </a:spcAft>
              <a:buClrTx/>
              <a:buFontTx/>
              <a:buNone/>
              <a:tabLst>
                <a:tab pos="431800" algn="l"/>
                <a:tab pos="879475" algn="l"/>
                <a:tab pos="1328738" algn="l"/>
                <a:tab pos="1778000" algn="l"/>
                <a:tab pos="2227263" algn="l"/>
                <a:tab pos="2676525" algn="l"/>
                <a:tab pos="3125788" algn="l"/>
                <a:tab pos="3575050" algn="l"/>
                <a:tab pos="4024313" algn="l"/>
                <a:tab pos="4473575" algn="l"/>
                <a:tab pos="4922838" algn="l"/>
                <a:tab pos="5372100" algn="l"/>
                <a:tab pos="5821363" algn="l"/>
                <a:tab pos="6270625" algn="l"/>
                <a:tab pos="6719888" algn="l"/>
                <a:tab pos="7169150" algn="l"/>
                <a:tab pos="7618413" algn="l"/>
                <a:tab pos="8067675" algn="l"/>
                <a:tab pos="8516938" algn="l"/>
                <a:tab pos="8966200" algn="l"/>
                <a:tab pos="9415463" algn="l"/>
              </a:tabLst>
            </a:pPr>
            <a:r>
              <a:rPr lang="et-EE" sz="2800" b="1">
                <a:solidFill>
                  <a:srgbClr val="000000"/>
                </a:solidFill>
                <a:latin typeface="Calibri" pitchFamily="34" charset="0"/>
              </a:rPr>
              <a:t>Keerukusaste (kuju, vorm, suurus, materjalid)</a:t>
            </a:r>
          </a:p>
          <a:p>
            <a:pPr marL="862013" lvl="1" indent="-322263">
              <a:spcAft>
                <a:spcPts val="1138"/>
              </a:spcAft>
              <a:buFont typeface="StarSymbol" charset="0"/>
              <a:buChar char="–"/>
              <a:tabLst>
                <a:tab pos="431800" algn="l"/>
                <a:tab pos="879475" algn="l"/>
                <a:tab pos="1328738" algn="l"/>
                <a:tab pos="1778000" algn="l"/>
                <a:tab pos="2227263" algn="l"/>
                <a:tab pos="2676525" algn="l"/>
                <a:tab pos="3125788" algn="l"/>
                <a:tab pos="3575050" algn="l"/>
                <a:tab pos="4024313" algn="l"/>
                <a:tab pos="4473575" algn="l"/>
                <a:tab pos="4922838" algn="l"/>
                <a:tab pos="5372100" algn="l"/>
                <a:tab pos="5821363" algn="l"/>
                <a:tab pos="6270625" algn="l"/>
                <a:tab pos="6719888" algn="l"/>
                <a:tab pos="7169150" algn="l"/>
                <a:tab pos="7618413" algn="l"/>
                <a:tab pos="8067675" algn="l"/>
                <a:tab pos="8516938" algn="l"/>
                <a:tab pos="8966200" algn="l"/>
                <a:tab pos="9415463" algn="l"/>
              </a:tabLst>
            </a:pPr>
            <a:r>
              <a:rPr lang="et-EE" sz="2800">
                <a:solidFill>
                  <a:srgbClr val="000000"/>
                </a:solidFill>
                <a:latin typeface="Calibri" pitchFamily="34" charset="0"/>
              </a:rPr>
              <a:t>Seotud meetodid</a:t>
            </a:r>
          </a:p>
          <a:p>
            <a:pPr marL="862013" lvl="1" indent="-322263">
              <a:spcAft>
                <a:spcPts val="1138"/>
              </a:spcAft>
              <a:buFont typeface="StarSymbol" charset="0"/>
              <a:buChar char="–"/>
              <a:tabLst>
                <a:tab pos="431800" algn="l"/>
                <a:tab pos="879475" algn="l"/>
                <a:tab pos="1328738" algn="l"/>
                <a:tab pos="1778000" algn="l"/>
                <a:tab pos="2227263" algn="l"/>
                <a:tab pos="2676525" algn="l"/>
                <a:tab pos="3125788" algn="l"/>
                <a:tab pos="3575050" algn="l"/>
                <a:tab pos="4024313" algn="l"/>
                <a:tab pos="4473575" algn="l"/>
                <a:tab pos="4922838" algn="l"/>
                <a:tab pos="5372100" algn="l"/>
                <a:tab pos="5821363" algn="l"/>
                <a:tab pos="6270625" algn="l"/>
                <a:tab pos="6719888" algn="l"/>
                <a:tab pos="7169150" algn="l"/>
                <a:tab pos="7618413" algn="l"/>
                <a:tab pos="8067675" algn="l"/>
                <a:tab pos="8516938" algn="l"/>
                <a:tab pos="8966200" algn="l"/>
                <a:tab pos="9415463" algn="l"/>
              </a:tabLst>
            </a:pPr>
            <a:r>
              <a:rPr lang="et-EE" sz="2800">
                <a:solidFill>
                  <a:srgbClr val="000000"/>
                </a:solidFill>
                <a:latin typeface="Calibri" pitchFamily="34" charset="0"/>
              </a:rPr>
              <a:t>Seotud uuringud (</a:t>
            </a:r>
            <a:r>
              <a:rPr lang="et-EE" sz="2000">
                <a:solidFill>
                  <a:srgbClr val="000000"/>
                </a:solidFill>
                <a:latin typeface="Calibri" pitchFamily="34" charset="0"/>
              </a:rPr>
              <a:t>IR (temperatuur, niiskus), UV (kihid, üle-maalingud), X-ray)</a:t>
            </a:r>
          </a:p>
          <a:p>
            <a:pPr marL="431800" indent="-322263">
              <a:spcAft>
                <a:spcPts val="1425"/>
              </a:spcAft>
              <a:buClrTx/>
              <a:buFontTx/>
              <a:buNone/>
              <a:tabLst>
                <a:tab pos="431800" algn="l"/>
                <a:tab pos="879475" algn="l"/>
                <a:tab pos="1328738" algn="l"/>
                <a:tab pos="1778000" algn="l"/>
                <a:tab pos="2227263" algn="l"/>
                <a:tab pos="2676525" algn="l"/>
                <a:tab pos="3125788" algn="l"/>
                <a:tab pos="3575050" algn="l"/>
                <a:tab pos="4024313" algn="l"/>
                <a:tab pos="4473575" algn="l"/>
                <a:tab pos="4922838" algn="l"/>
                <a:tab pos="5372100" algn="l"/>
                <a:tab pos="5821363" algn="l"/>
                <a:tab pos="6270625" algn="l"/>
                <a:tab pos="6719888" algn="l"/>
                <a:tab pos="7169150" algn="l"/>
                <a:tab pos="7618413" algn="l"/>
                <a:tab pos="8067675" algn="l"/>
                <a:tab pos="8516938" algn="l"/>
                <a:tab pos="8966200" algn="l"/>
                <a:tab pos="9415463" algn="l"/>
              </a:tabLst>
            </a:pPr>
            <a:r>
              <a:rPr lang="et-EE" sz="2800">
                <a:solidFill>
                  <a:srgbClr val="000000"/>
                </a:solidFill>
                <a:latin typeface="Calibri" pitchFamily="34" charset="0"/>
              </a:rPr>
              <a:t>	Fotogramm-meetria</a:t>
            </a:r>
            <a:br>
              <a:rPr lang="et-EE" sz="2800">
                <a:solidFill>
                  <a:srgbClr val="000000"/>
                </a:solidFill>
                <a:latin typeface="Calibri" pitchFamily="34" charset="0"/>
              </a:rPr>
            </a:br>
            <a:r>
              <a:rPr lang="et-EE" sz="2800">
                <a:solidFill>
                  <a:srgbClr val="000000"/>
                </a:solidFill>
                <a:latin typeface="Calibri" pitchFamily="34" charset="0"/>
              </a:rPr>
              <a:t>3D skanneerimine</a:t>
            </a:r>
            <a:br>
              <a:rPr lang="et-EE" sz="2800">
                <a:solidFill>
                  <a:srgbClr val="000000"/>
                </a:solidFill>
                <a:latin typeface="Calibri" pitchFamily="34" charset="0"/>
              </a:rPr>
            </a:br>
            <a:r>
              <a:rPr lang="et-EE" sz="2800">
                <a:solidFill>
                  <a:srgbClr val="000000"/>
                </a:solidFill>
                <a:latin typeface="Calibri" pitchFamily="34" charset="0"/>
              </a:rPr>
              <a:t>	</a:t>
            </a:r>
            <a:r>
              <a:rPr lang="et-EE" sz="2400">
                <a:solidFill>
                  <a:srgbClr val="000000"/>
                </a:solidFill>
                <a:latin typeface="Calibri" pitchFamily="34" charset="0"/>
              </a:rPr>
              <a:t>Laser skanneerimine, struktuurvalgus, 2Dslice (CT)</a:t>
            </a:r>
            <a:r>
              <a:rPr lang="et-EE" sz="2800">
                <a:solidFill>
                  <a:srgbClr val="000000"/>
                </a:solidFill>
                <a:latin typeface="Calibri" pitchFamily="34" charset="0"/>
              </a:rPr>
              <a:t/>
            </a:r>
            <a:br>
              <a:rPr lang="et-EE" sz="2800">
                <a:solidFill>
                  <a:srgbClr val="000000"/>
                </a:solidFill>
                <a:latin typeface="Calibri" pitchFamily="34" charset="0"/>
              </a:rPr>
            </a:br>
            <a:r>
              <a:rPr lang="et-EE" sz="2800">
                <a:solidFill>
                  <a:srgbClr val="000000"/>
                </a:solidFill>
                <a:latin typeface="Calibri" pitchFamily="34" charset="0"/>
              </a:rPr>
              <a:t>Topograafilised uuringud</a:t>
            </a:r>
            <a:br>
              <a:rPr lang="et-EE" sz="2800">
                <a:solidFill>
                  <a:srgbClr val="000000"/>
                </a:solidFill>
                <a:latin typeface="Calibri" pitchFamily="34" charset="0"/>
              </a:rPr>
            </a:br>
            <a:r>
              <a:rPr lang="et-EE" sz="2800">
                <a:solidFill>
                  <a:srgbClr val="000000"/>
                </a:solidFill>
                <a:latin typeface="Calibri" pitchFamily="34" charset="0"/>
              </a:rPr>
              <a:t>Tarkvaraline modelleerimine</a:t>
            </a:r>
          </a:p>
        </p:txBody>
      </p:sp>
      <p:sp>
        <p:nvSpPr>
          <p:cNvPr id="36868" name="Text Box 4"/>
          <p:cNvSpPr txBox="1">
            <a:spLocks noChangeArrowheads="1"/>
          </p:cNvSpPr>
          <p:nvPr/>
        </p:nvSpPr>
        <p:spPr bwMode="auto">
          <a:xfrm>
            <a:off x="457200" y="274638"/>
            <a:ext cx="8229600" cy="1143000"/>
          </a:xfrm>
          <a:prstGeom prst="rect">
            <a:avLst/>
          </a:prstGeom>
          <a:noFill/>
          <a:ln w="9525">
            <a:noFill/>
            <a:round/>
            <a:headEnd/>
            <a:tailEnd/>
          </a:ln>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4400">
                <a:solidFill>
                  <a:srgbClr val="000000"/>
                </a:solidFill>
                <a:latin typeface="Calibri" pitchFamily="34" charset="0"/>
              </a:rPr>
              <a:t>lahendused</a:t>
            </a: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additive="repl">
                                        <p:cTn id="6" dur="1" fill="hold">
                                          <p:stCondLst>
                                            <p:cond delay="0"/>
                                          </p:stCondLst>
                                        </p:cTn>
                                        <p:tgtEl>
                                          <p:spTgt spid="3174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8914" name="Picture 2" descr="suur_kaar_punktipilv_vaated.jpg"/>
          <p:cNvPicPr>
            <a:picLocks noChangeAspect="1"/>
          </p:cNvPicPr>
          <p:nvPr/>
        </p:nvPicPr>
        <p:blipFill>
          <a:blip r:embed="rId2"/>
          <a:srcRect/>
          <a:stretch>
            <a:fillRect/>
          </a:stretch>
        </p:blipFill>
        <p:spPr bwMode="auto">
          <a:xfrm>
            <a:off x="0" y="114300"/>
            <a:ext cx="9144000" cy="6629400"/>
          </a:xfrm>
          <a:prstGeom prst="rect">
            <a:avLst/>
          </a:prstGeom>
          <a:noFill/>
          <a:ln w="9525">
            <a:noFill/>
            <a:miter lim="800000"/>
            <a:headEnd/>
            <a:tailEnd/>
          </a:ln>
        </p:spPr>
      </p:pic>
      <p:sp>
        <p:nvSpPr>
          <p:cNvPr id="3" name="Text Box 9"/>
          <p:cNvSpPr txBox="1">
            <a:spLocks noChangeArrowheads="1"/>
          </p:cNvSpPr>
          <p:nvPr/>
        </p:nvSpPr>
        <p:spPr bwMode="auto">
          <a:xfrm>
            <a:off x="214282" y="5000636"/>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t>A. Uueni, 2013</a:t>
            </a: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9938" name="Picture 3" descr="suur_kaar_tekst_vaated.jpg"/>
          <p:cNvPicPr>
            <a:picLocks noChangeAspect="1"/>
          </p:cNvPicPr>
          <p:nvPr/>
        </p:nvPicPr>
        <p:blipFill>
          <a:blip r:embed="rId2"/>
          <a:srcRect/>
          <a:stretch>
            <a:fillRect/>
          </a:stretch>
        </p:blipFill>
        <p:spPr bwMode="auto">
          <a:xfrm>
            <a:off x="895350" y="204788"/>
            <a:ext cx="7353300" cy="6448425"/>
          </a:xfrm>
          <a:prstGeom prst="rect">
            <a:avLst/>
          </a:prstGeom>
          <a:noFill/>
          <a:ln w="9525">
            <a:noFill/>
            <a:miter lim="800000"/>
            <a:headEnd/>
            <a:tailEnd/>
          </a:ln>
        </p:spPr>
      </p:pic>
      <p:sp>
        <p:nvSpPr>
          <p:cNvPr id="3" name="Text Box 9"/>
          <p:cNvSpPr txBox="1">
            <a:spLocks noChangeArrowheads="1"/>
          </p:cNvSpPr>
          <p:nvPr/>
        </p:nvSpPr>
        <p:spPr bwMode="auto">
          <a:xfrm>
            <a:off x="214282" y="5000636"/>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t>A. Uueni, 2013</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0178" name="Picture 2" descr="kabel_terviku vaade.jpg"/>
          <p:cNvPicPr>
            <a:picLocks noChangeAspect="1"/>
          </p:cNvPicPr>
          <p:nvPr/>
        </p:nvPicPr>
        <p:blipFill>
          <a:blip r:embed="rId2"/>
          <a:srcRect/>
          <a:stretch>
            <a:fillRect/>
          </a:stretch>
        </p:blipFill>
        <p:spPr bwMode="auto">
          <a:xfrm>
            <a:off x="198438" y="0"/>
            <a:ext cx="8747125" cy="6858000"/>
          </a:xfrm>
          <a:prstGeom prst="rect">
            <a:avLst/>
          </a:prstGeom>
          <a:noFill/>
          <a:ln w="9525">
            <a:noFill/>
            <a:miter lim="800000"/>
            <a:headEnd/>
            <a:tailEnd/>
          </a:ln>
        </p:spPr>
      </p:pic>
      <p:sp>
        <p:nvSpPr>
          <p:cNvPr id="3" name="Text Box 9"/>
          <p:cNvSpPr txBox="1">
            <a:spLocks noChangeArrowheads="1"/>
          </p:cNvSpPr>
          <p:nvPr/>
        </p:nvSpPr>
        <p:spPr bwMode="auto">
          <a:xfrm>
            <a:off x="214282" y="5000636"/>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t>A. Uueni, 2013</a:t>
            </a: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1"/>
          <p:cNvSpPr txBox="1">
            <a:spLocks noChangeArrowheads="1"/>
          </p:cNvSpPr>
          <p:nvPr/>
        </p:nvSpPr>
        <p:spPr bwMode="auto">
          <a:xfrm>
            <a:off x="457200" y="274638"/>
            <a:ext cx="8229600" cy="1143000"/>
          </a:xfrm>
          <a:prstGeom prst="rect">
            <a:avLst/>
          </a:prstGeom>
          <a:noFill/>
          <a:ln w="9525">
            <a:noFill/>
            <a:round/>
            <a:headEnd/>
            <a:tailEnd/>
          </a:ln>
        </p:spPr>
        <p:txBody>
          <a:bodyPr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4400" dirty="0" smtClean="0">
                <a:solidFill>
                  <a:srgbClr val="000000"/>
                </a:solidFill>
                <a:latin typeface="Calibri" pitchFamily="34" charset="0"/>
              </a:rPr>
              <a:t>3D dokumenteerimine</a:t>
            </a:r>
            <a:endParaRPr lang="et-EE" sz="4400" dirty="0">
              <a:solidFill>
                <a:srgbClr val="000000"/>
              </a:solidFill>
              <a:latin typeface="Calibri" pitchFamily="34" charset="0"/>
            </a:endParaRPr>
          </a:p>
        </p:txBody>
      </p:sp>
      <p:sp>
        <p:nvSpPr>
          <p:cNvPr id="40963" name="Text Box 2"/>
          <p:cNvSpPr txBox="1">
            <a:spLocks noChangeArrowheads="1"/>
          </p:cNvSpPr>
          <p:nvPr/>
        </p:nvSpPr>
        <p:spPr bwMode="auto">
          <a:xfrm>
            <a:off x="457200" y="1600200"/>
            <a:ext cx="8229600" cy="4525963"/>
          </a:xfrm>
          <a:prstGeom prst="rect">
            <a:avLst/>
          </a:prstGeom>
          <a:noFill/>
          <a:ln w="9525">
            <a:noFill/>
            <a:round/>
            <a:headEnd/>
            <a:tailEnd/>
          </a:ln>
        </p:spPr>
        <p:txBody>
          <a:bodyPr lIns="90000" tIns="46800" rIns="90000" bIns="46800"/>
          <a:lstStyle/>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a:solidFill>
                  <a:srgbClr val="000000"/>
                </a:solidFill>
                <a:latin typeface="Calibri" pitchFamily="34" charset="0"/>
              </a:rPr>
              <a:t>Objekt on reaalselt digiteeritud</a:t>
            </a:r>
          </a:p>
          <a:p>
            <a:pPr marL="741363" lvl="1" indent="-282575">
              <a:spcBef>
                <a:spcPts val="563"/>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2800" dirty="0">
                <a:solidFill>
                  <a:srgbClr val="000000"/>
                </a:solidFill>
                <a:latin typeface="Calibri" pitchFamily="34" charset="0"/>
              </a:rPr>
              <a:t>Objektil ei kasutata reepereid</a:t>
            </a:r>
          </a:p>
          <a:p>
            <a:pPr marL="741363" lvl="1" indent="-282575">
              <a:spcBef>
                <a:spcPts val="563"/>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2800" dirty="0">
                <a:solidFill>
                  <a:srgbClr val="000000"/>
                </a:solidFill>
                <a:latin typeface="Calibri" pitchFamily="34" charset="0"/>
              </a:rPr>
              <a:t>Operatiivsus</a:t>
            </a:r>
          </a:p>
          <a:p>
            <a:pPr marL="741363" lvl="1" indent="-282575">
              <a:spcBef>
                <a:spcPts val="563"/>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2800" dirty="0">
                <a:solidFill>
                  <a:srgbClr val="000000"/>
                </a:solidFill>
                <a:latin typeface="Calibri" pitchFamily="34" charset="0"/>
              </a:rPr>
              <a:t>(üli)täpne</a:t>
            </a:r>
          </a:p>
          <a:p>
            <a:pPr marL="741363" lvl="1" indent="-282575">
              <a:spcBef>
                <a:spcPts val="563"/>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2800" dirty="0">
                <a:solidFill>
                  <a:srgbClr val="000000"/>
                </a:solidFill>
                <a:latin typeface="Calibri" pitchFamily="34" charset="0"/>
              </a:rPr>
              <a:t>Erinevate väljundite loomise võimalus</a:t>
            </a: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a:solidFill>
                  <a:srgbClr val="000000"/>
                </a:solidFill>
                <a:latin typeface="Calibri" pitchFamily="34" charset="0"/>
              </a:rPr>
              <a:t>Algmaterjali hilisem töötlus</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02" name="Picture 2" descr="veetahvel_01.jpg"/>
          <p:cNvPicPr>
            <a:picLocks noChangeAspect="1"/>
          </p:cNvPicPr>
          <p:nvPr/>
        </p:nvPicPr>
        <p:blipFill>
          <a:blip r:embed="rId2"/>
          <a:srcRect/>
          <a:stretch>
            <a:fillRect/>
          </a:stretch>
        </p:blipFill>
        <p:spPr bwMode="auto">
          <a:xfrm>
            <a:off x="1079500" y="0"/>
            <a:ext cx="6985000" cy="6858000"/>
          </a:xfrm>
          <a:prstGeom prst="rect">
            <a:avLst/>
          </a:prstGeom>
          <a:noFill/>
          <a:ln w="9525">
            <a:noFill/>
            <a:miter lim="800000"/>
            <a:headEnd/>
            <a:tailEnd/>
          </a:ln>
        </p:spPr>
      </p:pic>
      <p:sp>
        <p:nvSpPr>
          <p:cNvPr id="3" name="Text Box 9"/>
          <p:cNvSpPr txBox="1">
            <a:spLocks noChangeArrowheads="1"/>
          </p:cNvSpPr>
          <p:nvPr/>
        </p:nvSpPr>
        <p:spPr bwMode="auto">
          <a:xfrm>
            <a:off x="214282" y="5000636"/>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t>A. Uueni, 2013</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2226" name="Picture 2" descr="veetahvel_01_det.jpg"/>
          <p:cNvPicPr>
            <a:picLocks noChangeAspect="1"/>
          </p:cNvPicPr>
          <p:nvPr/>
        </p:nvPicPr>
        <p:blipFill>
          <a:blip r:embed="rId2"/>
          <a:srcRect/>
          <a:stretch>
            <a:fillRect/>
          </a:stretch>
        </p:blipFill>
        <p:spPr bwMode="auto">
          <a:xfrm>
            <a:off x="258763" y="0"/>
            <a:ext cx="8626475" cy="6858000"/>
          </a:xfrm>
          <a:prstGeom prst="rect">
            <a:avLst/>
          </a:prstGeom>
          <a:noFill/>
          <a:ln w="9525">
            <a:noFill/>
            <a:miter lim="800000"/>
            <a:headEnd/>
            <a:tailEnd/>
          </a:ln>
        </p:spPr>
      </p:pic>
      <p:sp>
        <p:nvSpPr>
          <p:cNvPr id="3" name="Text Box 9"/>
          <p:cNvSpPr txBox="1">
            <a:spLocks noChangeArrowheads="1"/>
          </p:cNvSpPr>
          <p:nvPr/>
        </p:nvSpPr>
        <p:spPr bwMode="auto">
          <a:xfrm>
            <a:off x="-32" y="5000636"/>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t>A. Uueni, 2013</a:t>
            </a:r>
          </a:p>
        </p:txBody>
      </p:sp>
      <p:sp>
        <p:nvSpPr>
          <p:cNvPr id="5" name="Oval 4"/>
          <p:cNvSpPr/>
          <p:nvPr/>
        </p:nvSpPr>
        <p:spPr bwMode="auto">
          <a:xfrm>
            <a:off x="714348" y="785794"/>
            <a:ext cx="2286016" cy="1857388"/>
          </a:xfrm>
          <a:prstGeom prst="ellipse">
            <a:avLst/>
          </a:prstGeom>
          <a:noFill/>
          <a:ln w="349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pPr>
            <a:endParaRPr kumimoji="0" lang="et-EE" sz="1800" b="0" i="0" u="none" strike="noStrike" cap="none" normalizeH="0" baseline="0" smtClean="0">
              <a:ln>
                <a:noFill/>
              </a:ln>
              <a:solidFill>
                <a:schemeClr val="bg1"/>
              </a:solidFill>
              <a:effectLst/>
              <a:latin typeface="Arial" charset="0"/>
              <a:ea typeface="Microsoft YaHei" charset="-122"/>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1"/>
          <p:cNvSpPr txBox="1">
            <a:spLocks noChangeArrowheads="1"/>
          </p:cNvSpPr>
          <p:nvPr/>
        </p:nvSpPr>
        <p:spPr bwMode="auto">
          <a:xfrm>
            <a:off x="457200" y="274638"/>
            <a:ext cx="8229600" cy="1143000"/>
          </a:xfrm>
          <a:prstGeom prst="rect">
            <a:avLst/>
          </a:prstGeom>
          <a:noFill/>
          <a:ln w="9525">
            <a:noFill/>
            <a:round/>
            <a:headEnd/>
            <a:tailEnd/>
          </a:ln>
        </p:spPr>
        <p:txBody>
          <a:bodyPr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4400" dirty="0">
                <a:solidFill>
                  <a:srgbClr val="000000"/>
                </a:solidFill>
                <a:latin typeface="Calibri" pitchFamily="34" charset="0"/>
              </a:rPr>
              <a:t>kitsaskohad</a:t>
            </a:r>
          </a:p>
        </p:txBody>
      </p:sp>
      <p:sp>
        <p:nvSpPr>
          <p:cNvPr id="41987" name="Text Box 2"/>
          <p:cNvSpPr txBox="1">
            <a:spLocks noChangeArrowheads="1"/>
          </p:cNvSpPr>
          <p:nvPr/>
        </p:nvSpPr>
        <p:spPr bwMode="auto">
          <a:xfrm>
            <a:off x="457200" y="1600200"/>
            <a:ext cx="8229600" cy="4525963"/>
          </a:xfrm>
          <a:prstGeom prst="rect">
            <a:avLst/>
          </a:prstGeom>
          <a:noFill/>
          <a:ln w="9525">
            <a:noFill/>
            <a:round/>
            <a:headEnd/>
            <a:tailEnd/>
          </a:ln>
        </p:spPr>
        <p:txBody>
          <a:bodyPr lIns="90000" tIns="46800" rIns="90000" bIns="46800"/>
          <a:lstStyle/>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a:solidFill>
                  <a:srgbClr val="000000"/>
                </a:solidFill>
                <a:latin typeface="Calibri" pitchFamily="34" charset="0"/>
              </a:rPr>
              <a:t>Üksikobjekti digiteerimise hind</a:t>
            </a: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a:solidFill>
                  <a:srgbClr val="000000"/>
                </a:solidFill>
                <a:latin typeface="Calibri" pitchFamily="34" charset="0"/>
              </a:rPr>
              <a:t>Riist- ja tarkvara </a:t>
            </a:r>
            <a:r>
              <a:rPr lang="et-EE" sz="3200" dirty="0" smtClean="0">
                <a:solidFill>
                  <a:srgbClr val="000000"/>
                </a:solidFill>
                <a:latin typeface="Calibri" pitchFamily="34" charset="0"/>
              </a:rPr>
              <a:t>hind</a:t>
            </a: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smtClean="0">
                <a:solidFill>
                  <a:srgbClr val="000000"/>
                </a:solidFill>
                <a:latin typeface="Calibri" pitchFamily="34" charset="0"/>
              </a:rPr>
              <a:t>Väljundite sidumise keerukus</a:t>
            </a:r>
            <a:endParaRPr lang="et-EE" sz="3200" dirty="0">
              <a:solidFill>
                <a:srgbClr val="000000"/>
              </a:solidFill>
              <a:latin typeface="Calibri" pitchFamily="34" charset="0"/>
            </a:endParaRP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a:solidFill>
                  <a:srgbClr val="000000"/>
                </a:solidFill>
                <a:latin typeface="Calibri" pitchFamily="34" charset="0"/>
              </a:rPr>
              <a:t>Pika-ajaline säilitamine</a:t>
            </a: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a:solidFill>
                  <a:srgbClr val="000000"/>
                </a:solidFill>
                <a:latin typeface="Calibri" pitchFamily="34" charset="0"/>
              </a:rPr>
              <a:t>Andmete maht</a:t>
            </a:r>
          </a:p>
          <a:p>
            <a:pPr marL="341313" indent="-339725">
              <a:spcBef>
                <a:spcPts val="650"/>
              </a:spcBef>
              <a:spcAft>
                <a:spcPts val="1425"/>
              </a:spcAft>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3200" dirty="0">
                <a:solidFill>
                  <a:srgbClr val="000000"/>
                </a:solidFill>
                <a:latin typeface="Calibri" pitchFamily="34" charset="0"/>
              </a:rPr>
              <a:t>Ressursid (aeg, oskusteave)</a:t>
            </a:r>
          </a:p>
          <a:p>
            <a:pPr marL="341313" indent="-339725">
              <a:spcBef>
                <a:spcPts val="650"/>
              </a:spcBef>
              <a:spcAft>
                <a:spcPts val="1425"/>
              </a:spcAft>
              <a:buClrTx/>
              <a:buFontTx/>
              <a:buNone/>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t-EE" sz="3200" dirty="0">
              <a:solidFill>
                <a:srgbClr val="000000"/>
              </a:solidFill>
              <a:latin typeface="Calibri" pitchFamily="34" charset="0"/>
            </a:endParaRPr>
          </a:p>
          <a:p>
            <a:pPr marL="341313" indent="-339725">
              <a:spcBef>
                <a:spcPts val="650"/>
              </a:spcBef>
              <a:spcAft>
                <a:spcPts val="1425"/>
              </a:spcAft>
              <a:buClrTx/>
              <a:buFontTx/>
              <a:buNone/>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t-EE" sz="3200" dirty="0">
              <a:solidFill>
                <a:srgbClr val="000000"/>
              </a:solidFill>
              <a:latin typeface="Calibri" pitchFamily="34"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2"/>
          <a:srcRect/>
          <a:stretch>
            <a:fillRect/>
          </a:stretch>
        </p:blipFill>
        <p:spPr bwMode="auto">
          <a:xfrm>
            <a:off x="327025" y="642938"/>
            <a:ext cx="4102100" cy="5500706"/>
          </a:xfrm>
          <a:prstGeom prst="rect">
            <a:avLst/>
          </a:prstGeom>
          <a:noFill/>
          <a:ln w="9525">
            <a:noFill/>
            <a:miter lim="800000"/>
            <a:headEnd/>
            <a:tailEnd/>
          </a:ln>
        </p:spPr>
      </p:pic>
      <p:pic>
        <p:nvPicPr>
          <p:cNvPr id="44035" name="Picture 3"/>
          <p:cNvPicPr>
            <a:picLocks noChangeAspect="1" noChangeArrowheads="1"/>
          </p:cNvPicPr>
          <p:nvPr/>
        </p:nvPicPr>
        <p:blipFill>
          <a:blip r:embed="rId3"/>
          <a:srcRect/>
          <a:stretch>
            <a:fillRect/>
          </a:stretch>
        </p:blipFill>
        <p:spPr bwMode="auto">
          <a:xfrm>
            <a:off x="4646613" y="642938"/>
            <a:ext cx="4068762" cy="5500706"/>
          </a:xfrm>
          <a:prstGeom prst="rect">
            <a:avLst/>
          </a:prstGeom>
          <a:noFill/>
          <a:ln w="9525">
            <a:noFill/>
            <a:miter lim="800000"/>
            <a:headEnd/>
            <a:tailEnd/>
          </a:ln>
        </p:spPr>
      </p:pic>
      <p:sp>
        <p:nvSpPr>
          <p:cNvPr id="4" name="Text Box 9"/>
          <p:cNvSpPr txBox="1">
            <a:spLocks noChangeArrowheads="1"/>
          </p:cNvSpPr>
          <p:nvPr/>
        </p:nvSpPr>
        <p:spPr bwMode="auto">
          <a:xfrm>
            <a:off x="285720" y="5286388"/>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t>A. Uueni, 2013</a:t>
            </a:r>
          </a:p>
        </p:txBody>
      </p:sp>
      <p:sp>
        <p:nvSpPr>
          <p:cNvPr id="5" name="Text Box 9"/>
          <p:cNvSpPr txBox="1">
            <a:spLocks noChangeArrowheads="1"/>
          </p:cNvSpPr>
          <p:nvPr/>
        </p:nvSpPr>
        <p:spPr bwMode="auto">
          <a:xfrm>
            <a:off x="4643438" y="5286388"/>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t>A. Uueni, 2013</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1" name="Text Box 1"/>
          <p:cNvSpPr txBox="1">
            <a:spLocks noChangeArrowheads="1"/>
          </p:cNvSpPr>
          <p:nvPr/>
        </p:nvSpPr>
        <p:spPr bwMode="auto">
          <a:xfrm>
            <a:off x="457200" y="357188"/>
            <a:ext cx="8229600" cy="5768975"/>
          </a:xfrm>
          <a:prstGeom prst="rect">
            <a:avLst/>
          </a:prstGeom>
          <a:noFill/>
          <a:ln w="9525">
            <a:noFill/>
            <a:round/>
            <a:headEnd/>
            <a:tailEnd/>
          </a:ln>
          <a:effectLst/>
        </p:spPr>
        <p:txBody>
          <a:bodyPr lIns="90000" tIns="46800" rIns="90000" bIns="46800"/>
          <a:lstStyle/>
          <a:p>
            <a:pPr marL="342900" indent="-338138">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en-GB" sz="2000" b="1" dirty="0" err="1">
                <a:solidFill>
                  <a:srgbClr val="000000"/>
                </a:solidFill>
                <a:latin typeface="Arial" charset="0"/>
                <a:ea typeface="Microsoft YaHei" charset="-122"/>
              </a:rPr>
              <a:t>Pöide</a:t>
            </a:r>
            <a:r>
              <a:rPr lang="en-GB" sz="2000" b="1" dirty="0">
                <a:solidFill>
                  <a:srgbClr val="000000"/>
                </a:solidFill>
                <a:latin typeface="Arial" charset="0"/>
                <a:ea typeface="Microsoft YaHei" charset="-122"/>
              </a:rPr>
              <a:t> </a:t>
            </a:r>
            <a:r>
              <a:rPr lang="en-GB" sz="2000" b="1" dirty="0" err="1">
                <a:solidFill>
                  <a:srgbClr val="000000"/>
                </a:solidFill>
                <a:latin typeface="Arial" charset="0"/>
                <a:ea typeface="Microsoft YaHei" charset="-122"/>
              </a:rPr>
              <a:t>kirik</a:t>
            </a:r>
            <a:endParaRPr lang="en-GB" sz="2000" b="1" dirty="0">
              <a:solidFill>
                <a:srgbClr val="000000"/>
              </a:solidFill>
              <a:latin typeface="Arial" charset="0"/>
              <a:ea typeface="Microsoft YaHei" charset="-122"/>
            </a:endParaRPr>
          </a:p>
          <a:p>
            <a:pPr marL="342900" indent="-338138">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et-EE" sz="2000" b="1" dirty="0">
                <a:solidFill>
                  <a:srgbClr val="000000"/>
                </a:solidFill>
                <a:latin typeface="Arial" charset="0"/>
                <a:ea typeface="Microsoft YaHei" charset="-122"/>
              </a:rPr>
              <a:t>SMC PROJECT </a:t>
            </a:r>
            <a:endParaRPr lang="et-EE" sz="2000" b="1" dirty="0" smtClean="0">
              <a:solidFill>
                <a:srgbClr val="000000"/>
              </a:solidFill>
              <a:latin typeface="Arial" charset="0"/>
              <a:ea typeface="Microsoft YaHei" charset="-122"/>
            </a:endParaRPr>
          </a:p>
          <a:p>
            <a:pPr marL="342900" indent="-338138">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r>
              <a:rPr lang="et-EE" sz="2000" b="1" dirty="0" smtClean="0">
                <a:solidFill>
                  <a:srgbClr val="000000"/>
                </a:solidFill>
                <a:latin typeface="Arial" charset="0"/>
                <a:ea typeface="Microsoft YaHei" charset="-122"/>
              </a:rPr>
              <a:t>smcproject.org.ee</a:t>
            </a:r>
            <a:endParaRPr lang="et-EE" sz="2000" b="1" dirty="0">
              <a:solidFill>
                <a:srgbClr val="000000"/>
              </a:solidFill>
              <a:latin typeface="Arial" charset="0"/>
              <a:ea typeface="Microsoft YaHei" charset="-122"/>
            </a:endParaRPr>
          </a:p>
          <a:p>
            <a:pPr marL="342900" indent="-338138">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endParaRPr lang="et-EE" sz="2000" b="1" dirty="0">
              <a:solidFill>
                <a:srgbClr val="000000"/>
              </a:solidFill>
              <a:latin typeface="Arial" charset="0"/>
              <a:ea typeface="Microsoft YaHei" charset="-122"/>
            </a:endParaRPr>
          </a:p>
          <a:p>
            <a:pPr marL="342900" indent="-338138">
              <a:spcBef>
                <a:spcPts val="600"/>
              </a:spcBef>
              <a:buClrTx/>
              <a:buFontTx/>
              <a:buNone/>
              <a:tabLst>
                <a:tab pos="342900" algn="l"/>
                <a:tab pos="790575" algn="l"/>
                <a:tab pos="1239838" algn="l"/>
                <a:tab pos="1689100" algn="l"/>
                <a:tab pos="2138363" algn="l"/>
                <a:tab pos="2587625" algn="l"/>
                <a:tab pos="3036888" algn="l"/>
                <a:tab pos="3486150" algn="l"/>
                <a:tab pos="3935413" algn="l"/>
                <a:tab pos="4384675" algn="l"/>
                <a:tab pos="4833938" algn="l"/>
                <a:tab pos="5283200" algn="l"/>
                <a:tab pos="5732463" algn="l"/>
                <a:tab pos="6181725" algn="l"/>
                <a:tab pos="6630988" algn="l"/>
                <a:tab pos="7080250" algn="l"/>
                <a:tab pos="7529513" algn="l"/>
                <a:tab pos="7978775" algn="l"/>
                <a:tab pos="8428038" algn="l"/>
                <a:tab pos="8877300" algn="l"/>
                <a:tab pos="9326563" algn="l"/>
              </a:tabLst>
              <a:defRPr/>
            </a:pPr>
            <a:endParaRPr lang="et-EE" sz="2000" dirty="0">
              <a:solidFill>
                <a:srgbClr val="000000"/>
              </a:solidFill>
              <a:latin typeface="Arial" charset="0"/>
              <a:ea typeface="Microsoft YaHei" charset="-122"/>
            </a:endParaRPr>
          </a:p>
          <a:p>
            <a:pPr marL="338138" indent="-338138">
              <a:spcBef>
                <a:spcPts val="600"/>
              </a:spcBef>
              <a:buFont typeface="Arial" pitchFamily="34" charset="0"/>
              <a:buChar char="•"/>
              <a:tabLst>
                <a:tab pos="904875" algn="l"/>
                <a:tab pos="1819275" algn="l"/>
                <a:tab pos="2733675" algn="l"/>
                <a:tab pos="3648075" algn="l"/>
                <a:tab pos="4562475" algn="l"/>
                <a:tab pos="5476875" algn="l"/>
                <a:tab pos="6391275" algn="l"/>
                <a:tab pos="7305675" algn="l"/>
                <a:tab pos="8220075" algn="l"/>
                <a:tab pos="9134475" algn="l"/>
                <a:tab pos="10048875" algn="l"/>
                <a:tab pos="10326688" algn="l"/>
                <a:tab pos="10775950" algn="l"/>
                <a:tab pos="10779125" algn="l"/>
              </a:tabLst>
              <a:defRPr/>
            </a:pPr>
            <a:r>
              <a:rPr lang="et-EE" sz="2000" dirty="0">
                <a:solidFill>
                  <a:srgbClr val="000000"/>
                </a:solidFill>
                <a:latin typeface="Arial" charset="0"/>
                <a:ea typeface="Microsoft YaHei" charset="-122"/>
              </a:rPr>
              <a:t>Skannerimine: 19. juuni 2012 </a:t>
            </a:r>
            <a:br>
              <a:rPr lang="et-EE" sz="2000" dirty="0">
                <a:solidFill>
                  <a:srgbClr val="000000"/>
                </a:solidFill>
                <a:latin typeface="Arial" charset="0"/>
                <a:ea typeface="Microsoft YaHei" charset="-122"/>
              </a:rPr>
            </a:br>
            <a:r>
              <a:rPr lang="et-EE" sz="2000" dirty="0">
                <a:solidFill>
                  <a:srgbClr val="000000"/>
                </a:solidFill>
                <a:latin typeface="Arial" charset="0"/>
                <a:ea typeface="Microsoft YaHei" charset="-122"/>
              </a:rPr>
              <a:t>	  (13.30-22.30)</a:t>
            </a:r>
          </a:p>
          <a:p>
            <a:pPr marL="338138" indent="-338138">
              <a:spcBef>
                <a:spcPts val="600"/>
              </a:spcBef>
              <a:buFont typeface="Arial" pitchFamily="34" charset="0"/>
              <a:buChar char="•"/>
              <a:tabLst>
                <a:tab pos="904875" algn="l"/>
                <a:tab pos="1819275" algn="l"/>
                <a:tab pos="2733675" algn="l"/>
                <a:tab pos="3648075" algn="l"/>
                <a:tab pos="4562475" algn="l"/>
                <a:tab pos="5476875" algn="l"/>
                <a:tab pos="6391275" algn="l"/>
                <a:tab pos="7305675" algn="l"/>
                <a:tab pos="8220075" algn="l"/>
                <a:tab pos="9134475" algn="l"/>
                <a:tab pos="10048875" algn="l"/>
                <a:tab pos="10326688" algn="l"/>
                <a:tab pos="10775950" algn="l"/>
                <a:tab pos="10779125" algn="l"/>
              </a:tabLst>
              <a:defRPr/>
            </a:pPr>
            <a:r>
              <a:rPr lang="et-EE" sz="2000" dirty="0">
                <a:solidFill>
                  <a:srgbClr val="000000"/>
                </a:solidFill>
                <a:latin typeface="Arial" charset="0"/>
                <a:ea typeface="Microsoft YaHei" charset="-122"/>
              </a:rPr>
              <a:t>Skanneeringuid: 114 x 2 </a:t>
            </a:r>
          </a:p>
          <a:p>
            <a:pPr marL="338138" indent="-338138">
              <a:spcBef>
                <a:spcPts val="600"/>
              </a:spcBef>
              <a:buFont typeface="Arial" pitchFamily="34" charset="0"/>
              <a:buChar char="•"/>
              <a:tabLst>
                <a:tab pos="904875" algn="l"/>
                <a:tab pos="1819275" algn="l"/>
                <a:tab pos="2733675" algn="l"/>
                <a:tab pos="3648075" algn="l"/>
                <a:tab pos="4562475" algn="l"/>
                <a:tab pos="5476875" algn="l"/>
                <a:tab pos="6391275" algn="l"/>
                <a:tab pos="7305675" algn="l"/>
                <a:tab pos="8220075" algn="l"/>
                <a:tab pos="9134475" algn="l"/>
                <a:tab pos="10048875" algn="l"/>
                <a:tab pos="10326688" algn="l"/>
                <a:tab pos="10775950" algn="l"/>
                <a:tab pos="10779125" algn="l"/>
              </a:tabLst>
              <a:defRPr/>
            </a:pPr>
            <a:r>
              <a:rPr lang="et-EE" sz="2000" dirty="0">
                <a:solidFill>
                  <a:srgbClr val="000000"/>
                </a:solidFill>
                <a:latin typeface="Arial" charset="0"/>
                <a:ea typeface="Microsoft YaHei" charset="-122"/>
              </a:rPr>
              <a:t>Punktipilve puhastamine: 1,5n</a:t>
            </a:r>
          </a:p>
          <a:p>
            <a:pPr marL="338138" indent="-338138">
              <a:spcBef>
                <a:spcPts val="600"/>
              </a:spcBef>
              <a:buFont typeface="Arial" pitchFamily="34" charset="0"/>
              <a:buChar char="•"/>
              <a:tabLst>
                <a:tab pos="904875" algn="l"/>
                <a:tab pos="1819275" algn="l"/>
                <a:tab pos="2733675" algn="l"/>
                <a:tab pos="3648075" algn="l"/>
                <a:tab pos="4562475" algn="l"/>
                <a:tab pos="5476875" algn="l"/>
                <a:tab pos="6391275" algn="l"/>
                <a:tab pos="7305675" algn="l"/>
                <a:tab pos="8220075" algn="l"/>
                <a:tab pos="9134475" algn="l"/>
                <a:tab pos="10048875" algn="l"/>
                <a:tab pos="10326688" algn="l"/>
                <a:tab pos="10775950" algn="l"/>
                <a:tab pos="10779125" algn="l"/>
              </a:tabLst>
              <a:defRPr/>
            </a:pPr>
            <a:r>
              <a:rPr lang="et-EE" sz="2000" dirty="0">
                <a:solidFill>
                  <a:srgbClr val="000000"/>
                </a:solidFill>
                <a:latin typeface="Arial" charset="0"/>
                <a:ea typeface="Microsoft YaHei" charset="-122"/>
              </a:rPr>
              <a:t>Formadid: dxf, obj, x3d, xyz</a:t>
            </a:r>
          </a:p>
          <a:p>
            <a:pPr marL="338138" indent="-338138">
              <a:spcBef>
                <a:spcPts val="600"/>
              </a:spcBef>
              <a:buFont typeface="Arial" pitchFamily="34" charset="0"/>
              <a:buChar char="•"/>
              <a:tabLst>
                <a:tab pos="904875" algn="l"/>
                <a:tab pos="1819275" algn="l"/>
                <a:tab pos="2733675" algn="l"/>
                <a:tab pos="3648075" algn="l"/>
                <a:tab pos="4562475" algn="l"/>
                <a:tab pos="5476875" algn="l"/>
                <a:tab pos="6391275" algn="l"/>
                <a:tab pos="7305675" algn="l"/>
                <a:tab pos="8220075" algn="l"/>
                <a:tab pos="9134475" algn="l"/>
                <a:tab pos="10048875" algn="l"/>
                <a:tab pos="10326688" algn="l"/>
                <a:tab pos="10775950" algn="l"/>
                <a:tab pos="10779125" algn="l"/>
              </a:tabLst>
              <a:defRPr/>
            </a:pPr>
            <a:r>
              <a:rPr lang="et-EE" sz="2000" dirty="0">
                <a:solidFill>
                  <a:srgbClr val="000000"/>
                </a:solidFill>
                <a:latin typeface="Arial" charset="0"/>
                <a:ea typeface="Microsoft YaHei" charset="-122"/>
              </a:rPr>
              <a:t>Punkte: 60M</a:t>
            </a:r>
          </a:p>
          <a:p>
            <a:pPr marL="338138" indent="-338138">
              <a:spcBef>
                <a:spcPts val="600"/>
              </a:spcBef>
              <a:buFont typeface="Arial" pitchFamily="34" charset="0"/>
              <a:buChar char="•"/>
              <a:tabLst>
                <a:tab pos="904875" algn="l"/>
                <a:tab pos="1819275" algn="l"/>
                <a:tab pos="2733675" algn="l"/>
                <a:tab pos="3648075" algn="l"/>
                <a:tab pos="4562475" algn="l"/>
                <a:tab pos="5476875" algn="l"/>
                <a:tab pos="6391275" algn="l"/>
                <a:tab pos="7305675" algn="l"/>
                <a:tab pos="8220075" algn="l"/>
                <a:tab pos="9134475" algn="l"/>
                <a:tab pos="10048875" algn="l"/>
                <a:tab pos="10326688" algn="l"/>
                <a:tab pos="10775950" algn="l"/>
                <a:tab pos="10779125" algn="l"/>
              </a:tabLst>
              <a:defRPr/>
            </a:pPr>
            <a:r>
              <a:rPr lang="et-EE" sz="2000" dirty="0">
                <a:solidFill>
                  <a:srgbClr val="000000"/>
                </a:solidFill>
                <a:latin typeface="Arial" charset="0"/>
                <a:ea typeface="Microsoft YaHei" charset="-122"/>
              </a:rPr>
              <a:t>Maht: 3Gb</a:t>
            </a:r>
          </a:p>
        </p:txBody>
      </p:sp>
      <p:pic>
        <p:nvPicPr>
          <p:cNvPr id="45059" name="Picture 2"/>
          <p:cNvPicPr>
            <a:picLocks noChangeAspect="1" noChangeArrowheads="1"/>
          </p:cNvPicPr>
          <p:nvPr/>
        </p:nvPicPr>
        <p:blipFill>
          <a:blip r:embed="rId3"/>
          <a:srcRect/>
          <a:stretch>
            <a:fillRect/>
          </a:stretch>
        </p:blipFill>
        <p:spPr bwMode="auto">
          <a:xfrm>
            <a:off x="5026025" y="439738"/>
            <a:ext cx="3722688" cy="5561012"/>
          </a:xfrm>
          <a:prstGeom prst="rect">
            <a:avLst/>
          </a:prstGeom>
          <a:noFill/>
          <a:ln w="9525">
            <a:noFill/>
            <a:round/>
            <a:headEnd/>
            <a:tailEnd/>
          </a:ln>
        </p:spPr>
      </p:pic>
      <p:sp>
        <p:nvSpPr>
          <p:cNvPr id="4" name="Text Box 9"/>
          <p:cNvSpPr txBox="1">
            <a:spLocks noChangeArrowheads="1"/>
          </p:cNvSpPr>
          <p:nvPr/>
        </p:nvSpPr>
        <p:spPr bwMode="auto">
          <a:xfrm>
            <a:off x="5072066" y="5143512"/>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t>A. Uueni, 2013</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6082" name="Content Placeholder 3" descr="capture_10162012_163307.jpg"/>
          <p:cNvPicPr>
            <a:picLocks noChangeAspect="1"/>
          </p:cNvPicPr>
          <p:nvPr/>
        </p:nvPicPr>
        <p:blipFill>
          <a:blip r:embed="rId2"/>
          <a:srcRect/>
          <a:stretch>
            <a:fillRect/>
          </a:stretch>
        </p:blipFill>
        <p:spPr bwMode="auto">
          <a:xfrm>
            <a:off x="5857875" y="0"/>
            <a:ext cx="3502025" cy="1928813"/>
          </a:xfrm>
          <a:prstGeom prst="rect">
            <a:avLst/>
          </a:prstGeom>
          <a:noFill/>
          <a:ln w="9525">
            <a:noFill/>
            <a:miter lim="800000"/>
            <a:headEnd/>
            <a:tailEnd/>
          </a:ln>
        </p:spPr>
      </p:pic>
      <p:pic>
        <p:nvPicPr>
          <p:cNvPr id="46083" name="Picture 2"/>
          <p:cNvPicPr>
            <a:picLocks noChangeAspect="1" noChangeArrowheads="1"/>
          </p:cNvPicPr>
          <p:nvPr/>
        </p:nvPicPr>
        <p:blipFill>
          <a:blip r:embed="rId3"/>
          <a:srcRect/>
          <a:stretch>
            <a:fillRect/>
          </a:stretch>
        </p:blipFill>
        <p:spPr bwMode="auto">
          <a:xfrm>
            <a:off x="0" y="0"/>
            <a:ext cx="6000750" cy="3441700"/>
          </a:xfrm>
          <a:prstGeom prst="rect">
            <a:avLst/>
          </a:prstGeom>
          <a:noFill/>
          <a:ln w="9525">
            <a:noFill/>
            <a:miter lim="800000"/>
            <a:headEnd/>
            <a:tailEnd/>
          </a:ln>
        </p:spPr>
      </p:pic>
      <p:pic>
        <p:nvPicPr>
          <p:cNvPr id="46084" name="Picture 2"/>
          <p:cNvPicPr>
            <a:picLocks noChangeAspect="1" noChangeArrowheads="1"/>
          </p:cNvPicPr>
          <p:nvPr/>
        </p:nvPicPr>
        <p:blipFill>
          <a:blip r:embed="rId4"/>
          <a:srcRect/>
          <a:stretch>
            <a:fillRect/>
          </a:stretch>
        </p:blipFill>
        <p:spPr bwMode="auto">
          <a:xfrm>
            <a:off x="0" y="3076575"/>
            <a:ext cx="6002338" cy="3781425"/>
          </a:xfrm>
          <a:prstGeom prst="rect">
            <a:avLst/>
          </a:prstGeom>
          <a:noFill/>
          <a:ln w="9525">
            <a:noFill/>
            <a:miter lim="800000"/>
            <a:headEnd/>
            <a:tailEnd/>
          </a:ln>
        </p:spPr>
      </p:pic>
      <p:pic>
        <p:nvPicPr>
          <p:cNvPr id="46085" name="Picture 4"/>
          <p:cNvPicPr>
            <a:picLocks noChangeAspect="1" noChangeArrowheads="1"/>
          </p:cNvPicPr>
          <p:nvPr/>
        </p:nvPicPr>
        <p:blipFill>
          <a:blip r:embed="rId5"/>
          <a:srcRect/>
          <a:stretch>
            <a:fillRect/>
          </a:stretch>
        </p:blipFill>
        <p:spPr bwMode="auto">
          <a:xfrm>
            <a:off x="6000750" y="1928813"/>
            <a:ext cx="3143250" cy="3001962"/>
          </a:xfrm>
          <a:prstGeom prst="rect">
            <a:avLst/>
          </a:prstGeom>
          <a:noFill/>
          <a:ln w="9525">
            <a:noFill/>
            <a:miter lim="800000"/>
            <a:headEnd/>
            <a:tailEnd/>
          </a:ln>
        </p:spPr>
      </p:pic>
      <p:pic>
        <p:nvPicPr>
          <p:cNvPr id="46086" name="Content Placeholder 3" descr="capture_10162012_164001.jpg"/>
          <p:cNvPicPr>
            <a:picLocks noChangeAspect="1"/>
          </p:cNvPicPr>
          <p:nvPr/>
        </p:nvPicPr>
        <p:blipFill>
          <a:blip r:embed="rId6"/>
          <a:srcRect/>
          <a:stretch>
            <a:fillRect/>
          </a:stretch>
        </p:blipFill>
        <p:spPr bwMode="auto">
          <a:xfrm>
            <a:off x="6000750" y="4929188"/>
            <a:ext cx="3143250" cy="1928812"/>
          </a:xfrm>
          <a:prstGeom prst="rect">
            <a:avLst/>
          </a:prstGeom>
          <a:noFill/>
          <a:ln w="9525">
            <a:noFill/>
            <a:miter lim="800000"/>
            <a:headEnd/>
            <a:tailEnd/>
          </a:ln>
        </p:spPr>
      </p:pic>
      <p:sp>
        <p:nvSpPr>
          <p:cNvPr id="7" name="Text Box 9"/>
          <p:cNvSpPr txBox="1">
            <a:spLocks noChangeArrowheads="1"/>
          </p:cNvSpPr>
          <p:nvPr/>
        </p:nvSpPr>
        <p:spPr bwMode="auto">
          <a:xfrm>
            <a:off x="-32" y="4643446"/>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t>A. Uueni, 2013</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7106" name="Content Placeholder 3" descr="capture_10162012_163732.jpg"/>
          <p:cNvPicPr>
            <a:picLocks noChangeAspect="1"/>
          </p:cNvPicPr>
          <p:nvPr/>
        </p:nvPicPr>
        <p:blipFill>
          <a:blip r:embed="rId2"/>
          <a:srcRect/>
          <a:stretch>
            <a:fillRect/>
          </a:stretch>
        </p:blipFill>
        <p:spPr bwMode="auto">
          <a:xfrm>
            <a:off x="74613" y="1000125"/>
            <a:ext cx="8977312" cy="4286250"/>
          </a:xfrm>
          <a:prstGeom prst="rect">
            <a:avLst/>
          </a:prstGeom>
          <a:noFill/>
          <a:ln w="9525">
            <a:noFill/>
            <a:miter lim="800000"/>
            <a:headEnd/>
            <a:tailEnd/>
          </a:ln>
        </p:spPr>
      </p:pic>
      <p:sp>
        <p:nvSpPr>
          <p:cNvPr id="3" name="Text Box 9"/>
          <p:cNvSpPr txBox="1">
            <a:spLocks noChangeArrowheads="1"/>
          </p:cNvSpPr>
          <p:nvPr/>
        </p:nvSpPr>
        <p:spPr bwMode="auto">
          <a:xfrm>
            <a:off x="-32" y="5293209"/>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t>A. Uueni, 2013</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8130" name="Text Box 1"/>
          <p:cNvSpPr txBox="1">
            <a:spLocks noChangeArrowheads="1"/>
          </p:cNvSpPr>
          <p:nvPr/>
        </p:nvSpPr>
        <p:spPr bwMode="auto">
          <a:xfrm>
            <a:off x="3714744" y="4214818"/>
            <a:ext cx="4972056" cy="1643074"/>
          </a:xfrm>
          <a:prstGeom prst="rect">
            <a:avLst/>
          </a:prstGeom>
          <a:noFill/>
          <a:ln w="9525">
            <a:noFill/>
            <a:round/>
            <a:headEnd/>
            <a:tailEnd/>
          </a:ln>
        </p:spPr>
        <p:txBody>
          <a:bodyPr lIns="90000" tIns="46800" rIns="90000" bIns="46800"/>
          <a:lstStyle/>
          <a:p>
            <a:pPr marL="341313" indent="-338138">
              <a:spcBef>
                <a:spcPts val="800"/>
              </a:spcBef>
              <a:buClrTx/>
              <a:buFontTx/>
              <a:buNone/>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t-EE" sz="3200" dirty="0">
              <a:solidFill>
                <a:schemeClr val="bg1">
                  <a:lumMod val="95000"/>
                </a:schemeClr>
              </a:solidFill>
            </a:endParaRPr>
          </a:p>
          <a:p>
            <a:pPr marL="341313" indent="-338138">
              <a:spcBef>
                <a:spcPts val="600"/>
              </a:spcBef>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2400" dirty="0">
                <a:solidFill>
                  <a:schemeClr val="bg1">
                    <a:lumMod val="95000"/>
                  </a:schemeClr>
                </a:solidFill>
              </a:rPr>
              <a:t>Lihtsustatud punktipilv: 3,1M</a:t>
            </a:r>
          </a:p>
          <a:p>
            <a:pPr marL="341313" indent="-338138">
              <a:spcBef>
                <a:spcPts val="600"/>
              </a:spcBef>
              <a:buFont typeface="Arial" pitchFamily="34" charset="0"/>
              <a:buChar char="•"/>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r>
              <a:rPr lang="et-EE" sz="2400" dirty="0">
                <a:solidFill>
                  <a:schemeClr val="bg1">
                    <a:lumMod val="95000"/>
                  </a:schemeClr>
                </a:solidFill>
              </a:rPr>
              <a:t>Maht: 150Mb</a:t>
            </a:r>
          </a:p>
          <a:p>
            <a:pPr lvl="1" indent="-280988">
              <a:spcBef>
                <a:spcPts val="500"/>
              </a:spcBef>
              <a:buClrTx/>
              <a:buFontTx/>
              <a:buNone/>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t-EE" sz="2000" dirty="0">
              <a:solidFill>
                <a:schemeClr val="bg1">
                  <a:lumMod val="95000"/>
                </a:schemeClr>
              </a:solidFill>
            </a:endParaRPr>
          </a:p>
          <a:p>
            <a:pPr marL="341313" indent="-338138">
              <a:spcBef>
                <a:spcPts val="500"/>
              </a:spcBef>
              <a:buClrTx/>
              <a:buFontTx/>
              <a:buNone/>
              <a:tabLst>
                <a:tab pos="341313" algn="l"/>
                <a:tab pos="788988" algn="l"/>
                <a:tab pos="1238250" algn="l"/>
                <a:tab pos="1687513" algn="l"/>
                <a:tab pos="2136775" algn="l"/>
                <a:tab pos="2586038" algn="l"/>
                <a:tab pos="3035300" algn="l"/>
                <a:tab pos="3484563" algn="l"/>
                <a:tab pos="3933825" algn="l"/>
                <a:tab pos="4383088" algn="l"/>
                <a:tab pos="4832350" algn="l"/>
                <a:tab pos="5281613" algn="l"/>
                <a:tab pos="5730875" algn="l"/>
                <a:tab pos="6180138" algn="l"/>
                <a:tab pos="6629400" algn="l"/>
                <a:tab pos="7078663" algn="l"/>
                <a:tab pos="7527925" algn="l"/>
                <a:tab pos="7977188" algn="l"/>
                <a:tab pos="8426450" algn="l"/>
                <a:tab pos="8875713" algn="l"/>
                <a:tab pos="9324975" algn="l"/>
              </a:tabLst>
            </a:pPr>
            <a:endParaRPr lang="et-EE" sz="2000" dirty="0">
              <a:solidFill>
                <a:schemeClr val="bg1">
                  <a:lumMod val="95000"/>
                </a:schemeClr>
              </a:solidFill>
            </a:endParaRPr>
          </a:p>
        </p:txBody>
      </p:sp>
      <p:pic>
        <p:nvPicPr>
          <p:cNvPr id="48131" name="Picture 2"/>
          <p:cNvPicPr>
            <a:picLocks noChangeAspect="1" noChangeArrowheads="1"/>
          </p:cNvPicPr>
          <p:nvPr/>
        </p:nvPicPr>
        <p:blipFill>
          <a:blip r:embed="rId3"/>
          <a:srcRect/>
          <a:stretch>
            <a:fillRect/>
          </a:stretch>
        </p:blipFill>
        <p:spPr bwMode="auto">
          <a:xfrm>
            <a:off x="142844" y="1214422"/>
            <a:ext cx="3321456" cy="4429156"/>
          </a:xfrm>
          <a:prstGeom prst="rect">
            <a:avLst/>
          </a:prstGeom>
          <a:noFill/>
          <a:ln w="9525">
            <a:noFill/>
            <a:round/>
            <a:headEnd/>
            <a:tailEnd/>
          </a:ln>
        </p:spPr>
      </p:pic>
      <p:pic>
        <p:nvPicPr>
          <p:cNvPr id="4" name="Picture 2"/>
          <p:cNvPicPr>
            <a:picLocks noChangeAspect="1" noChangeArrowheads="1"/>
          </p:cNvPicPr>
          <p:nvPr/>
        </p:nvPicPr>
        <p:blipFill>
          <a:blip r:embed="rId4"/>
          <a:srcRect/>
          <a:stretch>
            <a:fillRect/>
          </a:stretch>
        </p:blipFill>
        <p:spPr bwMode="auto">
          <a:xfrm>
            <a:off x="3643306" y="357166"/>
            <a:ext cx="5326193" cy="3862396"/>
          </a:xfrm>
          <a:prstGeom prst="rect">
            <a:avLst/>
          </a:prstGeom>
          <a:noFill/>
          <a:ln w="9525">
            <a:noFill/>
            <a:round/>
            <a:headEnd/>
            <a:tailEnd/>
          </a:ln>
        </p:spPr>
      </p:pic>
      <p:sp>
        <p:nvSpPr>
          <p:cNvPr id="5" name="Text Box 9"/>
          <p:cNvSpPr txBox="1">
            <a:spLocks noChangeArrowheads="1"/>
          </p:cNvSpPr>
          <p:nvPr/>
        </p:nvSpPr>
        <p:spPr bwMode="auto">
          <a:xfrm>
            <a:off x="142844" y="4857760"/>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t>A. Uueni, 2013</a:t>
            </a:r>
          </a:p>
        </p:txBody>
      </p:sp>
      <p:sp>
        <p:nvSpPr>
          <p:cNvPr id="6" name="Text Box 9"/>
          <p:cNvSpPr txBox="1">
            <a:spLocks noChangeArrowheads="1"/>
          </p:cNvSpPr>
          <p:nvPr/>
        </p:nvSpPr>
        <p:spPr bwMode="auto">
          <a:xfrm>
            <a:off x="3643306" y="3429000"/>
            <a:ext cx="304868" cy="77899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t>A. Uueni, 2013</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14313" y="1000125"/>
          <a:ext cx="8786812" cy="4850451"/>
        </p:xfrm>
        <a:graphic>
          <a:graphicData uri="http://schemas.openxmlformats.org/drawingml/2006/table">
            <a:tbl>
              <a:tblPr/>
              <a:tblGrid>
                <a:gridCol w="1463675"/>
                <a:gridCol w="1536700"/>
                <a:gridCol w="1393825"/>
                <a:gridCol w="1463675"/>
                <a:gridCol w="1285875"/>
                <a:gridCol w="1643062"/>
              </a:tblGrid>
              <a:tr h="280988">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t-EE" sz="1400" b="0" i="0" u="none" strike="noStrike" cap="none" normalizeH="0" baseline="0" dirty="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CT Siemens Sensation 64</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NextEngine</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FARO Scan Arm</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MephistoEX-Pro</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Agisoft Photoscan SE</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873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Tektuur</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Ei</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Ja</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Ei</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Ja</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Ja</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572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määramatus /</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uncertainty(μm)</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460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≈100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35</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50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Sõltub kaamerast ja objektiivist</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7313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Hind €</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dirty="0" smtClean="0">
                          <a:ln>
                            <a:noFill/>
                          </a:ln>
                          <a:solidFill>
                            <a:srgbClr val="000000"/>
                          </a:solidFill>
                          <a:effectLst/>
                          <a:latin typeface="Times New Roman" pitchFamily="18" charset="0"/>
                          <a:ea typeface="Microsoft YaHei" pitchFamily="34" charset="-122"/>
                          <a:cs typeface="Times New Roman" pitchFamily="18" charset="0"/>
                        </a:rPr>
                        <a:t>0-250 /h</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dirty="0" smtClean="0">
                          <a:ln>
                            <a:noFill/>
                          </a:ln>
                          <a:solidFill>
                            <a:srgbClr val="000000"/>
                          </a:solidFill>
                          <a:effectLst/>
                          <a:latin typeface="Times New Roman" pitchFamily="18" charset="0"/>
                          <a:ea typeface="Microsoft YaHei" pitchFamily="34" charset="-122"/>
                          <a:cs typeface="Times New Roman" pitchFamily="18" charset="0"/>
                        </a:rPr>
                        <a:t>3500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60 000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30 000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169</a:t>
                      </a:r>
                    </a:p>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  (Nikon 800E ja 50mm objektiiv – 3000.-)</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06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Pöördalus</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n.a.</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Ja</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Ei</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Ja</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Ei</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77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Tehnoloogia </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röngten</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laser skanner</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laser skanner</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struktuurvalgus</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dirty="0" smtClean="0">
                          <a:ln>
                            <a:noFill/>
                          </a:ln>
                          <a:solidFill>
                            <a:srgbClr val="000000"/>
                          </a:solidFill>
                          <a:effectLst/>
                          <a:latin typeface="Times New Roman" pitchFamily="18" charset="0"/>
                          <a:ea typeface="Microsoft YaHei" pitchFamily="34" charset="-122"/>
                          <a:cs typeface="Times New Roman" pitchFamily="18" charset="0"/>
                        </a:rPr>
                        <a:t>fotogrammeetria</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77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Salvestamine (min)</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1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85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20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20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30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06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Töötlus  (min)</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5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20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65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240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77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Järeltöötlus  (min)</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15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320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25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206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Kokku  (min)</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21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405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40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110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270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714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t-EE" sz="1200" b="1"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Sellest inimesel kulunud aeg  (min)</a:t>
                      </a:r>
                      <a:endParaRPr kumimoji="0" lang="et-EE" sz="12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endParaRP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15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320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20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10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t-EE" sz="1400" b="0" i="0" u="none" strike="noStrike" cap="none" normalizeH="0" baseline="0" smtClean="0">
                          <a:ln>
                            <a:noFill/>
                          </a:ln>
                          <a:solidFill>
                            <a:srgbClr val="000000"/>
                          </a:solidFill>
                          <a:effectLst/>
                          <a:latin typeface="Times New Roman" pitchFamily="18" charset="0"/>
                          <a:ea typeface="Microsoft YaHei" pitchFamily="34" charset="-122"/>
                          <a:cs typeface="Times New Roman" pitchFamily="18" charset="0"/>
                        </a:rPr>
                        <a:t>40 </a:t>
                      </a:r>
                    </a:p>
                  </a:txBody>
                  <a:tcPr marL="68580" marR="6858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55298" name="Group 1"/>
          <p:cNvGrpSpPr>
            <a:grpSpLocks/>
          </p:cNvGrpSpPr>
          <p:nvPr/>
        </p:nvGrpSpPr>
        <p:grpSpPr bwMode="auto">
          <a:xfrm>
            <a:off x="1292225" y="736600"/>
            <a:ext cx="6084888" cy="5380038"/>
            <a:chOff x="814" y="464"/>
            <a:chExt cx="3833" cy="3389"/>
          </a:xfrm>
        </p:grpSpPr>
        <p:pic>
          <p:nvPicPr>
            <p:cNvPr id="55310" name="Picture 2"/>
            <p:cNvPicPr>
              <a:picLocks noChangeAspect="1" noChangeArrowheads="1"/>
            </p:cNvPicPr>
            <p:nvPr/>
          </p:nvPicPr>
          <p:blipFill>
            <a:blip r:embed="rId3"/>
            <a:srcRect/>
            <a:stretch>
              <a:fillRect/>
            </a:stretch>
          </p:blipFill>
          <p:spPr bwMode="auto">
            <a:xfrm>
              <a:off x="814" y="464"/>
              <a:ext cx="3833" cy="3389"/>
            </a:xfrm>
            <a:prstGeom prst="rect">
              <a:avLst/>
            </a:prstGeom>
            <a:noFill/>
            <a:ln w="9525">
              <a:noFill/>
              <a:round/>
              <a:headEnd/>
              <a:tailEnd/>
            </a:ln>
          </p:spPr>
        </p:pic>
        <p:sp>
          <p:nvSpPr>
            <p:cNvPr id="55311" name="Text Box 3"/>
            <p:cNvSpPr txBox="1">
              <a:spLocks noChangeArrowheads="1"/>
            </p:cNvSpPr>
            <p:nvPr/>
          </p:nvSpPr>
          <p:spPr bwMode="auto">
            <a:xfrm>
              <a:off x="814" y="464"/>
              <a:ext cx="3833" cy="3389"/>
            </a:xfrm>
            <a:prstGeom prst="rect">
              <a:avLst/>
            </a:prstGeom>
            <a:noFill/>
            <a:ln w="9525">
              <a:noFill/>
              <a:round/>
              <a:headEnd/>
              <a:tailEnd/>
            </a:ln>
          </p:spPr>
          <p:txBody>
            <a:bodyPr wrap="none" anchor="ctr"/>
            <a:lstStyle/>
            <a:p>
              <a:endParaRPr lang="et-EE"/>
            </a:p>
          </p:txBody>
        </p:sp>
      </p:grpSp>
      <p:sp>
        <p:nvSpPr>
          <p:cNvPr id="55299" name="Text Box 4"/>
          <p:cNvSpPr txBox="1">
            <a:spLocks noChangeArrowheads="1"/>
          </p:cNvSpPr>
          <p:nvPr/>
        </p:nvSpPr>
        <p:spPr bwMode="auto">
          <a:xfrm>
            <a:off x="571500" y="2000250"/>
            <a:ext cx="1643063" cy="368300"/>
          </a:xfrm>
          <a:prstGeom prst="rect">
            <a:avLst/>
          </a:prstGeom>
          <a:noFill/>
          <a:ln w="9525">
            <a:noFill/>
            <a:round/>
            <a:headEnd/>
            <a:tailEnd/>
          </a:ln>
        </p:spPr>
        <p:txBody>
          <a:bodyPr lIns="90000" tIns="46800" rIns="90000" bIns="4680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a:solidFill>
                  <a:srgbClr val="000000"/>
                </a:solidFill>
              </a:rPr>
              <a:t>Texture model</a:t>
            </a:r>
          </a:p>
        </p:txBody>
      </p:sp>
      <p:sp>
        <p:nvSpPr>
          <p:cNvPr id="55300" name="Text Box 5"/>
          <p:cNvSpPr txBox="1">
            <a:spLocks noChangeArrowheads="1"/>
          </p:cNvSpPr>
          <p:nvPr/>
        </p:nvSpPr>
        <p:spPr bwMode="auto">
          <a:xfrm>
            <a:off x="6215063" y="2071688"/>
            <a:ext cx="1571625" cy="368300"/>
          </a:xfrm>
          <a:prstGeom prst="rect">
            <a:avLst/>
          </a:prstGeom>
          <a:noFill/>
          <a:ln w="9525">
            <a:noFill/>
            <a:round/>
            <a:headEnd/>
            <a:tailEnd/>
          </a:ln>
        </p:spPr>
        <p:txBody>
          <a:bodyPr lIns="90000" tIns="46800" rIns="90000" bIns="4680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a:solidFill>
                  <a:srgbClr val="000000"/>
                </a:solidFill>
              </a:rPr>
              <a:t>Point cloud</a:t>
            </a:r>
          </a:p>
        </p:txBody>
      </p:sp>
      <p:sp>
        <p:nvSpPr>
          <p:cNvPr id="55301" name="Text Box 6"/>
          <p:cNvSpPr txBox="1">
            <a:spLocks noChangeArrowheads="1"/>
          </p:cNvSpPr>
          <p:nvPr/>
        </p:nvSpPr>
        <p:spPr bwMode="auto">
          <a:xfrm>
            <a:off x="5429250" y="928688"/>
            <a:ext cx="1285875" cy="368300"/>
          </a:xfrm>
          <a:prstGeom prst="rect">
            <a:avLst/>
          </a:prstGeom>
          <a:noFill/>
          <a:ln w="9525">
            <a:noFill/>
            <a:round/>
            <a:headEnd/>
            <a:tailEnd/>
          </a:ln>
        </p:spPr>
        <p:txBody>
          <a:bodyPr lIns="90000" tIns="46800" rIns="90000" bIns="4680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a:solidFill>
                  <a:srgbClr val="000000"/>
                </a:solidFill>
              </a:rPr>
              <a:t>Wireframe</a:t>
            </a:r>
          </a:p>
        </p:txBody>
      </p:sp>
      <p:sp>
        <p:nvSpPr>
          <p:cNvPr id="55302" name="Text Box 7"/>
          <p:cNvSpPr txBox="1">
            <a:spLocks noChangeArrowheads="1"/>
          </p:cNvSpPr>
          <p:nvPr/>
        </p:nvSpPr>
        <p:spPr bwMode="auto">
          <a:xfrm>
            <a:off x="4572000" y="285750"/>
            <a:ext cx="1285875" cy="642938"/>
          </a:xfrm>
          <a:prstGeom prst="rect">
            <a:avLst/>
          </a:prstGeom>
          <a:noFill/>
          <a:ln w="9525">
            <a:noFill/>
            <a:round/>
            <a:headEnd/>
            <a:tailEnd/>
          </a:ln>
        </p:spPr>
        <p:txBody>
          <a:bodyPr lIns="90000" tIns="46800" rIns="90000" bIns="4680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a:solidFill>
                  <a:srgbClr val="000000"/>
                </a:solidFill>
              </a:rPr>
              <a:t>Solid mesh</a:t>
            </a:r>
          </a:p>
        </p:txBody>
      </p:sp>
      <p:sp>
        <p:nvSpPr>
          <p:cNvPr id="55303" name="Text Box 8"/>
          <p:cNvSpPr txBox="1">
            <a:spLocks noChangeArrowheads="1"/>
          </p:cNvSpPr>
          <p:nvPr/>
        </p:nvSpPr>
        <p:spPr bwMode="auto">
          <a:xfrm>
            <a:off x="3060700" y="257175"/>
            <a:ext cx="1643063" cy="642938"/>
          </a:xfrm>
          <a:prstGeom prst="rect">
            <a:avLst/>
          </a:prstGeom>
          <a:noFill/>
          <a:ln w="9525">
            <a:noFill/>
            <a:round/>
            <a:headEnd/>
            <a:tailEnd/>
          </a:ln>
        </p:spPr>
        <p:txBody>
          <a:bodyPr lIns="90000" tIns="46800" rIns="90000" bIns="46800">
            <a:spAutoFit/>
          </a:bodyPr>
          <a:lstStyle/>
          <a:p>
            <a:pP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a:solidFill>
                  <a:srgbClr val="000000"/>
                </a:solidFill>
              </a:rPr>
              <a:t>Shaded model</a:t>
            </a:r>
          </a:p>
        </p:txBody>
      </p:sp>
      <p:sp>
        <p:nvSpPr>
          <p:cNvPr id="55304" name="Text Box 9"/>
          <p:cNvSpPr txBox="1">
            <a:spLocks noChangeArrowheads="1"/>
          </p:cNvSpPr>
          <p:nvPr/>
        </p:nvSpPr>
        <p:spPr bwMode="auto">
          <a:xfrm>
            <a:off x="912813" y="4973638"/>
            <a:ext cx="301625" cy="769937"/>
          </a:xfrm>
          <a:prstGeom prst="rect">
            <a:avLst/>
          </a:prstGeom>
          <a:noFill/>
          <a:ln w="9525">
            <a:noFill/>
            <a:round/>
            <a:headEnd/>
            <a:tailEnd/>
          </a:ln>
        </p:spPr>
        <p:txBody>
          <a:bodyPr vert="eaVert" wrap="none"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dirty="0">
                <a:solidFill>
                  <a:srgbClr val="000000"/>
                </a:solidFill>
              </a:rPr>
              <a:t>A. Uueni, 2013</a:t>
            </a:r>
          </a:p>
        </p:txBody>
      </p:sp>
      <p:sp>
        <p:nvSpPr>
          <p:cNvPr id="55305" name="Line 11"/>
          <p:cNvSpPr>
            <a:spLocks noChangeShapeType="1"/>
          </p:cNvSpPr>
          <p:nvPr/>
        </p:nvSpPr>
        <p:spPr bwMode="auto">
          <a:xfrm>
            <a:off x="1079500" y="2339975"/>
            <a:ext cx="1260475" cy="539750"/>
          </a:xfrm>
          <a:prstGeom prst="line">
            <a:avLst/>
          </a:prstGeom>
          <a:noFill/>
          <a:ln w="9360">
            <a:solidFill>
              <a:srgbClr val="000000"/>
            </a:solidFill>
            <a:miter lim="800000"/>
            <a:headEnd/>
            <a:tailEnd type="triangle" w="med" len="med"/>
          </a:ln>
        </p:spPr>
        <p:txBody>
          <a:bodyPr/>
          <a:lstStyle/>
          <a:p>
            <a:endParaRPr lang="et-EE"/>
          </a:p>
        </p:txBody>
      </p:sp>
      <p:sp>
        <p:nvSpPr>
          <p:cNvPr id="55306" name="Line 12"/>
          <p:cNvSpPr>
            <a:spLocks noChangeShapeType="1"/>
          </p:cNvSpPr>
          <p:nvPr/>
        </p:nvSpPr>
        <p:spPr bwMode="auto">
          <a:xfrm flipH="1">
            <a:off x="6116638" y="2519363"/>
            <a:ext cx="546100" cy="720725"/>
          </a:xfrm>
          <a:prstGeom prst="line">
            <a:avLst/>
          </a:prstGeom>
          <a:noFill/>
          <a:ln w="9360">
            <a:solidFill>
              <a:srgbClr val="000000"/>
            </a:solidFill>
            <a:miter lim="800000"/>
            <a:headEnd/>
            <a:tailEnd type="triangle" w="med" len="med"/>
          </a:ln>
        </p:spPr>
        <p:txBody>
          <a:bodyPr/>
          <a:lstStyle/>
          <a:p>
            <a:endParaRPr lang="et-EE"/>
          </a:p>
        </p:txBody>
      </p:sp>
      <p:sp>
        <p:nvSpPr>
          <p:cNvPr id="55307" name="Line 13"/>
          <p:cNvSpPr>
            <a:spLocks noChangeShapeType="1"/>
          </p:cNvSpPr>
          <p:nvPr/>
        </p:nvSpPr>
        <p:spPr bwMode="auto">
          <a:xfrm flipH="1">
            <a:off x="5395913" y="1260475"/>
            <a:ext cx="366712" cy="360363"/>
          </a:xfrm>
          <a:prstGeom prst="line">
            <a:avLst/>
          </a:prstGeom>
          <a:noFill/>
          <a:ln w="9360">
            <a:solidFill>
              <a:srgbClr val="000000"/>
            </a:solidFill>
            <a:miter lim="800000"/>
            <a:headEnd/>
            <a:tailEnd type="triangle" w="med" len="med"/>
          </a:ln>
        </p:spPr>
        <p:txBody>
          <a:bodyPr/>
          <a:lstStyle/>
          <a:p>
            <a:endParaRPr lang="et-EE"/>
          </a:p>
        </p:txBody>
      </p:sp>
      <p:sp>
        <p:nvSpPr>
          <p:cNvPr id="55308" name="Line 14"/>
          <p:cNvSpPr>
            <a:spLocks noChangeShapeType="1"/>
          </p:cNvSpPr>
          <p:nvPr/>
        </p:nvSpPr>
        <p:spPr bwMode="auto">
          <a:xfrm flipH="1">
            <a:off x="4676775" y="900113"/>
            <a:ext cx="185738" cy="179387"/>
          </a:xfrm>
          <a:prstGeom prst="line">
            <a:avLst/>
          </a:prstGeom>
          <a:noFill/>
          <a:ln w="9360">
            <a:solidFill>
              <a:srgbClr val="000000"/>
            </a:solidFill>
            <a:miter lim="800000"/>
            <a:headEnd/>
            <a:tailEnd type="triangle" w="med" len="med"/>
          </a:ln>
        </p:spPr>
        <p:txBody>
          <a:bodyPr/>
          <a:lstStyle/>
          <a:p>
            <a:endParaRPr lang="et-EE"/>
          </a:p>
        </p:txBody>
      </p:sp>
      <p:sp>
        <p:nvSpPr>
          <p:cNvPr id="55309" name="Line 15"/>
          <p:cNvSpPr>
            <a:spLocks noChangeShapeType="1"/>
          </p:cNvSpPr>
          <p:nvPr/>
        </p:nvSpPr>
        <p:spPr bwMode="auto">
          <a:xfrm>
            <a:off x="3959225" y="539750"/>
            <a:ext cx="1588" cy="360363"/>
          </a:xfrm>
          <a:prstGeom prst="line">
            <a:avLst/>
          </a:prstGeom>
          <a:noFill/>
          <a:ln w="9360">
            <a:solidFill>
              <a:srgbClr val="000000"/>
            </a:solidFill>
            <a:miter lim="800000"/>
            <a:headEnd/>
            <a:tailEnd type="triangle" w="med" len="med"/>
          </a:ln>
        </p:spPr>
        <p:txBody>
          <a:bodyPr/>
          <a:lstStyle/>
          <a:p>
            <a:endParaRPr lang="et-EE"/>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Text Box 1"/>
          <p:cNvSpPr txBox="1">
            <a:spLocks noChangeArrowheads="1"/>
          </p:cNvSpPr>
          <p:nvPr/>
        </p:nvSpPr>
        <p:spPr bwMode="auto">
          <a:xfrm>
            <a:off x="457200" y="274638"/>
            <a:ext cx="8229600" cy="1143000"/>
          </a:xfrm>
          <a:prstGeom prst="rect">
            <a:avLst/>
          </a:prstGeom>
          <a:noFill/>
          <a:ln w="9525">
            <a:noFill/>
            <a:round/>
            <a:headEnd/>
            <a:tailEnd/>
          </a:ln>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4000" dirty="0">
                <a:solidFill>
                  <a:srgbClr val="000000"/>
                </a:solidFill>
                <a:cs typeface="Times New Roman" pitchFamily="18" charset="0"/>
              </a:rPr>
              <a:t>3D faili formaadid</a:t>
            </a:r>
          </a:p>
        </p:txBody>
      </p:sp>
      <p:sp>
        <p:nvSpPr>
          <p:cNvPr id="60419" name="Text Box 2"/>
          <p:cNvSpPr txBox="1">
            <a:spLocks noChangeArrowheads="1"/>
          </p:cNvSpPr>
          <p:nvPr/>
        </p:nvSpPr>
        <p:spPr bwMode="auto">
          <a:xfrm>
            <a:off x="457200" y="1600200"/>
            <a:ext cx="8229600" cy="4525963"/>
          </a:xfrm>
          <a:prstGeom prst="rect">
            <a:avLst/>
          </a:prstGeom>
          <a:noFill/>
          <a:ln w="9525">
            <a:noFill/>
            <a:round/>
            <a:headEnd/>
            <a:tailEnd/>
          </a:ln>
        </p:spPr>
        <p:txBody>
          <a:bodyPr lIns="90000" tIns="46800" rIns="90000" bIns="46800"/>
          <a:lstStyle/>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a:solidFill>
                  <a:srgbClr val="000000"/>
                </a:solidFill>
                <a:cs typeface="Times New Roman" pitchFamily="18" charset="0"/>
              </a:rPr>
              <a:t>Tavakasutuses vähemalt 170 erinevat faili formaati</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a:solidFill>
                  <a:srgbClr val="000000"/>
                </a:solidFill>
                <a:cs typeface="Times New Roman" pitchFamily="18" charset="0"/>
              </a:rPr>
              <a:t>Avatud formaadid (ply, stl, obj, xml põhised, 3ds, etc)</a:t>
            </a:r>
          </a:p>
          <a:p>
            <a:pPr lvl="2">
              <a:spcBef>
                <a:spcPts val="5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000">
                <a:solidFill>
                  <a:srgbClr val="000000"/>
                </a:solidFill>
                <a:cs typeface="Times New Roman" pitchFamily="18" charset="0"/>
              </a:rPr>
              <a:t>Subformaadid (autodesk Collada)</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a:solidFill>
                  <a:srgbClr val="000000"/>
                </a:solidFill>
                <a:cs typeface="Times New Roman" pitchFamily="18" charset="0"/>
              </a:rPr>
              <a:t>Faili formaatide registrid </a:t>
            </a:r>
            <a:r>
              <a:rPr lang="et-EE" sz="2400">
                <a:solidFill>
                  <a:srgbClr val="000000"/>
                </a:solidFill>
              </a:rPr>
              <a:t>(PRONOM – </a:t>
            </a:r>
            <a:r>
              <a:rPr lang="en-AU" sz="2400">
                <a:solidFill>
                  <a:srgbClr val="000000"/>
                </a:solidFill>
              </a:rPr>
              <a:t>DROID</a:t>
            </a:r>
            <a:r>
              <a:rPr lang="et-EE" sz="2400">
                <a:solidFill>
                  <a:srgbClr val="000000"/>
                </a:solidFill>
              </a:rPr>
              <a:t>)</a:t>
            </a:r>
          </a:p>
          <a:p>
            <a:pPr marL="738188" lvl="1" indent="-280988">
              <a:spcBef>
                <a:spcPts val="600"/>
              </a:spcBef>
              <a:buClrTx/>
              <a:buFontTx/>
              <a:buNone/>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endParaRPr lang="et-EE" sz="2400">
              <a:solidFill>
                <a:srgbClr val="000000"/>
              </a:solidFill>
            </a:endParaRP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a:solidFill>
                  <a:srgbClr val="000000"/>
                </a:solidFill>
                <a:cs typeface="Times New Roman" pitchFamily="18" charset="0"/>
              </a:rPr>
              <a:t>Kõik on erinevad, sõltuvalt eesmärgist ja lahendustest</a:t>
            </a:r>
          </a:p>
          <a:p>
            <a:pPr marL="738188" lvl="1" indent="-280988">
              <a:spcBef>
                <a:spcPts val="600"/>
              </a:spcBef>
              <a:buClrTx/>
              <a:buFontTx/>
              <a:buNone/>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endParaRPr lang="et-EE" sz="2400">
              <a:solidFill>
                <a:srgbClr val="000000"/>
              </a:solidFill>
              <a:cs typeface="Times New Roman" pitchFamily="18" charset="0"/>
            </a:endParaRP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a:solidFill>
                  <a:srgbClr val="000000"/>
                </a:solidFill>
                <a:cs typeface="Times New Roman" pitchFamily="18" charset="0"/>
              </a:rPr>
              <a:t>Uuendamine ja/või konvertimine = informatsiooni kadu</a:t>
            </a:r>
          </a:p>
          <a:p>
            <a:pPr lvl="2">
              <a:spcBef>
                <a:spcPts val="600"/>
              </a:spcBef>
              <a:buFont typeface="Times New Roman" pitchFamily="18"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a:solidFill>
                  <a:srgbClr val="000000"/>
                </a:solidFill>
                <a:cs typeface="Times New Roman" pitchFamily="18" charset="0"/>
              </a:rPr>
              <a:t>Funktsionaalsuse säilitamine</a:t>
            </a:r>
          </a:p>
          <a:p>
            <a:pPr marL="341313" indent="-338138">
              <a:spcBef>
                <a:spcPts val="800"/>
              </a:spcBef>
              <a:buClrTx/>
              <a:buFontTx/>
              <a:buNone/>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endParaRPr lang="et-EE" sz="2400">
              <a:solidFill>
                <a:srgbClr val="000000"/>
              </a:solidFill>
              <a:cs typeface="Times New Roman" pitchFamily="18"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Text Box 1"/>
          <p:cNvSpPr txBox="1">
            <a:spLocks noChangeArrowheads="1"/>
          </p:cNvSpPr>
          <p:nvPr/>
        </p:nvSpPr>
        <p:spPr bwMode="auto">
          <a:xfrm>
            <a:off x="457200" y="274638"/>
            <a:ext cx="8229600" cy="1143000"/>
          </a:xfrm>
          <a:prstGeom prst="rect">
            <a:avLst/>
          </a:prstGeom>
          <a:noFill/>
          <a:ln w="9525">
            <a:noFill/>
            <a:round/>
            <a:headEnd/>
            <a:tailEnd/>
          </a:ln>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4000">
                <a:solidFill>
                  <a:srgbClr val="000000"/>
                </a:solidFill>
              </a:rPr>
              <a:t>3D dokumenteerimise väljakutsed </a:t>
            </a:r>
          </a:p>
        </p:txBody>
      </p:sp>
      <p:sp>
        <p:nvSpPr>
          <p:cNvPr id="56323" name="Text Box 2"/>
          <p:cNvSpPr txBox="1">
            <a:spLocks noChangeArrowheads="1"/>
          </p:cNvSpPr>
          <p:nvPr/>
        </p:nvSpPr>
        <p:spPr bwMode="auto">
          <a:xfrm>
            <a:off x="457200" y="1600200"/>
            <a:ext cx="8229600" cy="4875213"/>
          </a:xfrm>
          <a:prstGeom prst="rect">
            <a:avLst/>
          </a:prstGeom>
          <a:noFill/>
          <a:ln w="9525">
            <a:noFill/>
            <a:round/>
            <a:headEnd/>
            <a:tailEnd/>
          </a:ln>
        </p:spPr>
        <p:txBody>
          <a:bodyPr lIns="90000" tIns="46800" rIns="90000" bIns="46800"/>
          <a:lstStyle/>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dirty="0">
                <a:solidFill>
                  <a:srgbClr val="000000"/>
                </a:solidFill>
              </a:rPr>
              <a:t>Sobilikus formaadis (long-lived file format)</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dirty="0">
                <a:solidFill>
                  <a:srgbClr val="000000"/>
                </a:solidFill>
              </a:rPr>
              <a:t>Piisav kirjeldus (olulised omadused)</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dirty="0">
                <a:solidFill>
                  <a:srgbClr val="000000"/>
                </a:solidFill>
              </a:rPr>
              <a:t>IPR - Digital rights management</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dirty="0">
                <a:solidFill>
                  <a:srgbClr val="000000"/>
                </a:solidFill>
              </a:rPr>
              <a:t>3D rekonstruktsioonide ebatäpsuste selge kirjeldus </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dirty="0">
                <a:solidFill>
                  <a:srgbClr val="000000"/>
                </a:solidFill>
              </a:rPr>
              <a:t>3D mudelite versiooni kontroll </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dirty="0">
                <a:solidFill>
                  <a:srgbClr val="000000"/>
                </a:solidFill>
              </a:rPr>
              <a:t>Sobilik metaandmete struktuur</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dirty="0">
                <a:solidFill>
                  <a:srgbClr val="000000"/>
                </a:solidFill>
              </a:rPr>
              <a:t>Pika-ajaline säilitamine</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dirty="0">
                <a:solidFill>
                  <a:srgbClr val="000000"/>
                </a:solidFill>
              </a:rPr>
              <a:t>Koostalitusvõime</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dirty="0">
                <a:solidFill>
                  <a:srgbClr val="000000"/>
                </a:solidFill>
              </a:rPr>
              <a:t>3D otsing</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dirty="0">
                <a:solidFill>
                  <a:srgbClr val="000000"/>
                </a:solidFill>
              </a:rPr>
              <a:t>Analüüsi vahendid</a:t>
            </a:r>
          </a:p>
          <a:p>
            <a:pPr lvl="2" indent="-225425">
              <a:spcBef>
                <a:spcPts val="600"/>
              </a:spcBef>
              <a:buClrTx/>
              <a:buFontTx/>
              <a:buNone/>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endParaRPr lang="et-EE" sz="2400" dirty="0">
              <a:solidFill>
                <a:srgbClr val="000000"/>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Text Box 1"/>
          <p:cNvSpPr txBox="1">
            <a:spLocks noChangeArrowheads="1"/>
          </p:cNvSpPr>
          <p:nvPr/>
        </p:nvSpPr>
        <p:spPr bwMode="auto">
          <a:xfrm>
            <a:off x="457200" y="190500"/>
            <a:ext cx="8229600" cy="1311275"/>
          </a:xfrm>
          <a:prstGeom prst="rect">
            <a:avLst/>
          </a:prstGeom>
          <a:noFill/>
          <a:ln w="9525">
            <a:noFill/>
            <a:round/>
            <a:headEnd/>
            <a:tailEnd/>
          </a:ln>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3200" dirty="0">
                <a:solidFill>
                  <a:srgbClr val="000000"/>
                </a:solidFill>
              </a:rPr>
              <a:t>3D säilitamisel vajalikud metaandmed </a:t>
            </a:r>
          </a:p>
        </p:txBody>
      </p:sp>
      <p:sp>
        <p:nvSpPr>
          <p:cNvPr id="57347" name="Text Box 2"/>
          <p:cNvSpPr txBox="1">
            <a:spLocks noChangeArrowheads="1"/>
          </p:cNvSpPr>
          <p:nvPr/>
        </p:nvSpPr>
        <p:spPr bwMode="auto">
          <a:xfrm>
            <a:off x="457200" y="1600200"/>
            <a:ext cx="8229600" cy="4525963"/>
          </a:xfrm>
          <a:prstGeom prst="rect">
            <a:avLst/>
          </a:prstGeom>
          <a:noFill/>
          <a:ln w="9525">
            <a:noFill/>
            <a:round/>
            <a:headEnd/>
            <a:tailEnd/>
          </a:ln>
        </p:spPr>
        <p:txBody>
          <a:bodyPr lIns="90000" tIns="46800" rIns="90000" bIns="46800"/>
          <a:lstStyle/>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a:solidFill>
                  <a:srgbClr val="000000"/>
                </a:solidFill>
                <a:cs typeface="Times New Roman" pitchFamily="18" charset="0"/>
              </a:rPr>
              <a:t>Allikate/failide nimekiri</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a:solidFill>
                  <a:srgbClr val="000000"/>
                </a:solidFill>
                <a:cs typeface="Times New Roman" pitchFamily="18" charset="0"/>
              </a:rPr>
              <a:t>Plug-ins/shaders, mida on kasutatud</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a:solidFill>
                  <a:srgbClr val="000000"/>
                </a:solidFill>
                <a:cs typeface="Times New Roman" pitchFamily="18" charset="0"/>
              </a:rPr>
              <a:t>Kihid, komponendid</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a:solidFill>
                  <a:srgbClr val="000000"/>
                </a:solidFill>
                <a:cs typeface="Times New Roman" pitchFamily="18" charset="0"/>
              </a:rPr>
              <a:t>Tehnoloogiad, meetodid, lahendused</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a:solidFill>
                  <a:srgbClr val="000000"/>
                </a:solidFill>
                <a:cs typeface="Times New Roman" pitchFamily="18" charset="0"/>
              </a:rPr>
              <a:t>Mudeli loomiseks kasutatud algmaterjal</a:t>
            </a:r>
          </a:p>
          <a:p>
            <a:pPr marL="738188" lvl="1" indent="-280988">
              <a:spcBef>
                <a:spcPts val="600"/>
              </a:spcBef>
              <a:buFont typeface="Arial" pitchFamily="34" charset="0"/>
              <a:buChar char="•"/>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r>
              <a:rPr lang="et-EE" sz="2400">
                <a:solidFill>
                  <a:srgbClr val="000000"/>
                </a:solidFill>
                <a:cs typeface="Times New Roman" pitchFamily="18" charset="0"/>
              </a:rPr>
              <a:t>Versioon, kontroll </a:t>
            </a:r>
          </a:p>
          <a:p>
            <a:pPr marL="341313" indent="-338138">
              <a:spcBef>
                <a:spcPts val="600"/>
              </a:spcBef>
              <a:buClrTx/>
              <a:buFontTx/>
              <a:buNone/>
              <a:tabLst>
                <a:tab pos="738188" algn="l"/>
                <a:tab pos="1185863" algn="l"/>
                <a:tab pos="1635125" algn="l"/>
                <a:tab pos="2084388" algn="l"/>
                <a:tab pos="2533650" algn="l"/>
                <a:tab pos="2982913" algn="l"/>
                <a:tab pos="3432175" algn="l"/>
                <a:tab pos="3881438" algn="l"/>
                <a:tab pos="4330700" algn="l"/>
                <a:tab pos="4779963" algn="l"/>
                <a:tab pos="5229225" algn="l"/>
                <a:tab pos="5678488" algn="l"/>
                <a:tab pos="6127750" algn="l"/>
                <a:tab pos="6577013" algn="l"/>
                <a:tab pos="7026275" algn="l"/>
                <a:tab pos="7475538" algn="l"/>
                <a:tab pos="7924800" algn="l"/>
                <a:tab pos="8374063" algn="l"/>
                <a:tab pos="8823325" algn="l"/>
                <a:tab pos="9272588" algn="l"/>
                <a:tab pos="9721850" algn="l"/>
              </a:tabLst>
            </a:pPr>
            <a:endParaRPr lang="et-EE" sz="2400">
              <a:solidFill>
                <a:srgbClr val="000000"/>
              </a:solidFill>
              <a:cs typeface="Times New Roman" pitchFamily="18" charset="0"/>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Text Box 1"/>
          <p:cNvSpPr txBox="1">
            <a:spLocks noChangeArrowheads="1"/>
          </p:cNvSpPr>
          <p:nvPr/>
        </p:nvSpPr>
        <p:spPr bwMode="auto">
          <a:xfrm>
            <a:off x="457200" y="190500"/>
            <a:ext cx="8229600" cy="1311275"/>
          </a:xfrm>
          <a:prstGeom prst="rect">
            <a:avLst/>
          </a:prstGeom>
          <a:noFill/>
          <a:ln w="9525">
            <a:noFill/>
            <a:round/>
            <a:headEnd/>
            <a:tailEnd/>
          </a:ln>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3200">
                <a:solidFill>
                  <a:srgbClr val="000000"/>
                </a:solidFill>
              </a:rPr>
              <a:t>3D säilitamisel vajalikud metaandmed </a:t>
            </a:r>
          </a:p>
        </p:txBody>
      </p:sp>
      <p:sp>
        <p:nvSpPr>
          <p:cNvPr id="58371" name="Text Box 2"/>
          <p:cNvSpPr txBox="1">
            <a:spLocks noChangeArrowheads="1"/>
          </p:cNvSpPr>
          <p:nvPr/>
        </p:nvSpPr>
        <p:spPr bwMode="auto">
          <a:xfrm>
            <a:off x="457200" y="1600200"/>
            <a:ext cx="8229600" cy="5254625"/>
          </a:xfrm>
          <a:prstGeom prst="rect">
            <a:avLst/>
          </a:prstGeom>
          <a:noFill/>
          <a:ln w="9525">
            <a:noFill/>
            <a:round/>
            <a:headEnd/>
            <a:tailEnd/>
          </a:ln>
        </p:spPr>
        <p:txBody>
          <a:bodyPr lIns="90000" tIns="46800" rIns="90000" bIns="46800"/>
          <a:lstStyle/>
          <a:p>
            <a:pPr marL="739775" lvl="1" indent="-280988">
              <a:lnSpc>
                <a:spcPct val="90000"/>
              </a:lnSpc>
              <a:spcBef>
                <a:spcPts val="375"/>
              </a:spcBef>
              <a:buClrTx/>
              <a:buFontTx/>
              <a:buNone/>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Adminstrative</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What are the privacy issues?</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Who can access this object?</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Has the object been modified since its creation?</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How can the content of the object be trusted? </a:t>
            </a:r>
          </a:p>
          <a:p>
            <a:pPr marL="739775" lvl="1" indent="-280988">
              <a:lnSpc>
                <a:spcPct val="90000"/>
              </a:lnSpc>
              <a:spcBef>
                <a:spcPts val="375"/>
              </a:spcBef>
              <a:buClrTx/>
              <a:buFontTx/>
              <a:buNone/>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endParaRPr lang="et-EE" sz="1300">
              <a:solidFill>
                <a:srgbClr val="000000"/>
              </a:solidFill>
            </a:endParaRPr>
          </a:p>
          <a:p>
            <a:pPr marL="739775" lvl="1" indent="-280988">
              <a:lnSpc>
                <a:spcPct val="90000"/>
              </a:lnSpc>
              <a:spcBef>
                <a:spcPts val="375"/>
              </a:spcBef>
              <a:buClrTx/>
              <a:buFontTx/>
              <a:buNone/>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Descriptive</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What does the 3D digital object represent?</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Are there any flaws in the 3D digital object? </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What are the properties of the 3D digital object? </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What are the features of the human body represented in the 3D digital object?</a:t>
            </a:r>
          </a:p>
          <a:p>
            <a:pPr marL="739775" lvl="1" indent="-280988">
              <a:lnSpc>
                <a:spcPct val="90000"/>
              </a:lnSpc>
              <a:spcBef>
                <a:spcPts val="375"/>
              </a:spcBef>
              <a:buClrTx/>
              <a:buFontTx/>
              <a:buNone/>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endParaRPr lang="et-EE" sz="1300">
              <a:solidFill>
                <a:srgbClr val="000000"/>
              </a:solidFill>
            </a:endParaRPr>
          </a:p>
          <a:p>
            <a:pPr marL="739775" lvl="1" indent="-280988">
              <a:lnSpc>
                <a:spcPct val="90000"/>
              </a:lnSpc>
              <a:spcBef>
                <a:spcPts val="375"/>
              </a:spcBef>
              <a:buClrTx/>
              <a:buFontTx/>
              <a:buNone/>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Technical</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How was the (3-D) digital object acquired?</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How many scans (views) of each object are there?</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How were these scans integrated? With what software?</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What is the precision and accuracy of the data?</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What kind of calibration technique was used?</a:t>
            </a:r>
          </a:p>
          <a:p>
            <a:pPr marL="739775" lvl="1" indent="-280988">
              <a:lnSpc>
                <a:spcPct val="90000"/>
              </a:lnSpc>
              <a:spcBef>
                <a:spcPts val="375"/>
              </a:spcBef>
              <a:buFont typeface="Arial" pitchFamily="34" charset="0"/>
              <a:buChar char="–"/>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r>
              <a:rPr lang="et-EE" sz="1300">
                <a:solidFill>
                  <a:srgbClr val="000000"/>
                </a:solidFill>
              </a:rPr>
              <a:t>What kind of modelling technique was used? </a:t>
            </a:r>
          </a:p>
          <a:p>
            <a:pPr marL="739775" lvl="1" indent="-280988">
              <a:lnSpc>
                <a:spcPct val="90000"/>
              </a:lnSpc>
              <a:spcBef>
                <a:spcPts val="375"/>
              </a:spcBef>
              <a:buClrTx/>
              <a:buFontTx/>
              <a:buNone/>
              <a:tabLst>
                <a:tab pos="739775" algn="l"/>
                <a:tab pos="1187450" algn="l"/>
                <a:tab pos="1636713" algn="l"/>
                <a:tab pos="2085975" algn="l"/>
                <a:tab pos="2535238" algn="l"/>
                <a:tab pos="2984500" algn="l"/>
                <a:tab pos="3433763" algn="l"/>
                <a:tab pos="3883025" algn="l"/>
                <a:tab pos="4332288" algn="l"/>
                <a:tab pos="4781550" algn="l"/>
                <a:tab pos="5230813" algn="l"/>
                <a:tab pos="5680075" algn="l"/>
                <a:tab pos="6129338" algn="l"/>
                <a:tab pos="6578600" algn="l"/>
                <a:tab pos="7027863" algn="l"/>
                <a:tab pos="7477125" algn="l"/>
                <a:tab pos="7926388" algn="l"/>
                <a:tab pos="8375650" algn="l"/>
                <a:tab pos="8824913" algn="l"/>
                <a:tab pos="9274175" algn="l"/>
                <a:tab pos="9723438" algn="l"/>
              </a:tabLst>
            </a:pPr>
            <a:endParaRPr lang="et-EE" sz="1300">
              <a:solidFill>
                <a:srgbClr val="000000"/>
              </a:solidFill>
            </a:endParaRP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Text Box 1"/>
          <p:cNvSpPr txBox="1">
            <a:spLocks noChangeArrowheads="1"/>
          </p:cNvSpPr>
          <p:nvPr/>
        </p:nvSpPr>
        <p:spPr bwMode="auto">
          <a:xfrm>
            <a:off x="457200" y="274638"/>
            <a:ext cx="8229600" cy="1143000"/>
          </a:xfrm>
          <a:prstGeom prst="rect">
            <a:avLst/>
          </a:prstGeom>
          <a:noFill/>
          <a:ln w="9525">
            <a:noFill/>
            <a:round/>
            <a:headEnd/>
            <a:tailEnd/>
          </a:ln>
        </p:spPr>
        <p:txBody>
          <a:bodyPr lIns="90000" tIns="46800" rIns="90000" bIns="46800" anchor="ctr"/>
          <a:lstStyle/>
          <a:p>
            <a:pPr algn="ctr">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4000">
                <a:solidFill>
                  <a:srgbClr val="000000"/>
                </a:solidFill>
              </a:rPr>
              <a:t>Metadata Structure </a:t>
            </a:r>
          </a:p>
        </p:txBody>
      </p:sp>
      <p:grpSp>
        <p:nvGrpSpPr>
          <p:cNvPr id="59395" name="Group 2"/>
          <p:cNvGrpSpPr>
            <a:grpSpLocks/>
          </p:cNvGrpSpPr>
          <p:nvPr/>
        </p:nvGrpSpPr>
        <p:grpSpPr bwMode="auto">
          <a:xfrm>
            <a:off x="1071563" y="357188"/>
            <a:ext cx="5959475" cy="5713412"/>
            <a:chOff x="675" y="225"/>
            <a:chExt cx="3754" cy="3599"/>
          </a:xfrm>
        </p:grpSpPr>
        <p:pic>
          <p:nvPicPr>
            <p:cNvPr id="59397" name="Picture 3"/>
            <p:cNvPicPr>
              <a:picLocks noChangeAspect="1" noChangeArrowheads="1"/>
            </p:cNvPicPr>
            <p:nvPr/>
          </p:nvPicPr>
          <p:blipFill>
            <a:blip r:embed="rId3"/>
            <a:srcRect/>
            <a:stretch>
              <a:fillRect/>
            </a:stretch>
          </p:blipFill>
          <p:spPr bwMode="auto">
            <a:xfrm>
              <a:off x="675" y="225"/>
              <a:ext cx="3754" cy="3599"/>
            </a:xfrm>
            <a:prstGeom prst="rect">
              <a:avLst/>
            </a:prstGeom>
            <a:noFill/>
            <a:ln w="9525">
              <a:noFill/>
              <a:round/>
              <a:headEnd/>
              <a:tailEnd/>
            </a:ln>
          </p:spPr>
        </p:pic>
        <p:sp>
          <p:nvSpPr>
            <p:cNvPr id="59398" name="Text Box 4"/>
            <p:cNvSpPr txBox="1">
              <a:spLocks noChangeArrowheads="1"/>
            </p:cNvSpPr>
            <p:nvPr/>
          </p:nvSpPr>
          <p:spPr bwMode="auto">
            <a:xfrm>
              <a:off x="675" y="225"/>
              <a:ext cx="3754" cy="3599"/>
            </a:xfrm>
            <a:prstGeom prst="rect">
              <a:avLst/>
            </a:prstGeom>
            <a:noFill/>
            <a:ln w="9525">
              <a:noFill/>
              <a:round/>
              <a:headEnd/>
              <a:tailEnd/>
            </a:ln>
          </p:spPr>
          <p:txBody>
            <a:bodyPr wrap="none" anchor="ctr"/>
            <a:lstStyle/>
            <a:p>
              <a:endParaRPr lang="et-EE"/>
            </a:p>
          </p:txBody>
        </p:sp>
      </p:grpSp>
      <p:sp>
        <p:nvSpPr>
          <p:cNvPr id="59396" name="Text Box 5"/>
          <p:cNvSpPr txBox="1">
            <a:spLocks noChangeArrowheads="1"/>
          </p:cNvSpPr>
          <p:nvPr/>
        </p:nvSpPr>
        <p:spPr bwMode="auto">
          <a:xfrm>
            <a:off x="7058025" y="642938"/>
            <a:ext cx="301625" cy="5143500"/>
          </a:xfrm>
          <a:prstGeom prst="rect">
            <a:avLst/>
          </a:prstGeom>
          <a:noFill/>
          <a:ln w="9525">
            <a:noFill/>
            <a:round/>
            <a:headEnd/>
            <a:tailEnd/>
          </a:ln>
        </p:spPr>
        <p:txBody>
          <a:bodyPr vert="eaVert" lIns="90000" tIns="46800" rIns="90000" bIns="46800">
            <a:spAutoFit/>
          </a:bodyPr>
          <a:lstStyle/>
          <a:p>
            <a:pPr rtl="1">
              <a:buClrTx/>
              <a:buFontTx/>
              <a:buNone/>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r>
              <a:rPr lang="et-EE" sz="800">
                <a:solidFill>
                  <a:srgbClr val="000000"/>
                </a:solidFill>
              </a:rPr>
              <a:t>J. Doyle, H.Viktor, E. Paquet: </a:t>
            </a:r>
            <a:r>
              <a:rPr lang="en-US" sz="800">
                <a:solidFill>
                  <a:srgbClr val="000000"/>
                </a:solidFill>
              </a:rPr>
              <a:t>Long-term digital</a:t>
            </a:r>
            <a:r>
              <a:rPr lang="et-EE" sz="800">
                <a:solidFill>
                  <a:srgbClr val="000000"/>
                </a:solidFill>
              </a:rPr>
              <a:t> </a:t>
            </a:r>
            <a:r>
              <a:rPr lang="en-US" sz="800">
                <a:solidFill>
                  <a:srgbClr val="000000"/>
                </a:solidFill>
              </a:rPr>
              <a:t>preservation: preserving authenticity</a:t>
            </a:r>
            <a:r>
              <a:rPr lang="et-EE" sz="800">
                <a:solidFill>
                  <a:srgbClr val="000000"/>
                </a:solidFill>
              </a:rPr>
              <a:t> </a:t>
            </a:r>
            <a:r>
              <a:rPr lang="en-US" sz="800">
                <a:solidFill>
                  <a:srgbClr val="000000"/>
                </a:solidFill>
              </a:rPr>
              <a:t>and usability of 3-D data</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3250" name="Picture 2"/>
          <p:cNvPicPr>
            <a:picLocks noChangeAspect="1" noChangeArrowheads="1"/>
          </p:cNvPicPr>
          <p:nvPr/>
        </p:nvPicPr>
        <p:blipFill>
          <a:blip r:embed="rId2"/>
          <a:srcRect/>
          <a:stretch>
            <a:fillRect/>
          </a:stretch>
        </p:blipFill>
        <p:spPr bwMode="auto">
          <a:xfrm>
            <a:off x="962025" y="1166813"/>
            <a:ext cx="7218363" cy="4524375"/>
          </a:xfrm>
          <a:prstGeom prst="rect">
            <a:avLst/>
          </a:prstGeom>
          <a:noFill/>
          <a:ln w="9525">
            <a:noFill/>
            <a:miter lim="800000"/>
            <a:headEnd/>
            <a:tailEnd/>
          </a:ln>
        </p:spPr>
      </p:pic>
      <p:sp>
        <p:nvSpPr>
          <p:cNvPr id="3" name="TextBox 2"/>
          <p:cNvSpPr txBox="1"/>
          <p:nvPr/>
        </p:nvSpPr>
        <p:spPr>
          <a:xfrm>
            <a:off x="928662" y="5786454"/>
            <a:ext cx="3352200" cy="215444"/>
          </a:xfrm>
          <a:prstGeom prst="rect">
            <a:avLst/>
          </a:prstGeom>
          <a:noFill/>
        </p:spPr>
        <p:txBody>
          <a:bodyPr wrap="none" rtlCol="0">
            <a:spAutoFit/>
          </a:bodyPr>
          <a:lstStyle/>
          <a:p>
            <a:r>
              <a:rPr lang="et-EE" sz="800" dirty="0" smtClean="0"/>
              <a:t>http://en.wikipedia.org/wiki/Sayano%E2%80%93Shushenskaya_Dam</a:t>
            </a:r>
            <a:endParaRPr lang="et-EE" sz="800" dirty="0"/>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Text Box 1"/>
          <p:cNvSpPr txBox="1">
            <a:spLocks noChangeArrowheads="1"/>
          </p:cNvSpPr>
          <p:nvPr/>
        </p:nvSpPr>
        <p:spPr bwMode="auto">
          <a:xfrm>
            <a:off x="457200" y="1600200"/>
            <a:ext cx="8229600" cy="4525963"/>
          </a:xfrm>
          <a:prstGeom prst="rect">
            <a:avLst/>
          </a:prstGeom>
          <a:noFill/>
          <a:ln w="9525">
            <a:noFill/>
            <a:round/>
            <a:headEnd/>
            <a:tailEnd/>
          </a:ln>
        </p:spPr>
        <p:txBody>
          <a:bodyPr lIns="90000" tIns="46800" rIns="90000" bIns="46800"/>
          <a:lstStyle/>
          <a:p>
            <a:pPr marL="339725" indent="-338138" algn="ctr">
              <a:lnSpc>
                <a:spcPct val="90000"/>
              </a:lnSpc>
              <a:spcBef>
                <a:spcPts val="750"/>
              </a:spcBef>
              <a:buClrTx/>
              <a:buFontTx/>
              <a:buNone/>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t-EE" sz="3200">
                <a:solidFill>
                  <a:srgbClr val="000000"/>
                </a:solidFill>
              </a:rPr>
              <a:t>Tänan!</a:t>
            </a:r>
          </a:p>
          <a:p>
            <a:pPr marL="339725" indent="-338138" algn="ctr">
              <a:lnSpc>
                <a:spcPct val="90000"/>
              </a:lnSpc>
              <a:spcBef>
                <a:spcPts val="750"/>
              </a:spcBef>
              <a:buClrTx/>
              <a:buFontTx/>
              <a:buNone/>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t-EE" sz="3200">
              <a:solidFill>
                <a:srgbClr val="000000"/>
              </a:solidFill>
            </a:endParaRPr>
          </a:p>
          <a:p>
            <a:pPr marL="339725" indent="-338138" algn="ctr">
              <a:lnSpc>
                <a:spcPct val="90000"/>
              </a:lnSpc>
              <a:spcBef>
                <a:spcPts val="750"/>
              </a:spcBef>
              <a:buClrTx/>
              <a:buFontTx/>
              <a:buNone/>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endParaRPr lang="et-EE" sz="3200">
              <a:solidFill>
                <a:srgbClr val="000000"/>
              </a:solidFill>
            </a:endParaRPr>
          </a:p>
          <a:p>
            <a:pPr marL="339725" indent="-338138" algn="ctr">
              <a:lnSpc>
                <a:spcPct val="90000"/>
              </a:lnSpc>
              <a:spcBef>
                <a:spcPts val="750"/>
              </a:spcBef>
              <a:buClrTx/>
              <a:buFontTx/>
              <a:buNone/>
              <a:tabLst>
                <a:tab pos="339725" algn="l"/>
                <a:tab pos="787400" algn="l"/>
                <a:tab pos="1236663" algn="l"/>
                <a:tab pos="1685925" algn="l"/>
                <a:tab pos="2135188" algn="l"/>
                <a:tab pos="2584450" algn="l"/>
                <a:tab pos="3033713" algn="l"/>
                <a:tab pos="3482975" algn="l"/>
                <a:tab pos="3932238" algn="l"/>
                <a:tab pos="4381500" algn="l"/>
                <a:tab pos="4830763" algn="l"/>
                <a:tab pos="5280025" algn="l"/>
                <a:tab pos="5729288" algn="l"/>
                <a:tab pos="6178550" algn="l"/>
                <a:tab pos="6627813" algn="l"/>
                <a:tab pos="7077075" algn="l"/>
                <a:tab pos="7526338" algn="l"/>
                <a:tab pos="7975600" algn="l"/>
                <a:tab pos="8424863" algn="l"/>
                <a:tab pos="8874125" algn="l"/>
                <a:tab pos="9323388" algn="l"/>
              </a:tabLst>
            </a:pPr>
            <a:r>
              <a:rPr lang="et-EE" sz="3200">
                <a:solidFill>
                  <a:srgbClr val="000000"/>
                </a:solidFill>
              </a:rPr>
              <a:t>andres.uueni@kanut.ee</a:t>
            </a:r>
          </a:p>
        </p:txBody>
      </p:sp>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1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4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5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6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7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8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9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0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1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12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3_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Calibri"/>
        <a:ea typeface="Microsoft YaHei"/>
        <a:cs typeface=""/>
      </a:majorFont>
      <a:minorFont>
        <a:latin typeface="Calibri"/>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solidFill>
              <a:schemeClr val="bg1"/>
            </a:solidFill>
            <a:effectLst/>
            <a:latin typeface="Arial" charset="0"/>
            <a:ea typeface="Microsoft YaHei" charset="-122"/>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1059</TotalTime>
  <Words>1366</Words>
  <Application>Microsoft Office PowerPoint</Application>
  <PresentationFormat>Ekraaniseanss (4:3)</PresentationFormat>
  <Paragraphs>346</Paragraphs>
  <Slides>39</Slides>
  <Notes>22</Notes>
  <HiddenSlides>0</HiddenSlides>
  <MMClips>0</MMClips>
  <ScaleCrop>false</ScaleCrop>
  <HeadingPairs>
    <vt:vector size="4" baseType="variant">
      <vt:variant>
        <vt:lpstr>Kujundus</vt:lpstr>
      </vt:variant>
      <vt:variant>
        <vt:i4>13</vt:i4>
      </vt:variant>
      <vt:variant>
        <vt:lpstr>Slaidipealkirjad</vt:lpstr>
      </vt:variant>
      <vt:variant>
        <vt:i4>39</vt:i4>
      </vt:variant>
    </vt:vector>
  </HeadingPairs>
  <TitlesOfParts>
    <vt:vector size="52" baseType="lpstr">
      <vt:lpstr>1_Office Theme</vt:lpstr>
      <vt:lpstr>2_Office Theme</vt:lpstr>
      <vt:lpstr>3_Office Theme</vt:lpstr>
      <vt:lpstr>4_Office Theme</vt:lpstr>
      <vt:lpstr>5_Office Theme</vt:lpstr>
      <vt:lpstr>6_Office Theme</vt:lpstr>
      <vt:lpstr>7_Office Theme</vt:lpstr>
      <vt:lpstr>8_Office Theme</vt:lpstr>
      <vt:lpstr>9_Office Theme</vt:lpstr>
      <vt:lpstr>10_Office Theme</vt:lpstr>
      <vt:lpstr>11_Office Theme</vt:lpstr>
      <vt:lpstr>12_Office Theme</vt:lpstr>
      <vt:lpstr>13_Office Theme</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lpstr>PowerPointi esitlus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Ann Vainlo</dc:creator>
  <cp:lastModifiedBy>Anneli Sepp</cp:lastModifiedBy>
  <cp:revision>87</cp:revision>
  <cp:lastPrinted>1601-01-01T00:00:00Z</cp:lastPrinted>
  <dcterms:created xsi:type="dcterms:W3CDTF">2012-04-16T21:17:57Z</dcterms:created>
  <dcterms:modified xsi:type="dcterms:W3CDTF">2014-03-12T14:54:35Z</dcterms:modified>
</cp:coreProperties>
</file>