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22"/>
  </p:notesMasterIdLst>
  <p:sldIdLst>
    <p:sldId id="354" r:id="rId5"/>
    <p:sldId id="442" r:id="rId6"/>
    <p:sldId id="547" r:id="rId7"/>
    <p:sldId id="549" r:id="rId8"/>
    <p:sldId id="551" r:id="rId9"/>
    <p:sldId id="552" r:id="rId10"/>
    <p:sldId id="553" r:id="rId11"/>
    <p:sldId id="554" r:id="rId12"/>
    <p:sldId id="432" r:id="rId13"/>
    <p:sldId id="555" r:id="rId14"/>
    <p:sldId id="487" r:id="rId15"/>
    <p:sldId id="489" r:id="rId16"/>
    <p:sldId id="502" r:id="rId17"/>
    <p:sldId id="503" r:id="rId18"/>
    <p:sldId id="548" r:id="rId19"/>
    <p:sldId id="539" r:id="rId20"/>
    <p:sldId id="50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D0D9"/>
    <a:srgbClr val="A4E3E8"/>
    <a:srgbClr val="CBF2D6"/>
    <a:srgbClr val="11BCC9"/>
    <a:srgbClr val="7FDA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1972CB-F25F-7CFC-7D80-B28AF809CFD7}" v="1" dt="2024-06-03T18:50:25.9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84076" autoAdjust="0"/>
  </p:normalViewPr>
  <p:slideViewPr>
    <p:cSldViewPr snapToGrid="0">
      <p:cViewPr varScale="1">
        <p:scale>
          <a:sx n="56" d="100"/>
          <a:sy n="56" d="100"/>
        </p:scale>
        <p:origin x="9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s, Kelly" userId="S::kelly.woods.gb@informa.com::eebd34dc-4cb0-4817-8876-29ec4d129cd7" providerId="AD" clId="Web-{CF1972CB-F25F-7CFC-7D80-B28AF809CFD7}"/>
    <pc:docChg chg="delSld">
      <pc:chgData name="Woods, Kelly" userId="S::kelly.woods.gb@informa.com::eebd34dc-4cb0-4817-8876-29ec4d129cd7" providerId="AD" clId="Web-{CF1972CB-F25F-7CFC-7D80-B28AF809CFD7}" dt="2024-06-03T18:50:25.997" v="0"/>
      <pc:docMkLst>
        <pc:docMk/>
      </pc:docMkLst>
      <pc:sldChg chg="del">
        <pc:chgData name="Woods, Kelly" userId="S::kelly.woods.gb@informa.com::eebd34dc-4cb0-4817-8876-29ec4d129cd7" providerId="AD" clId="Web-{CF1972CB-F25F-7CFC-7D80-B28AF809CFD7}" dt="2024-06-03T18:50:25.997" v="0"/>
        <pc:sldMkLst>
          <pc:docMk/>
          <pc:sldMk cId="3810914500" sldId="556"/>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07FF7C-6AF2-41C0-B14B-1A2E8689CD84}"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en-GB"/>
        </a:p>
      </dgm:t>
    </dgm:pt>
    <dgm:pt modelId="{B76C65EC-0C15-4208-8ADA-0400F2B598A3}">
      <dgm:prSet phldrT="[Text]"/>
      <dgm:spPr/>
      <dgm:t>
        <a:bodyPr/>
        <a:lstStyle/>
        <a:p>
          <a:r>
            <a:rPr lang="en-GB" dirty="0">
              <a:latin typeface="+mn-lt"/>
              <a:ea typeface="Roboto" panose="02000000000000000000" pitchFamily="2" charset="0"/>
              <a:cs typeface="Roboto" panose="02000000000000000000" pitchFamily="2" charset="0"/>
            </a:rPr>
            <a:t>Open peer review</a:t>
          </a:r>
        </a:p>
      </dgm:t>
    </dgm:pt>
    <dgm:pt modelId="{C6A3E0FC-8690-47E2-9E8E-78C4FD3450F3}" type="parTrans" cxnId="{F6986B47-DC24-4DF2-809A-5B041E5B3812}">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0A547B91-5DA6-4B1E-92DB-619083613029}" type="sibTrans" cxnId="{F6986B47-DC24-4DF2-809A-5B041E5B3812}">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61B40AB3-5875-4B1B-ABBB-911C73C7867A}">
      <dgm:prSet phldrT="[Text]"/>
      <dgm:spPr/>
      <dgm:t>
        <a:bodyPr/>
        <a:lstStyle/>
        <a:p>
          <a:r>
            <a:rPr lang="en-GB" dirty="0">
              <a:latin typeface="+mn-lt"/>
              <a:ea typeface="Roboto" panose="02000000000000000000" pitchFamily="2" charset="0"/>
              <a:cs typeface="Roboto" panose="02000000000000000000" pitchFamily="2" charset="0"/>
            </a:rPr>
            <a:t>Immediate publication</a:t>
          </a:r>
        </a:p>
      </dgm:t>
    </dgm:pt>
    <dgm:pt modelId="{C961FDD5-EDC5-4CE3-9C5C-5C62E0B66F64}" type="parTrans" cxnId="{03DBE48B-ECDF-4F8D-88E5-105B03F2F0BC}">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8DFD5133-2195-4F09-827B-64799A88F1C9}" type="sibTrans" cxnId="{03DBE48B-ECDF-4F8D-88E5-105B03F2F0BC}">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3F48C852-8CDA-41EB-9BE2-DFF0BE2E8C16}">
      <dgm:prSet phldrT="[Text]"/>
      <dgm:spPr/>
      <dgm:t>
        <a:bodyPr/>
        <a:lstStyle/>
        <a:p>
          <a:r>
            <a:rPr lang="en-GB" dirty="0">
              <a:latin typeface="+mn-lt"/>
              <a:ea typeface="Roboto" panose="02000000000000000000" pitchFamily="2" charset="0"/>
              <a:cs typeface="Roboto" panose="02000000000000000000" pitchFamily="2" charset="0"/>
            </a:rPr>
            <a:t>New generation article metrics</a:t>
          </a:r>
        </a:p>
      </dgm:t>
    </dgm:pt>
    <dgm:pt modelId="{FA5BF743-8856-4633-A250-BD541EB899F5}" type="parTrans" cxnId="{36ED262F-E43D-4D67-A8FE-78BA80FAD3DF}">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3C00FDEF-D72C-41AF-8A7B-B2FE7A57B77F}" type="sibTrans" cxnId="{36ED262F-E43D-4D67-A8FE-78BA80FAD3DF}">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6FD2E8AC-541F-4F76-9382-23CD0B97A537}">
      <dgm:prSet phldrT="[Text]"/>
      <dgm:spPr/>
      <dgm:t>
        <a:bodyPr/>
        <a:lstStyle/>
        <a:p>
          <a:r>
            <a:rPr lang="en-GB" dirty="0">
              <a:latin typeface="+mn-lt"/>
              <a:ea typeface="Roboto" panose="02000000000000000000" pitchFamily="2" charset="0"/>
              <a:cs typeface="Roboto" panose="02000000000000000000" pitchFamily="2" charset="0"/>
            </a:rPr>
            <a:t>Transparency &amp; cost-effectiveness</a:t>
          </a:r>
        </a:p>
      </dgm:t>
    </dgm:pt>
    <dgm:pt modelId="{B5F107E7-0E2C-4AB9-BAF3-31BA64531A88}" type="parTrans" cxnId="{31C22E4D-39D2-480C-972C-AC99FDE2B84A}">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C1C5A40A-86DA-4D5E-BFCC-4C587D58778B}" type="sibTrans" cxnId="{31C22E4D-39D2-480C-972C-AC99FDE2B84A}">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2B91F751-5BF5-484F-BD22-EDE35C1C188B}" type="pres">
      <dgm:prSet presAssocID="{7A07FF7C-6AF2-41C0-B14B-1A2E8689CD84}" presName="Name0" presStyleCnt="0">
        <dgm:presLayoutVars>
          <dgm:dir/>
          <dgm:resizeHandles val="exact"/>
        </dgm:presLayoutVars>
      </dgm:prSet>
      <dgm:spPr/>
    </dgm:pt>
    <dgm:pt modelId="{D1A61E43-BE59-4A76-A57A-B4B47C17F64D}" type="pres">
      <dgm:prSet presAssocID="{B76C65EC-0C15-4208-8ADA-0400F2B598A3}" presName="compNode" presStyleCnt="0"/>
      <dgm:spPr/>
    </dgm:pt>
    <dgm:pt modelId="{FD76FE85-32E1-4B2F-B33F-A6CF57D07BDC}" type="pres">
      <dgm:prSet presAssocID="{B76C65EC-0C15-4208-8ADA-0400F2B598A3}" presName="pictRect" presStyleLbl="node1" presStyleIdx="0" presStyleCnt="4" custScaleX="84515" custScaleY="101350" custLinFactNeighborX="1600" custLinFactNeighborY="2830"/>
      <dgm:spPr>
        <a:blipFill>
          <a:blip xmlns:r="http://schemas.openxmlformats.org/officeDocument/2006/relationships" r:embed="rId1">
            <a:extLst>
              <a:ext uri="{96DAC541-7B7A-43D3-8B79-37D633B846F1}">
                <asvg:svgBlip xmlns:asvg="http://schemas.microsoft.com/office/drawing/2016/SVG/main" r:embed="rId2"/>
              </a:ext>
            </a:extLst>
          </a:blip>
          <a:srcRect/>
          <a:stretch>
            <a:fillRect t="-11000" b="-11000"/>
          </a:stretch>
        </a:blipFill>
      </dgm:spPr>
      <dgm:extLst>
        <a:ext uri="{E40237B7-FDA0-4F09-8148-C483321AD2D9}">
          <dgm14:cNvPr xmlns:dgm14="http://schemas.microsoft.com/office/drawing/2010/diagram" id="0" name="" descr="Customer review outline"/>
        </a:ext>
      </dgm:extLst>
    </dgm:pt>
    <dgm:pt modelId="{B125D528-56A6-46F1-9453-4F8644D32C00}" type="pres">
      <dgm:prSet presAssocID="{B76C65EC-0C15-4208-8ADA-0400F2B598A3}" presName="textRect" presStyleLbl="revTx" presStyleIdx="0" presStyleCnt="4">
        <dgm:presLayoutVars>
          <dgm:bulletEnabled val="1"/>
        </dgm:presLayoutVars>
      </dgm:prSet>
      <dgm:spPr/>
    </dgm:pt>
    <dgm:pt modelId="{839D6F0F-588C-4778-AB8E-177C2D6F08E5}" type="pres">
      <dgm:prSet presAssocID="{0A547B91-5DA6-4B1E-92DB-619083613029}" presName="sibTrans" presStyleLbl="sibTrans2D1" presStyleIdx="0" presStyleCnt="0"/>
      <dgm:spPr/>
    </dgm:pt>
    <dgm:pt modelId="{E5629AA4-20E1-44FB-9D1C-7F5A4A435083}" type="pres">
      <dgm:prSet presAssocID="{61B40AB3-5875-4B1B-ABBB-911C73C7867A}" presName="compNode" presStyleCnt="0"/>
      <dgm:spPr/>
    </dgm:pt>
    <dgm:pt modelId="{7F4FB36C-1557-4A50-B261-72FAD05D4300}" type="pres">
      <dgm:prSet presAssocID="{61B40AB3-5875-4B1B-ABBB-911C73C7867A}" presName="pict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23000" b="-23000"/>
          </a:stretch>
        </a:blipFill>
      </dgm:spPr>
      <dgm:extLst>
        <a:ext uri="{E40237B7-FDA0-4F09-8148-C483321AD2D9}">
          <dgm14:cNvPr xmlns:dgm14="http://schemas.microsoft.com/office/drawing/2010/diagram" id="0" name="" descr="Blog outline"/>
        </a:ext>
      </dgm:extLst>
    </dgm:pt>
    <dgm:pt modelId="{527CD85C-05A1-43FF-980C-658F088DE835}" type="pres">
      <dgm:prSet presAssocID="{61B40AB3-5875-4B1B-ABBB-911C73C7867A}" presName="textRect" presStyleLbl="revTx" presStyleIdx="1" presStyleCnt="4">
        <dgm:presLayoutVars>
          <dgm:bulletEnabled val="1"/>
        </dgm:presLayoutVars>
      </dgm:prSet>
      <dgm:spPr/>
    </dgm:pt>
    <dgm:pt modelId="{FCD6DEA1-D8A6-4398-9403-138A85F4C824}" type="pres">
      <dgm:prSet presAssocID="{8DFD5133-2195-4F09-827B-64799A88F1C9}" presName="sibTrans" presStyleLbl="sibTrans2D1" presStyleIdx="0" presStyleCnt="0"/>
      <dgm:spPr/>
    </dgm:pt>
    <dgm:pt modelId="{CB63491C-0DF8-40E8-B07C-AB1D0519409A}" type="pres">
      <dgm:prSet presAssocID="{3F48C852-8CDA-41EB-9BE2-DFF0BE2E8C16}" presName="compNode" presStyleCnt="0"/>
      <dgm:spPr/>
    </dgm:pt>
    <dgm:pt modelId="{1E3CB176-D40E-4113-A92F-A221BE3CAE89}" type="pres">
      <dgm:prSet presAssocID="{3F48C852-8CDA-41EB-9BE2-DFF0BE2E8C16}" presName="pictRect" presStyleLbl="nod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t="-23000" b="-23000"/>
          </a:stretch>
        </a:blipFill>
      </dgm:spPr>
      <dgm:extLst>
        <a:ext uri="{E40237B7-FDA0-4F09-8148-C483321AD2D9}">
          <dgm14:cNvPr xmlns:dgm14="http://schemas.microsoft.com/office/drawing/2010/diagram" id="0" name="" descr="Chat outline"/>
        </a:ext>
      </dgm:extLst>
    </dgm:pt>
    <dgm:pt modelId="{6DE0F4F0-3CA3-4174-8BA5-5692300689F0}" type="pres">
      <dgm:prSet presAssocID="{3F48C852-8CDA-41EB-9BE2-DFF0BE2E8C16}" presName="textRect" presStyleLbl="revTx" presStyleIdx="2" presStyleCnt="4">
        <dgm:presLayoutVars>
          <dgm:bulletEnabled val="1"/>
        </dgm:presLayoutVars>
      </dgm:prSet>
      <dgm:spPr/>
    </dgm:pt>
    <dgm:pt modelId="{ECE679B4-F5CE-41C8-8694-9A559EBE9AC3}" type="pres">
      <dgm:prSet presAssocID="{3C00FDEF-D72C-41AF-8A7B-B2FE7A57B77F}" presName="sibTrans" presStyleLbl="sibTrans2D1" presStyleIdx="0" presStyleCnt="0"/>
      <dgm:spPr/>
    </dgm:pt>
    <dgm:pt modelId="{C17D5CCD-6828-4001-9A22-84E9223EF5E2}" type="pres">
      <dgm:prSet presAssocID="{6FD2E8AC-541F-4F76-9382-23CD0B97A537}" presName="compNode" presStyleCnt="0"/>
      <dgm:spPr/>
    </dgm:pt>
    <dgm:pt modelId="{4B9E27BD-8445-4A55-B085-C76038390270}" type="pres">
      <dgm:prSet presAssocID="{6FD2E8AC-541F-4F76-9382-23CD0B97A537}" presName="pict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t="-23000" b="-23000"/>
          </a:stretch>
        </a:blipFill>
      </dgm:spPr>
      <dgm:extLst>
        <a:ext uri="{E40237B7-FDA0-4F09-8148-C483321AD2D9}">
          <dgm14:cNvPr xmlns:dgm14="http://schemas.microsoft.com/office/drawing/2010/diagram" id="0" name="" descr="Money outline"/>
        </a:ext>
      </dgm:extLst>
    </dgm:pt>
    <dgm:pt modelId="{23F737BA-A891-4705-8464-D6B996AE9A37}" type="pres">
      <dgm:prSet presAssocID="{6FD2E8AC-541F-4F76-9382-23CD0B97A537}" presName="textRect" presStyleLbl="revTx" presStyleIdx="3" presStyleCnt="4">
        <dgm:presLayoutVars>
          <dgm:bulletEnabled val="1"/>
        </dgm:presLayoutVars>
      </dgm:prSet>
      <dgm:spPr/>
    </dgm:pt>
  </dgm:ptLst>
  <dgm:cxnLst>
    <dgm:cxn modelId="{B46A6921-4A13-43A4-A7E9-E385521A443F}" type="presOf" srcId="{0A547B91-5DA6-4B1E-92DB-619083613029}" destId="{839D6F0F-588C-4778-AB8E-177C2D6F08E5}" srcOrd="0" destOrd="0" presId="urn:microsoft.com/office/officeart/2005/8/layout/pList1"/>
    <dgm:cxn modelId="{49C3A82A-1A7F-4E08-B751-8578E022B848}" type="presOf" srcId="{61B40AB3-5875-4B1B-ABBB-911C73C7867A}" destId="{527CD85C-05A1-43FF-980C-658F088DE835}" srcOrd="0" destOrd="0" presId="urn:microsoft.com/office/officeart/2005/8/layout/pList1"/>
    <dgm:cxn modelId="{36ED262F-E43D-4D67-A8FE-78BA80FAD3DF}" srcId="{7A07FF7C-6AF2-41C0-B14B-1A2E8689CD84}" destId="{3F48C852-8CDA-41EB-9BE2-DFF0BE2E8C16}" srcOrd="2" destOrd="0" parTransId="{FA5BF743-8856-4633-A250-BD541EB899F5}" sibTransId="{3C00FDEF-D72C-41AF-8A7B-B2FE7A57B77F}"/>
    <dgm:cxn modelId="{2AF03564-62E6-43FA-AAA2-130F0C10CFEC}" type="presOf" srcId="{3F48C852-8CDA-41EB-9BE2-DFF0BE2E8C16}" destId="{6DE0F4F0-3CA3-4174-8BA5-5692300689F0}" srcOrd="0" destOrd="0" presId="urn:microsoft.com/office/officeart/2005/8/layout/pList1"/>
    <dgm:cxn modelId="{F6986B47-DC24-4DF2-809A-5B041E5B3812}" srcId="{7A07FF7C-6AF2-41C0-B14B-1A2E8689CD84}" destId="{B76C65EC-0C15-4208-8ADA-0400F2B598A3}" srcOrd="0" destOrd="0" parTransId="{C6A3E0FC-8690-47E2-9E8E-78C4FD3450F3}" sibTransId="{0A547B91-5DA6-4B1E-92DB-619083613029}"/>
    <dgm:cxn modelId="{FE6FE36A-BDA1-4B5D-ADB3-74A8CC209CBE}" type="presOf" srcId="{6FD2E8AC-541F-4F76-9382-23CD0B97A537}" destId="{23F737BA-A891-4705-8464-D6B996AE9A37}" srcOrd="0" destOrd="0" presId="urn:microsoft.com/office/officeart/2005/8/layout/pList1"/>
    <dgm:cxn modelId="{31C22E4D-39D2-480C-972C-AC99FDE2B84A}" srcId="{7A07FF7C-6AF2-41C0-B14B-1A2E8689CD84}" destId="{6FD2E8AC-541F-4F76-9382-23CD0B97A537}" srcOrd="3" destOrd="0" parTransId="{B5F107E7-0E2C-4AB9-BAF3-31BA64531A88}" sibTransId="{C1C5A40A-86DA-4D5E-BFCC-4C587D58778B}"/>
    <dgm:cxn modelId="{A1507086-8293-4190-88F9-1866C57A8CAA}" type="presOf" srcId="{3C00FDEF-D72C-41AF-8A7B-B2FE7A57B77F}" destId="{ECE679B4-F5CE-41C8-8694-9A559EBE9AC3}" srcOrd="0" destOrd="0" presId="urn:microsoft.com/office/officeart/2005/8/layout/pList1"/>
    <dgm:cxn modelId="{03DBE48B-ECDF-4F8D-88E5-105B03F2F0BC}" srcId="{7A07FF7C-6AF2-41C0-B14B-1A2E8689CD84}" destId="{61B40AB3-5875-4B1B-ABBB-911C73C7867A}" srcOrd="1" destOrd="0" parTransId="{C961FDD5-EDC5-4CE3-9C5C-5C62E0B66F64}" sibTransId="{8DFD5133-2195-4F09-827B-64799A88F1C9}"/>
    <dgm:cxn modelId="{42C52291-FABA-41C8-A6D4-BB52E89387E2}" type="presOf" srcId="{7A07FF7C-6AF2-41C0-B14B-1A2E8689CD84}" destId="{2B91F751-5BF5-484F-BD22-EDE35C1C188B}" srcOrd="0" destOrd="0" presId="urn:microsoft.com/office/officeart/2005/8/layout/pList1"/>
    <dgm:cxn modelId="{5C804398-5D59-4BE2-A49B-FE76FDBA3F30}" type="presOf" srcId="{B76C65EC-0C15-4208-8ADA-0400F2B598A3}" destId="{B125D528-56A6-46F1-9453-4F8644D32C00}" srcOrd="0" destOrd="0" presId="urn:microsoft.com/office/officeart/2005/8/layout/pList1"/>
    <dgm:cxn modelId="{17F28AB8-2BA9-46A4-9B0E-29C533FED86A}" type="presOf" srcId="{8DFD5133-2195-4F09-827B-64799A88F1C9}" destId="{FCD6DEA1-D8A6-4398-9403-138A85F4C824}" srcOrd="0" destOrd="0" presId="urn:microsoft.com/office/officeart/2005/8/layout/pList1"/>
    <dgm:cxn modelId="{3F19BBE9-81EA-4703-A296-86365189BAB6}" type="presParOf" srcId="{2B91F751-5BF5-484F-BD22-EDE35C1C188B}" destId="{D1A61E43-BE59-4A76-A57A-B4B47C17F64D}" srcOrd="0" destOrd="0" presId="urn:microsoft.com/office/officeart/2005/8/layout/pList1"/>
    <dgm:cxn modelId="{8C5D7C97-CAD9-449F-B1FB-0BC2B8ABB9BF}" type="presParOf" srcId="{D1A61E43-BE59-4A76-A57A-B4B47C17F64D}" destId="{FD76FE85-32E1-4B2F-B33F-A6CF57D07BDC}" srcOrd="0" destOrd="0" presId="urn:microsoft.com/office/officeart/2005/8/layout/pList1"/>
    <dgm:cxn modelId="{5C7B3566-B969-4395-A922-D63AC5330DF9}" type="presParOf" srcId="{D1A61E43-BE59-4A76-A57A-B4B47C17F64D}" destId="{B125D528-56A6-46F1-9453-4F8644D32C00}" srcOrd="1" destOrd="0" presId="urn:microsoft.com/office/officeart/2005/8/layout/pList1"/>
    <dgm:cxn modelId="{657899FB-B9A1-4936-B262-E8FB9B1DB225}" type="presParOf" srcId="{2B91F751-5BF5-484F-BD22-EDE35C1C188B}" destId="{839D6F0F-588C-4778-AB8E-177C2D6F08E5}" srcOrd="1" destOrd="0" presId="urn:microsoft.com/office/officeart/2005/8/layout/pList1"/>
    <dgm:cxn modelId="{B68178C1-5577-42BB-91AA-C3E83CBA20AD}" type="presParOf" srcId="{2B91F751-5BF5-484F-BD22-EDE35C1C188B}" destId="{E5629AA4-20E1-44FB-9D1C-7F5A4A435083}" srcOrd="2" destOrd="0" presId="urn:microsoft.com/office/officeart/2005/8/layout/pList1"/>
    <dgm:cxn modelId="{4D0B60CA-C276-4D17-85DD-352C2CACAFB0}" type="presParOf" srcId="{E5629AA4-20E1-44FB-9D1C-7F5A4A435083}" destId="{7F4FB36C-1557-4A50-B261-72FAD05D4300}" srcOrd="0" destOrd="0" presId="urn:microsoft.com/office/officeart/2005/8/layout/pList1"/>
    <dgm:cxn modelId="{69627908-3116-4878-ABF9-6C6670056F60}" type="presParOf" srcId="{E5629AA4-20E1-44FB-9D1C-7F5A4A435083}" destId="{527CD85C-05A1-43FF-980C-658F088DE835}" srcOrd="1" destOrd="0" presId="urn:microsoft.com/office/officeart/2005/8/layout/pList1"/>
    <dgm:cxn modelId="{B838EA78-6567-41A0-BD2D-1C1B74314CE9}" type="presParOf" srcId="{2B91F751-5BF5-484F-BD22-EDE35C1C188B}" destId="{FCD6DEA1-D8A6-4398-9403-138A85F4C824}" srcOrd="3" destOrd="0" presId="urn:microsoft.com/office/officeart/2005/8/layout/pList1"/>
    <dgm:cxn modelId="{2860FB86-1D9B-46B7-9E38-8F26325E06AC}" type="presParOf" srcId="{2B91F751-5BF5-484F-BD22-EDE35C1C188B}" destId="{CB63491C-0DF8-40E8-B07C-AB1D0519409A}" srcOrd="4" destOrd="0" presId="urn:microsoft.com/office/officeart/2005/8/layout/pList1"/>
    <dgm:cxn modelId="{4E490797-2F3B-4D21-8274-41DE6041605E}" type="presParOf" srcId="{CB63491C-0DF8-40E8-B07C-AB1D0519409A}" destId="{1E3CB176-D40E-4113-A92F-A221BE3CAE89}" srcOrd="0" destOrd="0" presId="urn:microsoft.com/office/officeart/2005/8/layout/pList1"/>
    <dgm:cxn modelId="{BDD72044-5A87-454F-8E8D-6F2FBC3A9A71}" type="presParOf" srcId="{CB63491C-0DF8-40E8-B07C-AB1D0519409A}" destId="{6DE0F4F0-3CA3-4174-8BA5-5692300689F0}" srcOrd="1" destOrd="0" presId="urn:microsoft.com/office/officeart/2005/8/layout/pList1"/>
    <dgm:cxn modelId="{5C9EC3B9-A763-4AC4-AF63-A36FA74DDEFF}" type="presParOf" srcId="{2B91F751-5BF5-484F-BD22-EDE35C1C188B}" destId="{ECE679B4-F5CE-41C8-8694-9A559EBE9AC3}" srcOrd="5" destOrd="0" presId="urn:microsoft.com/office/officeart/2005/8/layout/pList1"/>
    <dgm:cxn modelId="{25C07A44-6E5D-4EDE-A759-B1D4AD1072FD}" type="presParOf" srcId="{2B91F751-5BF5-484F-BD22-EDE35C1C188B}" destId="{C17D5CCD-6828-4001-9A22-84E9223EF5E2}" srcOrd="6" destOrd="0" presId="urn:microsoft.com/office/officeart/2005/8/layout/pList1"/>
    <dgm:cxn modelId="{AF5029FF-8DFF-499D-AF17-F1A6F03B05E8}" type="presParOf" srcId="{C17D5CCD-6828-4001-9A22-84E9223EF5E2}" destId="{4B9E27BD-8445-4A55-B085-C76038390270}" srcOrd="0" destOrd="0" presId="urn:microsoft.com/office/officeart/2005/8/layout/pList1"/>
    <dgm:cxn modelId="{AC46AC3C-9E58-4B85-81D1-E612820D5A84}" type="presParOf" srcId="{C17D5CCD-6828-4001-9A22-84E9223EF5E2}" destId="{23F737BA-A891-4705-8464-D6B996AE9A37}"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76FE85-32E1-4B2F-B33F-A6CF57D07BDC}">
      <dsp:nvSpPr>
        <dsp:cNvPr id="0" name=""/>
        <dsp:cNvSpPr/>
      </dsp:nvSpPr>
      <dsp:spPr>
        <a:xfrm>
          <a:off x="215354" y="402833"/>
          <a:ext cx="1905301" cy="1574247"/>
        </a:xfrm>
        <a:prstGeom prst="round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t="-11000" b="-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25D528-56A6-46F1-9453-4F8644D32C00}">
      <dsp:nvSpPr>
        <dsp:cNvPr id="0" name=""/>
        <dsp:cNvSpPr/>
      </dsp:nvSpPr>
      <dsp:spPr>
        <a:xfrm>
          <a:off x="4737" y="1922638"/>
          <a:ext cx="2254394" cy="83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Open peer review</a:t>
          </a:r>
        </a:p>
      </dsp:txBody>
      <dsp:txXfrm>
        <a:off x="4737" y="1922638"/>
        <a:ext cx="2254394" cy="836380"/>
      </dsp:txXfrm>
    </dsp:sp>
    <dsp:sp modelId="{7F4FB36C-1557-4A50-B261-72FAD05D4300}">
      <dsp:nvSpPr>
        <dsp:cNvPr id="0" name=""/>
        <dsp:cNvSpPr/>
      </dsp:nvSpPr>
      <dsp:spPr>
        <a:xfrm>
          <a:off x="2484666" y="364117"/>
          <a:ext cx="2254394" cy="1553277"/>
        </a:xfrm>
        <a:prstGeom prst="round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23000" b="-2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7CD85C-05A1-43FF-980C-658F088DE835}">
      <dsp:nvSpPr>
        <dsp:cNvPr id="0" name=""/>
        <dsp:cNvSpPr/>
      </dsp:nvSpPr>
      <dsp:spPr>
        <a:xfrm>
          <a:off x="2484666" y="1917395"/>
          <a:ext cx="2254394" cy="83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Immediate publication</a:t>
          </a:r>
        </a:p>
      </dsp:txBody>
      <dsp:txXfrm>
        <a:off x="2484666" y="1917395"/>
        <a:ext cx="2254394" cy="836380"/>
      </dsp:txXfrm>
    </dsp:sp>
    <dsp:sp modelId="{1E3CB176-D40E-4113-A92F-A221BE3CAE89}">
      <dsp:nvSpPr>
        <dsp:cNvPr id="0" name=""/>
        <dsp:cNvSpPr/>
      </dsp:nvSpPr>
      <dsp:spPr>
        <a:xfrm>
          <a:off x="4964595" y="364117"/>
          <a:ext cx="2254394" cy="1553277"/>
        </a:xfrm>
        <a:prstGeom prst="round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t="-23000" b="-2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E0F4F0-3CA3-4174-8BA5-5692300689F0}">
      <dsp:nvSpPr>
        <dsp:cNvPr id="0" name=""/>
        <dsp:cNvSpPr/>
      </dsp:nvSpPr>
      <dsp:spPr>
        <a:xfrm>
          <a:off x="4964595" y="1917395"/>
          <a:ext cx="2254394" cy="83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New generation article metrics</a:t>
          </a:r>
        </a:p>
      </dsp:txBody>
      <dsp:txXfrm>
        <a:off x="4964595" y="1917395"/>
        <a:ext cx="2254394" cy="836380"/>
      </dsp:txXfrm>
    </dsp:sp>
    <dsp:sp modelId="{4B9E27BD-8445-4A55-B085-C76038390270}">
      <dsp:nvSpPr>
        <dsp:cNvPr id="0" name=""/>
        <dsp:cNvSpPr/>
      </dsp:nvSpPr>
      <dsp:spPr>
        <a:xfrm>
          <a:off x="7444523" y="364117"/>
          <a:ext cx="2254394" cy="1553277"/>
        </a:xfrm>
        <a:prstGeom prst="round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t="-23000" b="-2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F737BA-A891-4705-8464-D6B996AE9A37}">
      <dsp:nvSpPr>
        <dsp:cNvPr id="0" name=""/>
        <dsp:cNvSpPr/>
      </dsp:nvSpPr>
      <dsp:spPr>
        <a:xfrm>
          <a:off x="7444523" y="1917395"/>
          <a:ext cx="2254394" cy="836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Transparency &amp; cost-effectiveness</a:t>
          </a:r>
        </a:p>
      </dsp:txBody>
      <dsp:txXfrm>
        <a:off x="7444523" y="1917395"/>
        <a:ext cx="2254394" cy="836380"/>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5404A7-500B-4113-86AF-F0B2068850EB}" type="datetimeFigureOut">
              <a:rPr lang="en-GB" smtClean="0"/>
              <a:t>03/06/2024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731BBC-DBA6-429C-A3DE-BB3832397AB6}" type="slidenum">
              <a:rPr lang="en-GB" smtClean="0"/>
              <a:t>‹#›</a:t>
            </a:fld>
            <a:endParaRPr lang="en-GB"/>
          </a:p>
        </p:txBody>
      </p:sp>
    </p:spTree>
    <p:extLst>
      <p:ext uri="{BB962C8B-B14F-4D97-AF65-F5344CB8AC3E}">
        <p14:creationId xmlns:p14="http://schemas.microsoft.com/office/powerpoint/2010/main" val="67138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as Michael already mentioned, the EC wanted to lead the way in promoting open science and had a number of requirements the platform had to adhere to:</a:t>
            </a:r>
          </a:p>
          <a:p>
            <a:pPr marL="171450" indent="-171450">
              <a:buFont typeface="Arial" panose="020B0604020202020204" pitchFamily="34" charset="0"/>
              <a:buChar char="•"/>
            </a:pPr>
            <a:r>
              <a:rPr lang="en-GB" dirty="0"/>
              <a:t>Open Peer Review</a:t>
            </a:r>
          </a:p>
          <a:p>
            <a:pPr marL="171450" indent="-171450">
              <a:buFont typeface="Arial" panose="020B0604020202020204" pitchFamily="34" charset="0"/>
              <a:buChar char="•"/>
            </a:pPr>
            <a:r>
              <a:rPr lang="en-GB" dirty="0"/>
              <a:t>Immediate publication with open data deposited in trusted repositories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Article level metrics</a:t>
            </a:r>
          </a:p>
          <a:p>
            <a:pPr marL="171450" indent="-171450">
              <a:buFont typeface="Arial" panose="020B0604020202020204" pitchFamily="34" charset="0"/>
              <a:buChar char="•"/>
            </a:pPr>
            <a:r>
              <a:rPr lang="en-GB" dirty="0"/>
              <a:t>Full transparency over policies and fees</a:t>
            </a:r>
          </a:p>
        </p:txBody>
      </p:sp>
      <p:sp>
        <p:nvSpPr>
          <p:cNvPr id="4" name="Slide Number Placeholder 3"/>
          <p:cNvSpPr>
            <a:spLocks noGrp="1"/>
          </p:cNvSpPr>
          <p:nvPr>
            <p:ph type="sldNum" sz="quarter" idx="5"/>
          </p:nvPr>
        </p:nvSpPr>
        <p:spPr/>
        <p:txBody>
          <a:bodyPr/>
          <a:lstStyle/>
          <a:p>
            <a:fld id="{A54C9D10-C24C-2D4D-8062-349F5143C311}" type="slidenum">
              <a:rPr lang="en-US" smtClean="0"/>
              <a:t>2</a:t>
            </a:fld>
            <a:endParaRPr lang="en-US"/>
          </a:p>
        </p:txBody>
      </p:sp>
    </p:spTree>
    <p:extLst>
      <p:ext uri="{BB962C8B-B14F-4D97-AF65-F5344CB8AC3E}">
        <p14:creationId xmlns:p14="http://schemas.microsoft.com/office/powerpoint/2010/main" val="107328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731BBC-DBA6-429C-A3DE-BB3832397AB6}" type="slidenum">
              <a:rPr lang="en-GB" smtClean="0"/>
              <a:t>3</a:t>
            </a:fld>
            <a:endParaRPr lang="en-GB"/>
          </a:p>
        </p:txBody>
      </p:sp>
    </p:spTree>
    <p:extLst>
      <p:ext uri="{BB962C8B-B14F-4D97-AF65-F5344CB8AC3E}">
        <p14:creationId xmlns:p14="http://schemas.microsoft.com/office/powerpoint/2010/main" val="1146709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70% growth from last year</a:t>
            </a:r>
          </a:p>
        </p:txBody>
      </p:sp>
      <p:sp>
        <p:nvSpPr>
          <p:cNvPr id="4" name="Slide Number Placeholder 3"/>
          <p:cNvSpPr>
            <a:spLocks noGrp="1"/>
          </p:cNvSpPr>
          <p:nvPr>
            <p:ph type="sldNum" sz="quarter" idx="5"/>
          </p:nvPr>
        </p:nvSpPr>
        <p:spPr/>
        <p:txBody>
          <a:bodyPr/>
          <a:lstStyle/>
          <a:p>
            <a:fld id="{BE731BBC-DBA6-429C-A3DE-BB3832397AB6}" type="slidenum">
              <a:rPr lang="en-GB" smtClean="0"/>
              <a:t>7</a:t>
            </a:fld>
            <a:endParaRPr lang="en-GB"/>
          </a:p>
        </p:txBody>
      </p:sp>
    </p:spTree>
    <p:extLst>
      <p:ext uri="{BB962C8B-B14F-4D97-AF65-F5344CB8AC3E}">
        <p14:creationId xmlns:p14="http://schemas.microsoft.com/office/powerpoint/2010/main" val="656638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0" i="0" dirty="0">
                <a:solidFill>
                  <a:srgbClr val="404040"/>
                </a:solidFill>
                <a:effectLst/>
                <a:latin typeface="Arial" panose="020B0604020202020204" pitchFamily="34" charset="0"/>
              </a:rPr>
              <a:t>Submit research via a single-page submission system one of the different article types we offer.</a:t>
            </a:r>
          </a:p>
          <a:p>
            <a:pPr marL="171450" indent="-171450">
              <a:buFont typeface="Arial" panose="020B0604020202020204" pitchFamily="34" charset="0"/>
              <a:buChar char="•"/>
            </a:pPr>
            <a:r>
              <a:rPr lang="en-GB" b="0" i="0" dirty="0">
                <a:solidFill>
                  <a:srgbClr val="404040"/>
                </a:solidFill>
                <a:effectLst/>
                <a:latin typeface="Arial" panose="020B0604020202020204" pitchFamily="34" charset="0"/>
              </a:rPr>
              <a:t>Our in-house team of profession editors carries out comprehensive prepublication checks to ensure that all policies and ethical guidelines are adhered to.</a:t>
            </a:r>
          </a:p>
          <a:p>
            <a:pPr marL="171450" indent="-171450">
              <a:buFont typeface="Arial" panose="020B0604020202020204" pitchFamily="34" charset="0"/>
              <a:buChar char="•"/>
            </a:pPr>
            <a:r>
              <a:rPr lang="en-GB" b="0" i="0" dirty="0">
                <a:solidFill>
                  <a:srgbClr val="404040"/>
                </a:solidFill>
                <a:effectLst/>
                <a:latin typeface="Arial" panose="020B0604020202020204" pitchFamily="34" charset="0"/>
              </a:rPr>
              <a:t>Once the article has passed the prepublication checks, a fully typeset version is published with a DOI, enabling immediate viewing and citation, as well as indexing in Google Scholar. Once the article is published, it cannot be sent to another journal for publication.</a:t>
            </a:r>
          </a:p>
          <a:p>
            <a:pPr marL="171450" indent="-171450">
              <a:buFont typeface="Arial" panose="020B0604020202020204" pitchFamily="34" charset="0"/>
              <a:buChar char="•"/>
            </a:pPr>
            <a:r>
              <a:rPr lang="en-GB" b="0" i="0" dirty="0">
                <a:solidFill>
                  <a:srgbClr val="404040"/>
                </a:solidFill>
                <a:effectLst/>
                <a:latin typeface="Arial" panose="020B0604020202020204" pitchFamily="34" charset="0"/>
              </a:rPr>
              <a:t>Expert reviewers are invited for peer review. Once peer review is complete, reviewer comments and names are published alongside the article, together with the authors’ responses and comments from registered users. Authors are encouraged to publish revised versions of their article. All versions of an article are linked and independently citable.</a:t>
            </a:r>
          </a:p>
          <a:p>
            <a:pPr marL="171450" indent="-171450">
              <a:buFont typeface="Arial" panose="020B0604020202020204" pitchFamily="34" charset="0"/>
              <a:buChar char="•"/>
            </a:pPr>
            <a:r>
              <a:rPr lang="en-GB" b="0" i="0" dirty="0">
                <a:solidFill>
                  <a:srgbClr val="404040"/>
                </a:solidFill>
                <a:effectLst/>
                <a:latin typeface="Arial" panose="020B0604020202020204" pitchFamily="34" charset="0"/>
              </a:rPr>
              <a:t>Articles that pass peer review are sent to major indexing databases such as PubMed, Scopus and Dimensions.</a:t>
            </a:r>
          </a:p>
        </p:txBody>
      </p:sp>
      <p:sp>
        <p:nvSpPr>
          <p:cNvPr id="4" name="Slide Number Placeholder 3"/>
          <p:cNvSpPr>
            <a:spLocks noGrp="1"/>
          </p:cNvSpPr>
          <p:nvPr>
            <p:ph type="sldNum" sz="quarter" idx="5"/>
          </p:nvPr>
        </p:nvSpPr>
        <p:spPr/>
        <p:txBody>
          <a:bodyPr/>
          <a:lstStyle/>
          <a:p>
            <a:fld id="{AD882B02-F5F0-4427-8FB6-67F2C48676D5}" type="slidenum">
              <a:rPr lang="en-GB" smtClean="0"/>
              <a:t>9</a:t>
            </a:fld>
            <a:endParaRPr lang="en-GB"/>
          </a:p>
        </p:txBody>
      </p:sp>
    </p:spTree>
    <p:extLst>
      <p:ext uri="{BB962C8B-B14F-4D97-AF65-F5344CB8AC3E}">
        <p14:creationId xmlns:p14="http://schemas.microsoft.com/office/powerpoint/2010/main" val="4156172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9CF2995-AB43-4B7C-B8CD-9DC7C3692A9C}" type="slidenum">
              <a:rPr lang="en-GB" smtClean="0"/>
              <a:t>11</a:t>
            </a:fld>
            <a:endParaRPr lang="en-GB"/>
          </a:p>
        </p:txBody>
      </p:sp>
    </p:spTree>
    <p:extLst>
      <p:ext uri="{BB962C8B-B14F-4D97-AF65-F5344CB8AC3E}">
        <p14:creationId xmlns:p14="http://schemas.microsoft.com/office/powerpoint/2010/main" val="34164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9CF2995-AB43-4B7C-B8CD-9DC7C3692A9C}" type="slidenum">
              <a:rPr lang="en-GB" smtClean="0"/>
              <a:t>12</a:t>
            </a:fld>
            <a:endParaRPr lang="en-GB"/>
          </a:p>
        </p:txBody>
      </p:sp>
    </p:spTree>
    <p:extLst>
      <p:ext uri="{BB962C8B-B14F-4D97-AF65-F5344CB8AC3E}">
        <p14:creationId xmlns:p14="http://schemas.microsoft.com/office/powerpoint/2010/main" val="3986868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E8DADA-5590-4C66-ACF2-3A2848BEE3A4}" type="slidenum">
              <a:rPr lang="en-GB" smtClean="0"/>
              <a:t>13</a:t>
            </a:fld>
            <a:endParaRPr lang="en-GB"/>
          </a:p>
        </p:txBody>
      </p:sp>
    </p:spTree>
    <p:extLst>
      <p:ext uri="{BB962C8B-B14F-4D97-AF65-F5344CB8AC3E}">
        <p14:creationId xmlns:p14="http://schemas.microsoft.com/office/powerpoint/2010/main" val="197977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E8DADA-5590-4C66-ACF2-3A2848BEE3A4}" type="slidenum">
              <a:rPr lang="en-GB" smtClean="0"/>
              <a:t>14</a:t>
            </a:fld>
            <a:endParaRPr lang="en-GB"/>
          </a:p>
        </p:txBody>
      </p:sp>
    </p:spTree>
    <p:extLst>
      <p:ext uri="{BB962C8B-B14F-4D97-AF65-F5344CB8AC3E}">
        <p14:creationId xmlns:p14="http://schemas.microsoft.com/office/powerpoint/2010/main" val="14790110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Rigorous prepublication checks and transparent peer review that enhances the scientific discourse: not a version of record but a record of versions.</a:t>
            </a:r>
          </a:p>
          <a:p>
            <a:pPr marL="171450" indent="-171450">
              <a:buFont typeface="Arial" panose="020B0604020202020204" pitchFamily="34" charset="0"/>
              <a:buChar char="•"/>
            </a:pPr>
            <a:r>
              <a:rPr lang="en-GB" dirty="0"/>
              <a:t>Supporting reform of research assessment by publishing diverse article types and peer review reports enabling recognitions for these other contributions of researchers to their fields. Supporting article level metrics over venue based metrics to enable a fairer evaluation system based on the quality and impact of the individual contribution itself rather than the publication venue.</a:t>
            </a:r>
          </a:p>
          <a:p>
            <a:pPr marL="171450" indent="-171450">
              <a:buFont typeface="Arial" panose="020B0604020202020204" pitchFamily="34" charset="0"/>
              <a:buChar char="•"/>
            </a:pPr>
            <a:r>
              <a:rPr lang="en-GB" dirty="0"/>
              <a:t>Responsive infrastructure and policies to meet the changing researcher needs and adapting scholarly publishing ecosystem enabling innovation where needed.</a:t>
            </a:r>
          </a:p>
          <a:p>
            <a:pPr marL="171450" indent="-171450">
              <a:buFont typeface="Arial" panose="020B0604020202020204" pitchFamily="34" charset="0"/>
              <a:buChar char="•"/>
            </a:pPr>
            <a:r>
              <a:rPr lang="en-GB" dirty="0"/>
              <a:t>Curated communities and gateways ensuring readers can find relevant content and further cultivating the research community</a:t>
            </a:r>
          </a:p>
        </p:txBody>
      </p:sp>
      <p:sp>
        <p:nvSpPr>
          <p:cNvPr id="4" name="Slide Number Placeholder 3"/>
          <p:cNvSpPr>
            <a:spLocks noGrp="1"/>
          </p:cNvSpPr>
          <p:nvPr>
            <p:ph type="sldNum" sz="quarter" idx="5"/>
          </p:nvPr>
        </p:nvSpPr>
        <p:spPr/>
        <p:txBody>
          <a:bodyPr/>
          <a:lstStyle/>
          <a:p>
            <a:fld id="{BE731BBC-DBA6-429C-A3DE-BB3832397AB6}" type="slidenum">
              <a:rPr lang="en-GB" smtClean="0"/>
              <a:t>15</a:t>
            </a:fld>
            <a:endParaRPr lang="en-GB"/>
          </a:p>
        </p:txBody>
      </p:sp>
    </p:spTree>
    <p:extLst>
      <p:ext uri="{BB962C8B-B14F-4D97-AF65-F5344CB8AC3E}">
        <p14:creationId xmlns:p14="http://schemas.microsoft.com/office/powerpoint/2010/main" val="2359550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4E8DADA-5590-4C66-ACF2-3A2848BEE3A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10518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1000 cover">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266381C-2ECF-4043-B1BC-1EDDA8E9B5C8}"/>
              </a:ext>
            </a:extLst>
          </p:cNvPr>
          <p:cNvSpPr/>
          <p:nvPr userDrawn="1"/>
        </p:nvSpPr>
        <p:spPr>
          <a:xfrm flipV="1">
            <a:off x="620853" y="5491970"/>
            <a:ext cx="10909508" cy="4571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picture containing text&#10;&#10;Description automatically generated">
            <a:extLst>
              <a:ext uri="{FF2B5EF4-FFF2-40B4-BE49-F238E27FC236}">
                <a16:creationId xmlns:a16="http://schemas.microsoft.com/office/drawing/2014/main" id="{3018A6C8-42E1-9F41-B467-00A151FB5A67}"/>
              </a:ext>
            </a:extLst>
          </p:cNvPr>
          <p:cNvPicPr>
            <a:picLocks noChangeAspect="1"/>
          </p:cNvPicPr>
          <p:nvPr userDrawn="1"/>
        </p:nvPicPr>
        <p:blipFill>
          <a:blip r:embed="rId2"/>
          <a:stretch>
            <a:fillRect/>
          </a:stretch>
        </p:blipFill>
        <p:spPr>
          <a:xfrm>
            <a:off x="620853" y="1482878"/>
            <a:ext cx="3759200" cy="2755900"/>
          </a:xfrm>
          <a:prstGeom prst="rect">
            <a:avLst/>
          </a:prstGeom>
        </p:spPr>
      </p:pic>
      <p:pic>
        <p:nvPicPr>
          <p:cNvPr id="14" name="Picture 13" descr="Icon&#10;&#10;Description automatically generated">
            <a:extLst>
              <a:ext uri="{FF2B5EF4-FFF2-40B4-BE49-F238E27FC236}">
                <a16:creationId xmlns:a16="http://schemas.microsoft.com/office/drawing/2014/main" id="{AC610442-C347-C34A-9779-27C66DEA3340}"/>
              </a:ext>
            </a:extLst>
          </p:cNvPr>
          <p:cNvPicPr>
            <a:picLocks noChangeAspect="1"/>
          </p:cNvPicPr>
          <p:nvPr userDrawn="1"/>
        </p:nvPicPr>
        <p:blipFill>
          <a:blip r:embed="rId3"/>
          <a:stretch>
            <a:fillRect/>
          </a:stretch>
        </p:blipFill>
        <p:spPr>
          <a:xfrm>
            <a:off x="11036300" y="555001"/>
            <a:ext cx="494061" cy="765310"/>
          </a:xfrm>
          <a:prstGeom prst="rect">
            <a:avLst/>
          </a:prstGeom>
        </p:spPr>
      </p:pic>
      <p:pic>
        <p:nvPicPr>
          <p:cNvPr id="16" name="Picture 15" descr="Text&#10;&#10;Description automatically generated">
            <a:extLst>
              <a:ext uri="{FF2B5EF4-FFF2-40B4-BE49-F238E27FC236}">
                <a16:creationId xmlns:a16="http://schemas.microsoft.com/office/drawing/2014/main" id="{A101C16B-80C8-6E45-ABC9-82248C0FE8FB}"/>
              </a:ext>
            </a:extLst>
          </p:cNvPr>
          <p:cNvPicPr>
            <a:picLocks noChangeAspect="1"/>
          </p:cNvPicPr>
          <p:nvPr userDrawn="1"/>
        </p:nvPicPr>
        <p:blipFill>
          <a:blip r:embed="rId4"/>
          <a:stretch>
            <a:fillRect/>
          </a:stretch>
        </p:blipFill>
        <p:spPr>
          <a:xfrm>
            <a:off x="620853" y="5836924"/>
            <a:ext cx="4902200" cy="622300"/>
          </a:xfrm>
          <a:prstGeom prst="rect">
            <a:avLst/>
          </a:prstGeom>
        </p:spPr>
      </p:pic>
    </p:spTree>
    <p:extLst>
      <p:ext uri="{BB962C8B-B14F-4D97-AF65-F5344CB8AC3E}">
        <p14:creationId xmlns:p14="http://schemas.microsoft.com/office/powerpoint/2010/main" val="54202075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1000 editable cover">
    <p:bg>
      <p:bgRef idx="1001">
        <a:schemeClr val="bg2"/>
      </p:bgRef>
    </p:bg>
    <p:spTree>
      <p:nvGrpSpPr>
        <p:cNvPr id="1" name=""/>
        <p:cNvGrpSpPr/>
        <p:nvPr/>
      </p:nvGrpSpPr>
      <p:grpSpPr>
        <a:xfrm>
          <a:off x="0" y="0"/>
          <a:ext cx="0" cy="0"/>
          <a:chOff x="0" y="0"/>
          <a:chExt cx="0" cy="0"/>
        </a:xfrm>
      </p:grpSpPr>
      <p:sp>
        <p:nvSpPr>
          <p:cNvPr id="11" name="Text Placeholder 7">
            <a:extLst>
              <a:ext uri="{FF2B5EF4-FFF2-40B4-BE49-F238E27FC236}">
                <a16:creationId xmlns:a16="http://schemas.microsoft.com/office/drawing/2014/main" id="{3D7D54DB-AD49-374C-967F-BB7865DA2AFA}"/>
              </a:ext>
            </a:extLst>
          </p:cNvPr>
          <p:cNvSpPr>
            <a:spLocks noGrp="1"/>
          </p:cNvSpPr>
          <p:nvPr>
            <p:ph type="body" sz="quarter" idx="10" hasCustomPrompt="1"/>
          </p:nvPr>
        </p:nvSpPr>
        <p:spPr>
          <a:xfrm>
            <a:off x="2127250" y="3665395"/>
            <a:ext cx="7937500" cy="639038"/>
          </a:xfrm>
        </p:spPr>
        <p:txBody>
          <a:bodyPr>
            <a:noAutofit/>
          </a:bodyPr>
          <a:lstStyle>
            <a:lvl1pPr marL="0" indent="0" algn="ctr">
              <a:buNone/>
              <a:defRPr sz="3600" b="1">
                <a:solidFill>
                  <a:schemeClr val="bg1"/>
                </a:solidFill>
              </a:defRPr>
            </a:lvl1pPr>
            <a:lvl2pPr marL="457200" indent="0">
              <a:buNone/>
              <a:defRPr b="1"/>
            </a:lvl2pPr>
            <a:lvl3pPr marL="914400" indent="0">
              <a:buNone/>
              <a:defRPr b="1"/>
            </a:lvl3pPr>
            <a:lvl4pPr marL="1371600" indent="0">
              <a:buNone/>
              <a:defRPr b="1"/>
            </a:lvl4pPr>
            <a:lvl5pPr marL="1828800" indent="0">
              <a:buNone/>
              <a:defRPr b="1"/>
            </a:lvl5pPr>
          </a:lstStyle>
          <a:p>
            <a:pPr lvl="0"/>
            <a:r>
              <a:rPr lang="en-US" dirty="0"/>
              <a:t>Title slide option 1</a:t>
            </a:r>
          </a:p>
        </p:txBody>
      </p:sp>
      <p:sp>
        <p:nvSpPr>
          <p:cNvPr id="12" name="Text Placeholder 9">
            <a:extLst>
              <a:ext uri="{FF2B5EF4-FFF2-40B4-BE49-F238E27FC236}">
                <a16:creationId xmlns:a16="http://schemas.microsoft.com/office/drawing/2014/main" id="{52296B93-0693-CE4C-B35B-6CEC877DD0ED}"/>
              </a:ext>
            </a:extLst>
          </p:cNvPr>
          <p:cNvSpPr>
            <a:spLocks noGrp="1"/>
          </p:cNvSpPr>
          <p:nvPr>
            <p:ph type="body" sz="quarter" idx="11" hasCustomPrompt="1"/>
          </p:nvPr>
        </p:nvSpPr>
        <p:spPr>
          <a:xfrm>
            <a:off x="2127250" y="4465476"/>
            <a:ext cx="7937499" cy="595312"/>
          </a:xfrm>
        </p:spPr>
        <p:txBody>
          <a:bodyPr>
            <a:normAutofit/>
          </a:bodyPr>
          <a:lstStyle>
            <a:lvl1pPr marL="0" indent="0" algn="ctr">
              <a:buNone/>
              <a:defRPr sz="2400" b="1">
                <a:solidFill>
                  <a:schemeClr val="accent3">
                    <a:lumMod val="50000"/>
                  </a:schemeClr>
                </a:solidFill>
              </a:defRPr>
            </a:lvl1pPr>
            <a:lvl2pPr marL="457200" indent="0" algn="ctr">
              <a:buNone/>
              <a:defRPr>
                <a:solidFill>
                  <a:schemeClr val="accent2"/>
                </a:solidFill>
              </a:defRPr>
            </a:lvl2pPr>
            <a:lvl3pPr marL="914400" indent="0" algn="ctr">
              <a:buNone/>
              <a:defRPr>
                <a:solidFill>
                  <a:schemeClr val="accent2"/>
                </a:solidFill>
              </a:defRPr>
            </a:lvl3pPr>
            <a:lvl4pPr marL="1371600" indent="0" algn="ctr">
              <a:buNone/>
              <a:defRPr>
                <a:solidFill>
                  <a:schemeClr val="accent2"/>
                </a:solidFill>
              </a:defRPr>
            </a:lvl4pPr>
            <a:lvl5pPr marL="1828800" indent="0" algn="ctr">
              <a:buNone/>
              <a:defRPr>
                <a:solidFill>
                  <a:schemeClr val="accent2"/>
                </a:solidFill>
              </a:defRPr>
            </a:lvl5pPr>
          </a:lstStyle>
          <a:p>
            <a:pPr lvl="0"/>
            <a:r>
              <a:rPr lang="en-US" dirty="0"/>
              <a:t>Presenter name or other subtitle</a:t>
            </a:r>
          </a:p>
        </p:txBody>
      </p:sp>
      <p:pic>
        <p:nvPicPr>
          <p:cNvPr id="4" name="Picture 3">
            <a:extLst>
              <a:ext uri="{FF2B5EF4-FFF2-40B4-BE49-F238E27FC236}">
                <a16:creationId xmlns:a16="http://schemas.microsoft.com/office/drawing/2014/main" id="{4B8D8870-7050-0647-BC8A-79713D27313B}"/>
              </a:ext>
            </a:extLst>
          </p:cNvPr>
          <p:cNvPicPr>
            <a:picLocks noChangeAspect="1"/>
          </p:cNvPicPr>
          <p:nvPr userDrawn="1"/>
        </p:nvPicPr>
        <p:blipFill>
          <a:blip r:embed="rId2"/>
          <a:stretch>
            <a:fillRect/>
          </a:stretch>
        </p:blipFill>
        <p:spPr>
          <a:xfrm>
            <a:off x="4038600" y="5875299"/>
            <a:ext cx="4114800" cy="355600"/>
          </a:xfrm>
          <a:prstGeom prst="rect">
            <a:avLst/>
          </a:prstGeom>
        </p:spPr>
      </p:pic>
    </p:spTree>
    <p:extLst>
      <p:ext uri="{BB962C8B-B14F-4D97-AF65-F5344CB8AC3E}">
        <p14:creationId xmlns:p14="http://schemas.microsoft.com/office/powerpoint/2010/main" val="1415407195"/>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1000 photo4 cover">
    <p:bg>
      <p:bgRef idx="1001">
        <a:schemeClr val="bg2"/>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0117FD7-5F0D-AC4A-9386-44C7F0E679A8}"/>
              </a:ext>
            </a:extLst>
          </p:cNvPr>
          <p:cNvSpPr/>
          <p:nvPr userDrawn="1"/>
        </p:nvSpPr>
        <p:spPr>
          <a:xfrm>
            <a:off x="0" y="3428999"/>
            <a:ext cx="12191999" cy="3429001"/>
          </a:xfrm>
          <a:prstGeom prst="rect">
            <a:avLst/>
          </a:prstGeom>
          <a:solidFill>
            <a:schemeClr val="accent3">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7">
            <a:extLst>
              <a:ext uri="{FF2B5EF4-FFF2-40B4-BE49-F238E27FC236}">
                <a16:creationId xmlns:a16="http://schemas.microsoft.com/office/drawing/2014/main" id="{0DAF3539-1D46-8A43-BE42-F91AD8FD9668}"/>
              </a:ext>
            </a:extLst>
          </p:cNvPr>
          <p:cNvSpPr>
            <a:spLocks noGrp="1"/>
          </p:cNvSpPr>
          <p:nvPr>
            <p:ph type="body" sz="quarter" idx="10" hasCustomPrompt="1"/>
          </p:nvPr>
        </p:nvSpPr>
        <p:spPr>
          <a:xfrm>
            <a:off x="1271588" y="3925375"/>
            <a:ext cx="9670578" cy="639038"/>
          </a:xfrm>
        </p:spPr>
        <p:txBody>
          <a:bodyPr>
            <a:noAutofit/>
          </a:bodyPr>
          <a:lstStyle>
            <a:lvl1pPr marL="0" indent="0" algn="ctr">
              <a:buNone/>
              <a:defRPr sz="3600" b="1">
                <a:solidFill>
                  <a:schemeClr val="bg1"/>
                </a:solidFill>
              </a:defRPr>
            </a:lvl1pPr>
            <a:lvl2pPr marL="457200" indent="0">
              <a:buNone/>
              <a:defRPr b="1"/>
            </a:lvl2pPr>
            <a:lvl3pPr marL="914400" indent="0">
              <a:buNone/>
              <a:defRPr b="1"/>
            </a:lvl3pPr>
            <a:lvl4pPr marL="1371600" indent="0">
              <a:buNone/>
              <a:defRPr b="1"/>
            </a:lvl4pPr>
            <a:lvl5pPr marL="1828800" indent="0">
              <a:buNone/>
              <a:defRPr b="1"/>
            </a:lvl5pPr>
          </a:lstStyle>
          <a:p>
            <a:pPr lvl="0"/>
            <a:r>
              <a:rPr lang="en-US" dirty="0"/>
              <a:t>Title slide option 2 - Photographic</a:t>
            </a:r>
          </a:p>
        </p:txBody>
      </p:sp>
      <p:sp>
        <p:nvSpPr>
          <p:cNvPr id="6" name="Text Placeholder 9">
            <a:extLst>
              <a:ext uri="{FF2B5EF4-FFF2-40B4-BE49-F238E27FC236}">
                <a16:creationId xmlns:a16="http://schemas.microsoft.com/office/drawing/2014/main" id="{54AE1A38-4B65-784D-98AC-C10DC0CBA38F}"/>
              </a:ext>
            </a:extLst>
          </p:cNvPr>
          <p:cNvSpPr>
            <a:spLocks noGrp="1"/>
          </p:cNvSpPr>
          <p:nvPr>
            <p:ph type="body" sz="quarter" idx="11" hasCustomPrompt="1"/>
          </p:nvPr>
        </p:nvSpPr>
        <p:spPr>
          <a:xfrm>
            <a:off x="1271588" y="4725456"/>
            <a:ext cx="9670578" cy="595312"/>
          </a:xfrm>
        </p:spPr>
        <p:txBody>
          <a:bodyPr>
            <a:normAutofit/>
          </a:bodyPr>
          <a:lstStyle>
            <a:lvl1pPr marL="0" indent="0" algn="ctr">
              <a:buNone/>
              <a:defRPr sz="2400" b="1">
                <a:solidFill>
                  <a:schemeClr val="accent3">
                    <a:lumMod val="50000"/>
                  </a:schemeClr>
                </a:solidFill>
              </a:defRPr>
            </a:lvl1pPr>
            <a:lvl2pPr marL="457200" indent="0" algn="ctr">
              <a:buNone/>
              <a:defRPr>
                <a:solidFill>
                  <a:schemeClr val="accent2"/>
                </a:solidFill>
              </a:defRPr>
            </a:lvl2pPr>
            <a:lvl3pPr marL="914400" indent="0" algn="ctr">
              <a:buNone/>
              <a:defRPr>
                <a:solidFill>
                  <a:schemeClr val="accent2"/>
                </a:solidFill>
              </a:defRPr>
            </a:lvl3pPr>
            <a:lvl4pPr marL="1371600" indent="0" algn="ctr">
              <a:buNone/>
              <a:defRPr>
                <a:solidFill>
                  <a:schemeClr val="accent2"/>
                </a:solidFill>
              </a:defRPr>
            </a:lvl4pPr>
            <a:lvl5pPr marL="1828800" indent="0" algn="ctr">
              <a:buNone/>
              <a:defRPr>
                <a:solidFill>
                  <a:schemeClr val="accent2"/>
                </a:solidFill>
              </a:defRPr>
            </a:lvl5pPr>
          </a:lstStyle>
          <a:p>
            <a:pPr lvl="0"/>
            <a:r>
              <a:rPr lang="en-US" dirty="0"/>
              <a:t>Image preselected 4</a:t>
            </a:r>
          </a:p>
        </p:txBody>
      </p:sp>
      <p:pic>
        <p:nvPicPr>
          <p:cNvPr id="8" name="Picture 7">
            <a:extLst>
              <a:ext uri="{FF2B5EF4-FFF2-40B4-BE49-F238E27FC236}">
                <a16:creationId xmlns:a16="http://schemas.microsoft.com/office/drawing/2014/main" id="{58F76BE4-2B79-1840-98A6-873FBEF2F546}"/>
              </a:ext>
            </a:extLst>
          </p:cNvPr>
          <p:cNvPicPr>
            <a:picLocks noChangeAspect="1"/>
          </p:cNvPicPr>
          <p:nvPr userDrawn="1"/>
        </p:nvPicPr>
        <p:blipFill>
          <a:blip r:embed="rId2"/>
          <a:stretch>
            <a:fillRect/>
          </a:stretch>
        </p:blipFill>
        <p:spPr>
          <a:xfrm>
            <a:off x="4038600" y="5875299"/>
            <a:ext cx="4114800" cy="355600"/>
          </a:xfrm>
          <a:prstGeom prst="rect">
            <a:avLst/>
          </a:prstGeom>
        </p:spPr>
      </p:pic>
    </p:spTree>
    <p:extLst>
      <p:ext uri="{BB962C8B-B14F-4D97-AF65-F5344CB8AC3E}">
        <p14:creationId xmlns:p14="http://schemas.microsoft.com/office/powerpoint/2010/main" val="182773892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1000 add photo - transparent band  cover">
    <p:bg>
      <p:bgRef idx="1001">
        <a:schemeClr val="bg2"/>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893B5BB-E9FB-F945-8E94-A2221E87723E}"/>
              </a:ext>
            </a:extLst>
          </p:cNvPr>
          <p:cNvSpPr/>
          <p:nvPr userDrawn="1"/>
        </p:nvSpPr>
        <p:spPr>
          <a:xfrm>
            <a:off x="0" y="3428999"/>
            <a:ext cx="12191999" cy="3429001"/>
          </a:xfrm>
          <a:prstGeom prst="rect">
            <a:avLst/>
          </a:prstGeom>
          <a:solidFill>
            <a:schemeClr val="accent3">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7">
            <a:extLst>
              <a:ext uri="{FF2B5EF4-FFF2-40B4-BE49-F238E27FC236}">
                <a16:creationId xmlns:a16="http://schemas.microsoft.com/office/drawing/2014/main" id="{E6304ED4-4F4D-984E-88DB-63EB44C5070B}"/>
              </a:ext>
            </a:extLst>
          </p:cNvPr>
          <p:cNvSpPr>
            <a:spLocks noGrp="1"/>
          </p:cNvSpPr>
          <p:nvPr>
            <p:ph type="body" sz="quarter" idx="12" hasCustomPrompt="1"/>
          </p:nvPr>
        </p:nvSpPr>
        <p:spPr>
          <a:xfrm>
            <a:off x="1271588" y="3925375"/>
            <a:ext cx="9670578" cy="639038"/>
          </a:xfrm>
        </p:spPr>
        <p:txBody>
          <a:bodyPr>
            <a:noAutofit/>
          </a:bodyPr>
          <a:lstStyle>
            <a:lvl1pPr marL="0" indent="0" algn="ctr">
              <a:buNone/>
              <a:defRPr sz="3600" b="1">
                <a:solidFill>
                  <a:schemeClr val="bg1"/>
                </a:solidFill>
              </a:defRPr>
            </a:lvl1pPr>
            <a:lvl2pPr marL="457200" indent="0">
              <a:buNone/>
              <a:defRPr b="1"/>
            </a:lvl2pPr>
            <a:lvl3pPr marL="914400" indent="0">
              <a:buNone/>
              <a:defRPr b="1"/>
            </a:lvl3pPr>
            <a:lvl4pPr marL="1371600" indent="0">
              <a:buNone/>
              <a:defRPr b="1"/>
            </a:lvl4pPr>
            <a:lvl5pPr marL="1828800" indent="0">
              <a:buNone/>
              <a:defRPr b="1"/>
            </a:lvl5pPr>
          </a:lstStyle>
          <a:p>
            <a:pPr lvl="0"/>
            <a:r>
              <a:rPr lang="en-US" dirty="0"/>
              <a:t>Title slide option 5 - Photographic</a:t>
            </a:r>
          </a:p>
        </p:txBody>
      </p:sp>
      <p:sp>
        <p:nvSpPr>
          <p:cNvPr id="8" name="Text Placeholder 9">
            <a:extLst>
              <a:ext uri="{FF2B5EF4-FFF2-40B4-BE49-F238E27FC236}">
                <a16:creationId xmlns:a16="http://schemas.microsoft.com/office/drawing/2014/main" id="{2D4FEC09-9862-DF41-9480-7B408AE024DD}"/>
              </a:ext>
            </a:extLst>
          </p:cNvPr>
          <p:cNvSpPr>
            <a:spLocks noGrp="1"/>
          </p:cNvSpPr>
          <p:nvPr>
            <p:ph type="body" sz="quarter" idx="13" hasCustomPrompt="1"/>
          </p:nvPr>
        </p:nvSpPr>
        <p:spPr>
          <a:xfrm>
            <a:off x="1271588" y="4725456"/>
            <a:ext cx="9670578" cy="595312"/>
          </a:xfrm>
        </p:spPr>
        <p:txBody>
          <a:bodyPr>
            <a:normAutofit/>
          </a:bodyPr>
          <a:lstStyle>
            <a:lvl1pPr marL="0" indent="0" algn="ctr">
              <a:buNone/>
              <a:defRPr sz="2400" b="1">
                <a:solidFill>
                  <a:schemeClr val="accent3">
                    <a:lumMod val="50000"/>
                  </a:schemeClr>
                </a:solidFill>
              </a:defRPr>
            </a:lvl1pPr>
            <a:lvl2pPr marL="457200" indent="0" algn="ctr">
              <a:buNone/>
              <a:defRPr>
                <a:solidFill>
                  <a:schemeClr val="accent2"/>
                </a:solidFill>
              </a:defRPr>
            </a:lvl2pPr>
            <a:lvl3pPr marL="914400" indent="0" algn="ctr">
              <a:buNone/>
              <a:defRPr>
                <a:solidFill>
                  <a:schemeClr val="accent2"/>
                </a:solidFill>
              </a:defRPr>
            </a:lvl3pPr>
            <a:lvl4pPr marL="1371600" indent="0" algn="ctr">
              <a:buNone/>
              <a:defRPr>
                <a:solidFill>
                  <a:schemeClr val="accent2"/>
                </a:solidFill>
              </a:defRPr>
            </a:lvl4pPr>
            <a:lvl5pPr marL="1828800" indent="0" algn="ctr">
              <a:buNone/>
              <a:defRPr>
                <a:solidFill>
                  <a:schemeClr val="accent2"/>
                </a:solidFill>
              </a:defRPr>
            </a:lvl5pPr>
          </a:lstStyle>
          <a:p>
            <a:pPr lvl="0"/>
            <a:r>
              <a:rPr lang="en-US" dirty="0"/>
              <a:t>Add image using Fill / Picture or texture fill</a:t>
            </a:r>
          </a:p>
        </p:txBody>
      </p:sp>
      <p:pic>
        <p:nvPicPr>
          <p:cNvPr id="6" name="Picture 5">
            <a:extLst>
              <a:ext uri="{FF2B5EF4-FFF2-40B4-BE49-F238E27FC236}">
                <a16:creationId xmlns:a16="http://schemas.microsoft.com/office/drawing/2014/main" id="{EB67844F-0EBD-1141-BBA9-D904A672FE80}"/>
              </a:ext>
            </a:extLst>
          </p:cNvPr>
          <p:cNvPicPr>
            <a:picLocks noChangeAspect="1"/>
          </p:cNvPicPr>
          <p:nvPr userDrawn="1"/>
        </p:nvPicPr>
        <p:blipFill>
          <a:blip r:embed="rId2"/>
          <a:stretch>
            <a:fillRect/>
          </a:stretch>
        </p:blipFill>
        <p:spPr>
          <a:xfrm>
            <a:off x="4038600" y="5875299"/>
            <a:ext cx="4114800" cy="355600"/>
          </a:xfrm>
          <a:prstGeom prst="rect">
            <a:avLst/>
          </a:prstGeom>
        </p:spPr>
      </p:pic>
    </p:spTree>
    <p:extLst>
      <p:ext uri="{BB962C8B-B14F-4D97-AF65-F5344CB8AC3E}">
        <p14:creationId xmlns:p14="http://schemas.microsoft.com/office/powerpoint/2010/main" val="1872622521"/>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1000 add photo cover">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B24274-A03F-E94A-9EE1-8A0F47CA3A91}"/>
              </a:ext>
            </a:extLst>
          </p:cNvPr>
          <p:cNvSpPr/>
          <p:nvPr userDrawn="1"/>
        </p:nvSpPr>
        <p:spPr>
          <a:xfrm>
            <a:off x="0" y="3428999"/>
            <a:ext cx="12192000" cy="342900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88246464-E573-3B4F-A613-6055D9F0989D}"/>
              </a:ext>
            </a:extLst>
          </p:cNvPr>
          <p:cNvSpPr>
            <a:spLocks noGrp="1"/>
          </p:cNvSpPr>
          <p:nvPr>
            <p:ph type="pic" sz="quarter" idx="12"/>
          </p:nvPr>
        </p:nvSpPr>
        <p:spPr>
          <a:xfrm>
            <a:off x="0" y="0"/>
            <a:ext cx="12192000" cy="3429000"/>
          </a:xfrm>
        </p:spPr>
        <p:txBody>
          <a:bodyPr/>
          <a:lstStyle/>
          <a:p>
            <a:endParaRPr lang="en-US" dirty="0"/>
          </a:p>
        </p:txBody>
      </p:sp>
      <p:sp>
        <p:nvSpPr>
          <p:cNvPr id="12" name="Text Placeholder 7">
            <a:extLst>
              <a:ext uri="{FF2B5EF4-FFF2-40B4-BE49-F238E27FC236}">
                <a16:creationId xmlns:a16="http://schemas.microsoft.com/office/drawing/2014/main" id="{79194BB7-BF1B-EF4B-9B66-0892636FC2AE}"/>
              </a:ext>
            </a:extLst>
          </p:cNvPr>
          <p:cNvSpPr>
            <a:spLocks noGrp="1"/>
          </p:cNvSpPr>
          <p:nvPr>
            <p:ph type="body" sz="quarter" idx="13" hasCustomPrompt="1"/>
          </p:nvPr>
        </p:nvSpPr>
        <p:spPr>
          <a:xfrm>
            <a:off x="1271588" y="3925375"/>
            <a:ext cx="9670578" cy="639038"/>
          </a:xfrm>
        </p:spPr>
        <p:txBody>
          <a:bodyPr>
            <a:noAutofit/>
          </a:bodyPr>
          <a:lstStyle>
            <a:lvl1pPr marL="0" indent="0" algn="ctr">
              <a:buNone/>
              <a:defRPr sz="3600" b="1">
                <a:solidFill>
                  <a:schemeClr val="bg1"/>
                </a:solidFill>
              </a:defRPr>
            </a:lvl1pPr>
            <a:lvl2pPr marL="457200" indent="0">
              <a:buNone/>
              <a:defRPr b="1"/>
            </a:lvl2pPr>
            <a:lvl3pPr marL="914400" indent="0">
              <a:buNone/>
              <a:defRPr b="1"/>
            </a:lvl3pPr>
            <a:lvl4pPr marL="1371600" indent="0">
              <a:buNone/>
              <a:defRPr b="1"/>
            </a:lvl4pPr>
            <a:lvl5pPr marL="1828800" indent="0">
              <a:buNone/>
              <a:defRPr b="1"/>
            </a:lvl5pPr>
          </a:lstStyle>
          <a:p>
            <a:pPr lvl="0"/>
            <a:r>
              <a:rPr lang="en-US" dirty="0"/>
              <a:t>Title slide option 5 - Photographic</a:t>
            </a:r>
          </a:p>
        </p:txBody>
      </p:sp>
      <p:sp>
        <p:nvSpPr>
          <p:cNvPr id="13" name="Text Placeholder 9">
            <a:extLst>
              <a:ext uri="{FF2B5EF4-FFF2-40B4-BE49-F238E27FC236}">
                <a16:creationId xmlns:a16="http://schemas.microsoft.com/office/drawing/2014/main" id="{F7CF68CE-772B-FC4C-9554-25A0E68D39F0}"/>
              </a:ext>
            </a:extLst>
          </p:cNvPr>
          <p:cNvSpPr>
            <a:spLocks noGrp="1"/>
          </p:cNvSpPr>
          <p:nvPr>
            <p:ph type="body" sz="quarter" idx="14" hasCustomPrompt="1"/>
          </p:nvPr>
        </p:nvSpPr>
        <p:spPr>
          <a:xfrm>
            <a:off x="1271588" y="4725456"/>
            <a:ext cx="9670578" cy="595312"/>
          </a:xfrm>
        </p:spPr>
        <p:txBody>
          <a:bodyPr>
            <a:normAutofit/>
          </a:bodyPr>
          <a:lstStyle>
            <a:lvl1pPr marL="0" indent="0" algn="ctr">
              <a:buNone/>
              <a:defRPr sz="2400" b="1">
                <a:solidFill>
                  <a:schemeClr val="accent3">
                    <a:lumMod val="50000"/>
                  </a:schemeClr>
                </a:solidFill>
              </a:defRPr>
            </a:lvl1pPr>
            <a:lvl2pPr marL="457200" indent="0" algn="ctr">
              <a:buNone/>
              <a:defRPr>
                <a:solidFill>
                  <a:schemeClr val="accent2"/>
                </a:solidFill>
              </a:defRPr>
            </a:lvl2pPr>
            <a:lvl3pPr marL="914400" indent="0" algn="ctr">
              <a:buNone/>
              <a:defRPr>
                <a:solidFill>
                  <a:schemeClr val="accent2"/>
                </a:solidFill>
              </a:defRPr>
            </a:lvl3pPr>
            <a:lvl4pPr marL="1371600" indent="0" algn="ctr">
              <a:buNone/>
              <a:defRPr>
                <a:solidFill>
                  <a:schemeClr val="accent2"/>
                </a:solidFill>
              </a:defRPr>
            </a:lvl4pPr>
            <a:lvl5pPr marL="1828800" indent="0" algn="ctr">
              <a:buNone/>
              <a:defRPr>
                <a:solidFill>
                  <a:schemeClr val="accent2"/>
                </a:solidFill>
              </a:defRPr>
            </a:lvl5pPr>
          </a:lstStyle>
          <a:p>
            <a:pPr lvl="0"/>
            <a:r>
              <a:rPr lang="en-US" dirty="0"/>
              <a:t>Drag and drop image</a:t>
            </a:r>
          </a:p>
        </p:txBody>
      </p:sp>
      <p:pic>
        <p:nvPicPr>
          <p:cNvPr id="7" name="Picture 6">
            <a:extLst>
              <a:ext uri="{FF2B5EF4-FFF2-40B4-BE49-F238E27FC236}">
                <a16:creationId xmlns:a16="http://schemas.microsoft.com/office/drawing/2014/main" id="{7CF86DFB-509E-F446-BBDF-5ECD83B67529}"/>
              </a:ext>
            </a:extLst>
          </p:cNvPr>
          <p:cNvPicPr>
            <a:picLocks noChangeAspect="1"/>
          </p:cNvPicPr>
          <p:nvPr userDrawn="1"/>
        </p:nvPicPr>
        <p:blipFill>
          <a:blip r:embed="rId2"/>
          <a:stretch>
            <a:fillRect/>
          </a:stretch>
        </p:blipFill>
        <p:spPr>
          <a:xfrm>
            <a:off x="4038600" y="5875299"/>
            <a:ext cx="4114800" cy="355600"/>
          </a:xfrm>
          <a:prstGeom prst="rect">
            <a:avLst/>
          </a:prstGeom>
        </p:spPr>
      </p:pic>
    </p:spTree>
    <p:extLst>
      <p:ext uri="{BB962C8B-B14F-4D97-AF65-F5344CB8AC3E}">
        <p14:creationId xmlns:p14="http://schemas.microsoft.com/office/powerpoint/2010/main" val="2850236530"/>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12B13B3-F7F3-DB49-BE57-2494AAE5908D}"/>
              </a:ext>
            </a:extLst>
          </p:cNvPr>
          <p:cNvSpPr>
            <a:spLocks noGrp="1"/>
          </p:cNvSpPr>
          <p:nvPr>
            <p:ph type="pic" sz="quarter" idx="14"/>
          </p:nvPr>
        </p:nvSpPr>
        <p:spPr>
          <a:xfrm>
            <a:off x="2152939" y="1867895"/>
            <a:ext cx="3325813" cy="2717800"/>
          </a:xfrm>
        </p:spPr>
        <p:txBody>
          <a:bodyPr/>
          <a:lstStyle/>
          <a:p>
            <a:endParaRPr lang="en-US"/>
          </a:p>
        </p:txBody>
      </p:sp>
      <p:sp>
        <p:nvSpPr>
          <p:cNvPr id="3" name="Text Placeholder 7">
            <a:extLst>
              <a:ext uri="{FF2B5EF4-FFF2-40B4-BE49-F238E27FC236}">
                <a16:creationId xmlns:a16="http://schemas.microsoft.com/office/drawing/2014/main" id="{559DCD0E-8F10-9343-8703-ECA9580DD63F}"/>
              </a:ext>
            </a:extLst>
          </p:cNvPr>
          <p:cNvSpPr>
            <a:spLocks noGrp="1"/>
          </p:cNvSpPr>
          <p:nvPr>
            <p:ph type="body" sz="quarter" idx="13" hasCustomPrompt="1"/>
          </p:nvPr>
        </p:nvSpPr>
        <p:spPr>
          <a:xfrm>
            <a:off x="1271588" y="3925375"/>
            <a:ext cx="9670578" cy="639038"/>
          </a:xfrm>
        </p:spPr>
        <p:txBody>
          <a:bodyPr>
            <a:noAutofit/>
          </a:bodyPr>
          <a:lstStyle>
            <a:lvl1pPr marL="0" indent="0" algn="ctr">
              <a:buNone/>
              <a:defRPr sz="3600" b="1">
                <a:solidFill>
                  <a:schemeClr val="bg1"/>
                </a:solidFill>
              </a:defRPr>
            </a:lvl1pPr>
            <a:lvl2pPr marL="457200" indent="0">
              <a:buNone/>
              <a:defRPr b="1"/>
            </a:lvl2pPr>
            <a:lvl3pPr marL="914400" indent="0">
              <a:buNone/>
              <a:defRPr b="1"/>
            </a:lvl3pPr>
            <a:lvl4pPr marL="1371600" indent="0">
              <a:buNone/>
              <a:defRPr b="1"/>
            </a:lvl4pPr>
            <a:lvl5pPr marL="1828800" indent="0">
              <a:buNone/>
              <a:defRPr b="1"/>
            </a:lvl5pPr>
          </a:lstStyle>
          <a:p>
            <a:pPr lvl="0"/>
            <a:r>
              <a:rPr lang="en-US" dirty="0"/>
              <a:t>Title slide option 5 - Photographic</a:t>
            </a:r>
          </a:p>
        </p:txBody>
      </p:sp>
    </p:spTree>
    <p:extLst>
      <p:ext uri="{BB962C8B-B14F-4D97-AF65-F5344CB8AC3E}">
        <p14:creationId xmlns:p14="http://schemas.microsoft.com/office/powerpoint/2010/main" val="2932147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dex">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E6ABD5-36E3-0747-BCD3-4AB0F8E8CAA4}"/>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5">
            <a:extLst>
              <a:ext uri="{FF2B5EF4-FFF2-40B4-BE49-F238E27FC236}">
                <a16:creationId xmlns:a16="http://schemas.microsoft.com/office/drawing/2014/main" id="{BBE6D6A6-EFCD-8D41-ABB4-5AACBF5E4946}"/>
              </a:ext>
            </a:extLst>
          </p:cNvPr>
          <p:cNvSpPr>
            <a:spLocks noGrp="1"/>
          </p:cNvSpPr>
          <p:nvPr>
            <p:ph type="body" sz="quarter" idx="13"/>
          </p:nvPr>
        </p:nvSpPr>
        <p:spPr>
          <a:xfrm>
            <a:off x="515938" y="2133600"/>
            <a:ext cx="11160125" cy="3977005"/>
          </a:xfrm>
        </p:spPr>
        <p:txBody>
          <a:bodyPr lIns="0" tIns="0" rIns="0" bIns="0"/>
          <a:lstStyle>
            <a:lvl1pPr marL="586350" indent="-586350">
              <a:lnSpc>
                <a:spcPct val="90000"/>
              </a:lnSpc>
              <a:spcBef>
                <a:spcPts val="0"/>
              </a:spcBef>
              <a:spcAft>
                <a:spcPts val="4200"/>
              </a:spcAft>
              <a:buClr>
                <a:schemeClr val="accent3"/>
              </a:buClr>
              <a:buSzPct val="160000"/>
              <a:buFont typeface="+mj-lt"/>
              <a:buAutoNum type="arabicPeriod"/>
              <a:defRPr>
                <a:solidFill>
                  <a:schemeClr val="accent4"/>
                </a:solidFill>
              </a:defRPr>
            </a:lvl1pPr>
            <a:lvl2pPr marL="914400" indent="-457200">
              <a:buClr>
                <a:schemeClr val="accent1"/>
              </a:buClr>
              <a:buSzPct val="200000"/>
              <a:buFont typeface="+mj-lt"/>
              <a:buAutoNum type="arabicPeriod"/>
              <a:defRPr/>
            </a:lvl2pPr>
            <a:lvl3pPr marL="1371600" indent="-457200">
              <a:buClr>
                <a:schemeClr val="accent1"/>
              </a:buClr>
              <a:buSzPct val="200000"/>
              <a:buFont typeface="+mj-lt"/>
              <a:buAutoNum type="arabicPeriod"/>
              <a:defRPr/>
            </a:lvl3pPr>
            <a:lvl4pPr marL="1714500" indent="-342900">
              <a:buClr>
                <a:schemeClr val="accent1"/>
              </a:buClr>
              <a:buSzPct val="200000"/>
              <a:buFont typeface="+mj-lt"/>
              <a:buAutoNum type="arabicPeriod"/>
              <a:defRPr/>
            </a:lvl4pPr>
            <a:lvl5pPr marL="2171700" indent="-342900">
              <a:buClr>
                <a:schemeClr val="accent1"/>
              </a:buClr>
              <a:buSzPct val="200000"/>
              <a:buFont typeface="+mj-lt"/>
              <a:buAutoNum type="arabicPeriod"/>
              <a:defRPr/>
            </a:lvl5pPr>
          </a:lstStyle>
          <a:p>
            <a:pPr lvl="0"/>
            <a:r>
              <a:rPr lang="en-US" dirty="0"/>
              <a:t>Edit Master text styles</a:t>
            </a:r>
          </a:p>
          <a:p>
            <a:pPr lvl="0"/>
            <a:r>
              <a:rPr lang="en-US" dirty="0"/>
              <a:t>Lorem ipsum dolor</a:t>
            </a:r>
          </a:p>
          <a:p>
            <a:pPr lvl="0"/>
            <a:r>
              <a:rPr lang="en-US" dirty="0" err="1"/>
              <a:t>Consectetur</a:t>
            </a:r>
            <a:r>
              <a:rPr lang="en-US" dirty="0"/>
              <a:t> </a:t>
            </a:r>
            <a:r>
              <a:rPr lang="en-US" dirty="0" err="1"/>
              <a:t>adipiscing</a:t>
            </a:r>
            <a:r>
              <a:rPr lang="en-US" dirty="0"/>
              <a:t> </a:t>
            </a:r>
            <a:r>
              <a:rPr lang="en-US" dirty="0" err="1"/>
              <a:t>elit</a:t>
            </a:r>
            <a:endParaRPr lang="en-US" dirty="0"/>
          </a:p>
          <a:p>
            <a:pPr lvl="0"/>
            <a:r>
              <a:rPr lang="en-US" dirty="0" err="1"/>
              <a:t>Vestibulum</a:t>
            </a:r>
            <a:r>
              <a:rPr lang="en-US" dirty="0"/>
              <a:t> gravida </a:t>
            </a:r>
            <a:r>
              <a:rPr lang="en-US" dirty="0" err="1"/>
              <a:t>sed</a:t>
            </a:r>
            <a:r>
              <a:rPr lang="en-US" dirty="0"/>
              <a:t> </a:t>
            </a:r>
            <a:r>
              <a:rPr lang="en-US" dirty="0" err="1"/>
              <a:t>augue</a:t>
            </a:r>
            <a:r>
              <a:rPr lang="en-US" dirty="0"/>
              <a:t> at </a:t>
            </a:r>
            <a:r>
              <a:rPr lang="en-US" dirty="0" err="1"/>
              <a:t>tincidunt</a:t>
            </a:r>
            <a:r>
              <a:rPr lang="en-US" dirty="0"/>
              <a:t>, </a:t>
            </a:r>
            <a:r>
              <a:rPr lang="en-US" dirty="0" err="1"/>
              <a:t>nam</a:t>
            </a:r>
            <a:r>
              <a:rPr lang="en-US" dirty="0"/>
              <a:t> </a:t>
            </a:r>
            <a:r>
              <a:rPr lang="en-US" dirty="0" err="1"/>
              <a:t>pulvinar</a:t>
            </a:r>
            <a:r>
              <a:rPr lang="en-US" dirty="0"/>
              <a:t> </a:t>
            </a:r>
            <a:r>
              <a:rPr lang="en-US" dirty="0" err="1"/>
              <a:t>sollicitudin</a:t>
            </a:r>
            <a:endParaRPr lang="en-US" dirty="0"/>
          </a:p>
        </p:txBody>
      </p:sp>
      <p:sp>
        <p:nvSpPr>
          <p:cNvPr id="17" name="Text Placeholder 3">
            <a:extLst>
              <a:ext uri="{FF2B5EF4-FFF2-40B4-BE49-F238E27FC236}">
                <a16:creationId xmlns:a16="http://schemas.microsoft.com/office/drawing/2014/main" id="{D68FD9C4-195C-8B48-A050-E066F24A3B52}"/>
              </a:ext>
            </a:extLst>
          </p:cNvPr>
          <p:cNvSpPr>
            <a:spLocks noGrp="1"/>
          </p:cNvSpPr>
          <p:nvPr>
            <p:ph type="body" sz="quarter" idx="12" hasCustomPrompt="1"/>
          </p:nvPr>
        </p:nvSpPr>
        <p:spPr>
          <a:xfrm>
            <a:off x="515939" y="1039786"/>
            <a:ext cx="11160125" cy="703262"/>
          </a:xfrm>
        </p:spPr>
        <p:txBody>
          <a:bodyPr lIns="0" tIns="0" rIns="0" bIns="0"/>
          <a:lstStyle>
            <a:lvl1pPr marL="0" indent="0">
              <a:buNone/>
              <a:defRPr b="1">
                <a:solidFill>
                  <a:schemeClr val="accent4"/>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Subhead</a:t>
            </a:r>
          </a:p>
        </p:txBody>
      </p:sp>
      <p:sp>
        <p:nvSpPr>
          <p:cNvPr id="21" name="Title Placeholder 1">
            <a:extLst>
              <a:ext uri="{FF2B5EF4-FFF2-40B4-BE49-F238E27FC236}">
                <a16:creationId xmlns:a16="http://schemas.microsoft.com/office/drawing/2014/main" id="{C06B0E33-343B-F644-A6E3-846D153C01C1}"/>
              </a:ext>
            </a:extLst>
          </p:cNvPr>
          <p:cNvSpPr>
            <a:spLocks noGrp="1"/>
          </p:cNvSpPr>
          <p:nvPr>
            <p:ph type="title"/>
          </p:nvPr>
        </p:nvSpPr>
        <p:spPr>
          <a:xfrm>
            <a:off x="515938" y="116238"/>
            <a:ext cx="11160125" cy="886968"/>
          </a:xfrm>
          <a:prstGeom prst="rect">
            <a:avLst/>
          </a:prstGeom>
        </p:spPr>
        <p:txBody>
          <a:bodyPr vert="horz" lIns="0" tIns="108000" rIns="0" bIns="0" rtlCol="0" anchor="t" anchorCtr="0">
            <a:normAutofit/>
          </a:bodyPr>
          <a:lstStyle>
            <a:lvl1pPr>
              <a:lnSpc>
                <a:spcPct val="90000"/>
              </a:lnSpc>
              <a:defRPr>
                <a:solidFill>
                  <a:schemeClr val="accent3"/>
                </a:solidFill>
              </a:defRPr>
            </a:lvl1pPr>
          </a:lstStyle>
          <a:p>
            <a:r>
              <a:rPr lang="en-US" dirty="0"/>
              <a:t>Click to edit Master title style</a:t>
            </a:r>
          </a:p>
        </p:txBody>
      </p:sp>
      <p:pic>
        <p:nvPicPr>
          <p:cNvPr id="4" name="Picture 3">
            <a:extLst>
              <a:ext uri="{FF2B5EF4-FFF2-40B4-BE49-F238E27FC236}">
                <a16:creationId xmlns:a16="http://schemas.microsoft.com/office/drawing/2014/main" id="{04D46370-BCAE-B148-ACBC-6E155AF03F7E}"/>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1500502278"/>
      </p:ext>
    </p:extLst>
  </p:cSld>
  <p:clrMapOvr>
    <a:masterClrMapping/>
  </p:clrMapOvr>
  <p:extLst>
    <p:ext uri="{DCECCB84-F9BA-43D5-87BE-67443E8EF086}">
      <p15:sldGuideLst xmlns:p15="http://schemas.microsoft.com/office/powerpoint/2012/main">
        <p15:guide id="3" pos="3681">
          <p15:clr>
            <a:srgbClr val="FBAE40"/>
          </p15:clr>
        </p15:guide>
        <p15:guide id="5" pos="3840">
          <p15:clr>
            <a:srgbClr val="FBAE40"/>
          </p15:clr>
        </p15:guide>
        <p15:guide id="6" pos="3999">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15" name="Title Placeholder 1">
            <a:extLst>
              <a:ext uri="{FF2B5EF4-FFF2-40B4-BE49-F238E27FC236}">
                <a16:creationId xmlns:a16="http://schemas.microsoft.com/office/drawing/2014/main" id="{1543C1E1-6D23-D745-87F9-5155F537BF24}"/>
              </a:ext>
            </a:extLst>
          </p:cNvPr>
          <p:cNvSpPr>
            <a:spLocks noGrp="1"/>
          </p:cNvSpPr>
          <p:nvPr>
            <p:ph type="title"/>
          </p:nvPr>
        </p:nvSpPr>
        <p:spPr>
          <a:xfrm>
            <a:off x="515938" y="123987"/>
            <a:ext cx="11160125" cy="886968"/>
          </a:xfrm>
          <a:prstGeom prst="rect">
            <a:avLst/>
          </a:prstGeom>
        </p:spPr>
        <p:txBody>
          <a:bodyPr vert="horz" lIns="0" tIns="108000" rIns="0" bIns="0" rtlCol="0" anchor="t" anchorCtr="0">
            <a:normAutofit/>
          </a:bodyPr>
          <a:lstStyle>
            <a:lvl1pPr>
              <a:lnSpc>
                <a:spcPct val="90000"/>
              </a:lnSpc>
              <a:defRPr>
                <a:solidFill>
                  <a:schemeClr val="accent3"/>
                </a:solidFill>
              </a:defRPr>
            </a:lvl1pPr>
          </a:lstStyle>
          <a:p>
            <a:r>
              <a:rPr lang="en-US" dirty="0"/>
              <a:t>Click to edit Master title style</a:t>
            </a:r>
          </a:p>
        </p:txBody>
      </p:sp>
      <p:sp>
        <p:nvSpPr>
          <p:cNvPr id="6" name="Rectangle 5">
            <a:extLst>
              <a:ext uri="{FF2B5EF4-FFF2-40B4-BE49-F238E27FC236}">
                <a16:creationId xmlns:a16="http://schemas.microsoft.com/office/drawing/2014/main" id="{0574EAC7-305B-D44B-B6D4-D03AEB8A4DDC}"/>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C9765AB-98F4-B34C-BE6C-AF1773B088E1}"/>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1451178865"/>
      </p:ext>
    </p:extLst>
  </p:cSld>
  <p:clrMapOvr>
    <a:masterClrMapping/>
  </p:clrMapOvr>
  <p:extLst>
    <p:ext uri="{DCECCB84-F9BA-43D5-87BE-67443E8EF086}">
      <p15:sldGuideLst xmlns:p15="http://schemas.microsoft.com/office/powerpoint/2012/main">
        <p15:guide id="5" pos="4067">
          <p15:clr>
            <a:srgbClr val="FBAE40"/>
          </p15:clr>
        </p15:guide>
        <p15:guide id="8" pos="3908">
          <p15:clr>
            <a:srgbClr val="FBAE40"/>
          </p15:clr>
        </p15:guide>
        <p15:guide id="9" pos="422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4025958"/>
      </p:ext>
    </p:extLst>
  </p:cSld>
  <p:clrMapOvr>
    <a:masterClrMapping/>
  </p:clrMapOvr>
  <p:extLst>
    <p:ext uri="{DCECCB84-F9BA-43D5-87BE-67443E8EF086}">
      <p15:sldGuideLst xmlns:p15="http://schemas.microsoft.com/office/powerpoint/2012/main">
        <p15:guide id="5" pos="4067">
          <p15:clr>
            <a:srgbClr val="FBAE40"/>
          </p15:clr>
        </p15:guide>
        <p15:guide id="8" pos="3908">
          <p15:clr>
            <a:srgbClr val="FBAE40"/>
          </p15:clr>
        </p15:guide>
        <p15:guide id="9" pos="422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ubtitle, content">
    <p:bg>
      <p:bgPr>
        <a:solidFill>
          <a:schemeClr val="bg1"/>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5F4B81A-DB2C-A849-9136-A4F57945EBBC}"/>
              </a:ext>
            </a:extLst>
          </p:cNvPr>
          <p:cNvSpPr>
            <a:spLocks noGrp="1"/>
          </p:cNvSpPr>
          <p:nvPr>
            <p:ph type="body" sz="quarter" idx="12" hasCustomPrompt="1"/>
          </p:nvPr>
        </p:nvSpPr>
        <p:spPr>
          <a:xfrm>
            <a:off x="515939" y="1039785"/>
            <a:ext cx="11160125" cy="703262"/>
          </a:xfrm>
        </p:spPr>
        <p:txBody>
          <a:bodyPr lIns="0" tIns="0" rIns="0" bIns="0"/>
          <a:lstStyle>
            <a:lvl1pPr marL="0" indent="0">
              <a:buNone/>
              <a:defRPr b="1">
                <a:solidFill>
                  <a:schemeClr val="accent4"/>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Subhead</a:t>
            </a:r>
          </a:p>
        </p:txBody>
      </p:sp>
      <p:sp>
        <p:nvSpPr>
          <p:cNvPr id="18" name="Content Placeholder 17">
            <a:extLst>
              <a:ext uri="{FF2B5EF4-FFF2-40B4-BE49-F238E27FC236}">
                <a16:creationId xmlns:a16="http://schemas.microsoft.com/office/drawing/2014/main" id="{047C4605-E92D-0D45-A1D6-6AA168B32F44}"/>
              </a:ext>
            </a:extLst>
          </p:cNvPr>
          <p:cNvSpPr>
            <a:spLocks noGrp="1"/>
          </p:cNvSpPr>
          <p:nvPr>
            <p:ph sz="quarter" idx="14" hasCustomPrompt="1"/>
          </p:nvPr>
        </p:nvSpPr>
        <p:spPr>
          <a:xfrm>
            <a:off x="515938" y="2133601"/>
            <a:ext cx="11160125" cy="4134196"/>
          </a:xfrm>
        </p:spPr>
        <p:txBody>
          <a:bodyPr lIns="0" tIns="0" rIns="0" bIns="0"/>
          <a:lstStyle>
            <a:lvl1pPr marL="0" indent="0">
              <a:lnSpc>
                <a:spcPct val="100000"/>
              </a:lnSpc>
              <a:spcBef>
                <a:spcPts val="0"/>
              </a:spcBef>
              <a:spcAft>
                <a:spcPts val="1800"/>
              </a:spcAft>
              <a:buNone/>
              <a:defRPr sz="2400">
                <a:solidFill>
                  <a:schemeClr val="accent4"/>
                </a:solidFill>
              </a:defRPr>
            </a:lvl1pPr>
            <a:lvl2pPr marL="230400" indent="-230400">
              <a:lnSpc>
                <a:spcPct val="100000"/>
              </a:lnSpc>
              <a:spcBef>
                <a:spcPts val="0"/>
              </a:spcBef>
              <a:spcAft>
                <a:spcPts val="1800"/>
              </a:spcAft>
              <a:buFontTx/>
              <a:buBlip>
                <a:blip r:embed="rId2"/>
              </a:buBlip>
              <a:defRPr sz="2400">
                <a:solidFill>
                  <a:schemeClr val="accent4"/>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0"/>
              </a:spcBef>
              <a:spcAft>
                <a:spcPts val="1800"/>
              </a:spcAft>
              <a:buFont typeface="Wingdings" pitchFamily="2" charset="2"/>
              <a:buChar char="§"/>
              <a:defRPr sz="2000">
                <a:solidFill>
                  <a:schemeClr val="accent4"/>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a:p>
            <a:pPr lvl="3"/>
            <a:r>
              <a:rPr lang="en-US" dirty="0"/>
              <a:t>Third level</a:t>
            </a:r>
          </a:p>
        </p:txBody>
      </p:sp>
      <p:sp>
        <p:nvSpPr>
          <p:cNvPr id="19" name="Title Placeholder 1">
            <a:extLst>
              <a:ext uri="{FF2B5EF4-FFF2-40B4-BE49-F238E27FC236}">
                <a16:creationId xmlns:a16="http://schemas.microsoft.com/office/drawing/2014/main" id="{CDF8D60B-C90A-3447-A1DF-19F388AF70CA}"/>
              </a:ext>
            </a:extLst>
          </p:cNvPr>
          <p:cNvSpPr>
            <a:spLocks noGrp="1"/>
          </p:cNvSpPr>
          <p:nvPr>
            <p:ph type="title"/>
          </p:nvPr>
        </p:nvSpPr>
        <p:spPr>
          <a:xfrm>
            <a:off x="515938" y="123986"/>
            <a:ext cx="11160125" cy="886968"/>
          </a:xfrm>
          <a:prstGeom prst="rect">
            <a:avLst/>
          </a:prstGeom>
        </p:spPr>
        <p:txBody>
          <a:bodyPr vert="horz" lIns="0" tIns="108000" rIns="0" bIns="0" rtlCol="0" anchor="t" anchorCtr="0">
            <a:noAutofit/>
          </a:bodyPr>
          <a:lstStyle>
            <a:lvl1pPr>
              <a:defRPr>
                <a:solidFill>
                  <a:schemeClr val="accent3"/>
                </a:solidFill>
              </a:defRPr>
            </a:lvl1pPr>
          </a:lstStyle>
          <a:p>
            <a:r>
              <a:rPr lang="en-US" dirty="0"/>
              <a:t>Click to edit Master title style</a:t>
            </a:r>
          </a:p>
        </p:txBody>
      </p:sp>
      <p:sp>
        <p:nvSpPr>
          <p:cNvPr id="8" name="Rectangle 7">
            <a:extLst>
              <a:ext uri="{FF2B5EF4-FFF2-40B4-BE49-F238E27FC236}">
                <a16:creationId xmlns:a16="http://schemas.microsoft.com/office/drawing/2014/main" id="{FBF4D008-A0D3-1047-AC18-85DFBCE57E14}"/>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F6C5C30B-6CDE-6F4F-A1EE-5EC4C0E3400F}"/>
              </a:ext>
            </a:extLst>
          </p:cNvPr>
          <p:cNvPicPr>
            <a:picLocks noChangeAspect="1"/>
          </p:cNvPicPr>
          <p:nvPr userDrawn="1"/>
        </p:nvPicPr>
        <p:blipFill>
          <a:blip r:embed="rId3"/>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3469561842"/>
      </p:ext>
    </p:extLst>
  </p:cSld>
  <p:clrMapOvr>
    <a:masterClrMapping/>
  </p:clrMapOvr>
  <p:extLst>
    <p:ext uri="{DCECCB84-F9BA-43D5-87BE-67443E8EF086}">
      <p15:sldGuideLst xmlns:p15="http://schemas.microsoft.com/office/powerpoint/2012/main">
        <p15:guide id="3" pos="3908">
          <p15:clr>
            <a:srgbClr val="FBAE40"/>
          </p15:clr>
        </p15:guide>
        <p15:guide id="7" pos="4067">
          <p15:clr>
            <a:srgbClr val="FBAE40"/>
          </p15:clr>
        </p15:guide>
        <p15:guide id="8" pos="422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ubtitle, two content rows">
    <p:bg>
      <p:bgPr>
        <a:solidFill>
          <a:schemeClr val="bg1"/>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5F4B81A-DB2C-A849-9136-A4F57945EBBC}"/>
              </a:ext>
            </a:extLst>
          </p:cNvPr>
          <p:cNvSpPr>
            <a:spLocks noGrp="1"/>
          </p:cNvSpPr>
          <p:nvPr>
            <p:ph type="body" sz="quarter" idx="12" hasCustomPrompt="1"/>
          </p:nvPr>
        </p:nvSpPr>
        <p:spPr>
          <a:xfrm>
            <a:off x="515940" y="1047535"/>
            <a:ext cx="11160124" cy="703262"/>
          </a:xfrm>
        </p:spPr>
        <p:txBody>
          <a:bodyPr lIns="0" tIns="0" rIns="0" bIns="0"/>
          <a:lstStyle>
            <a:lvl1pPr marL="0" indent="0">
              <a:buNone/>
              <a:defRPr b="1">
                <a:solidFill>
                  <a:schemeClr val="accent4"/>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Subhead</a:t>
            </a:r>
          </a:p>
        </p:txBody>
      </p:sp>
      <p:sp>
        <p:nvSpPr>
          <p:cNvPr id="18" name="Content Placeholder 17">
            <a:extLst>
              <a:ext uri="{FF2B5EF4-FFF2-40B4-BE49-F238E27FC236}">
                <a16:creationId xmlns:a16="http://schemas.microsoft.com/office/drawing/2014/main" id="{047C4605-E92D-0D45-A1D6-6AA168B32F44}"/>
              </a:ext>
            </a:extLst>
          </p:cNvPr>
          <p:cNvSpPr>
            <a:spLocks noGrp="1"/>
          </p:cNvSpPr>
          <p:nvPr>
            <p:ph sz="quarter" idx="14"/>
          </p:nvPr>
        </p:nvSpPr>
        <p:spPr>
          <a:xfrm>
            <a:off x="515939" y="2133601"/>
            <a:ext cx="11160124" cy="2003688"/>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4"/>
                </a:solidFill>
              </a:defRPr>
            </a:lvl3pPr>
            <a:lvl4pPr marL="1152000" indent="-230400">
              <a:lnSpc>
                <a:spcPct val="100000"/>
              </a:lnSpc>
              <a:spcBef>
                <a:spcPts val="0"/>
              </a:spcBef>
              <a:spcAft>
                <a:spcPts val="1800"/>
              </a:spcAft>
              <a:buFont typeface="Wingdings" pitchFamily="2" charset="2"/>
              <a:buChar char="§"/>
              <a:defRPr sz="2000">
                <a:solidFill>
                  <a:schemeClr val="accent3"/>
                </a:solidFill>
              </a:defRPr>
            </a:lvl4pPr>
            <a:lvl5pPr marL="1828800" indent="0">
              <a:buNone/>
              <a:defRPr>
                <a:solidFill>
                  <a:schemeClr val="accent3"/>
                </a:solidFill>
              </a:defRPr>
            </a:lvl5pPr>
          </a:lstStyle>
          <a:p>
            <a:pPr lvl="0"/>
            <a:r>
              <a:rPr lang="en-US" dirty="0"/>
              <a:t>Edit Master text styles</a:t>
            </a:r>
          </a:p>
          <a:p>
            <a:pPr lvl="1"/>
            <a:r>
              <a:rPr lang="en-US" dirty="0"/>
              <a:t>First level</a:t>
            </a:r>
          </a:p>
        </p:txBody>
      </p:sp>
      <p:sp>
        <p:nvSpPr>
          <p:cNvPr id="7" name="Content Placeholder 17">
            <a:extLst>
              <a:ext uri="{FF2B5EF4-FFF2-40B4-BE49-F238E27FC236}">
                <a16:creationId xmlns:a16="http://schemas.microsoft.com/office/drawing/2014/main" id="{FC50E735-88F8-C444-A80D-478F76C861BF}"/>
              </a:ext>
            </a:extLst>
          </p:cNvPr>
          <p:cNvSpPr>
            <a:spLocks noGrp="1"/>
          </p:cNvSpPr>
          <p:nvPr>
            <p:ph sz="quarter" idx="15"/>
          </p:nvPr>
        </p:nvSpPr>
        <p:spPr>
          <a:xfrm>
            <a:off x="515939" y="4278240"/>
            <a:ext cx="11160124" cy="2003688"/>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4"/>
                </a:solidFill>
              </a:defRPr>
            </a:lvl3pPr>
            <a:lvl4pPr marL="1152000" indent="-230400">
              <a:lnSpc>
                <a:spcPct val="100000"/>
              </a:lnSpc>
              <a:spcBef>
                <a:spcPts val="0"/>
              </a:spcBef>
              <a:spcAft>
                <a:spcPts val="1800"/>
              </a:spcAft>
              <a:buFont typeface="Wingdings" pitchFamily="2" charset="2"/>
              <a:buChar char="§"/>
              <a:defRPr sz="2000">
                <a:solidFill>
                  <a:schemeClr val="accent3"/>
                </a:solidFill>
              </a:defRPr>
            </a:lvl4pPr>
            <a:lvl5pPr marL="1828800" indent="0">
              <a:buNone/>
              <a:defRPr>
                <a:solidFill>
                  <a:schemeClr val="accent3"/>
                </a:solidFill>
              </a:defRPr>
            </a:lvl5pPr>
          </a:lstStyle>
          <a:p>
            <a:pPr lvl="0"/>
            <a:r>
              <a:rPr lang="en-US" dirty="0"/>
              <a:t>Edit Master text styles</a:t>
            </a:r>
          </a:p>
          <a:p>
            <a:pPr lvl="1"/>
            <a:r>
              <a:rPr lang="en-US" dirty="0"/>
              <a:t>First level</a:t>
            </a:r>
          </a:p>
        </p:txBody>
      </p:sp>
      <p:sp>
        <p:nvSpPr>
          <p:cNvPr id="8" name="Title Placeholder 1">
            <a:extLst>
              <a:ext uri="{FF2B5EF4-FFF2-40B4-BE49-F238E27FC236}">
                <a16:creationId xmlns:a16="http://schemas.microsoft.com/office/drawing/2014/main" id="{F2CFD444-EC29-D34D-A28D-2CFF89F0BDAE}"/>
              </a:ext>
            </a:extLst>
          </p:cNvPr>
          <p:cNvSpPr>
            <a:spLocks noGrp="1"/>
          </p:cNvSpPr>
          <p:nvPr>
            <p:ph type="title"/>
          </p:nvPr>
        </p:nvSpPr>
        <p:spPr>
          <a:xfrm>
            <a:off x="515939" y="123987"/>
            <a:ext cx="11160124" cy="886968"/>
          </a:xfrm>
          <a:prstGeom prst="rect">
            <a:avLst/>
          </a:prstGeom>
        </p:spPr>
        <p:txBody>
          <a:bodyPr vert="horz" lIns="0" tIns="108000" rIns="0" bIns="0" rtlCol="0" anchor="t" anchorCtr="0">
            <a:normAutofit/>
          </a:bodyPr>
          <a:lstStyle>
            <a:lvl1pPr>
              <a:defRPr>
                <a:solidFill>
                  <a:schemeClr val="accent3"/>
                </a:solidFill>
              </a:defRPr>
            </a:lvl1pPr>
          </a:lstStyle>
          <a:p>
            <a:r>
              <a:rPr lang="en-US" dirty="0"/>
              <a:t>Click to edit Master title style</a:t>
            </a:r>
          </a:p>
        </p:txBody>
      </p:sp>
      <p:sp>
        <p:nvSpPr>
          <p:cNvPr id="10" name="Rectangle 9">
            <a:extLst>
              <a:ext uri="{FF2B5EF4-FFF2-40B4-BE49-F238E27FC236}">
                <a16:creationId xmlns:a16="http://schemas.microsoft.com/office/drawing/2014/main" id="{0837CCB9-EEE1-464D-8D86-0B0AC80D0F0A}"/>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546F6C6-2321-A142-B3D5-CD6D0F7F0994}"/>
              </a:ext>
            </a:extLst>
          </p:cNvPr>
          <p:cNvPicPr>
            <a:picLocks noChangeAspect="1"/>
          </p:cNvPicPr>
          <p:nvPr userDrawn="1"/>
        </p:nvPicPr>
        <p:blipFill>
          <a:blip r:embed="rId3"/>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4157345146"/>
      </p:ext>
    </p:extLst>
  </p:cSld>
  <p:clrMapOvr>
    <a:masterClrMapping/>
  </p:clrMapOvr>
  <p:extLst>
    <p:ext uri="{DCECCB84-F9BA-43D5-87BE-67443E8EF086}">
      <p15:sldGuideLst xmlns:p15="http://schemas.microsoft.com/office/powerpoint/2012/main">
        <p15:guide id="3" pos="3908">
          <p15:clr>
            <a:srgbClr val="FBAE40"/>
          </p15:clr>
        </p15:guide>
        <p15:guide id="7" pos="4067">
          <p15:clr>
            <a:srgbClr val="FBAE40"/>
          </p15:clr>
        </p15:guide>
        <p15:guide id="8" pos="4226">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ubtitle, two columns content">
    <p:bg>
      <p:bgPr>
        <a:solidFill>
          <a:schemeClr val="bg1"/>
        </a:solidFill>
        <a:effectLst/>
      </p:bgPr>
    </p:bg>
    <p:spTree>
      <p:nvGrpSpPr>
        <p:cNvPr id="1" name=""/>
        <p:cNvGrpSpPr/>
        <p:nvPr/>
      </p:nvGrpSpPr>
      <p:grpSpPr>
        <a:xfrm>
          <a:off x="0" y="0"/>
          <a:ext cx="0" cy="0"/>
          <a:chOff x="0" y="0"/>
          <a:chExt cx="0" cy="0"/>
        </a:xfrm>
      </p:grpSpPr>
      <p:sp>
        <p:nvSpPr>
          <p:cNvPr id="25" name="Content Placeholder 17">
            <a:extLst>
              <a:ext uri="{FF2B5EF4-FFF2-40B4-BE49-F238E27FC236}">
                <a16:creationId xmlns:a16="http://schemas.microsoft.com/office/drawing/2014/main" id="{E82885A6-7347-154A-A7D8-9E001D74EA5F}"/>
              </a:ext>
            </a:extLst>
          </p:cNvPr>
          <p:cNvSpPr>
            <a:spLocks noGrp="1"/>
          </p:cNvSpPr>
          <p:nvPr>
            <p:ph sz="quarter" idx="14"/>
          </p:nvPr>
        </p:nvSpPr>
        <p:spPr>
          <a:xfrm>
            <a:off x="515938" y="2133600"/>
            <a:ext cx="5327650"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0"/>
              </a:spcBef>
              <a:spcAft>
                <a:spcPts val="1800"/>
              </a:spcAft>
              <a:buFont typeface="Wingdings" pitchFamily="2" charset="2"/>
              <a:buChar char="§"/>
              <a:defRPr sz="2000">
                <a:solidFill>
                  <a:schemeClr val="tx2"/>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a:p>
            <a:pPr lvl="3"/>
            <a:r>
              <a:rPr lang="en-US" dirty="0"/>
              <a:t>Third level</a:t>
            </a:r>
          </a:p>
        </p:txBody>
      </p:sp>
      <p:sp>
        <p:nvSpPr>
          <p:cNvPr id="26" name="Content Placeholder 17">
            <a:extLst>
              <a:ext uri="{FF2B5EF4-FFF2-40B4-BE49-F238E27FC236}">
                <a16:creationId xmlns:a16="http://schemas.microsoft.com/office/drawing/2014/main" id="{26BAA24E-5040-5E49-8FFC-E28670FC7C1C}"/>
              </a:ext>
            </a:extLst>
          </p:cNvPr>
          <p:cNvSpPr>
            <a:spLocks noGrp="1"/>
          </p:cNvSpPr>
          <p:nvPr>
            <p:ph sz="quarter" idx="15"/>
          </p:nvPr>
        </p:nvSpPr>
        <p:spPr>
          <a:xfrm>
            <a:off x="6348413" y="2133600"/>
            <a:ext cx="5328023"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0"/>
              </a:spcBef>
              <a:spcAft>
                <a:spcPts val="1800"/>
              </a:spcAft>
              <a:buFont typeface="Wingdings" pitchFamily="2" charset="2"/>
              <a:buChar char="§"/>
              <a:defRPr sz="2000">
                <a:solidFill>
                  <a:schemeClr val="tx2"/>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a:p>
            <a:pPr lvl="3"/>
            <a:r>
              <a:rPr lang="en-US" dirty="0"/>
              <a:t>Third level</a:t>
            </a:r>
          </a:p>
        </p:txBody>
      </p:sp>
      <p:sp>
        <p:nvSpPr>
          <p:cNvPr id="27" name="Title Placeholder 1">
            <a:extLst>
              <a:ext uri="{FF2B5EF4-FFF2-40B4-BE49-F238E27FC236}">
                <a16:creationId xmlns:a16="http://schemas.microsoft.com/office/drawing/2014/main" id="{4D2A9E0C-88FD-E14F-B040-A39024DEE743}"/>
              </a:ext>
            </a:extLst>
          </p:cNvPr>
          <p:cNvSpPr>
            <a:spLocks noGrp="1"/>
          </p:cNvSpPr>
          <p:nvPr>
            <p:ph type="title"/>
          </p:nvPr>
        </p:nvSpPr>
        <p:spPr>
          <a:xfrm>
            <a:off x="515937" y="123987"/>
            <a:ext cx="11160125" cy="886968"/>
          </a:xfrm>
          <a:prstGeom prst="rect">
            <a:avLst/>
          </a:prstGeom>
        </p:spPr>
        <p:txBody>
          <a:bodyPr vert="horz" lIns="0" tIns="108000" rIns="0" bIns="0" rtlCol="0" anchor="t" anchorCtr="0">
            <a:normAutofit/>
          </a:bodyPr>
          <a:lstStyle>
            <a:lvl1pPr>
              <a:defRPr>
                <a:solidFill>
                  <a:schemeClr val="accent3"/>
                </a:solidFill>
              </a:defRPr>
            </a:lvl1pPr>
          </a:lstStyle>
          <a:p>
            <a:r>
              <a:rPr lang="en-US" dirty="0"/>
              <a:t>Click to edit Master title style</a:t>
            </a:r>
          </a:p>
        </p:txBody>
      </p:sp>
      <p:sp>
        <p:nvSpPr>
          <p:cNvPr id="28" name="Text Placeholder 3">
            <a:extLst>
              <a:ext uri="{FF2B5EF4-FFF2-40B4-BE49-F238E27FC236}">
                <a16:creationId xmlns:a16="http://schemas.microsoft.com/office/drawing/2014/main" id="{7F3F702B-FB8B-9E48-A3AB-0D6747657080}"/>
              </a:ext>
            </a:extLst>
          </p:cNvPr>
          <p:cNvSpPr>
            <a:spLocks noGrp="1"/>
          </p:cNvSpPr>
          <p:nvPr>
            <p:ph type="body" sz="quarter" idx="12" hasCustomPrompt="1"/>
          </p:nvPr>
        </p:nvSpPr>
        <p:spPr>
          <a:xfrm>
            <a:off x="515938" y="1047535"/>
            <a:ext cx="11160125" cy="703262"/>
          </a:xfrm>
        </p:spPr>
        <p:txBody>
          <a:bodyPr lIns="0" tIns="0" rIns="0" bIns="0"/>
          <a:lstStyle>
            <a:lvl1pPr marL="0" indent="0">
              <a:buNone/>
              <a:defRPr b="1">
                <a:solidFill>
                  <a:schemeClr val="accent4"/>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Subhead</a:t>
            </a:r>
          </a:p>
        </p:txBody>
      </p:sp>
      <p:sp>
        <p:nvSpPr>
          <p:cNvPr id="9" name="Rectangle 8">
            <a:extLst>
              <a:ext uri="{FF2B5EF4-FFF2-40B4-BE49-F238E27FC236}">
                <a16:creationId xmlns:a16="http://schemas.microsoft.com/office/drawing/2014/main" id="{C45882E5-2AAB-494E-A28B-C1A7ACB4E15F}"/>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6143804-B1FB-FB48-A3B3-8740CD7B9897}"/>
              </a:ext>
            </a:extLst>
          </p:cNvPr>
          <p:cNvPicPr>
            <a:picLocks noChangeAspect="1"/>
          </p:cNvPicPr>
          <p:nvPr userDrawn="1"/>
        </p:nvPicPr>
        <p:blipFill>
          <a:blip r:embed="rId3"/>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158208766"/>
      </p:ext>
    </p:extLst>
  </p:cSld>
  <p:clrMapOvr>
    <a:masterClrMapping/>
  </p:clrMapOvr>
  <p:extLst>
    <p:ext uri="{DCECCB84-F9BA-43D5-87BE-67443E8EF086}">
      <p15:sldGuideLst xmlns:p15="http://schemas.microsoft.com/office/powerpoint/2012/main">
        <p15:guide id="3" pos="3840">
          <p15:clr>
            <a:srgbClr val="FBAE40"/>
          </p15:clr>
        </p15:guide>
        <p15:guide id="4" orient="horz" pos="210">
          <p15:clr>
            <a:srgbClr val="FBAE40"/>
          </p15:clr>
        </p15:guide>
        <p15:guide id="7" pos="3681">
          <p15:clr>
            <a:srgbClr val="FBAE40"/>
          </p15:clr>
        </p15:guide>
        <p15:guide id="9" pos="3999">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ubtitle, three columns content">
    <p:bg>
      <p:bgPr>
        <a:solidFill>
          <a:schemeClr val="bg1"/>
        </a:solidFill>
        <a:effectLst/>
      </p:bgPr>
    </p:bg>
    <p:spTree>
      <p:nvGrpSpPr>
        <p:cNvPr id="1" name=""/>
        <p:cNvGrpSpPr/>
        <p:nvPr/>
      </p:nvGrpSpPr>
      <p:grpSpPr>
        <a:xfrm>
          <a:off x="0" y="0"/>
          <a:ext cx="0" cy="0"/>
          <a:chOff x="0" y="0"/>
          <a:chExt cx="0" cy="0"/>
        </a:xfrm>
      </p:grpSpPr>
      <p:sp>
        <p:nvSpPr>
          <p:cNvPr id="20" name="Content Placeholder 17">
            <a:extLst>
              <a:ext uri="{FF2B5EF4-FFF2-40B4-BE49-F238E27FC236}">
                <a16:creationId xmlns:a16="http://schemas.microsoft.com/office/drawing/2014/main" id="{DFA07C04-DBBA-E448-BFC6-39604F70E3F9}"/>
              </a:ext>
            </a:extLst>
          </p:cNvPr>
          <p:cNvSpPr>
            <a:spLocks noGrp="1"/>
          </p:cNvSpPr>
          <p:nvPr>
            <p:ph sz="quarter" idx="14"/>
          </p:nvPr>
        </p:nvSpPr>
        <p:spPr>
          <a:xfrm>
            <a:off x="515938" y="2133600"/>
            <a:ext cx="3384550"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400"/>
              </a:spcBef>
              <a:spcAft>
                <a:spcPts val="1800"/>
              </a:spcAft>
              <a:buFont typeface="Wingdings" pitchFamily="2" charset="2"/>
              <a:buChar char="§"/>
              <a:defRPr sz="2000">
                <a:solidFill>
                  <a:schemeClr val="accent3"/>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p:txBody>
      </p:sp>
      <p:sp>
        <p:nvSpPr>
          <p:cNvPr id="21" name="Content Placeholder 17">
            <a:extLst>
              <a:ext uri="{FF2B5EF4-FFF2-40B4-BE49-F238E27FC236}">
                <a16:creationId xmlns:a16="http://schemas.microsoft.com/office/drawing/2014/main" id="{F32AFE45-6F95-5741-9E2D-B2426A1C81AA}"/>
              </a:ext>
            </a:extLst>
          </p:cNvPr>
          <p:cNvSpPr>
            <a:spLocks noGrp="1"/>
          </p:cNvSpPr>
          <p:nvPr>
            <p:ph sz="quarter" idx="15"/>
          </p:nvPr>
        </p:nvSpPr>
        <p:spPr>
          <a:xfrm>
            <a:off x="4403725" y="2133600"/>
            <a:ext cx="3384550"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400"/>
              </a:spcBef>
              <a:spcAft>
                <a:spcPts val="1800"/>
              </a:spcAft>
              <a:buFont typeface="Wingdings" pitchFamily="2" charset="2"/>
              <a:buChar char="§"/>
              <a:defRPr sz="2000">
                <a:solidFill>
                  <a:schemeClr val="accent3"/>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p:txBody>
      </p:sp>
      <p:sp>
        <p:nvSpPr>
          <p:cNvPr id="22" name="Content Placeholder 17">
            <a:extLst>
              <a:ext uri="{FF2B5EF4-FFF2-40B4-BE49-F238E27FC236}">
                <a16:creationId xmlns:a16="http://schemas.microsoft.com/office/drawing/2014/main" id="{665414D4-8D0F-9E4A-9A69-79AF69F717F6}"/>
              </a:ext>
            </a:extLst>
          </p:cNvPr>
          <p:cNvSpPr>
            <a:spLocks noGrp="1"/>
          </p:cNvSpPr>
          <p:nvPr>
            <p:ph sz="quarter" idx="16"/>
          </p:nvPr>
        </p:nvSpPr>
        <p:spPr>
          <a:xfrm>
            <a:off x="8291513" y="2133600"/>
            <a:ext cx="3384897"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400"/>
              </a:spcBef>
              <a:spcAft>
                <a:spcPts val="1800"/>
              </a:spcAft>
              <a:buFont typeface="Wingdings" pitchFamily="2" charset="2"/>
              <a:buChar char="§"/>
              <a:defRPr sz="2000">
                <a:solidFill>
                  <a:schemeClr val="accent3"/>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p:txBody>
      </p:sp>
      <p:sp>
        <p:nvSpPr>
          <p:cNvPr id="23" name="Title Placeholder 1">
            <a:extLst>
              <a:ext uri="{FF2B5EF4-FFF2-40B4-BE49-F238E27FC236}">
                <a16:creationId xmlns:a16="http://schemas.microsoft.com/office/drawing/2014/main" id="{F94A94A8-EBC6-C241-8BE9-BEE90BBBDF1E}"/>
              </a:ext>
            </a:extLst>
          </p:cNvPr>
          <p:cNvSpPr>
            <a:spLocks noGrp="1"/>
          </p:cNvSpPr>
          <p:nvPr>
            <p:ph type="title"/>
          </p:nvPr>
        </p:nvSpPr>
        <p:spPr>
          <a:xfrm>
            <a:off x="515939" y="116238"/>
            <a:ext cx="11160124" cy="886968"/>
          </a:xfrm>
          <a:prstGeom prst="rect">
            <a:avLst/>
          </a:prstGeom>
        </p:spPr>
        <p:txBody>
          <a:bodyPr vert="horz" lIns="0" tIns="108000" rIns="0" bIns="0" rtlCol="0" anchor="t" anchorCtr="0">
            <a:normAutofit/>
          </a:bodyPr>
          <a:lstStyle>
            <a:lvl1pPr>
              <a:defRPr>
                <a:solidFill>
                  <a:schemeClr val="accent3"/>
                </a:solidFill>
              </a:defRPr>
            </a:lvl1pPr>
          </a:lstStyle>
          <a:p>
            <a:r>
              <a:rPr lang="en-US" dirty="0"/>
              <a:t>Click to edit Master title style</a:t>
            </a:r>
          </a:p>
        </p:txBody>
      </p:sp>
      <p:sp>
        <p:nvSpPr>
          <p:cNvPr id="24" name="Text Placeholder 3">
            <a:extLst>
              <a:ext uri="{FF2B5EF4-FFF2-40B4-BE49-F238E27FC236}">
                <a16:creationId xmlns:a16="http://schemas.microsoft.com/office/drawing/2014/main" id="{ED4849F4-0FF9-5E4A-B9B0-C65D267AA26C}"/>
              </a:ext>
            </a:extLst>
          </p:cNvPr>
          <p:cNvSpPr>
            <a:spLocks noGrp="1"/>
          </p:cNvSpPr>
          <p:nvPr>
            <p:ph type="body" sz="quarter" idx="12" hasCustomPrompt="1"/>
          </p:nvPr>
        </p:nvSpPr>
        <p:spPr>
          <a:xfrm>
            <a:off x="515940" y="1047535"/>
            <a:ext cx="11160124" cy="703262"/>
          </a:xfrm>
        </p:spPr>
        <p:txBody>
          <a:bodyPr lIns="0" tIns="0" rIns="0" bIns="0"/>
          <a:lstStyle>
            <a:lvl1pPr marL="0" indent="0">
              <a:buNone/>
              <a:defRPr b="1">
                <a:solidFill>
                  <a:schemeClr val="accent4"/>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Subhead</a:t>
            </a:r>
          </a:p>
        </p:txBody>
      </p:sp>
      <p:sp>
        <p:nvSpPr>
          <p:cNvPr id="10" name="Rectangle 9">
            <a:extLst>
              <a:ext uri="{FF2B5EF4-FFF2-40B4-BE49-F238E27FC236}">
                <a16:creationId xmlns:a16="http://schemas.microsoft.com/office/drawing/2014/main" id="{161C2E9D-BCB1-9946-A3B2-E244EA6C4083}"/>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40380F9C-E765-A044-BC56-AC67ED077299}"/>
              </a:ext>
            </a:extLst>
          </p:cNvPr>
          <p:cNvPicPr>
            <a:picLocks noChangeAspect="1"/>
          </p:cNvPicPr>
          <p:nvPr userDrawn="1"/>
        </p:nvPicPr>
        <p:blipFill>
          <a:blip r:embed="rId3"/>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2409477470"/>
      </p:ext>
    </p:extLst>
  </p:cSld>
  <p:clrMapOvr>
    <a:masterClrMapping/>
  </p:clrMapOvr>
  <p:extLst>
    <p:ext uri="{DCECCB84-F9BA-43D5-87BE-67443E8EF086}">
      <p15:sldGuideLst xmlns:p15="http://schemas.microsoft.com/office/powerpoint/2012/main">
        <p15:guide id="3" pos="2774">
          <p15:clr>
            <a:srgbClr val="FBAE40"/>
          </p15:clr>
        </p15:guide>
        <p15:guide id="7" pos="2457">
          <p15:clr>
            <a:srgbClr val="FBAE40"/>
          </p15:clr>
        </p15:guide>
        <p15:guide id="9" pos="4906">
          <p15:clr>
            <a:srgbClr val="FBAE40"/>
          </p15:clr>
        </p15:guide>
        <p15:guide id="10" pos="5223">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ubsection Subtitle only">
    <p:bg>
      <p:bgPr>
        <a:solidFill>
          <a:schemeClr val="bg1"/>
        </a:solidFill>
        <a:effectLst/>
      </p:bgPr>
    </p:bg>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6E656598-B257-9B4F-8D36-2D91BB0913C3}"/>
              </a:ext>
            </a:extLst>
          </p:cNvPr>
          <p:cNvSpPr>
            <a:spLocks noGrp="1"/>
          </p:cNvSpPr>
          <p:nvPr>
            <p:ph type="body" sz="quarter" idx="11" hasCustomPrompt="1"/>
          </p:nvPr>
        </p:nvSpPr>
        <p:spPr>
          <a:xfrm>
            <a:off x="515938" y="308409"/>
            <a:ext cx="11160125" cy="561975"/>
          </a:xfrm>
        </p:spPr>
        <p:txBody>
          <a:bodyPr lIns="0" tIns="0" rIns="0" bIns="0">
            <a:noAutofit/>
          </a:bodyPr>
          <a:lstStyle>
            <a:lvl1pPr marL="0" indent="0">
              <a:buNone/>
              <a:defRPr sz="2800">
                <a:solidFill>
                  <a:schemeClr val="accent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Subsection title–Click to edit Master title style</a:t>
            </a:r>
          </a:p>
        </p:txBody>
      </p:sp>
      <p:sp>
        <p:nvSpPr>
          <p:cNvPr id="6" name="Rectangle 5">
            <a:extLst>
              <a:ext uri="{FF2B5EF4-FFF2-40B4-BE49-F238E27FC236}">
                <a16:creationId xmlns:a16="http://schemas.microsoft.com/office/drawing/2014/main" id="{82AF49A5-D776-E845-B350-462485C8EC70}"/>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E63D00CB-028A-2D42-A81E-44170523D595}"/>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524350202"/>
      </p:ext>
    </p:extLst>
  </p:cSld>
  <p:clrMapOvr>
    <a:masterClrMapping/>
  </p:clrMapOvr>
  <p:extLst>
    <p:ext uri="{DCECCB84-F9BA-43D5-87BE-67443E8EF086}">
      <p15:sldGuideLst xmlns:p15="http://schemas.microsoft.com/office/powerpoint/2012/main">
        <p15:guide id="3" pos="3908">
          <p15:clr>
            <a:srgbClr val="FBAE40"/>
          </p15:clr>
        </p15:guide>
        <p15:guide id="7" pos="4067">
          <p15:clr>
            <a:srgbClr val="FBAE40"/>
          </p15:clr>
        </p15:guide>
        <p15:guide id="8" pos="422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ubsection title, content">
    <p:bg>
      <p:bgPr>
        <a:solidFill>
          <a:schemeClr val="bg1"/>
        </a:solidFill>
        <a:effectLst/>
      </p:bgPr>
    </p:bg>
    <p:spTree>
      <p:nvGrpSpPr>
        <p:cNvPr id="1" name=""/>
        <p:cNvGrpSpPr/>
        <p:nvPr/>
      </p:nvGrpSpPr>
      <p:grpSpPr>
        <a:xfrm>
          <a:off x="0" y="0"/>
          <a:ext cx="0" cy="0"/>
          <a:chOff x="0" y="0"/>
          <a:chExt cx="0" cy="0"/>
        </a:xfrm>
      </p:grpSpPr>
      <p:sp>
        <p:nvSpPr>
          <p:cNvPr id="9" name="Text Placeholder 11">
            <a:extLst>
              <a:ext uri="{FF2B5EF4-FFF2-40B4-BE49-F238E27FC236}">
                <a16:creationId xmlns:a16="http://schemas.microsoft.com/office/drawing/2014/main" id="{655D6838-4ECC-C444-8E0B-36ACA6AA2AFB}"/>
              </a:ext>
            </a:extLst>
          </p:cNvPr>
          <p:cNvSpPr>
            <a:spLocks noGrp="1"/>
          </p:cNvSpPr>
          <p:nvPr>
            <p:ph type="body" sz="quarter" idx="11" hasCustomPrompt="1"/>
          </p:nvPr>
        </p:nvSpPr>
        <p:spPr>
          <a:xfrm>
            <a:off x="515938" y="308409"/>
            <a:ext cx="11160125" cy="561975"/>
          </a:xfrm>
        </p:spPr>
        <p:txBody>
          <a:bodyPr lIns="0" tIns="0" rIns="0" bIns="0">
            <a:noAutofit/>
          </a:bodyPr>
          <a:lstStyle>
            <a:lvl1pPr marL="0" indent="0">
              <a:buNone/>
              <a:defRPr sz="2800">
                <a:solidFill>
                  <a:schemeClr val="accent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Subsection title–Click to edit Master title style</a:t>
            </a:r>
          </a:p>
        </p:txBody>
      </p:sp>
      <p:sp>
        <p:nvSpPr>
          <p:cNvPr id="6" name="Content Placeholder 17">
            <a:extLst>
              <a:ext uri="{FF2B5EF4-FFF2-40B4-BE49-F238E27FC236}">
                <a16:creationId xmlns:a16="http://schemas.microsoft.com/office/drawing/2014/main" id="{EFE854C3-A048-E546-ABF4-E3AC9650E9F8}"/>
              </a:ext>
            </a:extLst>
          </p:cNvPr>
          <p:cNvSpPr>
            <a:spLocks noGrp="1"/>
          </p:cNvSpPr>
          <p:nvPr>
            <p:ph sz="quarter" idx="14"/>
          </p:nvPr>
        </p:nvSpPr>
        <p:spPr>
          <a:xfrm>
            <a:off x="515939" y="2133600"/>
            <a:ext cx="11160124" cy="4194175"/>
          </a:xfrm>
        </p:spPr>
        <p:txBody>
          <a:bodyPr lIns="0" tIns="0" rIns="0" bIns="0"/>
          <a:lstStyle>
            <a:lvl1pPr marL="0" indent="0">
              <a:lnSpc>
                <a:spcPct val="100000"/>
              </a:lnSpc>
              <a:spcBef>
                <a:spcPts val="0"/>
              </a:spcBef>
              <a:spcAft>
                <a:spcPts val="1800"/>
              </a:spcAft>
              <a:buNone/>
              <a:defRPr sz="2400">
                <a:solidFill>
                  <a:schemeClr val="accent4"/>
                </a:solidFill>
              </a:defRPr>
            </a:lvl1pPr>
            <a:lvl2pPr marL="230400" indent="-230400">
              <a:lnSpc>
                <a:spcPct val="100000"/>
              </a:lnSpc>
              <a:spcBef>
                <a:spcPts val="0"/>
              </a:spcBef>
              <a:spcAft>
                <a:spcPts val="1800"/>
              </a:spcAft>
              <a:buFontTx/>
              <a:buBlip>
                <a:blip r:embed="rId2"/>
              </a:buBlip>
              <a:defRPr sz="2400">
                <a:solidFill>
                  <a:schemeClr val="accent4"/>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0"/>
              </a:spcBef>
              <a:spcAft>
                <a:spcPts val="1800"/>
              </a:spcAft>
              <a:buFont typeface="Wingdings" pitchFamily="2" charset="2"/>
              <a:buChar char="§"/>
              <a:defRPr sz="2000">
                <a:solidFill>
                  <a:schemeClr val="accent4"/>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a:p>
            <a:pPr lvl="3"/>
            <a:r>
              <a:rPr lang="en-US" dirty="0"/>
              <a:t>Third level</a:t>
            </a:r>
          </a:p>
        </p:txBody>
      </p:sp>
      <p:sp>
        <p:nvSpPr>
          <p:cNvPr id="8" name="Rectangle 7">
            <a:extLst>
              <a:ext uri="{FF2B5EF4-FFF2-40B4-BE49-F238E27FC236}">
                <a16:creationId xmlns:a16="http://schemas.microsoft.com/office/drawing/2014/main" id="{BD232312-FF5A-EF41-B0D2-AFCF26D4415B}"/>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BADF5C9-6198-BD4A-B280-F70E01AF8F69}"/>
              </a:ext>
            </a:extLst>
          </p:cNvPr>
          <p:cNvPicPr>
            <a:picLocks noChangeAspect="1"/>
          </p:cNvPicPr>
          <p:nvPr userDrawn="1"/>
        </p:nvPicPr>
        <p:blipFill>
          <a:blip r:embed="rId3"/>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1159728260"/>
      </p:ext>
    </p:extLst>
  </p:cSld>
  <p:clrMapOvr>
    <a:masterClrMapping/>
  </p:clrMapOvr>
  <p:extLst>
    <p:ext uri="{DCECCB84-F9BA-43D5-87BE-67443E8EF086}">
      <p15:sldGuideLst xmlns:p15="http://schemas.microsoft.com/office/powerpoint/2012/main">
        <p15:guide id="3" pos="3908">
          <p15:clr>
            <a:srgbClr val="FBAE40"/>
          </p15:clr>
        </p15:guide>
        <p15:guide id="7" pos="4067">
          <p15:clr>
            <a:srgbClr val="FBAE40"/>
          </p15:clr>
        </p15:guide>
        <p15:guide id="8" pos="4226">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ubsection title, two content rows">
    <p:bg>
      <p:bgPr>
        <a:solidFill>
          <a:schemeClr val="bg1"/>
        </a:solidFill>
        <a:effectLst/>
      </p:bgPr>
    </p:bg>
    <p:spTree>
      <p:nvGrpSpPr>
        <p:cNvPr id="1" name=""/>
        <p:cNvGrpSpPr/>
        <p:nvPr/>
      </p:nvGrpSpPr>
      <p:grpSpPr>
        <a:xfrm>
          <a:off x="0" y="0"/>
          <a:ext cx="0" cy="0"/>
          <a:chOff x="0" y="0"/>
          <a:chExt cx="0" cy="0"/>
        </a:xfrm>
      </p:grpSpPr>
      <p:sp>
        <p:nvSpPr>
          <p:cNvPr id="8" name="Content Placeholder 17">
            <a:extLst>
              <a:ext uri="{FF2B5EF4-FFF2-40B4-BE49-F238E27FC236}">
                <a16:creationId xmlns:a16="http://schemas.microsoft.com/office/drawing/2014/main" id="{A0DB4177-7DE6-FC44-A457-F9F26997116F}"/>
              </a:ext>
            </a:extLst>
          </p:cNvPr>
          <p:cNvSpPr>
            <a:spLocks noGrp="1"/>
          </p:cNvSpPr>
          <p:nvPr>
            <p:ph sz="quarter" idx="14"/>
          </p:nvPr>
        </p:nvSpPr>
        <p:spPr>
          <a:xfrm>
            <a:off x="515938" y="1196975"/>
            <a:ext cx="11160125" cy="2424303"/>
          </a:xfrm>
        </p:spPr>
        <p:txBody>
          <a:bodyPr lIns="0" tIns="0" rIns="0" bIns="0"/>
          <a:lstStyle>
            <a:lvl1pPr marL="0" indent="0">
              <a:lnSpc>
                <a:spcPct val="100000"/>
              </a:lnSpc>
              <a:spcBef>
                <a:spcPts val="0"/>
              </a:spcBef>
              <a:spcAft>
                <a:spcPts val="1800"/>
              </a:spcAft>
              <a:buNone/>
              <a:defRPr sz="2400">
                <a:solidFill>
                  <a:schemeClr val="accent4"/>
                </a:solidFill>
              </a:defRPr>
            </a:lvl1pPr>
            <a:lvl2pPr marL="230400" indent="-230400">
              <a:lnSpc>
                <a:spcPct val="100000"/>
              </a:lnSpc>
              <a:spcBef>
                <a:spcPts val="0"/>
              </a:spcBef>
              <a:spcAft>
                <a:spcPts val="1800"/>
              </a:spcAft>
              <a:buFontTx/>
              <a:buBlip>
                <a:blip r:embed="rId2"/>
              </a:buBlip>
              <a:defRPr sz="2400">
                <a:solidFill>
                  <a:schemeClr val="accent4"/>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0"/>
              </a:spcBef>
              <a:spcAft>
                <a:spcPts val="1800"/>
              </a:spcAft>
              <a:buFont typeface="Wingdings" pitchFamily="2" charset="2"/>
              <a:buChar char="§"/>
              <a:defRPr sz="2000">
                <a:solidFill>
                  <a:schemeClr val="accent4"/>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a:p>
            <a:pPr lvl="3"/>
            <a:r>
              <a:rPr lang="en-US" dirty="0"/>
              <a:t>Third level</a:t>
            </a:r>
          </a:p>
        </p:txBody>
      </p:sp>
      <p:sp>
        <p:nvSpPr>
          <p:cNvPr id="9" name="Text Placeholder 11">
            <a:extLst>
              <a:ext uri="{FF2B5EF4-FFF2-40B4-BE49-F238E27FC236}">
                <a16:creationId xmlns:a16="http://schemas.microsoft.com/office/drawing/2014/main" id="{655D6838-4ECC-C444-8E0B-36ACA6AA2AFB}"/>
              </a:ext>
            </a:extLst>
          </p:cNvPr>
          <p:cNvSpPr>
            <a:spLocks noGrp="1"/>
          </p:cNvSpPr>
          <p:nvPr>
            <p:ph type="body" sz="quarter" idx="11" hasCustomPrompt="1"/>
          </p:nvPr>
        </p:nvSpPr>
        <p:spPr>
          <a:xfrm>
            <a:off x="515938" y="308408"/>
            <a:ext cx="11160125" cy="561975"/>
          </a:xfrm>
        </p:spPr>
        <p:txBody>
          <a:bodyPr lIns="0" tIns="0" rIns="0" bIns="0">
            <a:noAutofit/>
          </a:bodyPr>
          <a:lstStyle>
            <a:lvl1pPr marL="0" indent="0">
              <a:buNone/>
              <a:defRPr sz="2800">
                <a:solidFill>
                  <a:schemeClr val="accent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One column, two content rows</a:t>
            </a:r>
          </a:p>
        </p:txBody>
      </p:sp>
      <p:sp>
        <p:nvSpPr>
          <p:cNvPr id="6" name="Content Placeholder 17">
            <a:extLst>
              <a:ext uri="{FF2B5EF4-FFF2-40B4-BE49-F238E27FC236}">
                <a16:creationId xmlns:a16="http://schemas.microsoft.com/office/drawing/2014/main" id="{D782686A-9429-7A43-9926-D437F7D3ADBB}"/>
              </a:ext>
            </a:extLst>
          </p:cNvPr>
          <p:cNvSpPr>
            <a:spLocks noGrp="1"/>
          </p:cNvSpPr>
          <p:nvPr>
            <p:ph sz="quarter" idx="15"/>
          </p:nvPr>
        </p:nvSpPr>
        <p:spPr>
          <a:xfrm>
            <a:off x="515938" y="3766184"/>
            <a:ext cx="11160125" cy="2424303"/>
          </a:xfrm>
        </p:spPr>
        <p:txBody>
          <a:bodyPr lIns="0" tIns="0" rIns="0" bIns="0"/>
          <a:lstStyle>
            <a:lvl1pPr marL="0" indent="0">
              <a:lnSpc>
                <a:spcPct val="100000"/>
              </a:lnSpc>
              <a:spcBef>
                <a:spcPts val="0"/>
              </a:spcBef>
              <a:spcAft>
                <a:spcPts val="1800"/>
              </a:spcAft>
              <a:buNone/>
              <a:defRPr sz="2400">
                <a:solidFill>
                  <a:schemeClr val="accent4"/>
                </a:solidFill>
              </a:defRPr>
            </a:lvl1pPr>
            <a:lvl2pPr marL="230400" indent="-230400">
              <a:lnSpc>
                <a:spcPct val="100000"/>
              </a:lnSpc>
              <a:spcBef>
                <a:spcPts val="0"/>
              </a:spcBef>
              <a:spcAft>
                <a:spcPts val="1800"/>
              </a:spcAft>
              <a:buFontTx/>
              <a:buBlip>
                <a:blip r:embed="rId2"/>
              </a:buBlip>
              <a:defRPr sz="2400">
                <a:solidFill>
                  <a:schemeClr val="accent4"/>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0"/>
              </a:spcBef>
              <a:spcAft>
                <a:spcPts val="1800"/>
              </a:spcAft>
              <a:buFont typeface="Wingdings" pitchFamily="2" charset="2"/>
              <a:buChar char="§"/>
              <a:defRPr sz="2000">
                <a:solidFill>
                  <a:schemeClr val="accent4"/>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a:p>
            <a:pPr lvl="3"/>
            <a:r>
              <a:rPr lang="en-US" dirty="0"/>
              <a:t>Third level</a:t>
            </a:r>
          </a:p>
        </p:txBody>
      </p:sp>
      <p:sp>
        <p:nvSpPr>
          <p:cNvPr id="10" name="Rectangle 9">
            <a:extLst>
              <a:ext uri="{FF2B5EF4-FFF2-40B4-BE49-F238E27FC236}">
                <a16:creationId xmlns:a16="http://schemas.microsoft.com/office/drawing/2014/main" id="{CF229C9E-B426-5549-BCD7-5F9660E8DE22}"/>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AE87AB86-D476-1845-9596-0D1758B679CE}"/>
              </a:ext>
            </a:extLst>
          </p:cNvPr>
          <p:cNvPicPr>
            <a:picLocks noChangeAspect="1"/>
          </p:cNvPicPr>
          <p:nvPr userDrawn="1"/>
        </p:nvPicPr>
        <p:blipFill>
          <a:blip r:embed="rId3"/>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2498834042"/>
      </p:ext>
    </p:extLst>
  </p:cSld>
  <p:clrMapOvr>
    <a:masterClrMapping/>
  </p:clrMapOvr>
  <p:extLst>
    <p:ext uri="{DCECCB84-F9BA-43D5-87BE-67443E8EF086}">
      <p15:sldGuideLst xmlns:p15="http://schemas.microsoft.com/office/powerpoint/2012/main">
        <p15:guide id="3" pos="3908">
          <p15:clr>
            <a:srgbClr val="FBAE40"/>
          </p15:clr>
        </p15:guide>
        <p15:guide id="7" pos="4067">
          <p15:clr>
            <a:srgbClr val="FBAE40"/>
          </p15:clr>
        </p15:guide>
        <p15:guide id="8" pos="4226">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ubsection title, two columns content">
    <p:bg>
      <p:bgPr>
        <a:solidFill>
          <a:schemeClr val="bg1"/>
        </a:solidFill>
        <a:effectLst/>
      </p:bgPr>
    </p:bg>
    <p:spTree>
      <p:nvGrpSpPr>
        <p:cNvPr id="1" name=""/>
        <p:cNvGrpSpPr/>
        <p:nvPr/>
      </p:nvGrpSpPr>
      <p:grpSpPr>
        <a:xfrm>
          <a:off x="0" y="0"/>
          <a:ext cx="0" cy="0"/>
          <a:chOff x="0" y="0"/>
          <a:chExt cx="0" cy="0"/>
        </a:xfrm>
      </p:grpSpPr>
      <p:sp>
        <p:nvSpPr>
          <p:cNvPr id="9" name="Content Placeholder 17">
            <a:extLst>
              <a:ext uri="{FF2B5EF4-FFF2-40B4-BE49-F238E27FC236}">
                <a16:creationId xmlns:a16="http://schemas.microsoft.com/office/drawing/2014/main" id="{28747297-18A2-B84D-A791-874267A502EA}"/>
              </a:ext>
            </a:extLst>
          </p:cNvPr>
          <p:cNvSpPr>
            <a:spLocks noGrp="1"/>
          </p:cNvSpPr>
          <p:nvPr>
            <p:ph sz="quarter" idx="14"/>
          </p:nvPr>
        </p:nvSpPr>
        <p:spPr>
          <a:xfrm>
            <a:off x="515938" y="2133600"/>
            <a:ext cx="5327650"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0"/>
              </a:spcBef>
              <a:spcAft>
                <a:spcPts val="1800"/>
              </a:spcAft>
              <a:buFont typeface="Wingdings" pitchFamily="2" charset="2"/>
              <a:buChar char="§"/>
              <a:defRPr sz="2000">
                <a:solidFill>
                  <a:schemeClr val="tx2"/>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a:p>
            <a:pPr lvl="3"/>
            <a:r>
              <a:rPr lang="en-US" dirty="0"/>
              <a:t>Third level</a:t>
            </a:r>
          </a:p>
        </p:txBody>
      </p:sp>
      <p:sp>
        <p:nvSpPr>
          <p:cNvPr id="15" name="Content Placeholder 17">
            <a:extLst>
              <a:ext uri="{FF2B5EF4-FFF2-40B4-BE49-F238E27FC236}">
                <a16:creationId xmlns:a16="http://schemas.microsoft.com/office/drawing/2014/main" id="{8B112348-64AE-1344-9B7B-59578765F577}"/>
              </a:ext>
            </a:extLst>
          </p:cNvPr>
          <p:cNvSpPr>
            <a:spLocks noGrp="1"/>
          </p:cNvSpPr>
          <p:nvPr>
            <p:ph sz="quarter" idx="15"/>
          </p:nvPr>
        </p:nvSpPr>
        <p:spPr>
          <a:xfrm>
            <a:off x="6348413" y="2133600"/>
            <a:ext cx="5327650" cy="4194175"/>
          </a:xfrm>
        </p:spPr>
        <p:txBody>
          <a:bodyPr lIns="0" tIns="0" rIns="0" bIns="0"/>
          <a:lstStyle>
            <a:lvl1pPr marL="0" indent="0">
              <a:lnSpc>
                <a:spcPct val="100000"/>
              </a:lnSpc>
              <a:spcBef>
                <a:spcPts val="0"/>
              </a:spcBef>
              <a:spcAft>
                <a:spcPts val="1800"/>
              </a:spcAft>
              <a:buNone/>
              <a:defRPr sz="2400">
                <a:solidFill>
                  <a:schemeClr val="accent4"/>
                </a:solidFill>
              </a:defRPr>
            </a:lvl1pPr>
            <a:lvl2pPr marL="230400" indent="-230400">
              <a:lnSpc>
                <a:spcPct val="100000"/>
              </a:lnSpc>
              <a:spcBef>
                <a:spcPts val="0"/>
              </a:spcBef>
              <a:spcAft>
                <a:spcPts val="1800"/>
              </a:spcAft>
              <a:buFontTx/>
              <a:buBlip>
                <a:blip r:embed="rId2"/>
              </a:buBlip>
              <a:defRPr sz="2400">
                <a:solidFill>
                  <a:schemeClr val="accent4"/>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0"/>
              </a:spcBef>
              <a:spcAft>
                <a:spcPts val="1800"/>
              </a:spcAft>
              <a:buFont typeface="Wingdings" pitchFamily="2" charset="2"/>
              <a:buChar char="§"/>
              <a:defRPr sz="2000">
                <a:solidFill>
                  <a:schemeClr val="accent4"/>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a:p>
            <a:pPr lvl="3"/>
            <a:r>
              <a:rPr lang="en-US" dirty="0"/>
              <a:t>Third level</a:t>
            </a:r>
          </a:p>
        </p:txBody>
      </p:sp>
      <p:sp>
        <p:nvSpPr>
          <p:cNvPr id="16" name="Text Placeholder 11">
            <a:extLst>
              <a:ext uri="{FF2B5EF4-FFF2-40B4-BE49-F238E27FC236}">
                <a16:creationId xmlns:a16="http://schemas.microsoft.com/office/drawing/2014/main" id="{45B4C177-9C84-F549-99C1-D948AA841C7F}"/>
              </a:ext>
            </a:extLst>
          </p:cNvPr>
          <p:cNvSpPr>
            <a:spLocks noGrp="1"/>
          </p:cNvSpPr>
          <p:nvPr>
            <p:ph type="body" sz="quarter" idx="11" hasCustomPrompt="1"/>
          </p:nvPr>
        </p:nvSpPr>
        <p:spPr>
          <a:xfrm>
            <a:off x="515938" y="308409"/>
            <a:ext cx="11160125" cy="561975"/>
          </a:xfrm>
        </p:spPr>
        <p:txBody>
          <a:bodyPr lIns="0" tIns="0" rIns="0" bIns="0">
            <a:noAutofit/>
          </a:bodyPr>
          <a:lstStyle>
            <a:lvl1pPr marL="0" indent="0">
              <a:buNone/>
              <a:defRPr sz="2800">
                <a:solidFill>
                  <a:schemeClr val="accent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Subsection title–Click to edit Master title style</a:t>
            </a:r>
          </a:p>
        </p:txBody>
      </p:sp>
      <p:sp>
        <p:nvSpPr>
          <p:cNvPr id="8" name="Rectangle 7">
            <a:extLst>
              <a:ext uri="{FF2B5EF4-FFF2-40B4-BE49-F238E27FC236}">
                <a16:creationId xmlns:a16="http://schemas.microsoft.com/office/drawing/2014/main" id="{9D54C28D-21FE-254C-B3B4-8A6B1F188CD3}"/>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07C7FFA2-CA5A-914A-8E52-CB61E66824CC}"/>
              </a:ext>
            </a:extLst>
          </p:cNvPr>
          <p:cNvPicPr>
            <a:picLocks noChangeAspect="1"/>
          </p:cNvPicPr>
          <p:nvPr userDrawn="1"/>
        </p:nvPicPr>
        <p:blipFill>
          <a:blip r:embed="rId3"/>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1367727510"/>
      </p:ext>
    </p:extLst>
  </p:cSld>
  <p:clrMapOvr>
    <a:masterClrMapping/>
  </p:clrMapOvr>
  <p:extLst>
    <p:ext uri="{DCECCB84-F9BA-43D5-87BE-67443E8EF086}">
      <p15:sldGuideLst xmlns:p15="http://schemas.microsoft.com/office/powerpoint/2012/main">
        <p15:guide id="3" pos="3840">
          <p15:clr>
            <a:srgbClr val="FBAE40"/>
          </p15:clr>
        </p15:guide>
        <p15:guide id="7" pos="3681">
          <p15:clr>
            <a:srgbClr val="FBAE40"/>
          </p15:clr>
        </p15:guide>
        <p15:guide id="9" pos="3999">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ubsection title, three columns content">
    <p:bg>
      <p:bgPr>
        <a:solidFill>
          <a:schemeClr val="bg1"/>
        </a:solidFill>
        <a:effectLst/>
      </p:bgPr>
    </p:bg>
    <p:spTree>
      <p:nvGrpSpPr>
        <p:cNvPr id="1" name=""/>
        <p:cNvGrpSpPr/>
        <p:nvPr/>
      </p:nvGrpSpPr>
      <p:grpSpPr>
        <a:xfrm>
          <a:off x="0" y="0"/>
          <a:ext cx="0" cy="0"/>
          <a:chOff x="0" y="0"/>
          <a:chExt cx="0" cy="0"/>
        </a:xfrm>
      </p:grpSpPr>
      <p:sp>
        <p:nvSpPr>
          <p:cNvPr id="15" name="Content Placeholder 17">
            <a:extLst>
              <a:ext uri="{FF2B5EF4-FFF2-40B4-BE49-F238E27FC236}">
                <a16:creationId xmlns:a16="http://schemas.microsoft.com/office/drawing/2014/main" id="{1A342C79-EEA1-6349-823C-2D2373309439}"/>
              </a:ext>
            </a:extLst>
          </p:cNvPr>
          <p:cNvSpPr>
            <a:spLocks noGrp="1"/>
          </p:cNvSpPr>
          <p:nvPr>
            <p:ph sz="quarter" idx="14"/>
          </p:nvPr>
        </p:nvSpPr>
        <p:spPr>
          <a:xfrm>
            <a:off x="515938" y="2133600"/>
            <a:ext cx="3384550"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400"/>
              </a:spcBef>
              <a:spcAft>
                <a:spcPts val="1800"/>
              </a:spcAft>
              <a:buFont typeface="Wingdings" pitchFamily="2" charset="2"/>
              <a:buChar char="§"/>
              <a:defRPr sz="2000">
                <a:solidFill>
                  <a:schemeClr val="accent3"/>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p:txBody>
      </p:sp>
      <p:sp>
        <p:nvSpPr>
          <p:cNvPr id="16" name="Content Placeholder 17">
            <a:extLst>
              <a:ext uri="{FF2B5EF4-FFF2-40B4-BE49-F238E27FC236}">
                <a16:creationId xmlns:a16="http://schemas.microsoft.com/office/drawing/2014/main" id="{D04F82FC-8361-D54B-A5E0-3A157F949801}"/>
              </a:ext>
            </a:extLst>
          </p:cNvPr>
          <p:cNvSpPr>
            <a:spLocks noGrp="1"/>
          </p:cNvSpPr>
          <p:nvPr>
            <p:ph sz="quarter" idx="15"/>
          </p:nvPr>
        </p:nvSpPr>
        <p:spPr>
          <a:xfrm>
            <a:off x="4403725" y="2133600"/>
            <a:ext cx="3384550"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400"/>
              </a:spcBef>
              <a:spcAft>
                <a:spcPts val="1800"/>
              </a:spcAft>
              <a:buFont typeface="Wingdings" pitchFamily="2" charset="2"/>
              <a:buChar char="§"/>
              <a:defRPr sz="2000">
                <a:solidFill>
                  <a:schemeClr val="accent3"/>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p:txBody>
      </p:sp>
      <p:sp>
        <p:nvSpPr>
          <p:cNvPr id="17" name="Content Placeholder 17">
            <a:extLst>
              <a:ext uri="{FF2B5EF4-FFF2-40B4-BE49-F238E27FC236}">
                <a16:creationId xmlns:a16="http://schemas.microsoft.com/office/drawing/2014/main" id="{69D03A89-68D2-5548-B95A-9E5A51AC726A}"/>
              </a:ext>
            </a:extLst>
          </p:cNvPr>
          <p:cNvSpPr>
            <a:spLocks noGrp="1"/>
          </p:cNvSpPr>
          <p:nvPr>
            <p:ph sz="quarter" idx="16"/>
          </p:nvPr>
        </p:nvSpPr>
        <p:spPr>
          <a:xfrm>
            <a:off x="8291513" y="2133600"/>
            <a:ext cx="3384550" cy="4194175"/>
          </a:xfrm>
        </p:spPr>
        <p:txBody>
          <a:bodyPr lIns="0" tIns="0" rIns="0" bIns="0"/>
          <a:lstStyle>
            <a:lvl1pPr marL="0" indent="0">
              <a:lnSpc>
                <a:spcPct val="100000"/>
              </a:lnSpc>
              <a:spcBef>
                <a:spcPts val="0"/>
              </a:spcBef>
              <a:spcAft>
                <a:spcPts val="1800"/>
              </a:spcAft>
              <a:buNone/>
              <a:defRPr sz="2400">
                <a:solidFill>
                  <a:schemeClr val="tx2"/>
                </a:solidFill>
              </a:defRPr>
            </a:lvl1pPr>
            <a:lvl2pPr marL="230400" indent="-230400">
              <a:lnSpc>
                <a:spcPct val="100000"/>
              </a:lnSpc>
              <a:spcBef>
                <a:spcPts val="0"/>
              </a:spcBef>
              <a:spcAft>
                <a:spcPts val="1800"/>
              </a:spcAft>
              <a:buFontTx/>
              <a:buBlip>
                <a:blip r:embed="rId2"/>
              </a:buBlip>
              <a:defRPr sz="2400">
                <a:solidFill>
                  <a:schemeClr val="tx2"/>
                </a:solidFill>
              </a:defRPr>
            </a:lvl2pPr>
            <a:lvl3pPr marL="684000" indent="-230400">
              <a:lnSpc>
                <a:spcPct val="100000"/>
              </a:lnSpc>
              <a:spcBef>
                <a:spcPts val="0"/>
              </a:spcBef>
              <a:spcAft>
                <a:spcPts val="1800"/>
              </a:spcAft>
              <a:buFont typeface="Wingdings" pitchFamily="2" charset="2"/>
              <a:buChar char="§"/>
              <a:defRPr sz="2400">
                <a:solidFill>
                  <a:schemeClr val="accent5"/>
                </a:solidFill>
              </a:defRPr>
            </a:lvl3pPr>
            <a:lvl4pPr marL="1152000" indent="-230400">
              <a:lnSpc>
                <a:spcPct val="100000"/>
              </a:lnSpc>
              <a:spcBef>
                <a:spcPts val="400"/>
              </a:spcBef>
              <a:spcAft>
                <a:spcPts val="1800"/>
              </a:spcAft>
              <a:buFont typeface="Wingdings" pitchFamily="2" charset="2"/>
              <a:buChar char="§"/>
              <a:defRPr sz="2000">
                <a:solidFill>
                  <a:schemeClr val="accent3"/>
                </a:solidFill>
              </a:defRPr>
            </a:lvl4pPr>
            <a:lvl5pPr marL="1828800" indent="0">
              <a:buNone/>
              <a:defRPr>
                <a:solidFill>
                  <a:schemeClr val="accent3"/>
                </a:solidFill>
              </a:defRPr>
            </a:lvl5pPr>
          </a:lstStyle>
          <a:p>
            <a:pPr lvl="0"/>
            <a:r>
              <a:rPr lang="en-US" dirty="0"/>
              <a:t>Edit Master text styles</a:t>
            </a:r>
          </a:p>
          <a:p>
            <a:pPr lvl="1"/>
            <a:r>
              <a:rPr lang="en-US" dirty="0"/>
              <a:t>First level</a:t>
            </a:r>
          </a:p>
          <a:p>
            <a:pPr lvl="2"/>
            <a:r>
              <a:rPr lang="en-US" dirty="0"/>
              <a:t>Second level</a:t>
            </a:r>
          </a:p>
        </p:txBody>
      </p:sp>
      <p:sp>
        <p:nvSpPr>
          <p:cNvPr id="11" name="Text Placeholder 11">
            <a:extLst>
              <a:ext uri="{FF2B5EF4-FFF2-40B4-BE49-F238E27FC236}">
                <a16:creationId xmlns:a16="http://schemas.microsoft.com/office/drawing/2014/main" id="{DB6C4E39-4AEB-9642-B208-456F9A609022}"/>
              </a:ext>
            </a:extLst>
          </p:cNvPr>
          <p:cNvSpPr>
            <a:spLocks noGrp="1"/>
          </p:cNvSpPr>
          <p:nvPr>
            <p:ph type="body" sz="quarter" idx="11" hasCustomPrompt="1"/>
          </p:nvPr>
        </p:nvSpPr>
        <p:spPr>
          <a:xfrm>
            <a:off x="515938" y="308409"/>
            <a:ext cx="11160125" cy="561975"/>
          </a:xfrm>
        </p:spPr>
        <p:txBody>
          <a:bodyPr lIns="0" tIns="0" rIns="0" bIns="0">
            <a:noAutofit/>
          </a:bodyPr>
          <a:lstStyle>
            <a:lvl1pPr marL="0" indent="0">
              <a:buNone/>
              <a:defRPr sz="2800">
                <a:solidFill>
                  <a:schemeClr val="accent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Subsection title–Click to edit Master title style</a:t>
            </a:r>
          </a:p>
        </p:txBody>
      </p:sp>
      <p:sp>
        <p:nvSpPr>
          <p:cNvPr id="10" name="Rectangle 9">
            <a:extLst>
              <a:ext uri="{FF2B5EF4-FFF2-40B4-BE49-F238E27FC236}">
                <a16:creationId xmlns:a16="http://schemas.microsoft.com/office/drawing/2014/main" id="{389DF707-1B6E-9446-87FC-7E44306747AB}"/>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9552D6EC-A5E9-5C4B-B9AB-A67708982613}"/>
              </a:ext>
            </a:extLst>
          </p:cNvPr>
          <p:cNvPicPr>
            <a:picLocks noChangeAspect="1"/>
          </p:cNvPicPr>
          <p:nvPr userDrawn="1"/>
        </p:nvPicPr>
        <p:blipFill>
          <a:blip r:embed="rId3"/>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712957066"/>
      </p:ext>
    </p:extLst>
  </p:cSld>
  <p:clrMapOvr>
    <a:masterClrMapping/>
  </p:clrMapOvr>
  <p:extLst>
    <p:ext uri="{DCECCB84-F9BA-43D5-87BE-67443E8EF086}">
      <p15:sldGuideLst xmlns:p15="http://schemas.microsoft.com/office/powerpoint/2012/main">
        <p15:guide id="3" pos="2774">
          <p15:clr>
            <a:srgbClr val="FBAE40"/>
          </p15:clr>
        </p15:guide>
        <p15:guide id="7" pos="2457">
          <p15:clr>
            <a:srgbClr val="FBAE40"/>
          </p15:clr>
        </p15:guide>
        <p15:guide id="9" pos="4906">
          <p15:clr>
            <a:srgbClr val="FBAE40"/>
          </p15:clr>
        </p15:guide>
        <p15:guide id="10" pos="5223">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ull size image">
    <p:bg>
      <p:bgPr>
        <a:solidFill>
          <a:schemeClr val="bg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70B3902A-F192-9F47-91DC-E8C7114522F1}"/>
              </a:ext>
            </a:extLst>
          </p:cNvPr>
          <p:cNvSpPr>
            <a:spLocks noGrp="1"/>
          </p:cNvSpPr>
          <p:nvPr>
            <p:ph type="pic" sz="quarter" idx="10"/>
          </p:nvPr>
        </p:nvSpPr>
        <p:spPr>
          <a:xfrm>
            <a:off x="0" y="0"/>
            <a:ext cx="12192000" cy="6284422"/>
          </a:xfrm>
        </p:spPr>
        <p:txBody>
          <a:bodyPr/>
          <a:lstStyle/>
          <a:p>
            <a:endParaRPr lang="en-US" dirty="0"/>
          </a:p>
        </p:txBody>
      </p:sp>
      <p:sp>
        <p:nvSpPr>
          <p:cNvPr id="11" name="Rectangle 10">
            <a:extLst>
              <a:ext uri="{FF2B5EF4-FFF2-40B4-BE49-F238E27FC236}">
                <a16:creationId xmlns:a16="http://schemas.microsoft.com/office/drawing/2014/main" id="{446CA59D-3613-AD40-9029-EB727018573F}"/>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EA3C4A6-9AEF-5049-A51A-4CEC8DC44F8B}"/>
              </a:ext>
            </a:extLst>
          </p:cNvPr>
          <p:cNvSpPr txBox="1"/>
          <p:nvPr userDrawn="1"/>
        </p:nvSpPr>
        <p:spPr>
          <a:xfrm>
            <a:off x="-116378" y="6384175"/>
            <a:ext cx="184731" cy="369332"/>
          </a:xfrm>
          <a:prstGeom prst="rect">
            <a:avLst/>
          </a:prstGeom>
          <a:noFill/>
        </p:spPr>
        <p:txBody>
          <a:bodyPr wrap="none" rtlCol="0">
            <a:spAutoFit/>
          </a:bodyPr>
          <a:lstStyle/>
          <a:p>
            <a:endParaRPr lang="en-US" dirty="0"/>
          </a:p>
        </p:txBody>
      </p:sp>
      <p:pic>
        <p:nvPicPr>
          <p:cNvPr id="7" name="Picture 6">
            <a:extLst>
              <a:ext uri="{FF2B5EF4-FFF2-40B4-BE49-F238E27FC236}">
                <a16:creationId xmlns:a16="http://schemas.microsoft.com/office/drawing/2014/main" id="{C6DB9179-2146-874B-A315-4C34ACB1DCEE}"/>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23264160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ull size image + text">
    <p:bg>
      <p:bgPr>
        <a:solidFill>
          <a:schemeClr val="accent5"/>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70B3902A-F192-9F47-91DC-E8C7114522F1}"/>
              </a:ext>
            </a:extLst>
          </p:cNvPr>
          <p:cNvSpPr>
            <a:spLocks noGrp="1"/>
          </p:cNvSpPr>
          <p:nvPr>
            <p:ph type="pic" sz="quarter" idx="10"/>
          </p:nvPr>
        </p:nvSpPr>
        <p:spPr>
          <a:xfrm>
            <a:off x="0" y="0"/>
            <a:ext cx="12192000" cy="6284422"/>
          </a:xfrm>
        </p:spPr>
        <p:txBody>
          <a:bodyPr/>
          <a:lstStyle/>
          <a:p>
            <a:endParaRPr lang="en-US" dirty="0"/>
          </a:p>
        </p:txBody>
      </p:sp>
      <p:sp>
        <p:nvSpPr>
          <p:cNvPr id="7" name="Text Placeholder 6">
            <a:extLst>
              <a:ext uri="{FF2B5EF4-FFF2-40B4-BE49-F238E27FC236}">
                <a16:creationId xmlns:a16="http://schemas.microsoft.com/office/drawing/2014/main" id="{3BAE2C31-F213-264C-94C4-F6398B5646DE}"/>
              </a:ext>
            </a:extLst>
          </p:cNvPr>
          <p:cNvSpPr>
            <a:spLocks noGrp="1"/>
          </p:cNvSpPr>
          <p:nvPr>
            <p:ph type="body" sz="quarter" idx="11" hasCustomPrompt="1"/>
          </p:nvPr>
        </p:nvSpPr>
        <p:spPr>
          <a:xfrm>
            <a:off x="1271588" y="1230258"/>
            <a:ext cx="5302948" cy="2939406"/>
          </a:xfrm>
        </p:spPr>
        <p:txBody>
          <a:bodyPr wrap="square" lIns="0" tIns="0" rIns="0" bIns="0">
            <a:normAutofit/>
          </a:bodyPr>
          <a:lstStyle>
            <a:lvl1pPr marL="0" indent="0">
              <a:buNone/>
              <a:defRPr sz="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Add text here</a:t>
            </a:r>
          </a:p>
        </p:txBody>
      </p:sp>
      <p:sp>
        <p:nvSpPr>
          <p:cNvPr id="8" name="Rectangle 7">
            <a:extLst>
              <a:ext uri="{FF2B5EF4-FFF2-40B4-BE49-F238E27FC236}">
                <a16:creationId xmlns:a16="http://schemas.microsoft.com/office/drawing/2014/main" id="{DD247E49-24C6-9E48-8042-A146AFFFE07D}"/>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D942972-4AA8-A74A-9576-D14E14DA6DE4}"/>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31140132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ull size image + text with background">
    <p:bg>
      <p:bgPr>
        <a:solidFill>
          <a:schemeClr val="accent5"/>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70B3902A-F192-9F47-91DC-E8C7114522F1}"/>
              </a:ext>
            </a:extLst>
          </p:cNvPr>
          <p:cNvSpPr>
            <a:spLocks noGrp="1"/>
          </p:cNvSpPr>
          <p:nvPr>
            <p:ph type="pic" sz="quarter" idx="10"/>
          </p:nvPr>
        </p:nvSpPr>
        <p:spPr>
          <a:xfrm>
            <a:off x="0" y="0"/>
            <a:ext cx="12192000" cy="6284422"/>
          </a:xfrm>
        </p:spPr>
        <p:txBody>
          <a:bodyPr/>
          <a:lstStyle/>
          <a:p>
            <a:endParaRPr lang="en-US" dirty="0"/>
          </a:p>
        </p:txBody>
      </p:sp>
      <p:sp>
        <p:nvSpPr>
          <p:cNvPr id="7" name="Text Placeholder 6">
            <a:extLst>
              <a:ext uri="{FF2B5EF4-FFF2-40B4-BE49-F238E27FC236}">
                <a16:creationId xmlns:a16="http://schemas.microsoft.com/office/drawing/2014/main" id="{3BAE2C31-F213-264C-94C4-F6398B5646DE}"/>
              </a:ext>
            </a:extLst>
          </p:cNvPr>
          <p:cNvSpPr>
            <a:spLocks noGrp="1"/>
          </p:cNvSpPr>
          <p:nvPr>
            <p:ph type="body" sz="quarter" idx="11"/>
          </p:nvPr>
        </p:nvSpPr>
        <p:spPr>
          <a:xfrm>
            <a:off x="3836844" y="2683566"/>
            <a:ext cx="4518313" cy="1003400"/>
          </a:xfrm>
          <a:solidFill>
            <a:schemeClr val="tx1">
              <a:alpha val="20000"/>
            </a:schemeClr>
          </a:solidFill>
        </p:spPr>
        <p:txBody>
          <a:bodyPr vert="horz" wrap="square" lIns="360000" tIns="360000" rIns="360000" bIns="360000" anchor="ctr" anchorCtr="0">
            <a:noAutofit/>
          </a:bodyPr>
          <a:lstStyle>
            <a:lvl1pPr marL="0" indent="0" algn="ctr" fontAlgn="t">
              <a:spcAft>
                <a:spcPts val="0"/>
              </a:spcAft>
              <a:buNone/>
              <a:defRPr sz="36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endParaRPr lang="en-US" dirty="0"/>
          </a:p>
        </p:txBody>
      </p:sp>
      <p:sp>
        <p:nvSpPr>
          <p:cNvPr id="8" name="Rectangle 7">
            <a:extLst>
              <a:ext uri="{FF2B5EF4-FFF2-40B4-BE49-F238E27FC236}">
                <a16:creationId xmlns:a16="http://schemas.microsoft.com/office/drawing/2014/main" id="{DD247E49-24C6-9E48-8042-A146AFFFE07D}"/>
              </a:ext>
            </a:extLst>
          </p:cNvPr>
          <p:cNvSpPr/>
          <p:nvPr userDrawn="1"/>
        </p:nvSpPr>
        <p:spPr>
          <a:xfrm>
            <a:off x="0" y="6284422"/>
            <a:ext cx="12192000" cy="5735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AFF22434-C250-034C-812D-876141D2B0BB}"/>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350900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vider option 1">
    <p:bg>
      <p:bgRef idx="1001">
        <a:schemeClr val="bg2"/>
      </p:bgRef>
    </p:bg>
    <p:spTree>
      <p:nvGrpSpPr>
        <p:cNvPr id="1" name=""/>
        <p:cNvGrpSpPr/>
        <p:nvPr/>
      </p:nvGrpSpPr>
      <p:grpSpPr>
        <a:xfrm>
          <a:off x="0" y="0"/>
          <a:ext cx="0" cy="0"/>
          <a:chOff x="0" y="0"/>
          <a:chExt cx="0" cy="0"/>
        </a:xfrm>
      </p:grpSpPr>
      <p:sp>
        <p:nvSpPr>
          <p:cNvPr id="6" name="Text Placeholder 6">
            <a:extLst>
              <a:ext uri="{FF2B5EF4-FFF2-40B4-BE49-F238E27FC236}">
                <a16:creationId xmlns:a16="http://schemas.microsoft.com/office/drawing/2014/main" id="{687C729F-4904-C64D-9D89-CB18E1016CC1}"/>
              </a:ext>
            </a:extLst>
          </p:cNvPr>
          <p:cNvSpPr>
            <a:spLocks noGrp="1"/>
          </p:cNvSpPr>
          <p:nvPr>
            <p:ph type="body" sz="quarter" idx="10" hasCustomPrompt="1"/>
          </p:nvPr>
        </p:nvSpPr>
        <p:spPr>
          <a:xfrm>
            <a:off x="515938" y="3890986"/>
            <a:ext cx="10083801" cy="890474"/>
          </a:xfrm>
        </p:spPr>
        <p:txBody>
          <a:bodyPr lIns="72000">
            <a:noAutofit/>
          </a:bodyPr>
          <a:lstStyle>
            <a:lvl1pPr marL="0" indent="0">
              <a:buNone/>
              <a:defRPr sz="4800">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Divider option 1</a:t>
            </a:r>
          </a:p>
        </p:txBody>
      </p:sp>
      <p:sp>
        <p:nvSpPr>
          <p:cNvPr id="3" name="Text Placeholder 2">
            <a:extLst>
              <a:ext uri="{FF2B5EF4-FFF2-40B4-BE49-F238E27FC236}">
                <a16:creationId xmlns:a16="http://schemas.microsoft.com/office/drawing/2014/main" id="{707901A3-BA9B-4D40-94D0-52F1ECDBDA85}"/>
              </a:ext>
            </a:extLst>
          </p:cNvPr>
          <p:cNvSpPr>
            <a:spLocks noGrp="1"/>
          </p:cNvSpPr>
          <p:nvPr>
            <p:ph type="body" sz="quarter" idx="11"/>
          </p:nvPr>
        </p:nvSpPr>
        <p:spPr>
          <a:xfrm>
            <a:off x="515938" y="4781459"/>
            <a:ext cx="10096500" cy="833437"/>
          </a:xfrm>
        </p:spPr>
        <p:txBody>
          <a:bodyPr lIns="108000"/>
          <a:lstStyle>
            <a:lvl1pPr marL="0" indent="0">
              <a:buNone/>
              <a:defRPr>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Edit Master text styles</a:t>
            </a:r>
          </a:p>
        </p:txBody>
      </p:sp>
      <p:pic>
        <p:nvPicPr>
          <p:cNvPr id="8" name="Picture 7">
            <a:extLst>
              <a:ext uri="{FF2B5EF4-FFF2-40B4-BE49-F238E27FC236}">
                <a16:creationId xmlns:a16="http://schemas.microsoft.com/office/drawing/2014/main" id="{FD65C6F8-B516-6A4D-995E-4F4497C0213B}"/>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1067187112"/>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vider option 2">
    <p:bg>
      <p:bgPr>
        <a:solidFill>
          <a:schemeClr val="accent4"/>
        </a:solidFill>
        <a:effectLst/>
      </p:bgPr>
    </p:bg>
    <p:spTree>
      <p:nvGrpSpPr>
        <p:cNvPr id="1" name=""/>
        <p:cNvGrpSpPr/>
        <p:nvPr/>
      </p:nvGrpSpPr>
      <p:grpSpPr>
        <a:xfrm>
          <a:off x="0" y="0"/>
          <a:ext cx="0" cy="0"/>
          <a:chOff x="0" y="0"/>
          <a:chExt cx="0" cy="0"/>
        </a:xfrm>
      </p:grpSpPr>
      <p:sp>
        <p:nvSpPr>
          <p:cNvPr id="8" name="Text Placeholder 6">
            <a:extLst>
              <a:ext uri="{FF2B5EF4-FFF2-40B4-BE49-F238E27FC236}">
                <a16:creationId xmlns:a16="http://schemas.microsoft.com/office/drawing/2014/main" id="{9281DC51-73A1-A846-B0CB-1678551F5A4F}"/>
              </a:ext>
            </a:extLst>
          </p:cNvPr>
          <p:cNvSpPr>
            <a:spLocks noGrp="1"/>
          </p:cNvSpPr>
          <p:nvPr>
            <p:ph type="body" sz="quarter" idx="10" hasCustomPrompt="1"/>
          </p:nvPr>
        </p:nvSpPr>
        <p:spPr>
          <a:xfrm>
            <a:off x="515938" y="3890986"/>
            <a:ext cx="10083801" cy="890474"/>
          </a:xfrm>
        </p:spPr>
        <p:txBody>
          <a:bodyPr lIns="72000">
            <a:noAutofit/>
          </a:bodyPr>
          <a:lstStyle>
            <a:lvl1pPr marL="0" indent="0">
              <a:buNone/>
              <a:defRPr sz="4800">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Divider option 2</a:t>
            </a:r>
          </a:p>
        </p:txBody>
      </p:sp>
      <p:sp>
        <p:nvSpPr>
          <p:cNvPr id="9" name="Text Placeholder 2">
            <a:extLst>
              <a:ext uri="{FF2B5EF4-FFF2-40B4-BE49-F238E27FC236}">
                <a16:creationId xmlns:a16="http://schemas.microsoft.com/office/drawing/2014/main" id="{B817E000-21CF-A441-8F48-730AC5D909DA}"/>
              </a:ext>
            </a:extLst>
          </p:cNvPr>
          <p:cNvSpPr>
            <a:spLocks noGrp="1"/>
          </p:cNvSpPr>
          <p:nvPr>
            <p:ph type="body" sz="quarter" idx="11"/>
          </p:nvPr>
        </p:nvSpPr>
        <p:spPr>
          <a:xfrm>
            <a:off x="515938" y="4781459"/>
            <a:ext cx="10096500" cy="833437"/>
          </a:xfrm>
        </p:spPr>
        <p:txBody>
          <a:bodyPr lIns="108000"/>
          <a:lstStyle>
            <a:lvl1pPr marL="0" indent="0">
              <a:buNone/>
              <a:defRPr>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Edit Master text styles</a:t>
            </a:r>
          </a:p>
        </p:txBody>
      </p:sp>
      <p:pic>
        <p:nvPicPr>
          <p:cNvPr id="6" name="Picture 5">
            <a:extLst>
              <a:ext uri="{FF2B5EF4-FFF2-40B4-BE49-F238E27FC236}">
                <a16:creationId xmlns:a16="http://schemas.microsoft.com/office/drawing/2014/main" id="{22EF3094-3CE3-4E41-8063-778DA6DB74B8}"/>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110900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vider option 3">
    <p:bg>
      <p:bgRef idx="1001">
        <a:schemeClr val="bg2"/>
      </p:bgRef>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037D4354-F40C-2147-B05D-AA45FEC3F35A}"/>
              </a:ext>
            </a:extLst>
          </p:cNvPr>
          <p:cNvSpPr>
            <a:spLocks noGrp="1"/>
          </p:cNvSpPr>
          <p:nvPr>
            <p:ph type="body" sz="quarter" idx="10" hasCustomPrompt="1"/>
          </p:nvPr>
        </p:nvSpPr>
        <p:spPr>
          <a:xfrm>
            <a:off x="515938" y="3890986"/>
            <a:ext cx="10083801" cy="890474"/>
          </a:xfrm>
        </p:spPr>
        <p:txBody>
          <a:bodyPr lIns="72000">
            <a:noAutofit/>
          </a:bodyPr>
          <a:lstStyle>
            <a:lvl1pPr marL="0" indent="0">
              <a:buNone/>
              <a:defRPr sz="4800">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Divider option 3</a:t>
            </a:r>
          </a:p>
        </p:txBody>
      </p:sp>
      <p:sp>
        <p:nvSpPr>
          <p:cNvPr id="8" name="Text Placeholder 2">
            <a:extLst>
              <a:ext uri="{FF2B5EF4-FFF2-40B4-BE49-F238E27FC236}">
                <a16:creationId xmlns:a16="http://schemas.microsoft.com/office/drawing/2014/main" id="{33031CBC-7515-934B-B8B6-160A3378CF4E}"/>
              </a:ext>
            </a:extLst>
          </p:cNvPr>
          <p:cNvSpPr>
            <a:spLocks noGrp="1"/>
          </p:cNvSpPr>
          <p:nvPr>
            <p:ph type="body" sz="quarter" idx="11"/>
          </p:nvPr>
        </p:nvSpPr>
        <p:spPr>
          <a:xfrm>
            <a:off x="515938" y="4781459"/>
            <a:ext cx="10096500" cy="833437"/>
          </a:xfrm>
        </p:spPr>
        <p:txBody>
          <a:bodyPr lIns="108000"/>
          <a:lstStyle>
            <a:lvl1pPr marL="0" indent="0">
              <a:buNone/>
              <a:defRPr>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Edit Master text styles</a:t>
            </a:r>
          </a:p>
        </p:txBody>
      </p:sp>
      <p:pic>
        <p:nvPicPr>
          <p:cNvPr id="9" name="Picture 8">
            <a:extLst>
              <a:ext uri="{FF2B5EF4-FFF2-40B4-BE49-F238E27FC236}">
                <a16:creationId xmlns:a16="http://schemas.microsoft.com/office/drawing/2014/main" id="{D28DA6FF-52F0-A141-85C9-0BB7B390D9B1}"/>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381563306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Quote">
    <p:bg>
      <p:bgRef idx="1001">
        <a:schemeClr val="bg2"/>
      </p:bgRef>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010F9893-491C-554E-AF17-3F2E48BE9398}"/>
              </a:ext>
            </a:extLst>
          </p:cNvPr>
          <p:cNvSpPr>
            <a:spLocks noGrp="1"/>
          </p:cNvSpPr>
          <p:nvPr>
            <p:ph type="body" sz="quarter" idx="10" hasCustomPrompt="1"/>
          </p:nvPr>
        </p:nvSpPr>
        <p:spPr>
          <a:xfrm>
            <a:off x="515938" y="837066"/>
            <a:ext cx="9283700" cy="1819752"/>
          </a:xfrm>
        </p:spPr>
        <p:txBody>
          <a:bodyPr wrap="square" lIns="0" tIns="0" rIns="0" bIns="0">
            <a:noAutofit/>
          </a:bodyPr>
          <a:lstStyle>
            <a:lvl1pPr marL="0" indent="0">
              <a:buNone/>
              <a:defRPr sz="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“Your quote”</a:t>
            </a:r>
          </a:p>
        </p:txBody>
      </p:sp>
      <p:sp>
        <p:nvSpPr>
          <p:cNvPr id="9" name="Text Placeholder 8">
            <a:extLst>
              <a:ext uri="{FF2B5EF4-FFF2-40B4-BE49-F238E27FC236}">
                <a16:creationId xmlns:a16="http://schemas.microsoft.com/office/drawing/2014/main" id="{377440C7-382C-8B49-9103-1C6A4B967254}"/>
              </a:ext>
            </a:extLst>
          </p:cNvPr>
          <p:cNvSpPr>
            <a:spLocks noGrp="1"/>
          </p:cNvSpPr>
          <p:nvPr>
            <p:ph type="body" sz="quarter" idx="11" hasCustomPrompt="1"/>
          </p:nvPr>
        </p:nvSpPr>
        <p:spPr>
          <a:xfrm>
            <a:off x="515938" y="2884488"/>
            <a:ext cx="9283700" cy="914400"/>
          </a:xfrm>
        </p:spPr>
        <p:txBody>
          <a:bodyPr lIns="0" tIns="0" rIns="0" bIns="0"/>
          <a:lstStyle>
            <a:lvl1pPr marL="0" indent="0">
              <a:buNone/>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Name Surname, Professional Title</a:t>
            </a:r>
          </a:p>
        </p:txBody>
      </p:sp>
      <p:pic>
        <p:nvPicPr>
          <p:cNvPr id="6" name="Picture 5">
            <a:extLst>
              <a:ext uri="{FF2B5EF4-FFF2-40B4-BE49-F238E27FC236}">
                <a16:creationId xmlns:a16="http://schemas.microsoft.com/office/drawing/2014/main" id="{71210A23-1266-CF4A-B8AA-47DF80A19DE5}"/>
              </a:ext>
            </a:extLst>
          </p:cNvPr>
          <p:cNvPicPr>
            <a:picLocks noChangeAspect="1"/>
          </p:cNvPicPr>
          <p:nvPr userDrawn="1"/>
        </p:nvPicPr>
        <p:blipFill>
          <a:blip r:embed="rId2"/>
          <a:stretch>
            <a:fillRect/>
          </a:stretch>
        </p:blipFill>
        <p:spPr>
          <a:xfrm>
            <a:off x="515938" y="6393207"/>
            <a:ext cx="11150600" cy="317500"/>
          </a:xfrm>
          <a:prstGeom prst="rect">
            <a:avLst/>
          </a:prstGeom>
        </p:spPr>
      </p:pic>
    </p:spTree>
    <p:extLst>
      <p:ext uri="{BB962C8B-B14F-4D97-AF65-F5344CB8AC3E}">
        <p14:creationId xmlns:p14="http://schemas.microsoft.com/office/powerpoint/2010/main" val="3472287142"/>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06B2F-2A0D-2636-5B10-CB13E37BD4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469509-249C-170D-8317-32E26F2B09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1F1FE6-4CA2-039D-DB20-FA85A7ED383F}"/>
              </a:ext>
            </a:extLst>
          </p:cNvPr>
          <p:cNvSpPr>
            <a:spLocks noGrp="1"/>
          </p:cNvSpPr>
          <p:nvPr>
            <p:ph type="dt" sz="half" idx="10"/>
          </p:nvPr>
        </p:nvSpPr>
        <p:spPr/>
        <p:txBody>
          <a:bodyPr/>
          <a:lstStyle/>
          <a:p>
            <a:fld id="{A86D4A05-CDDA-4A0E-B5D5-CD4B1251E162}" type="datetimeFigureOut">
              <a:rPr lang="en-GB" smtClean="0"/>
              <a:t>03/06/2024</a:t>
            </a:fld>
            <a:endParaRPr lang="en-GB"/>
          </a:p>
        </p:txBody>
      </p:sp>
      <p:sp>
        <p:nvSpPr>
          <p:cNvPr id="5" name="Footer Placeholder 4">
            <a:extLst>
              <a:ext uri="{FF2B5EF4-FFF2-40B4-BE49-F238E27FC236}">
                <a16:creationId xmlns:a16="http://schemas.microsoft.com/office/drawing/2014/main" id="{D7E3B35D-6363-3467-7EF5-4380E64929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94B317-8EBD-0F13-0EF7-558D2C0CC02F}"/>
              </a:ext>
            </a:extLst>
          </p:cNvPr>
          <p:cNvSpPr>
            <a:spLocks noGrp="1"/>
          </p:cNvSpPr>
          <p:nvPr>
            <p:ph type="sldNum" sz="quarter" idx="12"/>
          </p:nvPr>
        </p:nvSpPr>
        <p:spPr/>
        <p:txBody>
          <a:bodyPr/>
          <a:lstStyle/>
          <a:p>
            <a:fld id="{69F34F88-F7D2-4A8B-9F85-DAE4B6B035DF}" type="slidenum">
              <a:rPr lang="en-GB" smtClean="0"/>
              <a:t>‹#›</a:t>
            </a:fld>
            <a:endParaRPr lang="en-GB"/>
          </a:p>
        </p:txBody>
      </p:sp>
    </p:spTree>
    <p:extLst>
      <p:ext uri="{BB962C8B-B14F-4D97-AF65-F5344CB8AC3E}">
        <p14:creationId xmlns:p14="http://schemas.microsoft.com/office/powerpoint/2010/main" val="3563607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5937" y="123986"/>
            <a:ext cx="10404475" cy="886968"/>
          </a:xfrm>
          <a:prstGeom prst="rect">
            <a:avLst/>
          </a:prstGeom>
          <a:solidFill>
            <a:schemeClr val="bg1"/>
          </a:solidFill>
        </p:spPr>
        <p:txBody>
          <a:bodyPr vert="horz" lIns="0" tIns="108000" rIns="0" bIns="0" rtlCol="0" anchor="t" anchorCtr="0">
            <a:normAutofit/>
          </a:bodyPr>
          <a:lstStyle/>
          <a:p>
            <a:r>
              <a:rPr lang="en-US" dirty="0"/>
              <a:t>Click to edit Master title style</a:t>
            </a:r>
          </a:p>
        </p:txBody>
      </p:sp>
      <p:sp>
        <p:nvSpPr>
          <p:cNvPr id="3" name="Text Placeholder 2"/>
          <p:cNvSpPr>
            <a:spLocks noGrp="1"/>
          </p:cNvSpPr>
          <p:nvPr>
            <p:ph type="body" idx="1"/>
          </p:nvPr>
        </p:nvSpPr>
        <p:spPr>
          <a:xfrm>
            <a:off x="515938" y="1825625"/>
            <a:ext cx="10082212" cy="4351338"/>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Box 4">
            <a:extLst>
              <a:ext uri="{FF2B5EF4-FFF2-40B4-BE49-F238E27FC236}">
                <a16:creationId xmlns:a16="http://schemas.microsoft.com/office/drawing/2014/main" id="{113E6596-E2A7-7603-E664-B1169E0ABE83}"/>
              </a:ext>
            </a:extLst>
          </p:cNvPr>
          <p:cNvSpPr txBox="1"/>
          <p:nvPr userDrawn="1">
            <p:extLst>
              <p:ext uri="{1162E1C5-73C7-4A58-AE30-91384D911F3F}">
                <p184:classification xmlns:p184="http://schemas.microsoft.com/office/powerpoint/2018/4/main" val="ftr"/>
              </p:ext>
            </p:extLst>
          </p:nvPr>
        </p:nvSpPr>
        <p:spPr>
          <a:xfrm>
            <a:off x="190500" y="6530340"/>
            <a:ext cx="1857375" cy="137160"/>
          </a:xfrm>
          <a:prstGeom prst="rect">
            <a:avLst/>
          </a:prstGeom>
        </p:spPr>
        <p:txBody>
          <a:bodyPr horzOverflow="overflow" lIns="0" tIns="0" rIns="0" bIns="0">
            <a:spAutoFit/>
          </a:bodyPr>
          <a:lstStyle/>
          <a:p>
            <a:pPr algn="l"/>
            <a:r>
              <a:rPr lang="en-GB" sz="900">
                <a:solidFill>
                  <a:srgbClr val="0078D7"/>
                </a:solidFill>
                <a:latin typeface="Rockwell" panose="02060603020205020403" pitchFamily="18" charset="0"/>
              </a:rPr>
              <a:t>Information Classification: General</a:t>
            </a:r>
          </a:p>
        </p:txBody>
      </p:sp>
    </p:spTree>
    <p:extLst>
      <p:ext uri="{BB962C8B-B14F-4D97-AF65-F5344CB8AC3E}">
        <p14:creationId xmlns:p14="http://schemas.microsoft.com/office/powerpoint/2010/main" val="108691195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 id="2147483686" r:id="rId25"/>
    <p:sldLayoutId id="2147483687" r:id="rId26"/>
  </p:sldLayoutIdLst>
  <p:txStyles>
    <p:titleStyle>
      <a:lvl1pPr algn="l" defTabSz="914400" rtl="0" eaLnBrk="1" latinLnBrk="0" hangingPunct="1">
        <a:lnSpc>
          <a:spcPct val="90000"/>
        </a:lnSpc>
        <a:spcBef>
          <a:spcPts val="0"/>
        </a:spcBef>
        <a:buNone/>
        <a:defRPr sz="4000" kern="1200">
          <a:solidFill>
            <a:schemeClr val="accent3"/>
          </a:solidFill>
          <a:latin typeface="Arial" charset="0"/>
          <a:ea typeface="Arial" charset="0"/>
          <a:cs typeface="Arial" charset="0"/>
        </a:defRPr>
      </a:lvl1pPr>
    </p:titleStyle>
    <p:bodyStyle>
      <a:lvl1pPr marL="0" indent="0" algn="l" defTabSz="914400" rtl="0" eaLnBrk="1" latinLnBrk="0" hangingPunct="1">
        <a:lnSpc>
          <a:spcPct val="100000"/>
        </a:lnSpc>
        <a:spcBef>
          <a:spcPts val="0"/>
        </a:spcBef>
        <a:spcAft>
          <a:spcPts val="1800"/>
        </a:spcAft>
        <a:buFont typeface="Arial"/>
        <a:buNone/>
        <a:defRPr sz="2400" kern="1200">
          <a:solidFill>
            <a:schemeClr val="tx2"/>
          </a:solidFill>
          <a:latin typeface="Arial" charset="0"/>
          <a:ea typeface="Arial" charset="0"/>
          <a:cs typeface="Arial" charset="0"/>
        </a:defRPr>
      </a:lvl1pPr>
      <a:lvl2pPr marL="230400" indent="-228600" algn="l" defTabSz="914400" rtl="0" eaLnBrk="1" latinLnBrk="0" hangingPunct="1">
        <a:lnSpc>
          <a:spcPct val="100000"/>
        </a:lnSpc>
        <a:spcBef>
          <a:spcPts val="0"/>
        </a:spcBef>
        <a:spcAft>
          <a:spcPts val="1800"/>
        </a:spcAft>
        <a:buFontTx/>
        <a:buBlip>
          <a:blip r:embed="rId28"/>
        </a:buBlip>
        <a:defRPr sz="2400" kern="1200">
          <a:solidFill>
            <a:schemeClr val="tx2"/>
          </a:solidFill>
          <a:latin typeface="Arial" charset="0"/>
          <a:ea typeface="Arial" charset="0"/>
          <a:cs typeface="Arial" charset="0"/>
        </a:defRPr>
      </a:lvl2pPr>
      <a:lvl3pPr marL="684000" indent="-228600" algn="l" defTabSz="914400" rtl="0" eaLnBrk="1" latinLnBrk="0" hangingPunct="1">
        <a:lnSpc>
          <a:spcPct val="100000"/>
        </a:lnSpc>
        <a:spcBef>
          <a:spcPts val="0"/>
        </a:spcBef>
        <a:spcAft>
          <a:spcPts val="1800"/>
        </a:spcAft>
        <a:buFont typeface="Wingdings" pitchFamily="2" charset="2"/>
        <a:buChar char="§"/>
        <a:defRPr sz="2400" kern="1200">
          <a:solidFill>
            <a:schemeClr val="accent5"/>
          </a:solidFill>
          <a:latin typeface="Arial" charset="0"/>
          <a:ea typeface="Arial" charset="0"/>
          <a:cs typeface="Arial" charset="0"/>
        </a:defRPr>
      </a:lvl3pPr>
      <a:lvl4pPr marL="1152000" indent="-228600" algn="l" defTabSz="914400" rtl="0" eaLnBrk="1" latinLnBrk="0" hangingPunct="1">
        <a:lnSpc>
          <a:spcPct val="100000"/>
        </a:lnSpc>
        <a:spcBef>
          <a:spcPts val="0"/>
        </a:spcBef>
        <a:spcAft>
          <a:spcPts val="1800"/>
        </a:spcAft>
        <a:buFont typeface="Wingdings" pitchFamily="2" charset="2"/>
        <a:buChar char="§"/>
        <a:defRPr sz="2000" kern="1200">
          <a:solidFill>
            <a:schemeClr val="tx2"/>
          </a:solidFill>
          <a:latin typeface="Arial" charset="0"/>
          <a:ea typeface="Arial" charset="0"/>
          <a:cs typeface="Arial" charset="0"/>
        </a:defRPr>
      </a:lvl4pPr>
      <a:lvl5pPr marL="2057400" indent="-228600" algn="l" defTabSz="914400" rtl="0" eaLnBrk="1" latinLnBrk="0" hangingPunct="1">
        <a:lnSpc>
          <a:spcPct val="100000"/>
        </a:lnSpc>
        <a:spcBef>
          <a:spcPts val="500"/>
        </a:spcBef>
        <a:spcAft>
          <a:spcPts val="1800"/>
        </a:spcAft>
        <a:buFont typeface="Wingdings" pitchFamily="2" charset="2"/>
        <a:buChar char="§"/>
        <a:defRPr sz="2000" kern="1200">
          <a:solidFill>
            <a:schemeClr val="accent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414">
          <p15:clr>
            <a:srgbClr val="F26B43"/>
          </p15:clr>
        </p15:guide>
        <p15:guide id="5" pos="325">
          <p15:clr>
            <a:srgbClr val="F26B43"/>
          </p15:clr>
        </p15:guide>
        <p15:guide id="6" orient="horz" pos="1344">
          <p15:clr>
            <a:srgbClr val="F26B43"/>
          </p15:clr>
        </p15:guide>
        <p15:guide id="7" orient="horz" pos="572">
          <p15:clr>
            <a:srgbClr val="F26B43"/>
          </p15:clr>
        </p15:guide>
        <p15:guide id="8" pos="7355">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12" Type="http://schemas.openxmlformats.org/officeDocument/2006/relationships/image" Target="../media/image28.jpe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7.png"/><Relationship Id="rId5" Type="http://schemas.openxmlformats.org/officeDocument/2006/relationships/image" Target="../media/image22.png"/><Relationship Id="rId10" Type="http://schemas.openxmlformats.org/officeDocument/2006/relationships/image" Target="../media/image1.png"/><Relationship Id="rId4" Type="http://schemas.openxmlformats.org/officeDocument/2006/relationships/image" Target="../media/image21.png"/><Relationship Id="rId9"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26.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26.xml"/><Relationship Id="rId6" Type="http://schemas.openxmlformats.org/officeDocument/2006/relationships/image" Target="../media/image1.png"/><Relationship Id="rId5" Type="http://schemas.openxmlformats.org/officeDocument/2006/relationships/image" Target="../media/image36.png"/><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F1C1C7-4E3C-C1E8-23C5-42A91E6B6FB4}"/>
              </a:ext>
            </a:extLst>
          </p:cNvPr>
          <p:cNvSpPr txBox="1">
            <a:spLocks/>
          </p:cNvSpPr>
          <p:nvPr/>
        </p:nvSpPr>
        <p:spPr>
          <a:xfrm>
            <a:off x="599065" y="4955059"/>
            <a:ext cx="10083801" cy="890474"/>
          </a:xfrm>
          <a:prstGeom prst="rect">
            <a:avLst/>
          </a:prstGeom>
        </p:spPr>
        <p:txBody>
          <a:bodyPr/>
          <a:lstStyle>
            <a:lvl1pPr marL="0" indent="0" algn="l" defTabSz="914400" rtl="0" eaLnBrk="1" latinLnBrk="0" hangingPunct="1">
              <a:lnSpc>
                <a:spcPct val="100000"/>
              </a:lnSpc>
              <a:spcBef>
                <a:spcPts val="0"/>
              </a:spcBef>
              <a:spcAft>
                <a:spcPts val="1800"/>
              </a:spcAft>
              <a:buFont typeface="Arial"/>
              <a:buNone/>
              <a:defRPr sz="2400" kern="1200">
                <a:solidFill>
                  <a:schemeClr val="tx2"/>
                </a:solidFill>
                <a:latin typeface="Arial" charset="0"/>
                <a:ea typeface="Arial" charset="0"/>
                <a:cs typeface="Arial" charset="0"/>
              </a:defRPr>
            </a:lvl1pPr>
            <a:lvl2pPr marL="230400" indent="-228600" algn="l" defTabSz="914400" rtl="0" eaLnBrk="1" latinLnBrk="0" hangingPunct="1">
              <a:lnSpc>
                <a:spcPct val="100000"/>
              </a:lnSpc>
              <a:spcBef>
                <a:spcPts val="0"/>
              </a:spcBef>
              <a:spcAft>
                <a:spcPts val="1800"/>
              </a:spcAft>
              <a:buFontTx/>
              <a:buBlip>
                <a:blip r:embed="rId2"/>
              </a:buBlip>
              <a:defRPr sz="2400" kern="1200">
                <a:solidFill>
                  <a:schemeClr val="tx2"/>
                </a:solidFill>
                <a:latin typeface="Arial" charset="0"/>
                <a:ea typeface="Arial" charset="0"/>
                <a:cs typeface="Arial" charset="0"/>
              </a:defRPr>
            </a:lvl2pPr>
            <a:lvl3pPr marL="684000" indent="-228600" algn="l" defTabSz="914400" rtl="0" eaLnBrk="1" latinLnBrk="0" hangingPunct="1">
              <a:lnSpc>
                <a:spcPct val="100000"/>
              </a:lnSpc>
              <a:spcBef>
                <a:spcPts val="0"/>
              </a:spcBef>
              <a:spcAft>
                <a:spcPts val="1800"/>
              </a:spcAft>
              <a:buFont typeface="Wingdings" pitchFamily="2" charset="2"/>
              <a:buChar char="§"/>
              <a:defRPr sz="2400" kern="1200">
                <a:solidFill>
                  <a:schemeClr val="accent5"/>
                </a:solidFill>
                <a:latin typeface="Arial" charset="0"/>
                <a:ea typeface="Arial" charset="0"/>
                <a:cs typeface="Arial" charset="0"/>
              </a:defRPr>
            </a:lvl3pPr>
            <a:lvl4pPr marL="1152000" indent="-228600" algn="l" defTabSz="914400" rtl="0" eaLnBrk="1" latinLnBrk="0" hangingPunct="1">
              <a:lnSpc>
                <a:spcPct val="100000"/>
              </a:lnSpc>
              <a:spcBef>
                <a:spcPts val="0"/>
              </a:spcBef>
              <a:spcAft>
                <a:spcPts val="1800"/>
              </a:spcAft>
              <a:buFont typeface="Wingdings" pitchFamily="2" charset="2"/>
              <a:buChar char="§"/>
              <a:defRPr sz="2000" kern="1200">
                <a:solidFill>
                  <a:schemeClr val="tx2"/>
                </a:solidFill>
                <a:latin typeface="Arial" charset="0"/>
                <a:ea typeface="Arial" charset="0"/>
                <a:cs typeface="Arial" charset="0"/>
              </a:defRPr>
            </a:lvl4pPr>
            <a:lvl5pPr marL="2057400" indent="-228600" algn="l" defTabSz="914400" rtl="0" eaLnBrk="1" latinLnBrk="0" hangingPunct="1">
              <a:lnSpc>
                <a:spcPct val="100000"/>
              </a:lnSpc>
              <a:spcBef>
                <a:spcPts val="500"/>
              </a:spcBef>
              <a:spcAft>
                <a:spcPts val="1800"/>
              </a:spcAft>
              <a:buFont typeface="Wingdings" pitchFamily="2" charset="2"/>
              <a:buChar char="§"/>
              <a:defRPr sz="2000" kern="1200">
                <a:solidFill>
                  <a:schemeClr val="accent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800"/>
              </a:spcAft>
              <a:buClrTx/>
              <a:buSzTx/>
              <a:buFont typeface="Arial"/>
              <a:buNone/>
              <a:tabLst/>
              <a:defRPr/>
            </a:pPr>
            <a:r>
              <a:rPr kumimoji="0" lang="en-US" sz="2400" b="0" i="0" u="none" strike="noStrike" kern="1200" cap="none" spc="0" normalizeH="0" baseline="0" noProof="0" dirty="0">
                <a:ln>
                  <a:noFill/>
                </a:ln>
                <a:solidFill>
                  <a:srgbClr val="FFFFFF"/>
                </a:solidFill>
                <a:effectLst/>
                <a:uLnTx/>
                <a:uFillTx/>
                <a:latin typeface="Arial" charset="0"/>
                <a:cs typeface="Arial" charset="0"/>
              </a:rPr>
              <a:t>The European Commission’s solution to scholarly publishing</a:t>
            </a:r>
          </a:p>
        </p:txBody>
      </p:sp>
    </p:spTree>
    <p:extLst>
      <p:ext uri="{BB962C8B-B14F-4D97-AF65-F5344CB8AC3E}">
        <p14:creationId xmlns:p14="http://schemas.microsoft.com/office/powerpoint/2010/main" val="35000684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C9756-0181-4F1C-A3FA-AC231ECCC56A}"/>
              </a:ext>
            </a:extLst>
          </p:cNvPr>
          <p:cNvSpPr>
            <a:spLocks noGrp="1"/>
          </p:cNvSpPr>
          <p:nvPr>
            <p:ph type="title"/>
          </p:nvPr>
        </p:nvSpPr>
        <p:spPr>
          <a:xfrm>
            <a:off x="552509" y="256015"/>
            <a:ext cx="9029577" cy="644109"/>
          </a:xfrm>
        </p:spPr>
        <p:txBody>
          <a:bodyPr>
            <a:normAutofit/>
          </a:bodyPr>
          <a:lstStyle/>
          <a:p>
            <a:r>
              <a:rPr lang="en-GB" sz="2800" dirty="0">
                <a:latin typeface="+mj-lt"/>
                <a:ea typeface="Roboto" panose="02000000000000000000" pitchFamily="2" charset="0"/>
                <a:cs typeface="Roboto" panose="02000000000000000000" pitchFamily="2" charset="0"/>
              </a:rPr>
              <a:t>Ambitions</a:t>
            </a:r>
            <a:r>
              <a:rPr lang="en-GB" sz="3200" dirty="0">
                <a:latin typeface="+mj-lt"/>
                <a:ea typeface="Roboto" panose="02000000000000000000" pitchFamily="2" charset="0"/>
                <a:cs typeface="Roboto" panose="02000000000000000000" pitchFamily="2" charset="0"/>
              </a:rPr>
              <a:t> </a:t>
            </a:r>
            <a:r>
              <a:rPr lang="en-GB" sz="2800" dirty="0">
                <a:latin typeface="+mj-lt"/>
                <a:ea typeface="Roboto" panose="02000000000000000000" pitchFamily="2" charset="0"/>
                <a:cs typeface="Roboto" panose="02000000000000000000" pitchFamily="2" charset="0"/>
              </a:rPr>
              <a:t>of the European Commission</a:t>
            </a:r>
            <a:endParaRPr lang="en-GB" sz="3200" dirty="0">
              <a:latin typeface="+mj-lt"/>
              <a:ea typeface="Roboto" panose="02000000000000000000" pitchFamily="2" charset="0"/>
              <a:cs typeface="Roboto" panose="02000000000000000000" pitchFamily="2" charset="0"/>
            </a:endParaRPr>
          </a:p>
        </p:txBody>
      </p:sp>
      <p:graphicFrame>
        <p:nvGraphicFramePr>
          <p:cNvPr id="7" name="Diagram 6">
            <a:extLst>
              <a:ext uri="{FF2B5EF4-FFF2-40B4-BE49-F238E27FC236}">
                <a16:creationId xmlns:a16="http://schemas.microsoft.com/office/drawing/2014/main" id="{EA41643E-DC40-58F3-A015-38A0CB3E5805}"/>
              </a:ext>
            </a:extLst>
          </p:cNvPr>
          <p:cNvGraphicFramePr/>
          <p:nvPr>
            <p:extLst>
              <p:ext uri="{D42A27DB-BD31-4B8C-83A1-F6EECF244321}">
                <p14:modId xmlns:p14="http://schemas.microsoft.com/office/powerpoint/2010/main" val="2830786942"/>
              </p:ext>
            </p:extLst>
          </p:nvPr>
        </p:nvGraphicFramePr>
        <p:xfrm>
          <a:off x="1244171" y="2374963"/>
          <a:ext cx="9703656" cy="31178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6A82F23A-DAF3-D488-0F20-6493DE7655FB}"/>
              </a:ext>
            </a:extLst>
          </p:cNvPr>
          <p:cNvSpPr txBox="1"/>
          <p:nvPr/>
        </p:nvSpPr>
        <p:spPr>
          <a:xfrm>
            <a:off x="1082245" y="1365143"/>
            <a:ext cx="10027509" cy="769441"/>
          </a:xfrm>
          <a:prstGeom prst="rect">
            <a:avLst/>
          </a:prstGeom>
          <a:noFill/>
        </p:spPr>
        <p:txBody>
          <a:bodyPr wrap="square">
            <a:spAutoFit/>
          </a:bodyPr>
          <a:lstStyle/>
          <a:p>
            <a:pPr algn="ctr"/>
            <a:r>
              <a:rPr lang="en-US" sz="2200" b="1" dirty="0">
                <a:solidFill>
                  <a:schemeClr val="accent3"/>
                </a:solidFill>
                <a:ea typeface="Roboto" panose="02000000000000000000" pitchFamily="2" charset="0"/>
                <a:cs typeface="Roboto" panose="02000000000000000000" pitchFamily="2" charset="0"/>
              </a:rPr>
              <a:t>To lead by example </a:t>
            </a:r>
            <a:r>
              <a:rPr lang="en-US" sz="2200" dirty="0">
                <a:solidFill>
                  <a:schemeClr val="accent4"/>
                </a:solidFill>
                <a:ea typeface="Roboto" panose="02000000000000000000" pitchFamily="2" charset="0"/>
                <a:cs typeface="Roboto" panose="02000000000000000000" pitchFamily="2" charset="0"/>
              </a:rPr>
              <a:t>in operationalising open science principles within scientific publishing &amp; exploring </a:t>
            </a:r>
            <a:r>
              <a:rPr lang="en-US" sz="2200" b="1" dirty="0">
                <a:solidFill>
                  <a:schemeClr val="accent3"/>
                </a:solidFill>
                <a:ea typeface="Roboto" panose="02000000000000000000" pitchFamily="2" charset="0"/>
                <a:cs typeface="Roboto" panose="02000000000000000000" pitchFamily="2" charset="0"/>
              </a:rPr>
              <a:t>sustainable</a:t>
            </a:r>
            <a:r>
              <a:rPr lang="en-US" sz="2200" dirty="0">
                <a:solidFill>
                  <a:schemeClr val="accent4"/>
                </a:solidFill>
                <a:ea typeface="Roboto" panose="02000000000000000000" pitchFamily="2" charset="0"/>
                <a:cs typeface="Roboto" panose="02000000000000000000" pitchFamily="2" charset="0"/>
              </a:rPr>
              <a:t> </a:t>
            </a:r>
            <a:r>
              <a:rPr lang="en-US" sz="2200" dirty="0">
                <a:solidFill>
                  <a:schemeClr val="accent4">
                    <a:lumMod val="50000"/>
                  </a:schemeClr>
                </a:solidFill>
                <a:ea typeface="Roboto" panose="02000000000000000000" pitchFamily="2" charset="0"/>
                <a:cs typeface="Roboto" panose="02000000000000000000" pitchFamily="2" charset="0"/>
              </a:rPr>
              <a:t>open access publishing</a:t>
            </a:r>
            <a:r>
              <a:rPr lang="en-US" sz="2200" dirty="0">
                <a:solidFill>
                  <a:schemeClr val="accent3"/>
                </a:solidFill>
                <a:ea typeface="Roboto" panose="02000000000000000000" pitchFamily="2" charset="0"/>
                <a:cs typeface="Roboto" panose="02000000000000000000" pitchFamily="2" charset="0"/>
              </a:rPr>
              <a:t> </a:t>
            </a:r>
            <a:r>
              <a:rPr lang="en-US" sz="2200" b="1" dirty="0">
                <a:solidFill>
                  <a:schemeClr val="accent3"/>
                </a:solidFill>
                <a:ea typeface="Roboto" panose="02000000000000000000" pitchFamily="2" charset="0"/>
                <a:cs typeface="Roboto" panose="02000000000000000000" pitchFamily="2" charset="0"/>
              </a:rPr>
              <a:t>business models</a:t>
            </a:r>
          </a:p>
        </p:txBody>
      </p:sp>
    </p:spTree>
    <p:extLst>
      <p:ext uri="{BB962C8B-B14F-4D97-AF65-F5344CB8AC3E}">
        <p14:creationId xmlns:p14="http://schemas.microsoft.com/office/powerpoint/2010/main" val="37581596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B4E9012-5C39-4570-C172-B59D2F949AE6}"/>
              </a:ext>
            </a:extLst>
          </p:cNvPr>
          <p:cNvSpPr>
            <a:spLocks noGrp="1"/>
          </p:cNvSpPr>
          <p:nvPr>
            <p:ph type="body" sz="quarter" idx="11"/>
          </p:nvPr>
        </p:nvSpPr>
        <p:spPr/>
        <p:txBody>
          <a:bodyPr/>
          <a:lstStyle/>
          <a:p>
            <a:r>
              <a:rPr lang="en-GB" dirty="0"/>
              <a:t>ORE in the wider scholarly publishing landscape</a:t>
            </a:r>
          </a:p>
        </p:txBody>
      </p:sp>
      <p:sp>
        <p:nvSpPr>
          <p:cNvPr id="3" name="Content Placeholder 2">
            <a:extLst>
              <a:ext uri="{FF2B5EF4-FFF2-40B4-BE49-F238E27FC236}">
                <a16:creationId xmlns:a16="http://schemas.microsoft.com/office/drawing/2014/main" id="{72AAC913-A6BF-87E0-7506-AFFC8CC6A368}"/>
              </a:ext>
            </a:extLst>
          </p:cNvPr>
          <p:cNvSpPr>
            <a:spLocks noGrp="1"/>
          </p:cNvSpPr>
          <p:nvPr>
            <p:ph sz="quarter" idx="14"/>
          </p:nvPr>
        </p:nvSpPr>
        <p:spPr>
          <a:xfrm>
            <a:off x="515939" y="1543050"/>
            <a:ext cx="11160124" cy="4194175"/>
          </a:xfrm>
        </p:spPr>
        <p:txBody>
          <a:bodyPr>
            <a:normAutofit fontScale="92500"/>
          </a:bodyPr>
          <a:lstStyle/>
          <a:p>
            <a:pPr marL="342900" indent="-342900">
              <a:buFont typeface="Arial" panose="020B0604020202020204" pitchFamily="34" charset="0"/>
              <a:buChar char="•"/>
            </a:pPr>
            <a:r>
              <a:rPr lang="en-GB" sz="2400" dirty="0">
                <a:solidFill>
                  <a:schemeClr val="accent4"/>
                </a:solidFill>
              </a:rPr>
              <a:t>Open Research Europe was identified as an example of </a:t>
            </a:r>
            <a:r>
              <a:rPr lang="en-GB" sz="2400" b="1" dirty="0">
                <a:solidFill>
                  <a:srgbClr val="58D0D9"/>
                </a:solidFill>
              </a:rPr>
              <a:t>successful implementation of Plan S </a:t>
            </a:r>
            <a:r>
              <a:rPr lang="en-GB" sz="2400" dirty="0">
                <a:solidFill>
                  <a:schemeClr val="accent4"/>
                </a:solidFill>
              </a:rPr>
              <a:t>in the </a:t>
            </a:r>
            <a:r>
              <a:rPr lang="en-GB" sz="2400" b="1" dirty="0">
                <a:solidFill>
                  <a:srgbClr val="4FCDD7"/>
                </a:solidFill>
              </a:rPr>
              <a:t>2022 Annual Report</a:t>
            </a:r>
          </a:p>
          <a:p>
            <a:pPr marL="342900" indent="-342900">
              <a:buFont typeface="Arial" panose="020B0604020202020204" pitchFamily="34" charset="0"/>
              <a:buChar char="•"/>
            </a:pPr>
            <a:r>
              <a:rPr lang="en-GB" sz="2400" dirty="0">
                <a:solidFill>
                  <a:schemeClr val="accent4"/>
                </a:solidFill>
              </a:rPr>
              <a:t>June 2022 Council of the EU conclusions “</a:t>
            </a:r>
            <a:r>
              <a:rPr lang="en-GB" sz="2400" b="1" i="1" dirty="0">
                <a:solidFill>
                  <a:srgbClr val="58D0D9"/>
                </a:solidFill>
              </a:rPr>
              <a:t>recognises all forms of research and innovation output and processes</a:t>
            </a:r>
            <a:r>
              <a:rPr lang="en-GB" sz="2400" dirty="0">
                <a:solidFill>
                  <a:schemeClr val="accent4"/>
                </a:solidFill>
              </a:rPr>
              <a:t>” and “</a:t>
            </a:r>
            <a:r>
              <a:rPr lang="en-GB" sz="2400" b="1" i="1" dirty="0">
                <a:solidFill>
                  <a:srgbClr val="58D0D9"/>
                </a:solidFill>
              </a:rPr>
              <a:t>stresses that data should be FAIR</a:t>
            </a:r>
            <a:r>
              <a:rPr lang="en-GB" sz="2400" dirty="0">
                <a:solidFill>
                  <a:schemeClr val="accent4"/>
                </a:solidFill>
              </a:rPr>
              <a:t>”</a:t>
            </a:r>
          </a:p>
          <a:p>
            <a:pPr marL="342900" indent="-342900">
              <a:buFont typeface="Arial" panose="020B0604020202020204" pitchFamily="34" charset="0"/>
              <a:buChar char="•"/>
            </a:pPr>
            <a:r>
              <a:rPr lang="en-GB" b="0" i="0" dirty="0">
                <a:solidFill>
                  <a:srgbClr val="404040"/>
                </a:solidFill>
                <a:effectLst/>
                <a:latin typeface="Arial" panose="020B0604020202020204" pitchFamily="34" charset="0"/>
              </a:rPr>
              <a:t>May 2023 Council of the EU conclusions </a:t>
            </a:r>
            <a:r>
              <a:rPr lang="en-GB" b="0" i="1" dirty="0">
                <a:solidFill>
                  <a:srgbClr val="404040"/>
                </a:solidFill>
                <a:effectLst/>
                <a:latin typeface="Arial" panose="020B0604020202020204" pitchFamily="34" charset="0"/>
              </a:rPr>
              <a:t>“</a:t>
            </a:r>
            <a:r>
              <a:rPr lang="en-GB" b="1" i="1" dirty="0">
                <a:solidFill>
                  <a:srgbClr val="58D0D9"/>
                </a:solidFill>
                <a:effectLst/>
                <a:latin typeface="Arial" panose="020B0604020202020204" pitchFamily="34" charset="0"/>
              </a:rPr>
              <a:t>encourage Member States to support the pilot programme Open Research Europe</a:t>
            </a:r>
            <a:r>
              <a:rPr lang="en-GB" b="0" i="1" dirty="0">
                <a:solidFill>
                  <a:srgbClr val="404040"/>
                </a:solidFill>
                <a:effectLst/>
                <a:latin typeface="Arial" panose="020B0604020202020204" pitchFamily="34" charset="0"/>
              </a:rPr>
              <a:t> (to create a large-scale open access research publishing service)” </a:t>
            </a:r>
            <a:r>
              <a:rPr lang="en-GB" b="0" dirty="0">
                <a:solidFill>
                  <a:srgbClr val="404040"/>
                </a:solidFill>
                <a:effectLst/>
                <a:latin typeface="Arial" panose="020B0604020202020204" pitchFamily="34" charset="0"/>
              </a:rPr>
              <a:t>as well as </a:t>
            </a:r>
            <a:r>
              <a:rPr lang="en-GB" b="1" dirty="0">
                <a:solidFill>
                  <a:srgbClr val="58D0D9"/>
                </a:solidFill>
                <a:effectLst/>
                <a:latin typeface="Arial" panose="020B0604020202020204" pitchFamily="34" charset="0"/>
              </a:rPr>
              <a:t>promoting open peer review </a:t>
            </a:r>
            <a:r>
              <a:rPr lang="en-GB" b="0" dirty="0">
                <a:effectLst/>
                <a:latin typeface="Arial" panose="020B0604020202020204" pitchFamily="34" charset="0"/>
              </a:rPr>
              <a:t>practises</a:t>
            </a:r>
            <a:endParaRPr lang="en-GB" i="1" dirty="0">
              <a:latin typeface="Arial" panose="020B0604020202020204" pitchFamily="34" charset="0"/>
            </a:endParaRPr>
          </a:p>
          <a:p>
            <a:pPr marL="342900" indent="-342900">
              <a:buFont typeface="Arial" panose="020B0604020202020204" pitchFamily="34" charset="0"/>
              <a:buChar char="•"/>
            </a:pPr>
            <a:r>
              <a:rPr lang="en-GB" dirty="0">
                <a:effectLst/>
                <a:latin typeface="Arial" panose="020B0604020202020204" pitchFamily="34" charset="0"/>
              </a:rPr>
              <a:t>CoARA</a:t>
            </a:r>
            <a:r>
              <a:rPr lang="en-GB" b="0" dirty="0">
                <a:solidFill>
                  <a:srgbClr val="404040"/>
                </a:solidFill>
                <a:effectLst/>
                <a:latin typeface="Arial" panose="020B0604020202020204" pitchFamily="34" charset="0"/>
              </a:rPr>
              <a:t> </a:t>
            </a:r>
            <a:r>
              <a:rPr lang="en-GB" dirty="0">
                <a:solidFill>
                  <a:srgbClr val="404040"/>
                </a:solidFill>
                <a:effectLst/>
                <a:latin typeface="Arial" panose="020B0604020202020204" pitchFamily="34" charset="0"/>
              </a:rPr>
              <a:t>supports placing value on the </a:t>
            </a:r>
            <a:r>
              <a:rPr lang="en-GB" b="1" dirty="0">
                <a:solidFill>
                  <a:srgbClr val="58D0D9"/>
                </a:solidFill>
                <a:effectLst/>
                <a:latin typeface="Arial" panose="020B0604020202020204" pitchFamily="34" charset="0"/>
              </a:rPr>
              <a:t>diversity of outputs </a:t>
            </a:r>
            <a:r>
              <a:rPr lang="en-GB" dirty="0">
                <a:solidFill>
                  <a:srgbClr val="404040"/>
                </a:solidFill>
                <a:effectLst/>
                <a:latin typeface="Arial" panose="020B0604020202020204" pitchFamily="34" charset="0"/>
              </a:rPr>
              <a:t>that researchers produce and </a:t>
            </a:r>
            <a:r>
              <a:rPr lang="en-GB" b="1" dirty="0">
                <a:solidFill>
                  <a:srgbClr val="58D0D9"/>
                </a:solidFill>
                <a:effectLst/>
                <a:latin typeface="Arial" panose="020B0604020202020204" pitchFamily="34" charset="0"/>
              </a:rPr>
              <a:t>other activities </a:t>
            </a:r>
            <a:r>
              <a:rPr lang="en-GB" dirty="0">
                <a:solidFill>
                  <a:srgbClr val="404040"/>
                </a:solidFill>
                <a:effectLst/>
                <a:latin typeface="Arial" panose="020B0604020202020204" pitchFamily="34" charset="0"/>
              </a:rPr>
              <a:t>and practices they undertake</a:t>
            </a:r>
          </a:p>
        </p:txBody>
      </p:sp>
    </p:spTree>
    <p:extLst>
      <p:ext uri="{BB962C8B-B14F-4D97-AF65-F5344CB8AC3E}">
        <p14:creationId xmlns:p14="http://schemas.microsoft.com/office/powerpoint/2010/main" val="2813002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a:extLst>
              <a:ext uri="{FF2B5EF4-FFF2-40B4-BE49-F238E27FC236}">
                <a16:creationId xmlns:a16="http://schemas.microsoft.com/office/drawing/2014/main" id="{7A61A59E-EAFB-D07B-2AE3-10D2F0B91CDE}"/>
              </a:ext>
            </a:extLst>
          </p:cNvPr>
          <p:cNvSpPr>
            <a:spLocks noGrp="1"/>
          </p:cNvSpPr>
          <p:nvPr>
            <p:ph type="title"/>
          </p:nvPr>
        </p:nvSpPr>
        <p:spPr>
          <a:xfrm>
            <a:off x="534248" y="153842"/>
            <a:ext cx="10515600" cy="782357"/>
          </a:xfrm>
        </p:spPr>
        <p:txBody>
          <a:bodyPr>
            <a:normAutofit/>
          </a:bodyPr>
          <a:lstStyle/>
          <a:p>
            <a:r>
              <a:rPr lang="fr-BE" sz="2800" dirty="0" err="1"/>
              <a:t>Supporting</a:t>
            </a:r>
            <a:r>
              <a:rPr lang="fr-BE" sz="2800" dirty="0"/>
              <a:t> </a:t>
            </a:r>
            <a:r>
              <a:rPr lang="fr-BE" sz="2800" dirty="0" err="1"/>
              <a:t>research</a:t>
            </a:r>
            <a:r>
              <a:rPr lang="fr-BE" sz="2800" dirty="0"/>
              <a:t> </a:t>
            </a:r>
            <a:r>
              <a:rPr lang="fr-BE" sz="2800" dirty="0" err="1"/>
              <a:t>across</a:t>
            </a:r>
            <a:r>
              <a:rPr lang="fr-BE" sz="2800" dirty="0"/>
              <a:t> all disciplines</a:t>
            </a:r>
            <a:endParaRPr lang="en-IE" sz="2800" dirty="0"/>
          </a:p>
        </p:txBody>
      </p:sp>
      <p:pic>
        <p:nvPicPr>
          <p:cNvPr id="6" name="Picture 5" descr="Table&#10;&#10;Description automatically generated">
            <a:extLst>
              <a:ext uri="{FF2B5EF4-FFF2-40B4-BE49-F238E27FC236}">
                <a16:creationId xmlns:a16="http://schemas.microsoft.com/office/drawing/2014/main" id="{1DD2AD54-D24A-910B-C162-9070ED7BE4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9257" y="1170185"/>
            <a:ext cx="9105582" cy="4910000"/>
          </a:xfrm>
          <a:prstGeom prst="rect">
            <a:avLst/>
          </a:prstGeom>
        </p:spPr>
      </p:pic>
    </p:spTree>
    <p:extLst>
      <p:ext uri="{BB962C8B-B14F-4D97-AF65-F5344CB8AC3E}">
        <p14:creationId xmlns:p14="http://schemas.microsoft.com/office/powerpoint/2010/main" val="3711821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a:extLst>
              <a:ext uri="{FF2B5EF4-FFF2-40B4-BE49-F238E27FC236}">
                <a16:creationId xmlns:a16="http://schemas.microsoft.com/office/drawing/2014/main" id="{7A61A59E-EAFB-D07B-2AE3-10D2F0B91CDE}"/>
              </a:ext>
            </a:extLst>
          </p:cNvPr>
          <p:cNvSpPr>
            <a:spLocks noGrp="1"/>
          </p:cNvSpPr>
          <p:nvPr>
            <p:ph type="title"/>
          </p:nvPr>
        </p:nvSpPr>
        <p:spPr>
          <a:xfrm>
            <a:off x="534248" y="153842"/>
            <a:ext cx="10515600" cy="782357"/>
          </a:xfrm>
        </p:spPr>
        <p:txBody>
          <a:bodyPr>
            <a:normAutofit/>
          </a:bodyPr>
          <a:lstStyle/>
          <a:p>
            <a:r>
              <a:rPr lang="fr-BE" sz="2800" dirty="0" err="1"/>
              <a:t>Supporting</a:t>
            </a:r>
            <a:r>
              <a:rPr lang="fr-BE" sz="2800" dirty="0"/>
              <a:t> </a:t>
            </a:r>
            <a:r>
              <a:rPr lang="fr-BE" sz="2800" dirty="0" err="1"/>
              <a:t>research</a:t>
            </a:r>
            <a:r>
              <a:rPr lang="fr-BE" sz="2800" dirty="0"/>
              <a:t> </a:t>
            </a:r>
            <a:r>
              <a:rPr lang="fr-BE" sz="2800" dirty="0" err="1"/>
              <a:t>across</a:t>
            </a:r>
            <a:r>
              <a:rPr lang="fr-BE" sz="2800" dirty="0"/>
              <a:t> </a:t>
            </a:r>
            <a:r>
              <a:rPr lang="fr-BE" sz="2800" dirty="0" err="1"/>
              <a:t>lifespan</a:t>
            </a:r>
            <a:r>
              <a:rPr lang="fr-BE" sz="2800" dirty="0"/>
              <a:t> of the </a:t>
            </a:r>
            <a:r>
              <a:rPr lang="fr-BE" sz="2800" dirty="0" err="1"/>
              <a:t>project</a:t>
            </a:r>
            <a:endParaRPr lang="en-IE" sz="2800" dirty="0"/>
          </a:p>
        </p:txBody>
      </p:sp>
      <p:pic>
        <p:nvPicPr>
          <p:cNvPr id="2" name="Picture 1" descr="A picture containing graphical user interface&#10;&#10;Description automatically generated">
            <a:extLst>
              <a:ext uri="{FF2B5EF4-FFF2-40B4-BE49-F238E27FC236}">
                <a16:creationId xmlns:a16="http://schemas.microsoft.com/office/drawing/2014/main" id="{BCEC2866-0ACE-6DDF-A689-0B1259B180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07" y="2141951"/>
            <a:ext cx="12111084" cy="2651345"/>
          </a:xfrm>
          <a:prstGeom prst="rect">
            <a:avLst/>
          </a:prstGeom>
        </p:spPr>
      </p:pic>
    </p:spTree>
    <p:extLst>
      <p:ext uri="{BB962C8B-B14F-4D97-AF65-F5344CB8AC3E}">
        <p14:creationId xmlns:p14="http://schemas.microsoft.com/office/powerpoint/2010/main" val="44569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a:extLst>
              <a:ext uri="{FF2B5EF4-FFF2-40B4-BE49-F238E27FC236}">
                <a16:creationId xmlns:a16="http://schemas.microsoft.com/office/drawing/2014/main" id="{CFA2156F-77DB-917E-4BCF-EBF3C9D204A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7974"/>
          <a:stretch/>
        </p:blipFill>
        <p:spPr bwMode="auto">
          <a:xfrm>
            <a:off x="895350" y="1010954"/>
            <a:ext cx="10401300" cy="426589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703DB437-6D4F-000B-F2D1-D786B734CFF2}"/>
              </a:ext>
            </a:extLst>
          </p:cNvPr>
          <p:cNvSpPr>
            <a:spLocks noGrp="1"/>
          </p:cNvSpPr>
          <p:nvPr>
            <p:ph type="title"/>
          </p:nvPr>
        </p:nvSpPr>
        <p:spPr>
          <a:xfrm>
            <a:off x="515937" y="123986"/>
            <a:ext cx="10404475" cy="886968"/>
          </a:xfrm>
        </p:spPr>
        <p:txBody>
          <a:bodyPr>
            <a:normAutofit/>
          </a:bodyPr>
          <a:lstStyle/>
          <a:p>
            <a:r>
              <a:rPr lang="en-GB" sz="2800" dirty="0"/>
              <a:t>Academic Community Involvement</a:t>
            </a:r>
          </a:p>
        </p:txBody>
      </p:sp>
    </p:spTree>
    <p:extLst>
      <p:ext uri="{BB962C8B-B14F-4D97-AF65-F5344CB8AC3E}">
        <p14:creationId xmlns:p14="http://schemas.microsoft.com/office/powerpoint/2010/main" val="2591686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03DB437-6D4F-000B-F2D1-D786B734CFF2}"/>
              </a:ext>
            </a:extLst>
          </p:cNvPr>
          <p:cNvSpPr>
            <a:spLocks noGrp="1"/>
          </p:cNvSpPr>
          <p:nvPr>
            <p:ph type="title"/>
          </p:nvPr>
        </p:nvSpPr>
        <p:spPr>
          <a:xfrm>
            <a:off x="515937" y="123986"/>
            <a:ext cx="10404475" cy="886968"/>
          </a:xfrm>
        </p:spPr>
        <p:txBody>
          <a:bodyPr>
            <a:normAutofit/>
          </a:bodyPr>
          <a:lstStyle/>
          <a:p>
            <a:r>
              <a:rPr lang="en-GB" sz="2800" dirty="0"/>
              <a:t>Academic Community Involvement</a:t>
            </a:r>
          </a:p>
        </p:txBody>
      </p:sp>
      <p:pic>
        <p:nvPicPr>
          <p:cNvPr id="3" name="Picture 2" descr="Image">
            <a:extLst>
              <a:ext uri="{FF2B5EF4-FFF2-40B4-BE49-F238E27FC236}">
                <a16:creationId xmlns:a16="http://schemas.microsoft.com/office/drawing/2014/main" id="{DE0FF8CC-C9BA-49D9-5AE9-0EF7A437910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260"/>
          <a:stretch/>
        </p:blipFill>
        <p:spPr bwMode="auto">
          <a:xfrm>
            <a:off x="742950" y="990599"/>
            <a:ext cx="10706100" cy="4429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413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03DB437-6D4F-000B-F2D1-D786B734CFF2}"/>
              </a:ext>
            </a:extLst>
          </p:cNvPr>
          <p:cNvSpPr>
            <a:spLocks noGrp="1"/>
          </p:cNvSpPr>
          <p:nvPr>
            <p:ph type="title"/>
          </p:nvPr>
        </p:nvSpPr>
        <p:spPr>
          <a:xfrm>
            <a:off x="515937" y="123986"/>
            <a:ext cx="10404475" cy="886968"/>
          </a:xfrm>
        </p:spPr>
        <p:txBody>
          <a:bodyPr>
            <a:normAutofit/>
          </a:bodyPr>
          <a:lstStyle/>
          <a:p>
            <a:r>
              <a:rPr lang="en-GB" sz="2800" dirty="0"/>
              <a:t>Indexation</a:t>
            </a:r>
          </a:p>
        </p:txBody>
      </p:sp>
      <p:pic>
        <p:nvPicPr>
          <p:cNvPr id="5" name="Picture 2">
            <a:extLst>
              <a:ext uri="{FF2B5EF4-FFF2-40B4-BE49-F238E27FC236}">
                <a16:creationId xmlns:a16="http://schemas.microsoft.com/office/drawing/2014/main" id="{D1424286-F773-F327-0FD0-B16D1D914E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2350" y="1280553"/>
            <a:ext cx="2636948" cy="84355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IET Inspec (@IET_Inspec) / Twitter">
            <a:extLst>
              <a:ext uri="{FF2B5EF4-FFF2-40B4-BE49-F238E27FC236}">
                <a16:creationId xmlns:a16="http://schemas.microsoft.com/office/drawing/2014/main" id="{76D06C64-FD7C-D707-3EE9-4B7E19637B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3703" y="1331122"/>
            <a:ext cx="2488015" cy="248801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The Next Generation of Discovery - Dimensions - Digital Science">
            <a:extLst>
              <a:ext uri="{FF2B5EF4-FFF2-40B4-BE49-F238E27FC236}">
                <a16:creationId xmlns:a16="http://schemas.microsoft.com/office/drawing/2014/main" id="{46A45CCF-44E5-7B95-CA7C-95BDB25C6A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062" y="4094120"/>
            <a:ext cx="3952875" cy="11525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ERIH PLUS - Photos | Facebook">
            <a:extLst>
              <a:ext uri="{FF2B5EF4-FFF2-40B4-BE49-F238E27FC236}">
                <a16:creationId xmlns:a16="http://schemas.microsoft.com/office/drawing/2014/main" id="{381AC377-F845-FBF0-9BE3-A0B21546B1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0186" y="586007"/>
            <a:ext cx="3431628" cy="10836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Buildings &amp; Cities is listed in DOAJ - News">
            <a:extLst>
              <a:ext uri="{FF2B5EF4-FFF2-40B4-BE49-F238E27FC236}">
                <a16:creationId xmlns:a16="http://schemas.microsoft.com/office/drawing/2014/main" id="{97BE0AAA-4D45-0E1C-85EE-F62D3DB3C0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7707" y="902827"/>
            <a:ext cx="262890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F2CCF27-1208-D50E-7CFB-EEFEBC61D020}"/>
              </a:ext>
            </a:extLst>
          </p:cNvPr>
          <p:cNvPicPr>
            <a:picLocks noChangeAspect="1"/>
          </p:cNvPicPr>
          <p:nvPr/>
        </p:nvPicPr>
        <p:blipFill>
          <a:blip r:embed="rId7"/>
          <a:stretch>
            <a:fillRect/>
          </a:stretch>
        </p:blipFill>
        <p:spPr>
          <a:xfrm>
            <a:off x="641062" y="3070868"/>
            <a:ext cx="3877555" cy="650977"/>
          </a:xfrm>
          <a:prstGeom prst="rect">
            <a:avLst/>
          </a:prstGeom>
        </p:spPr>
      </p:pic>
      <p:pic>
        <p:nvPicPr>
          <p:cNvPr id="12" name="Picture 12">
            <a:extLst>
              <a:ext uri="{FF2B5EF4-FFF2-40B4-BE49-F238E27FC236}">
                <a16:creationId xmlns:a16="http://schemas.microsoft.com/office/drawing/2014/main" id="{97B199F7-9284-9734-8FBA-870EAD808E0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35363" y="2663555"/>
            <a:ext cx="3705225" cy="122872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6" descr="Home - Reaxys (English) - LibGuides at Radboud University">
            <a:extLst>
              <a:ext uri="{FF2B5EF4-FFF2-40B4-BE49-F238E27FC236}">
                <a16:creationId xmlns:a16="http://schemas.microsoft.com/office/drawing/2014/main" id="{3838AB6B-7C02-7024-E493-0BA9FDFC0BC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6032" y="5123034"/>
            <a:ext cx="2710519" cy="867093"/>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1">
            <a:extLst>
              <a:ext uri="{FF2B5EF4-FFF2-40B4-BE49-F238E27FC236}">
                <a16:creationId xmlns:a16="http://schemas.microsoft.com/office/drawing/2014/main" id="{5C8620FA-B59A-F4FB-DFE0-9121855020D3}"/>
              </a:ext>
            </a:extLst>
          </p:cNvPr>
          <p:cNvSpPr txBox="1">
            <a:spLocks/>
          </p:cNvSpPr>
          <p:nvPr/>
        </p:nvSpPr>
        <p:spPr>
          <a:xfrm>
            <a:off x="1663372" y="5342324"/>
            <a:ext cx="2632519" cy="932161"/>
          </a:xfrm>
          <a:prstGeom prst="rect">
            <a:avLst/>
          </a:prstGeom>
        </p:spPr>
        <p:txBody>
          <a:bodyPr/>
          <a:lstStyle>
            <a:lvl1pPr marL="0" indent="0" algn="l" defTabSz="914400" rtl="0" eaLnBrk="1" latinLnBrk="0" hangingPunct="1">
              <a:lnSpc>
                <a:spcPct val="100000"/>
              </a:lnSpc>
              <a:spcBef>
                <a:spcPts val="0"/>
              </a:spcBef>
              <a:spcAft>
                <a:spcPts val="1800"/>
              </a:spcAft>
              <a:buFont typeface="Arial"/>
              <a:buNone/>
              <a:defRPr sz="2400" kern="1200">
                <a:solidFill>
                  <a:schemeClr val="tx2"/>
                </a:solidFill>
                <a:latin typeface="Arial" charset="0"/>
                <a:ea typeface="Arial" charset="0"/>
                <a:cs typeface="Arial" charset="0"/>
              </a:defRPr>
            </a:lvl1pPr>
            <a:lvl2pPr marL="230400" indent="-228600" algn="l" defTabSz="914400" rtl="0" eaLnBrk="1" latinLnBrk="0" hangingPunct="1">
              <a:lnSpc>
                <a:spcPct val="100000"/>
              </a:lnSpc>
              <a:spcBef>
                <a:spcPts val="0"/>
              </a:spcBef>
              <a:spcAft>
                <a:spcPts val="1800"/>
              </a:spcAft>
              <a:buFontTx/>
              <a:buBlip>
                <a:blip r:embed="rId10"/>
              </a:buBlip>
              <a:defRPr sz="2400" kern="1200">
                <a:solidFill>
                  <a:schemeClr val="tx2"/>
                </a:solidFill>
                <a:latin typeface="Arial" charset="0"/>
                <a:ea typeface="Arial" charset="0"/>
                <a:cs typeface="Arial" charset="0"/>
              </a:defRPr>
            </a:lvl2pPr>
            <a:lvl3pPr marL="684000" indent="-228600" algn="l" defTabSz="914400" rtl="0" eaLnBrk="1" latinLnBrk="0" hangingPunct="1">
              <a:lnSpc>
                <a:spcPct val="100000"/>
              </a:lnSpc>
              <a:spcBef>
                <a:spcPts val="0"/>
              </a:spcBef>
              <a:spcAft>
                <a:spcPts val="1800"/>
              </a:spcAft>
              <a:buFont typeface="Wingdings" pitchFamily="2" charset="2"/>
              <a:buChar char="§"/>
              <a:defRPr sz="2400" kern="1200">
                <a:solidFill>
                  <a:schemeClr val="accent5"/>
                </a:solidFill>
                <a:latin typeface="Arial" charset="0"/>
                <a:ea typeface="Arial" charset="0"/>
                <a:cs typeface="Arial" charset="0"/>
              </a:defRPr>
            </a:lvl3pPr>
            <a:lvl4pPr marL="1152000" indent="-228600" algn="l" defTabSz="914400" rtl="0" eaLnBrk="1" latinLnBrk="0" hangingPunct="1">
              <a:lnSpc>
                <a:spcPct val="100000"/>
              </a:lnSpc>
              <a:spcBef>
                <a:spcPts val="0"/>
              </a:spcBef>
              <a:spcAft>
                <a:spcPts val="1800"/>
              </a:spcAft>
              <a:buFont typeface="Wingdings" pitchFamily="2" charset="2"/>
              <a:buChar char="§"/>
              <a:defRPr sz="2000" kern="1200">
                <a:solidFill>
                  <a:schemeClr val="tx2"/>
                </a:solidFill>
                <a:latin typeface="Arial" charset="0"/>
                <a:ea typeface="Arial" charset="0"/>
                <a:cs typeface="Arial" charset="0"/>
              </a:defRPr>
            </a:lvl4pPr>
            <a:lvl5pPr marL="2057400" indent="-228600" algn="l" defTabSz="914400" rtl="0" eaLnBrk="1" latinLnBrk="0" hangingPunct="1">
              <a:lnSpc>
                <a:spcPct val="100000"/>
              </a:lnSpc>
              <a:spcBef>
                <a:spcPts val="500"/>
              </a:spcBef>
              <a:spcAft>
                <a:spcPts val="1800"/>
              </a:spcAft>
              <a:buFont typeface="Wingdings" pitchFamily="2" charset="2"/>
              <a:buChar char="§"/>
              <a:defRPr sz="2000" kern="1200">
                <a:solidFill>
                  <a:schemeClr val="accent5"/>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a:spcAft>
                <a:spcPts val="600"/>
              </a:spcAft>
            </a:pPr>
            <a:r>
              <a:rPr lang="en-US" sz="2000"/>
              <a:t>Various national approved journal lists</a:t>
            </a:r>
            <a:endParaRPr lang="en-US"/>
          </a:p>
          <a:p>
            <a:pPr lvl="1">
              <a:spcAft>
                <a:spcPts val="600"/>
              </a:spcAft>
            </a:pPr>
            <a:endParaRPr lang="en-US"/>
          </a:p>
          <a:p>
            <a:pPr marL="457200" lvl="1" indent="0">
              <a:spcAft>
                <a:spcPts val="600"/>
              </a:spcAft>
              <a:buFontTx/>
              <a:buNone/>
            </a:pPr>
            <a:endParaRPr lang="en-US"/>
          </a:p>
          <a:p>
            <a:pPr>
              <a:spcAft>
                <a:spcPts val="600"/>
              </a:spcAft>
            </a:pPr>
            <a:endParaRPr lang="en-US" dirty="0"/>
          </a:p>
        </p:txBody>
      </p:sp>
      <p:pic>
        <p:nvPicPr>
          <p:cNvPr id="15" name="Picture 14">
            <a:extLst>
              <a:ext uri="{FF2B5EF4-FFF2-40B4-BE49-F238E27FC236}">
                <a16:creationId xmlns:a16="http://schemas.microsoft.com/office/drawing/2014/main" id="{E7BAFB32-B0CC-984F-576D-4C963C2C8691}"/>
              </a:ext>
            </a:extLst>
          </p:cNvPr>
          <p:cNvPicPr>
            <a:picLocks noChangeAspect="1"/>
          </p:cNvPicPr>
          <p:nvPr/>
        </p:nvPicPr>
        <p:blipFill>
          <a:blip r:embed="rId11"/>
          <a:stretch>
            <a:fillRect/>
          </a:stretch>
        </p:blipFill>
        <p:spPr>
          <a:xfrm>
            <a:off x="5218492" y="3840669"/>
            <a:ext cx="2716871" cy="747499"/>
          </a:xfrm>
          <a:prstGeom prst="rect">
            <a:avLst/>
          </a:prstGeom>
        </p:spPr>
      </p:pic>
      <p:pic>
        <p:nvPicPr>
          <p:cNvPr id="16" name="Picture 2" descr="Text Mining Research - NCBI - NLM">
            <a:extLst>
              <a:ext uri="{FF2B5EF4-FFF2-40B4-BE49-F238E27FC236}">
                <a16:creationId xmlns:a16="http://schemas.microsoft.com/office/drawing/2014/main" id="{B7FAE2C2-707D-51BB-05BC-BD7CDC00353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276896" y="4545413"/>
            <a:ext cx="3168753" cy="1291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56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795CD-70FE-46AC-8B4B-B9DE598C497C}"/>
              </a:ext>
            </a:extLst>
          </p:cNvPr>
          <p:cNvSpPr>
            <a:spLocks noGrp="1"/>
          </p:cNvSpPr>
          <p:nvPr>
            <p:ph type="title"/>
          </p:nvPr>
        </p:nvSpPr>
        <p:spPr/>
        <p:txBody>
          <a:bodyPr>
            <a:normAutofit/>
          </a:bodyPr>
          <a:lstStyle/>
          <a:p>
            <a:r>
              <a:rPr lang="en-GB" sz="2800" dirty="0">
                <a:latin typeface="+mj-lt"/>
              </a:rPr>
              <a:t>Open Research Europe Publishing Model</a:t>
            </a:r>
          </a:p>
        </p:txBody>
      </p:sp>
      <p:pic>
        <p:nvPicPr>
          <p:cNvPr id="3" name="Picture 2">
            <a:extLst>
              <a:ext uri="{FF2B5EF4-FFF2-40B4-BE49-F238E27FC236}">
                <a16:creationId xmlns:a16="http://schemas.microsoft.com/office/drawing/2014/main" id="{8BA28120-F268-9863-D1AD-37ACF17D0F2C}"/>
              </a:ext>
            </a:extLst>
          </p:cNvPr>
          <p:cNvPicPr>
            <a:picLocks noChangeAspect="1"/>
          </p:cNvPicPr>
          <p:nvPr/>
        </p:nvPicPr>
        <p:blipFill rotWithShape="1">
          <a:blip r:embed="rId3"/>
          <a:srcRect t="9013" b="32476"/>
          <a:stretch/>
        </p:blipFill>
        <p:spPr>
          <a:xfrm>
            <a:off x="1125392" y="1010955"/>
            <a:ext cx="9941216" cy="3357063"/>
          </a:xfrm>
          <a:prstGeom prst="rect">
            <a:avLst/>
          </a:prstGeom>
        </p:spPr>
      </p:pic>
      <p:pic>
        <p:nvPicPr>
          <p:cNvPr id="5" name="Picture 4">
            <a:extLst>
              <a:ext uri="{FF2B5EF4-FFF2-40B4-BE49-F238E27FC236}">
                <a16:creationId xmlns:a16="http://schemas.microsoft.com/office/drawing/2014/main" id="{33674D25-AA6A-52EE-6ADF-7F3A67E64B69}"/>
              </a:ext>
            </a:extLst>
          </p:cNvPr>
          <p:cNvPicPr>
            <a:picLocks noChangeAspect="1"/>
          </p:cNvPicPr>
          <p:nvPr/>
        </p:nvPicPr>
        <p:blipFill>
          <a:blip r:embed="rId4"/>
          <a:stretch>
            <a:fillRect/>
          </a:stretch>
        </p:blipFill>
        <p:spPr>
          <a:xfrm>
            <a:off x="6711640" y="4524355"/>
            <a:ext cx="2566174" cy="1082122"/>
          </a:xfrm>
          <a:prstGeom prst="rect">
            <a:avLst/>
          </a:prstGeom>
        </p:spPr>
      </p:pic>
    </p:spTree>
    <p:extLst>
      <p:ext uri="{BB962C8B-B14F-4D97-AF65-F5344CB8AC3E}">
        <p14:creationId xmlns:p14="http://schemas.microsoft.com/office/powerpoint/2010/main" val="1195463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a:extLst>
              <a:ext uri="{FF2B5EF4-FFF2-40B4-BE49-F238E27FC236}">
                <a16:creationId xmlns:a16="http://schemas.microsoft.com/office/drawing/2014/main" id="{CC02CAE1-2F00-76AE-B5F7-08FF2AA87A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8595" y="0"/>
            <a:ext cx="7016094" cy="6285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201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3">
            <a:extLst>
              <a:ext uri="{FF2B5EF4-FFF2-40B4-BE49-F238E27FC236}">
                <a16:creationId xmlns:a16="http://schemas.microsoft.com/office/drawing/2014/main" id="{9D3C8AA7-4748-21D1-5B6B-764ADA0452DD}"/>
              </a:ext>
            </a:extLst>
          </p:cNvPr>
          <p:cNvSpPr txBox="1">
            <a:spLocks/>
          </p:cNvSpPr>
          <p:nvPr/>
        </p:nvSpPr>
        <p:spPr>
          <a:xfrm>
            <a:off x="938825" y="280842"/>
            <a:ext cx="10515600" cy="782357"/>
          </a:xfrm>
          <a:prstGeom prst="rect">
            <a:avLst/>
          </a:prstGeom>
        </p:spPr>
        <p:txBody>
          <a:bodyPr vert="horz" lIns="91440" tIns="45720" rIns="91440" bIns="0" rtlCol="0" anchor="b" anchorCtr="0">
            <a:noAutofit/>
          </a:bodyPr>
          <a:lstStyle>
            <a:lvl1pPr algn="l" defTabSz="914400" rtl="0" eaLnBrk="1" latinLnBrk="0" hangingPunct="1">
              <a:lnSpc>
                <a:spcPct val="90000"/>
              </a:lnSpc>
              <a:spcBef>
                <a:spcPct val="0"/>
              </a:spcBef>
              <a:buNone/>
              <a:defRPr sz="4000" kern="1200">
                <a:solidFill>
                  <a:schemeClr val="tx2"/>
                </a:solidFill>
                <a:latin typeface="+mj-lt"/>
                <a:ea typeface="+mj-ea"/>
                <a:cs typeface="+mj-cs"/>
              </a:defRPr>
            </a:lvl1pPr>
          </a:lstStyle>
          <a:p>
            <a:r>
              <a:rPr lang="fr-BE" sz="3600" dirty="0" err="1">
                <a:solidFill>
                  <a:schemeClr val="tx1"/>
                </a:solidFill>
              </a:rPr>
              <a:t>Review</a:t>
            </a:r>
            <a:r>
              <a:rPr lang="fr-BE" sz="3600" dirty="0">
                <a:solidFill>
                  <a:schemeClr val="tx1"/>
                </a:solidFill>
              </a:rPr>
              <a:t> publication</a:t>
            </a:r>
            <a:endParaRPr lang="en-IE" sz="3600" dirty="0">
              <a:solidFill>
                <a:schemeClr val="tx1"/>
              </a:solidFill>
            </a:endParaRPr>
          </a:p>
        </p:txBody>
      </p:sp>
      <p:sp>
        <p:nvSpPr>
          <p:cNvPr id="10" name="Content Placeholder 1">
            <a:extLst>
              <a:ext uri="{FF2B5EF4-FFF2-40B4-BE49-F238E27FC236}">
                <a16:creationId xmlns:a16="http://schemas.microsoft.com/office/drawing/2014/main" id="{D7F8DAF3-93B2-5217-DFD1-186D462EA31D}"/>
              </a:ext>
            </a:extLst>
          </p:cNvPr>
          <p:cNvSpPr>
            <a:spLocks noGrp="1"/>
          </p:cNvSpPr>
          <p:nvPr>
            <p:ph idx="1"/>
          </p:nvPr>
        </p:nvSpPr>
        <p:spPr>
          <a:xfrm>
            <a:off x="7016895" y="1646541"/>
            <a:ext cx="4899334" cy="2359402"/>
          </a:xfrm>
        </p:spPr>
        <p:txBody>
          <a:bodyPr>
            <a:normAutofit/>
          </a:bodyPr>
          <a:lstStyle/>
          <a:p>
            <a:pPr marL="0" indent="0">
              <a:spcAft>
                <a:spcPts val="600"/>
              </a:spcAft>
              <a:buNone/>
            </a:pPr>
            <a:r>
              <a:rPr lang="en-US" sz="2000" dirty="0">
                <a:solidFill>
                  <a:schemeClr val="accent4"/>
                </a:solidFill>
              </a:rPr>
              <a:t>When a review is published:</a:t>
            </a:r>
          </a:p>
          <a:p>
            <a:pPr lvl="1">
              <a:spcAft>
                <a:spcPts val="600"/>
              </a:spcAft>
            </a:pPr>
            <a:r>
              <a:rPr lang="en-US" sz="1800" dirty="0">
                <a:solidFill>
                  <a:schemeClr val="accent4"/>
                </a:solidFill>
              </a:rPr>
              <a:t>Reviewer identity made publicly available</a:t>
            </a:r>
          </a:p>
          <a:p>
            <a:pPr lvl="1">
              <a:spcAft>
                <a:spcPts val="600"/>
              </a:spcAft>
            </a:pPr>
            <a:r>
              <a:rPr lang="en-US" sz="1800" dirty="0">
                <a:solidFill>
                  <a:schemeClr val="accent4"/>
                </a:solidFill>
              </a:rPr>
              <a:t>Reviewer report made publicly available</a:t>
            </a:r>
          </a:p>
          <a:p>
            <a:pPr lvl="1">
              <a:spcAft>
                <a:spcPts val="600"/>
              </a:spcAft>
            </a:pPr>
            <a:r>
              <a:rPr lang="en-US" sz="1800" dirty="0">
                <a:solidFill>
                  <a:schemeClr val="accent4"/>
                </a:solidFill>
              </a:rPr>
              <a:t>Must add any competing interests</a:t>
            </a:r>
          </a:p>
          <a:p>
            <a:pPr lvl="1">
              <a:spcAft>
                <a:spcPts val="600"/>
              </a:spcAft>
            </a:pPr>
            <a:r>
              <a:rPr lang="en-US" sz="1800" dirty="0">
                <a:solidFill>
                  <a:schemeClr val="accent4"/>
                </a:solidFill>
              </a:rPr>
              <a:t>Asked to declare their reviewer expertise</a:t>
            </a:r>
          </a:p>
          <a:p>
            <a:pPr marL="457200" lvl="1" indent="0">
              <a:spcBef>
                <a:spcPts val="0"/>
              </a:spcBef>
              <a:spcAft>
                <a:spcPts val="600"/>
              </a:spcAft>
              <a:buNone/>
            </a:pPr>
            <a:endParaRPr lang="en-US" dirty="0"/>
          </a:p>
          <a:p>
            <a:pPr>
              <a:spcAft>
                <a:spcPts val="600"/>
              </a:spcAft>
            </a:pPr>
            <a:endParaRPr lang="en-US" dirty="0"/>
          </a:p>
        </p:txBody>
      </p:sp>
      <p:sp>
        <p:nvSpPr>
          <p:cNvPr id="2" name="Content Placeholder 1">
            <a:extLst>
              <a:ext uri="{FF2B5EF4-FFF2-40B4-BE49-F238E27FC236}">
                <a16:creationId xmlns:a16="http://schemas.microsoft.com/office/drawing/2014/main" id="{BE2F27C7-8B27-D604-2998-E85DD6CD304C}"/>
              </a:ext>
            </a:extLst>
          </p:cNvPr>
          <p:cNvSpPr txBox="1">
            <a:spLocks/>
          </p:cNvSpPr>
          <p:nvPr/>
        </p:nvSpPr>
        <p:spPr>
          <a:xfrm>
            <a:off x="800769" y="1646541"/>
            <a:ext cx="6519496" cy="55139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US" sz="2000" dirty="0">
                <a:solidFill>
                  <a:schemeClr val="accent4"/>
                </a:solidFill>
              </a:rPr>
              <a:t>When a review is received the editorial team:</a:t>
            </a:r>
          </a:p>
          <a:p>
            <a:pPr lvl="1">
              <a:spcAft>
                <a:spcPts val="600"/>
              </a:spcAft>
            </a:pPr>
            <a:r>
              <a:rPr lang="en-US" sz="1800" dirty="0">
                <a:solidFill>
                  <a:schemeClr val="accent4"/>
                </a:solidFill>
              </a:rPr>
              <a:t>Ensure all aspects of an article is reviewed and the peer review questions have been answered fully</a:t>
            </a:r>
          </a:p>
          <a:p>
            <a:pPr lvl="1">
              <a:spcBef>
                <a:spcPts val="0"/>
              </a:spcBef>
              <a:spcAft>
                <a:spcPts val="600"/>
              </a:spcAft>
            </a:pPr>
            <a:r>
              <a:rPr lang="en-US" sz="1800" dirty="0">
                <a:solidFill>
                  <a:schemeClr val="accent4"/>
                </a:solidFill>
              </a:rPr>
              <a:t>Check the reports for tone and language and the correct status has been applied</a:t>
            </a:r>
          </a:p>
          <a:p>
            <a:pPr lvl="1">
              <a:spcBef>
                <a:spcPts val="0"/>
              </a:spcBef>
              <a:spcAft>
                <a:spcPts val="600"/>
              </a:spcAft>
            </a:pPr>
            <a:r>
              <a:rPr lang="en-US" sz="1800" dirty="0">
                <a:solidFill>
                  <a:schemeClr val="accent4"/>
                </a:solidFill>
              </a:rPr>
              <a:t>Publish the report online – email to authors</a:t>
            </a:r>
          </a:p>
          <a:p>
            <a:pPr lvl="1">
              <a:spcBef>
                <a:spcPts val="0"/>
              </a:spcBef>
              <a:spcAft>
                <a:spcPts val="600"/>
              </a:spcAft>
            </a:pPr>
            <a:endParaRPr lang="en-US" sz="1900" dirty="0">
              <a:solidFill>
                <a:schemeClr val="accent4"/>
              </a:solidFill>
            </a:endParaRPr>
          </a:p>
          <a:p>
            <a:pPr marL="0" indent="0">
              <a:spcBef>
                <a:spcPts val="0"/>
              </a:spcBef>
              <a:spcAft>
                <a:spcPts val="600"/>
              </a:spcAft>
              <a:buFont typeface="Arial" panose="020B0604020202020204" pitchFamily="34" charset="0"/>
              <a:buNone/>
            </a:pPr>
            <a:r>
              <a:rPr lang="en-US" sz="2000" dirty="0">
                <a:solidFill>
                  <a:schemeClr val="accent4"/>
                </a:solidFill>
              </a:rPr>
              <a:t>If the reviewers decline to review, the editorial team:</a:t>
            </a:r>
          </a:p>
          <a:p>
            <a:pPr lvl="1">
              <a:spcAft>
                <a:spcPts val="600"/>
              </a:spcAft>
            </a:pPr>
            <a:r>
              <a:rPr lang="en-US" sz="1800" dirty="0">
                <a:solidFill>
                  <a:schemeClr val="accent4"/>
                </a:solidFill>
              </a:rPr>
              <a:t>Update the system with declinations and reasons</a:t>
            </a:r>
          </a:p>
          <a:p>
            <a:pPr lvl="1">
              <a:spcAft>
                <a:spcPts val="600"/>
              </a:spcAft>
            </a:pPr>
            <a:r>
              <a:rPr lang="en-US" sz="1800" dirty="0">
                <a:solidFill>
                  <a:schemeClr val="accent4"/>
                </a:solidFill>
              </a:rPr>
              <a:t>Reach out to the author for more suggestions (which get verified again</a:t>
            </a:r>
          </a:p>
          <a:p>
            <a:pPr lvl="1">
              <a:spcAft>
                <a:spcPts val="600"/>
              </a:spcAft>
            </a:pPr>
            <a:r>
              <a:rPr lang="en-US" sz="1800" dirty="0">
                <a:solidFill>
                  <a:schemeClr val="accent4"/>
                </a:solidFill>
              </a:rPr>
              <a:t>Provide support for selections if needed</a:t>
            </a:r>
          </a:p>
          <a:p>
            <a:pPr>
              <a:spcAft>
                <a:spcPts val="600"/>
              </a:spcAft>
            </a:pPr>
            <a:endParaRPr lang="en-US" dirty="0"/>
          </a:p>
        </p:txBody>
      </p:sp>
    </p:spTree>
    <p:extLst>
      <p:ext uri="{BB962C8B-B14F-4D97-AF65-F5344CB8AC3E}">
        <p14:creationId xmlns:p14="http://schemas.microsoft.com/office/powerpoint/2010/main" val="539736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E0CADAB-1862-17A3-87D4-22706A574B84}"/>
              </a:ext>
            </a:extLst>
          </p:cNvPr>
          <p:cNvPicPr>
            <a:picLocks noChangeAspect="1"/>
          </p:cNvPicPr>
          <p:nvPr/>
        </p:nvPicPr>
        <p:blipFill>
          <a:blip r:embed="rId3"/>
          <a:stretch>
            <a:fillRect/>
          </a:stretch>
        </p:blipFill>
        <p:spPr>
          <a:xfrm>
            <a:off x="1148195" y="1146464"/>
            <a:ext cx="4327814" cy="5262621"/>
          </a:xfrm>
          <a:prstGeom prst="rect">
            <a:avLst/>
          </a:prstGeom>
        </p:spPr>
      </p:pic>
      <p:sp>
        <p:nvSpPr>
          <p:cNvPr id="6" name="Title 3">
            <a:extLst>
              <a:ext uri="{FF2B5EF4-FFF2-40B4-BE49-F238E27FC236}">
                <a16:creationId xmlns:a16="http://schemas.microsoft.com/office/drawing/2014/main" id="{1200F86B-5539-8460-6996-7C8EDCDD35BD}"/>
              </a:ext>
            </a:extLst>
          </p:cNvPr>
          <p:cNvSpPr txBox="1">
            <a:spLocks/>
          </p:cNvSpPr>
          <p:nvPr/>
        </p:nvSpPr>
        <p:spPr>
          <a:xfrm>
            <a:off x="938825" y="280842"/>
            <a:ext cx="10515600" cy="782357"/>
          </a:xfrm>
          <a:prstGeom prst="rect">
            <a:avLst/>
          </a:prstGeom>
        </p:spPr>
        <p:txBody>
          <a:bodyPr vert="horz" lIns="91440" tIns="45720" rIns="91440" bIns="0" rtlCol="0" anchor="b" anchorCtr="0">
            <a:noAutofit/>
          </a:bodyPr>
          <a:lstStyle>
            <a:lvl1pPr algn="l" defTabSz="914400" rtl="0" eaLnBrk="1" latinLnBrk="0" hangingPunct="1">
              <a:lnSpc>
                <a:spcPct val="90000"/>
              </a:lnSpc>
              <a:spcBef>
                <a:spcPct val="0"/>
              </a:spcBef>
              <a:buNone/>
              <a:defRPr sz="4000" kern="1200">
                <a:solidFill>
                  <a:schemeClr val="tx2"/>
                </a:solidFill>
                <a:latin typeface="+mj-lt"/>
                <a:ea typeface="+mj-ea"/>
                <a:cs typeface="+mj-cs"/>
              </a:defRPr>
            </a:lvl1pPr>
          </a:lstStyle>
          <a:p>
            <a:r>
              <a:rPr lang="fr-BE" sz="3600" dirty="0">
                <a:solidFill>
                  <a:schemeClr val="tx1"/>
                </a:solidFill>
              </a:rPr>
              <a:t>An </a:t>
            </a:r>
            <a:r>
              <a:rPr lang="fr-BE" sz="3600" dirty="0" err="1">
                <a:solidFill>
                  <a:schemeClr val="tx1"/>
                </a:solidFill>
              </a:rPr>
              <a:t>example</a:t>
            </a:r>
            <a:endParaRPr lang="en-IE" sz="3600" dirty="0">
              <a:solidFill>
                <a:schemeClr val="tx1"/>
              </a:solidFill>
            </a:endParaRPr>
          </a:p>
        </p:txBody>
      </p:sp>
      <p:pic>
        <p:nvPicPr>
          <p:cNvPr id="8" name="Picture 7">
            <a:extLst>
              <a:ext uri="{FF2B5EF4-FFF2-40B4-BE49-F238E27FC236}">
                <a16:creationId xmlns:a16="http://schemas.microsoft.com/office/drawing/2014/main" id="{11B53701-AF73-F863-261E-9A51435B6046}"/>
              </a:ext>
            </a:extLst>
          </p:cNvPr>
          <p:cNvPicPr>
            <a:picLocks noChangeAspect="1"/>
          </p:cNvPicPr>
          <p:nvPr/>
        </p:nvPicPr>
        <p:blipFill>
          <a:blip r:embed="rId4"/>
          <a:stretch>
            <a:fillRect/>
          </a:stretch>
        </p:blipFill>
        <p:spPr>
          <a:xfrm>
            <a:off x="5635335" y="1146464"/>
            <a:ext cx="4327815" cy="5340524"/>
          </a:xfrm>
          <a:prstGeom prst="rect">
            <a:avLst/>
          </a:prstGeom>
        </p:spPr>
      </p:pic>
    </p:spTree>
    <p:extLst>
      <p:ext uri="{BB962C8B-B14F-4D97-AF65-F5344CB8AC3E}">
        <p14:creationId xmlns:p14="http://schemas.microsoft.com/office/powerpoint/2010/main" val="370500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9125D6-929E-CECE-C9AF-9B4065920330}"/>
              </a:ext>
            </a:extLst>
          </p:cNvPr>
          <p:cNvPicPr>
            <a:picLocks noChangeAspect="1"/>
          </p:cNvPicPr>
          <p:nvPr/>
        </p:nvPicPr>
        <p:blipFill rotWithShape="1">
          <a:blip r:embed="rId3"/>
          <a:srcRect l="81357" t="42445" r="10428" b="22254"/>
          <a:stretch/>
        </p:blipFill>
        <p:spPr>
          <a:xfrm>
            <a:off x="1173141" y="1667809"/>
            <a:ext cx="3213463" cy="3884092"/>
          </a:xfrm>
          <a:prstGeom prst="rect">
            <a:avLst/>
          </a:prstGeom>
        </p:spPr>
      </p:pic>
      <p:sp>
        <p:nvSpPr>
          <p:cNvPr id="5" name="Title 3">
            <a:extLst>
              <a:ext uri="{FF2B5EF4-FFF2-40B4-BE49-F238E27FC236}">
                <a16:creationId xmlns:a16="http://schemas.microsoft.com/office/drawing/2014/main" id="{E38BB76A-7934-039B-6C9B-9F743B82C963}"/>
              </a:ext>
            </a:extLst>
          </p:cNvPr>
          <p:cNvSpPr txBox="1">
            <a:spLocks/>
          </p:cNvSpPr>
          <p:nvPr/>
        </p:nvSpPr>
        <p:spPr>
          <a:xfrm>
            <a:off x="938825" y="280842"/>
            <a:ext cx="10515600" cy="782357"/>
          </a:xfrm>
          <a:prstGeom prst="rect">
            <a:avLst/>
          </a:prstGeom>
        </p:spPr>
        <p:txBody>
          <a:bodyPr vert="horz" lIns="91440" tIns="45720" rIns="91440" bIns="0" rtlCol="0" anchor="b" anchorCtr="0">
            <a:noAutofit/>
          </a:bodyPr>
          <a:lstStyle>
            <a:lvl1pPr algn="l" defTabSz="914400" rtl="0" eaLnBrk="1" latinLnBrk="0" hangingPunct="1">
              <a:lnSpc>
                <a:spcPct val="90000"/>
              </a:lnSpc>
              <a:spcBef>
                <a:spcPct val="0"/>
              </a:spcBef>
              <a:buNone/>
              <a:defRPr sz="4000" kern="1200">
                <a:solidFill>
                  <a:schemeClr val="tx2"/>
                </a:solidFill>
                <a:latin typeface="+mj-lt"/>
                <a:ea typeface="+mj-ea"/>
                <a:cs typeface="+mj-cs"/>
              </a:defRPr>
            </a:lvl1pPr>
          </a:lstStyle>
          <a:p>
            <a:r>
              <a:rPr lang="fr-BE" sz="3600" dirty="0">
                <a:solidFill>
                  <a:schemeClr val="tx1"/>
                </a:solidFill>
              </a:rPr>
              <a:t>Passing </a:t>
            </a:r>
            <a:r>
              <a:rPr lang="fr-BE" sz="3600" dirty="0" err="1">
                <a:solidFill>
                  <a:schemeClr val="tx1"/>
                </a:solidFill>
              </a:rPr>
              <a:t>peer</a:t>
            </a:r>
            <a:r>
              <a:rPr lang="fr-BE" sz="3600" dirty="0">
                <a:solidFill>
                  <a:schemeClr val="tx1"/>
                </a:solidFill>
              </a:rPr>
              <a:t> </a:t>
            </a:r>
            <a:r>
              <a:rPr lang="fr-BE" sz="3600" dirty="0" err="1">
                <a:solidFill>
                  <a:schemeClr val="tx1"/>
                </a:solidFill>
              </a:rPr>
              <a:t>review</a:t>
            </a:r>
            <a:endParaRPr lang="en-IE" sz="3600" dirty="0">
              <a:solidFill>
                <a:schemeClr val="tx1"/>
              </a:solidFill>
            </a:endParaRPr>
          </a:p>
        </p:txBody>
      </p:sp>
      <p:pic>
        <p:nvPicPr>
          <p:cNvPr id="10" name="Picture 9">
            <a:extLst>
              <a:ext uri="{FF2B5EF4-FFF2-40B4-BE49-F238E27FC236}">
                <a16:creationId xmlns:a16="http://schemas.microsoft.com/office/drawing/2014/main" id="{CCA4C444-BCC8-8203-52A7-DE995891A233}"/>
              </a:ext>
            </a:extLst>
          </p:cNvPr>
          <p:cNvPicPr>
            <a:picLocks noChangeAspect="1"/>
          </p:cNvPicPr>
          <p:nvPr/>
        </p:nvPicPr>
        <p:blipFill rotWithShape="1">
          <a:blip r:embed="rId4"/>
          <a:srcRect l="77394" t="58639" r="21061" b="37677"/>
          <a:stretch/>
        </p:blipFill>
        <p:spPr>
          <a:xfrm>
            <a:off x="5277482" y="2089276"/>
            <a:ext cx="1166492" cy="715566"/>
          </a:xfrm>
          <a:prstGeom prst="rect">
            <a:avLst/>
          </a:prstGeom>
        </p:spPr>
      </p:pic>
      <p:pic>
        <p:nvPicPr>
          <p:cNvPr id="11" name="Picture 10">
            <a:extLst>
              <a:ext uri="{FF2B5EF4-FFF2-40B4-BE49-F238E27FC236}">
                <a16:creationId xmlns:a16="http://schemas.microsoft.com/office/drawing/2014/main" id="{A5731EDE-24FD-A985-B866-56CC2190A4CF}"/>
              </a:ext>
            </a:extLst>
          </p:cNvPr>
          <p:cNvPicPr>
            <a:picLocks noChangeAspect="1"/>
          </p:cNvPicPr>
          <p:nvPr/>
        </p:nvPicPr>
        <p:blipFill rotWithShape="1">
          <a:blip r:embed="rId5"/>
          <a:srcRect l="77123" t="34867" r="21259" b="61342"/>
          <a:stretch/>
        </p:blipFill>
        <p:spPr>
          <a:xfrm>
            <a:off x="5244142" y="2739640"/>
            <a:ext cx="1133916" cy="715567"/>
          </a:xfrm>
          <a:prstGeom prst="rect">
            <a:avLst/>
          </a:prstGeom>
        </p:spPr>
      </p:pic>
      <p:sp>
        <p:nvSpPr>
          <p:cNvPr id="12" name="TextBox 5">
            <a:extLst>
              <a:ext uri="{FF2B5EF4-FFF2-40B4-BE49-F238E27FC236}">
                <a16:creationId xmlns:a16="http://schemas.microsoft.com/office/drawing/2014/main" id="{F7DCD20E-145D-6B6D-1AB6-A7EAA56F1BC7}"/>
              </a:ext>
            </a:extLst>
          </p:cNvPr>
          <p:cNvSpPr txBox="1"/>
          <p:nvPr/>
        </p:nvSpPr>
        <p:spPr>
          <a:xfrm>
            <a:off x="6481813" y="2251412"/>
            <a:ext cx="5598558"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b="1" dirty="0">
                <a:solidFill>
                  <a:srgbClr val="404040"/>
                </a:solidFill>
                <a:latin typeface="Arial" panose="020B0604020202020204"/>
              </a:rPr>
              <a:t> 2 ‘Approved’ Status</a:t>
            </a:r>
          </a:p>
        </p:txBody>
      </p:sp>
      <p:sp>
        <p:nvSpPr>
          <p:cNvPr id="13" name="TextBox 6">
            <a:extLst>
              <a:ext uri="{FF2B5EF4-FFF2-40B4-BE49-F238E27FC236}">
                <a16:creationId xmlns:a16="http://schemas.microsoft.com/office/drawing/2014/main" id="{C26CFE9D-F716-67C6-387D-D4E138B9DCB6}"/>
              </a:ext>
            </a:extLst>
          </p:cNvPr>
          <p:cNvSpPr txBox="1"/>
          <p:nvPr/>
        </p:nvSpPr>
        <p:spPr>
          <a:xfrm>
            <a:off x="6491049" y="2887094"/>
            <a:ext cx="478807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solidFill>
                  <a:srgbClr val="404040"/>
                </a:solidFill>
                <a:latin typeface="Arial" panose="020B0604020202020204"/>
              </a:rPr>
              <a:t> </a:t>
            </a:r>
            <a:r>
              <a:rPr lang="en-US" sz="2000" b="1" dirty="0">
                <a:solidFill>
                  <a:srgbClr val="404040"/>
                </a:solidFill>
                <a:latin typeface="Arial" panose="020B0604020202020204"/>
              </a:rPr>
              <a:t>2 ‘Approved with reservations’ and 1 ‘Approved’ Status</a:t>
            </a:r>
          </a:p>
        </p:txBody>
      </p:sp>
      <p:sp>
        <p:nvSpPr>
          <p:cNvPr id="3" name="Text Placeholder 1">
            <a:extLst>
              <a:ext uri="{FF2B5EF4-FFF2-40B4-BE49-F238E27FC236}">
                <a16:creationId xmlns:a16="http://schemas.microsoft.com/office/drawing/2014/main" id="{29BBD586-E15B-1248-1846-76F5A2C8C9C6}"/>
              </a:ext>
            </a:extLst>
          </p:cNvPr>
          <p:cNvSpPr txBox="1">
            <a:spLocks/>
          </p:cNvSpPr>
          <p:nvPr/>
        </p:nvSpPr>
        <p:spPr>
          <a:xfrm>
            <a:off x="5025140" y="4105571"/>
            <a:ext cx="6523491" cy="1070618"/>
          </a:xfrm>
          <a:prstGeom prst="rect">
            <a:avLst/>
          </a:prstGeom>
        </p:spPr>
        <p:txBody>
          <a:bodyPr vert="horz" wrap="square" lIns="0" tIns="0" rIns="0" bIns="0" rtlCol="0">
            <a:noAutofit/>
          </a:bodyPr>
          <a:lstStyle>
            <a:lvl1pPr marL="0" indent="0" algn="l" defTabSz="914400" rtl="0" eaLnBrk="1" latinLnBrk="0" hangingPunct="1">
              <a:lnSpc>
                <a:spcPct val="100000"/>
              </a:lnSpc>
              <a:spcBef>
                <a:spcPts val="0"/>
              </a:spcBef>
              <a:spcAft>
                <a:spcPts val="1800"/>
              </a:spcAft>
              <a:buFont typeface="Arial"/>
              <a:buNone/>
              <a:defRPr sz="4400" kern="1200">
                <a:solidFill>
                  <a:schemeClr val="bg1"/>
                </a:solidFill>
                <a:latin typeface="Arial" charset="0"/>
                <a:ea typeface="Arial" charset="0"/>
                <a:cs typeface="Arial" charset="0"/>
              </a:defRPr>
            </a:lvl1pPr>
            <a:lvl2pPr marL="230400" indent="-228600" algn="l" defTabSz="914400" rtl="0" eaLnBrk="1" latinLnBrk="0" hangingPunct="1">
              <a:lnSpc>
                <a:spcPct val="100000"/>
              </a:lnSpc>
              <a:spcBef>
                <a:spcPts val="0"/>
              </a:spcBef>
              <a:spcAft>
                <a:spcPts val="1800"/>
              </a:spcAft>
              <a:buFontTx/>
              <a:buBlip>
                <a:blip r:embed="rId6"/>
              </a:buBlip>
              <a:defRPr sz="2400" kern="1200">
                <a:solidFill>
                  <a:schemeClr val="bg1"/>
                </a:solidFill>
                <a:latin typeface="Arial" charset="0"/>
                <a:ea typeface="Arial" charset="0"/>
                <a:cs typeface="Arial" charset="0"/>
              </a:defRPr>
            </a:lvl2pPr>
            <a:lvl3pPr marL="684000" indent="-228600" algn="l" defTabSz="914400" rtl="0" eaLnBrk="1" latinLnBrk="0" hangingPunct="1">
              <a:lnSpc>
                <a:spcPct val="100000"/>
              </a:lnSpc>
              <a:spcBef>
                <a:spcPts val="0"/>
              </a:spcBef>
              <a:spcAft>
                <a:spcPts val="1800"/>
              </a:spcAft>
              <a:buFont typeface="Wingdings" pitchFamily="2" charset="2"/>
              <a:buChar char="§"/>
              <a:defRPr sz="2400" kern="1200">
                <a:solidFill>
                  <a:schemeClr val="bg1"/>
                </a:solidFill>
                <a:latin typeface="Arial" charset="0"/>
                <a:ea typeface="Arial" charset="0"/>
                <a:cs typeface="Arial" charset="0"/>
              </a:defRPr>
            </a:lvl3pPr>
            <a:lvl4pPr marL="1152000" indent="-228600" algn="l" defTabSz="914400" rtl="0" eaLnBrk="1" latinLnBrk="0" hangingPunct="1">
              <a:lnSpc>
                <a:spcPct val="100000"/>
              </a:lnSpc>
              <a:spcBef>
                <a:spcPts val="0"/>
              </a:spcBef>
              <a:spcAft>
                <a:spcPts val="1800"/>
              </a:spcAft>
              <a:buFont typeface="Wingdings" pitchFamily="2" charset="2"/>
              <a:buChar char="§"/>
              <a:defRPr sz="2000" kern="1200">
                <a:solidFill>
                  <a:schemeClr val="bg1"/>
                </a:solidFill>
                <a:latin typeface="Arial" charset="0"/>
                <a:ea typeface="Arial" charset="0"/>
                <a:cs typeface="Arial" charset="0"/>
              </a:defRPr>
            </a:lvl4pPr>
            <a:lvl5pPr marL="2057400" indent="-228600" algn="l" defTabSz="914400" rtl="0" eaLnBrk="1" latinLnBrk="0" hangingPunct="1">
              <a:lnSpc>
                <a:spcPct val="100000"/>
              </a:lnSpc>
              <a:spcBef>
                <a:spcPts val="500"/>
              </a:spcBef>
              <a:spcAft>
                <a:spcPts val="1800"/>
              </a:spcAft>
              <a:buFont typeface="Wingdings" pitchFamily="2" charset="2"/>
              <a:buChar char="§"/>
              <a:defRPr sz="2000" kern="1200">
                <a:solidFill>
                  <a:schemeClr val="bg1"/>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800"/>
              </a:spcAft>
              <a:buClrTx/>
              <a:buSzTx/>
              <a:buFont typeface="Arial"/>
              <a:buNone/>
              <a:tabLst/>
              <a:defRPr/>
            </a:pPr>
            <a:r>
              <a:rPr lang="en-US" sz="3600" b="1" dirty="0">
                <a:solidFill>
                  <a:srgbClr val="4FCDD7"/>
                </a:solidFill>
              </a:rPr>
              <a:t>Important:</a:t>
            </a:r>
          </a:p>
          <a:p>
            <a:pPr marL="0" marR="0" lvl="0" indent="0" algn="l" defTabSz="914400" rtl="0" eaLnBrk="1" fontAlgn="auto" latinLnBrk="0" hangingPunct="1">
              <a:lnSpc>
                <a:spcPct val="100000"/>
              </a:lnSpc>
              <a:spcBef>
                <a:spcPts val="0"/>
              </a:spcBef>
              <a:spcAft>
                <a:spcPts val="1800"/>
              </a:spcAft>
              <a:buClrTx/>
              <a:buSzTx/>
              <a:buFont typeface="Arial"/>
              <a:buNone/>
              <a:tabLst/>
              <a:defRPr/>
            </a:pPr>
            <a:r>
              <a:rPr kumimoji="0" lang="en-US" sz="3200" i="0" u="none" strike="noStrike" kern="1200" cap="none" spc="0" normalizeH="0" baseline="0" noProof="0" dirty="0">
                <a:ln>
                  <a:noFill/>
                </a:ln>
                <a:solidFill>
                  <a:srgbClr val="404040"/>
                </a:solidFill>
                <a:effectLst/>
                <a:uLnTx/>
                <a:uFillTx/>
                <a:latin typeface="Arial" charset="0"/>
                <a:cs typeface="Arial" charset="0"/>
              </a:rPr>
              <a:t>Once </a:t>
            </a:r>
            <a:r>
              <a:rPr kumimoji="0" lang="en-US" sz="3200" i="0" u="none" strike="noStrike" kern="1200" cap="none" spc="0" normalizeH="0" baseline="0" noProof="0" dirty="0" err="1">
                <a:ln>
                  <a:noFill/>
                </a:ln>
                <a:solidFill>
                  <a:srgbClr val="404040"/>
                </a:solidFill>
                <a:effectLst/>
                <a:uLnTx/>
                <a:uFillTx/>
                <a:latin typeface="Arial" charset="0"/>
                <a:cs typeface="Arial" charset="0"/>
              </a:rPr>
              <a:t>publishe</a:t>
            </a:r>
            <a:r>
              <a:rPr lang="en-US" sz="3200" dirty="0">
                <a:solidFill>
                  <a:srgbClr val="404040"/>
                </a:solidFill>
              </a:rPr>
              <a:t>d, articles can not be removed or published elsewhere</a:t>
            </a:r>
            <a:endParaRPr kumimoji="0" lang="en-US" sz="3200" i="0" u="none" strike="noStrike" kern="1200" cap="none" spc="0" normalizeH="0" baseline="0" noProof="0" dirty="0">
              <a:ln>
                <a:noFill/>
              </a:ln>
              <a:solidFill>
                <a:srgbClr val="404040"/>
              </a:solidFill>
              <a:effectLst/>
              <a:uLnTx/>
              <a:uFillTx/>
              <a:latin typeface="Arial" charset="0"/>
              <a:cs typeface="Arial" charset="0"/>
            </a:endParaRPr>
          </a:p>
        </p:txBody>
      </p:sp>
    </p:spTree>
    <p:extLst>
      <p:ext uri="{BB962C8B-B14F-4D97-AF65-F5344CB8AC3E}">
        <p14:creationId xmlns:p14="http://schemas.microsoft.com/office/powerpoint/2010/main" val="4047493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0C15443-D5BE-78A8-95D5-2E0D6A27DF1E}"/>
              </a:ext>
            </a:extLst>
          </p:cNvPr>
          <p:cNvSpPr txBox="1">
            <a:spLocks/>
          </p:cNvSpPr>
          <p:nvPr/>
        </p:nvSpPr>
        <p:spPr>
          <a:xfrm>
            <a:off x="938825" y="280842"/>
            <a:ext cx="10515600" cy="782357"/>
          </a:xfrm>
          <a:prstGeom prst="rect">
            <a:avLst/>
          </a:prstGeom>
        </p:spPr>
        <p:txBody>
          <a:bodyPr vert="horz" lIns="91440" tIns="45720" rIns="91440" bIns="0" rtlCol="0" anchor="b" anchorCtr="0">
            <a:noAutofit/>
          </a:bodyPr>
          <a:lstStyle>
            <a:lvl1pPr algn="l" defTabSz="914400" rtl="0" eaLnBrk="1" latinLnBrk="0" hangingPunct="1">
              <a:lnSpc>
                <a:spcPct val="90000"/>
              </a:lnSpc>
              <a:spcBef>
                <a:spcPct val="0"/>
              </a:spcBef>
              <a:buNone/>
              <a:defRPr sz="4000" kern="1200">
                <a:solidFill>
                  <a:schemeClr val="tx2"/>
                </a:solidFill>
                <a:latin typeface="+mj-lt"/>
                <a:ea typeface="+mj-ea"/>
                <a:cs typeface="+mj-cs"/>
              </a:defRPr>
            </a:lvl1pPr>
          </a:lstStyle>
          <a:p>
            <a:r>
              <a:rPr lang="fr-BE" sz="3600" dirty="0">
                <a:solidFill>
                  <a:schemeClr val="tx1"/>
                </a:solidFill>
              </a:rPr>
              <a:t>Article versioning</a:t>
            </a:r>
            <a:endParaRPr lang="en-IE" sz="3600" dirty="0">
              <a:solidFill>
                <a:schemeClr val="tx1"/>
              </a:solidFill>
            </a:endParaRPr>
          </a:p>
        </p:txBody>
      </p:sp>
      <p:pic>
        <p:nvPicPr>
          <p:cNvPr id="6" name="Picture 5">
            <a:extLst>
              <a:ext uri="{FF2B5EF4-FFF2-40B4-BE49-F238E27FC236}">
                <a16:creationId xmlns:a16="http://schemas.microsoft.com/office/drawing/2014/main" id="{AFE62C8A-D6B5-C5D4-4824-BCFDA0B2763A}"/>
              </a:ext>
            </a:extLst>
          </p:cNvPr>
          <p:cNvPicPr>
            <a:picLocks noChangeAspect="1"/>
          </p:cNvPicPr>
          <p:nvPr/>
        </p:nvPicPr>
        <p:blipFill>
          <a:blip r:embed="rId3"/>
          <a:stretch>
            <a:fillRect/>
          </a:stretch>
        </p:blipFill>
        <p:spPr>
          <a:xfrm>
            <a:off x="7387772" y="2248807"/>
            <a:ext cx="4423002" cy="1037009"/>
          </a:xfrm>
          <a:prstGeom prst="rect">
            <a:avLst/>
          </a:prstGeom>
          <a:ln w="28575">
            <a:solidFill>
              <a:schemeClr val="tx1"/>
            </a:solidFill>
          </a:ln>
        </p:spPr>
      </p:pic>
      <p:sp>
        <p:nvSpPr>
          <p:cNvPr id="7" name="Content Placeholder 1">
            <a:extLst>
              <a:ext uri="{FF2B5EF4-FFF2-40B4-BE49-F238E27FC236}">
                <a16:creationId xmlns:a16="http://schemas.microsoft.com/office/drawing/2014/main" id="{E7035C3E-B1A6-DE11-E3F4-12144E01EF1C}"/>
              </a:ext>
            </a:extLst>
          </p:cNvPr>
          <p:cNvSpPr>
            <a:spLocks noGrp="1"/>
          </p:cNvSpPr>
          <p:nvPr>
            <p:ph idx="1"/>
          </p:nvPr>
        </p:nvSpPr>
        <p:spPr>
          <a:xfrm>
            <a:off x="717694" y="1632027"/>
            <a:ext cx="6205619" cy="4347859"/>
          </a:xfrm>
        </p:spPr>
        <p:txBody>
          <a:bodyPr>
            <a:normAutofit/>
          </a:bodyPr>
          <a:lstStyle/>
          <a:p>
            <a:pPr>
              <a:spcAft>
                <a:spcPts val="600"/>
              </a:spcAft>
            </a:pPr>
            <a:r>
              <a:rPr lang="en-US" sz="2000" dirty="0">
                <a:solidFill>
                  <a:schemeClr val="accent4"/>
                </a:solidFill>
              </a:rPr>
              <a:t>Authors are </a:t>
            </a:r>
            <a:r>
              <a:rPr lang="en-US" sz="2000" b="1" dirty="0">
                <a:solidFill>
                  <a:srgbClr val="58D0D9"/>
                </a:solidFill>
              </a:rPr>
              <a:t>strongly encouraged</a:t>
            </a:r>
            <a:r>
              <a:rPr lang="en-US" sz="2000" dirty="0">
                <a:solidFill>
                  <a:srgbClr val="58D0D9"/>
                </a:solidFill>
              </a:rPr>
              <a:t> </a:t>
            </a:r>
            <a:r>
              <a:rPr lang="en-US" sz="2000" dirty="0">
                <a:solidFill>
                  <a:schemeClr val="accent4"/>
                </a:solidFill>
              </a:rPr>
              <a:t>to revise their article after the review and submit a new version</a:t>
            </a:r>
          </a:p>
          <a:p>
            <a:pPr>
              <a:spcAft>
                <a:spcPts val="600"/>
              </a:spcAft>
            </a:pPr>
            <a:r>
              <a:rPr lang="en-US" sz="2000" dirty="0">
                <a:solidFill>
                  <a:schemeClr val="accent4"/>
                </a:solidFill>
              </a:rPr>
              <a:t>All </a:t>
            </a:r>
            <a:r>
              <a:rPr lang="en-US" sz="2000" b="1" dirty="0">
                <a:solidFill>
                  <a:srgbClr val="58D0D9"/>
                </a:solidFill>
              </a:rPr>
              <a:t>versions remain available </a:t>
            </a:r>
            <a:r>
              <a:rPr lang="en-US" sz="2000" dirty="0">
                <a:solidFill>
                  <a:schemeClr val="accent4"/>
                </a:solidFill>
              </a:rPr>
              <a:t>on the website, alongside their peer review reports</a:t>
            </a:r>
          </a:p>
          <a:p>
            <a:pPr>
              <a:spcAft>
                <a:spcPts val="600"/>
              </a:spcAft>
            </a:pPr>
            <a:r>
              <a:rPr lang="en-US" sz="2000" dirty="0">
                <a:solidFill>
                  <a:schemeClr val="accent4"/>
                </a:solidFill>
              </a:rPr>
              <a:t>Peer review occurs </a:t>
            </a:r>
            <a:r>
              <a:rPr lang="en-US" sz="2000" b="1" dirty="0">
                <a:solidFill>
                  <a:srgbClr val="58D0D9"/>
                </a:solidFill>
              </a:rPr>
              <a:t>openly</a:t>
            </a:r>
            <a:r>
              <a:rPr lang="en-US" sz="2000" dirty="0">
                <a:solidFill>
                  <a:schemeClr val="accent4"/>
                </a:solidFill>
              </a:rPr>
              <a:t> and </a:t>
            </a:r>
            <a:r>
              <a:rPr lang="en-US" sz="2000" b="1" dirty="0">
                <a:solidFill>
                  <a:srgbClr val="58D0D9"/>
                </a:solidFill>
              </a:rPr>
              <a:t>validates</a:t>
            </a:r>
            <a:r>
              <a:rPr lang="en-US" sz="2000" dirty="0">
                <a:solidFill>
                  <a:schemeClr val="accent4"/>
                </a:solidFill>
              </a:rPr>
              <a:t> and </a:t>
            </a:r>
            <a:r>
              <a:rPr lang="en-US" sz="2000" b="1" dirty="0">
                <a:solidFill>
                  <a:srgbClr val="58D0D9"/>
                </a:solidFill>
              </a:rPr>
              <a:t>improves</a:t>
            </a:r>
            <a:r>
              <a:rPr lang="en-US" sz="2000" dirty="0">
                <a:solidFill>
                  <a:srgbClr val="58D0D9"/>
                </a:solidFill>
              </a:rPr>
              <a:t> </a:t>
            </a:r>
            <a:r>
              <a:rPr lang="en-US" sz="2000" b="1" dirty="0">
                <a:solidFill>
                  <a:srgbClr val="58D0D9"/>
                </a:solidFill>
              </a:rPr>
              <a:t>the article </a:t>
            </a:r>
            <a:r>
              <a:rPr lang="en-US" sz="2000" dirty="0">
                <a:solidFill>
                  <a:schemeClr val="accent4"/>
                </a:solidFill>
              </a:rPr>
              <a:t>in a fair and ethical manner</a:t>
            </a:r>
          </a:p>
          <a:p>
            <a:pPr>
              <a:spcAft>
                <a:spcPts val="600"/>
              </a:spcAft>
            </a:pPr>
            <a:r>
              <a:rPr lang="en-US" sz="2000" dirty="0">
                <a:solidFill>
                  <a:schemeClr val="accent4"/>
                </a:solidFill>
              </a:rPr>
              <a:t>A pop-up lets readers know when a </a:t>
            </a:r>
            <a:r>
              <a:rPr lang="en-US" sz="2000" b="1" dirty="0">
                <a:solidFill>
                  <a:srgbClr val="58D0D9"/>
                </a:solidFill>
              </a:rPr>
              <a:t>newer version </a:t>
            </a:r>
            <a:r>
              <a:rPr lang="en-US" sz="2000" dirty="0">
                <a:solidFill>
                  <a:schemeClr val="accent4"/>
                </a:solidFill>
              </a:rPr>
              <a:t>of the article is available</a:t>
            </a:r>
          </a:p>
          <a:p>
            <a:pPr>
              <a:spcAft>
                <a:spcPts val="600"/>
              </a:spcAft>
            </a:pPr>
            <a:r>
              <a:rPr lang="en-US" sz="2000" dirty="0">
                <a:solidFill>
                  <a:schemeClr val="accent4"/>
                </a:solidFill>
              </a:rPr>
              <a:t>Allows for </a:t>
            </a:r>
            <a:r>
              <a:rPr lang="en-US" sz="2000" b="1" dirty="0">
                <a:solidFill>
                  <a:srgbClr val="58D0D9"/>
                </a:solidFill>
              </a:rPr>
              <a:t>transparent improvements </a:t>
            </a:r>
            <a:r>
              <a:rPr lang="en-US" sz="2000" dirty="0">
                <a:solidFill>
                  <a:schemeClr val="accent4"/>
                </a:solidFill>
              </a:rPr>
              <a:t>to be made to articles – making them ‘living’ documents</a:t>
            </a:r>
          </a:p>
          <a:p>
            <a:pPr marL="457200" lvl="1" indent="0">
              <a:spcBef>
                <a:spcPts val="0"/>
              </a:spcBef>
              <a:spcAft>
                <a:spcPts val="600"/>
              </a:spcAft>
              <a:buNone/>
            </a:pPr>
            <a:endParaRPr lang="en-US" dirty="0"/>
          </a:p>
          <a:p>
            <a:pPr>
              <a:spcAft>
                <a:spcPts val="600"/>
              </a:spcAft>
            </a:pPr>
            <a:endParaRPr lang="en-US" dirty="0"/>
          </a:p>
        </p:txBody>
      </p:sp>
    </p:spTree>
    <p:extLst>
      <p:ext uri="{BB962C8B-B14F-4D97-AF65-F5344CB8AC3E}">
        <p14:creationId xmlns:p14="http://schemas.microsoft.com/office/powerpoint/2010/main" val="152563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a:extLst>
              <a:ext uri="{FF2B5EF4-FFF2-40B4-BE49-F238E27FC236}">
                <a16:creationId xmlns:a16="http://schemas.microsoft.com/office/drawing/2014/main" id="{AC669958-CD15-8158-21A9-7DBE4CEAD5F0}"/>
              </a:ext>
            </a:extLst>
          </p:cNvPr>
          <p:cNvSpPr>
            <a:spLocks noGrp="1"/>
          </p:cNvSpPr>
          <p:nvPr>
            <p:ph type="title"/>
          </p:nvPr>
        </p:nvSpPr>
        <p:spPr>
          <a:xfrm>
            <a:off x="515938" y="116238"/>
            <a:ext cx="11160125" cy="886968"/>
          </a:xfrm>
        </p:spPr>
        <p:txBody>
          <a:bodyPr>
            <a:normAutofit/>
          </a:bodyPr>
          <a:lstStyle/>
          <a:p>
            <a:r>
              <a:rPr lang="en-US" sz="2800" dirty="0"/>
              <a:t>What are the benefits of Open Research Europe?</a:t>
            </a:r>
          </a:p>
        </p:txBody>
      </p:sp>
      <p:pic>
        <p:nvPicPr>
          <p:cNvPr id="7" name="Picture 6">
            <a:extLst>
              <a:ext uri="{FF2B5EF4-FFF2-40B4-BE49-F238E27FC236}">
                <a16:creationId xmlns:a16="http://schemas.microsoft.com/office/drawing/2014/main" id="{F6DB5951-BD02-C22B-E26B-23245873ADA9}"/>
              </a:ext>
            </a:extLst>
          </p:cNvPr>
          <p:cNvPicPr>
            <a:picLocks noChangeAspect="1"/>
          </p:cNvPicPr>
          <p:nvPr/>
        </p:nvPicPr>
        <p:blipFill rotWithShape="1">
          <a:blip r:embed="rId3"/>
          <a:srcRect l="11887" t="4505" r="4900" b="3418"/>
          <a:stretch/>
        </p:blipFill>
        <p:spPr>
          <a:xfrm>
            <a:off x="179345" y="791333"/>
            <a:ext cx="1895707" cy="1951462"/>
          </a:xfrm>
          <a:prstGeom prst="rect">
            <a:avLst/>
          </a:prstGeom>
        </p:spPr>
      </p:pic>
      <p:pic>
        <p:nvPicPr>
          <p:cNvPr id="14" name="Picture 13">
            <a:extLst>
              <a:ext uri="{FF2B5EF4-FFF2-40B4-BE49-F238E27FC236}">
                <a16:creationId xmlns:a16="http://schemas.microsoft.com/office/drawing/2014/main" id="{0D7DE727-C558-B42F-806C-59F64FBDABCA}"/>
              </a:ext>
            </a:extLst>
          </p:cNvPr>
          <p:cNvPicPr>
            <a:picLocks noChangeAspect="1"/>
          </p:cNvPicPr>
          <p:nvPr/>
        </p:nvPicPr>
        <p:blipFill rotWithShape="1">
          <a:blip r:embed="rId3"/>
          <a:srcRect l="11887" t="4505" r="4900" b="3418"/>
          <a:stretch/>
        </p:blipFill>
        <p:spPr>
          <a:xfrm>
            <a:off x="1859462" y="2393391"/>
            <a:ext cx="1895707" cy="1951462"/>
          </a:xfrm>
          <a:prstGeom prst="rect">
            <a:avLst/>
          </a:prstGeom>
        </p:spPr>
      </p:pic>
      <p:pic>
        <p:nvPicPr>
          <p:cNvPr id="16" name="Picture 15">
            <a:extLst>
              <a:ext uri="{FF2B5EF4-FFF2-40B4-BE49-F238E27FC236}">
                <a16:creationId xmlns:a16="http://schemas.microsoft.com/office/drawing/2014/main" id="{04CA9C31-6B66-54A0-5C39-887D01000C27}"/>
              </a:ext>
            </a:extLst>
          </p:cNvPr>
          <p:cNvPicPr>
            <a:picLocks noChangeAspect="1"/>
          </p:cNvPicPr>
          <p:nvPr/>
        </p:nvPicPr>
        <p:blipFill rotWithShape="1">
          <a:blip r:embed="rId3"/>
          <a:srcRect l="11887" t="4505" r="4900" b="3418"/>
          <a:stretch/>
        </p:blipFill>
        <p:spPr>
          <a:xfrm>
            <a:off x="3532145" y="791333"/>
            <a:ext cx="1895707" cy="1951462"/>
          </a:xfrm>
          <a:prstGeom prst="rect">
            <a:avLst/>
          </a:prstGeom>
        </p:spPr>
      </p:pic>
      <p:pic>
        <p:nvPicPr>
          <p:cNvPr id="18" name="Picture 17">
            <a:extLst>
              <a:ext uri="{FF2B5EF4-FFF2-40B4-BE49-F238E27FC236}">
                <a16:creationId xmlns:a16="http://schemas.microsoft.com/office/drawing/2014/main" id="{7F14DD1B-A577-B3D7-C35E-952C78740092}"/>
              </a:ext>
            </a:extLst>
          </p:cNvPr>
          <p:cNvPicPr>
            <a:picLocks noChangeAspect="1"/>
          </p:cNvPicPr>
          <p:nvPr/>
        </p:nvPicPr>
        <p:blipFill rotWithShape="1">
          <a:blip r:embed="rId3"/>
          <a:srcRect l="11887" t="4505" r="4900" b="3418"/>
          <a:stretch/>
        </p:blipFill>
        <p:spPr>
          <a:xfrm>
            <a:off x="6884945" y="791333"/>
            <a:ext cx="1895707" cy="1951462"/>
          </a:xfrm>
          <a:prstGeom prst="rect">
            <a:avLst/>
          </a:prstGeom>
        </p:spPr>
      </p:pic>
      <p:pic>
        <p:nvPicPr>
          <p:cNvPr id="19" name="Picture 18">
            <a:extLst>
              <a:ext uri="{FF2B5EF4-FFF2-40B4-BE49-F238E27FC236}">
                <a16:creationId xmlns:a16="http://schemas.microsoft.com/office/drawing/2014/main" id="{746740E1-C372-64B4-4A7C-2E854BFB99A9}"/>
              </a:ext>
            </a:extLst>
          </p:cNvPr>
          <p:cNvPicPr>
            <a:picLocks noChangeAspect="1"/>
          </p:cNvPicPr>
          <p:nvPr/>
        </p:nvPicPr>
        <p:blipFill rotWithShape="1">
          <a:blip r:embed="rId3"/>
          <a:srcRect l="11887" t="4505" r="4900" b="3418"/>
          <a:stretch/>
        </p:blipFill>
        <p:spPr>
          <a:xfrm>
            <a:off x="8565062" y="2393391"/>
            <a:ext cx="1895707" cy="1951462"/>
          </a:xfrm>
          <a:prstGeom prst="rect">
            <a:avLst/>
          </a:prstGeom>
        </p:spPr>
      </p:pic>
      <p:pic>
        <p:nvPicPr>
          <p:cNvPr id="20" name="Picture 19">
            <a:extLst>
              <a:ext uri="{FF2B5EF4-FFF2-40B4-BE49-F238E27FC236}">
                <a16:creationId xmlns:a16="http://schemas.microsoft.com/office/drawing/2014/main" id="{5116F4E3-E6B1-3EDA-39B8-0AA4F8A8FD85}"/>
              </a:ext>
            </a:extLst>
          </p:cNvPr>
          <p:cNvPicPr>
            <a:picLocks noChangeAspect="1"/>
          </p:cNvPicPr>
          <p:nvPr/>
        </p:nvPicPr>
        <p:blipFill rotWithShape="1">
          <a:blip r:embed="rId3"/>
          <a:srcRect l="11887" t="4505" r="4900" b="3418"/>
          <a:stretch/>
        </p:blipFill>
        <p:spPr>
          <a:xfrm>
            <a:off x="10214688" y="791333"/>
            <a:ext cx="1895707" cy="1951462"/>
          </a:xfrm>
          <a:prstGeom prst="rect">
            <a:avLst/>
          </a:prstGeom>
        </p:spPr>
      </p:pic>
      <p:pic>
        <p:nvPicPr>
          <p:cNvPr id="21" name="Picture 20">
            <a:extLst>
              <a:ext uri="{FF2B5EF4-FFF2-40B4-BE49-F238E27FC236}">
                <a16:creationId xmlns:a16="http://schemas.microsoft.com/office/drawing/2014/main" id="{F149ABC6-2C03-8E9D-7109-600B1AD8F6C6}"/>
              </a:ext>
            </a:extLst>
          </p:cNvPr>
          <p:cNvPicPr>
            <a:picLocks noChangeAspect="1"/>
          </p:cNvPicPr>
          <p:nvPr/>
        </p:nvPicPr>
        <p:blipFill rotWithShape="1">
          <a:blip r:embed="rId3"/>
          <a:srcRect l="11887" t="4505" r="4900" b="3418"/>
          <a:stretch/>
        </p:blipFill>
        <p:spPr>
          <a:xfrm>
            <a:off x="6884944" y="4084659"/>
            <a:ext cx="1895707" cy="1951462"/>
          </a:xfrm>
          <a:prstGeom prst="rect">
            <a:avLst/>
          </a:prstGeom>
        </p:spPr>
      </p:pic>
      <p:pic>
        <p:nvPicPr>
          <p:cNvPr id="22" name="Picture 21">
            <a:extLst>
              <a:ext uri="{FF2B5EF4-FFF2-40B4-BE49-F238E27FC236}">
                <a16:creationId xmlns:a16="http://schemas.microsoft.com/office/drawing/2014/main" id="{7C452476-7169-0BFF-F698-818900736098}"/>
              </a:ext>
            </a:extLst>
          </p:cNvPr>
          <p:cNvPicPr>
            <a:picLocks noChangeAspect="1"/>
          </p:cNvPicPr>
          <p:nvPr/>
        </p:nvPicPr>
        <p:blipFill rotWithShape="1">
          <a:blip r:embed="rId3"/>
          <a:srcRect l="11887" t="4505" r="4900" b="3418"/>
          <a:stretch/>
        </p:blipFill>
        <p:spPr>
          <a:xfrm>
            <a:off x="3532144" y="4084659"/>
            <a:ext cx="1895707" cy="1951462"/>
          </a:xfrm>
          <a:prstGeom prst="rect">
            <a:avLst/>
          </a:prstGeom>
        </p:spPr>
      </p:pic>
      <p:pic>
        <p:nvPicPr>
          <p:cNvPr id="23" name="Picture 22">
            <a:extLst>
              <a:ext uri="{FF2B5EF4-FFF2-40B4-BE49-F238E27FC236}">
                <a16:creationId xmlns:a16="http://schemas.microsoft.com/office/drawing/2014/main" id="{AB1A4B70-CCEB-EFEA-5F33-5AEAB859E4F8}"/>
              </a:ext>
            </a:extLst>
          </p:cNvPr>
          <p:cNvPicPr>
            <a:picLocks noChangeAspect="1"/>
          </p:cNvPicPr>
          <p:nvPr/>
        </p:nvPicPr>
        <p:blipFill rotWithShape="1">
          <a:blip r:embed="rId3"/>
          <a:srcRect l="11887" t="4505" r="4900" b="3418"/>
          <a:stretch/>
        </p:blipFill>
        <p:spPr>
          <a:xfrm>
            <a:off x="10214688" y="4084659"/>
            <a:ext cx="1895707" cy="1951462"/>
          </a:xfrm>
          <a:prstGeom prst="rect">
            <a:avLst/>
          </a:prstGeom>
        </p:spPr>
      </p:pic>
      <p:pic>
        <p:nvPicPr>
          <p:cNvPr id="24" name="Picture 23">
            <a:extLst>
              <a:ext uri="{FF2B5EF4-FFF2-40B4-BE49-F238E27FC236}">
                <a16:creationId xmlns:a16="http://schemas.microsoft.com/office/drawing/2014/main" id="{D955C52B-91C5-B421-4ACA-0E38569C560E}"/>
              </a:ext>
            </a:extLst>
          </p:cNvPr>
          <p:cNvPicPr>
            <a:picLocks noChangeAspect="1"/>
          </p:cNvPicPr>
          <p:nvPr/>
        </p:nvPicPr>
        <p:blipFill rotWithShape="1">
          <a:blip r:embed="rId3"/>
          <a:srcRect l="11887" t="4505" r="4900" b="3418"/>
          <a:stretch/>
        </p:blipFill>
        <p:spPr>
          <a:xfrm>
            <a:off x="179344" y="4084659"/>
            <a:ext cx="1895707" cy="1951462"/>
          </a:xfrm>
          <a:prstGeom prst="rect">
            <a:avLst/>
          </a:prstGeom>
        </p:spPr>
      </p:pic>
      <p:grpSp>
        <p:nvGrpSpPr>
          <p:cNvPr id="25" name="Group 24">
            <a:extLst>
              <a:ext uri="{FF2B5EF4-FFF2-40B4-BE49-F238E27FC236}">
                <a16:creationId xmlns:a16="http://schemas.microsoft.com/office/drawing/2014/main" id="{22CA1EC8-18AD-2A6B-0DEF-92EBA683F63B}"/>
              </a:ext>
            </a:extLst>
          </p:cNvPr>
          <p:cNvGrpSpPr/>
          <p:nvPr/>
        </p:nvGrpSpPr>
        <p:grpSpPr>
          <a:xfrm>
            <a:off x="0" y="1196881"/>
            <a:ext cx="2288771" cy="1104012"/>
            <a:chOff x="-29640" y="1922638"/>
            <a:chExt cx="2288771" cy="1104012"/>
          </a:xfrm>
        </p:grpSpPr>
        <p:sp>
          <p:nvSpPr>
            <p:cNvPr id="26" name="Rectangle 25">
              <a:extLst>
                <a:ext uri="{FF2B5EF4-FFF2-40B4-BE49-F238E27FC236}">
                  <a16:creationId xmlns:a16="http://schemas.microsoft.com/office/drawing/2014/main" id="{B50A8DE1-1B38-BA0C-0E2A-09BDBD089130}"/>
                </a:ext>
              </a:extLst>
            </p:cNvPr>
            <p:cNvSpPr/>
            <p:nvPr/>
          </p:nvSpPr>
          <p:spPr>
            <a:xfrm>
              <a:off x="4737" y="1922638"/>
              <a:ext cx="2254394" cy="83638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27" name="TextBox 26">
              <a:extLst>
                <a:ext uri="{FF2B5EF4-FFF2-40B4-BE49-F238E27FC236}">
                  <a16:creationId xmlns:a16="http://schemas.microsoft.com/office/drawing/2014/main" id="{4325BDF7-FF10-4848-FB59-E2106140E2E9}"/>
                </a:ext>
              </a:extLst>
            </p:cNvPr>
            <p:cNvSpPr txBox="1"/>
            <p:nvPr/>
          </p:nvSpPr>
          <p:spPr>
            <a:xfrm>
              <a:off x="-29640" y="2190270"/>
              <a:ext cx="225439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Accessibility</a:t>
              </a:r>
            </a:p>
          </p:txBody>
        </p:sp>
      </p:grpSp>
      <p:sp>
        <p:nvSpPr>
          <p:cNvPr id="28" name="TextBox 27">
            <a:extLst>
              <a:ext uri="{FF2B5EF4-FFF2-40B4-BE49-F238E27FC236}">
                <a16:creationId xmlns:a16="http://schemas.microsoft.com/office/drawing/2014/main" id="{EFB86149-B4C4-1603-BC54-ADDA41A9354B}"/>
              </a:ext>
            </a:extLst>
          </p:cNvPr>
          <p:cNvSpPr txBox="1"/>
          <p:nvPr/>
        </p:nvSpPr>
        <p:spPr>
          <a:xfrm>
            <a:off x="3352800" y="1464513"/>
            <a:ext cx="225439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Usability</a:t>
            </a:r>
          </a:p>
        </p:txBody>
      </p:sp>
      <p:sp>
        <p:nvSpPr>
          <p:cNvPr id="29" name="TextBox 28">
            <a:extLst>
              <a:ext uri="{FF2B5EF4-FFF2-40B4-BE49-F238E27FC236}">
                <a16:creationId xmlns:a16="http://schemas.microsoft.com/office/drawing/2014/main" id="{0F4391BC-8AA1-90C8-13C0-9FD59BA6A445}"/>
              </a:ext>
            </a:extLst>
          </p:cNvPr>
          <p:cNvSpPr txBox="1"/>
          <p:nvPr/>
        </p:nvSpPr>
        <p:spPr>
          <a:xfrm>
            <a:off x="6705600" y="1218777"/>
            <a:ext cx="225439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Supporting a range of contributions</a:t>
            </a:r>
          </a:p>
        </p:txBody>
      </p:sp>
      <p:sp>
        <p:nvSpPr>
          <p:cNvPr id="30" name="TextBox 29">
            <a:extLst>
              <a:ext uri="{FF2B5EF4-FFF2-40B4-BE49-F238E27FC236}">
                <a16:creationId xmlns:a16="http://schemas.microsoft.com/office/drawing/2014/main" id="{2EF64864-DF8F-EB6F-68E6-B69F6D99684D}"/>
              </a:ext>
            </a:extLst>
          </p:cNvPr>
          <p:cNvSpPr txBox="1"/>
          <p:nvPr/>
        </p:nvSpPr>
        <p:spPr>
          <a:xfrm>
            <a:off x="10028475" y="1464513"/>
            <a:ext cx="225439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Interoperability</a:t>
            </a:r>
          </a:p>
        </p:txBody>
      </p:sp>
      <p:sp>
        <p:nvSpPr>
          <p:cNvPr id="31" name="TextBox 30">
            <a:extLst>
              <a:ext uri="{FF2B5EF4-FFF2-40B4-BE49-F238E27FC236}">
                <a16:creationId xmlns:a16="http://schemas.microsoft.com/office/drawing/2014/main" id="{A6ADC4E2-2649-105E-2121-A7CC4A4A8729}"/>
              </a:ext>
            </a:extLst>
          </p:cNvPr>
          <p:cNvSpPr txBox="1"/>
          <p:nvPr/>
        </p:nvSpPr>
        <p:spPr>
          <a:xfrm>
            <a:off x="1859462" y="2820835"/>
            <a:ext cx="1895707"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Equity, Diversity &amp; Inclusion</a:t>
            </a:r>
          </a:p>
        </p:txBody>
      </p:sp>
      <p:sp>
        <p:nvSpPr>
          <p:cNvPr id="32" name="TextBox 31">
            <a:extLst>
              <a:ext uri="{FF2B5EF4-FFF2-40B4-BE49-F238E27FC236}">
                <a16:creationId xmlns:a16="http://schemas.microsoft.com/office/drawing/2014/main" id="{1F98B48D-C869-47B8-1A68-DDC4D49D54B9}"/>
              </a:ext>
            </a:extLst>
          </p:cNvPr>
          <p:cNvSpPr txBox="1"/>
          <p:nvPr/>
        </p:nvSpPr>
        <p:spPr>
          <a:xfrm>
            <a:off x="10035344" y="4700880"/>
            <a:ext cx="225439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Community Building</a:t>
            </a:r>
          </a:p>
        </p:txBody>
      </p:sp>
      <p:sp>
        <p:nvSpPr>
          <p:cNvPr id="33" name="TextBox 32">
            <a:extLst>
              <a:ext uri="{FF2B5EF4-FFF2-40B4-BE49-F238E27FC236}">
                <a16:creationId xmlns:a16="http://schemas.microsoft.com/office/drawing/2014/main" id="{C85D8EE5-7FCC-D403-9E73-6BA02A27685F}"/>
              </a:ext>
            </a:extLst>
          </p:cNvPr>
          <p:cNvSpPr txBox="1"/>
          <p:nvPr/>
        </p:nvSpPr>
        <p:spPr>
          <a:xfrm>
            <a:off x="8505585" y="2950932"/>
            <a:ext cx="201557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Research Integrity</a:t>
            </a:r>
          </a:p>
        </p:txBody>
      </p:sp>
      <p:sp>
        <p:nvSpPr>
          <p:cNvPr id="34" name="TextBox 33">
            <a:extLst>
              <a:ext uri="{FF2B5EF4-FFF2-40B4-BE49-F238E27FC236}">
                <a16:creationId xmlns:a16="http://schemas.microsoft.com/office/drawing/2014/main" id="{DFB2ED72-1E28-9F27-B5E8-6C5E1047BC03}"/>
              </a:ext>
            </a:extLst>
          </p:cNvPr>
          <p:cNvSpPr txBox="1"/>
          <p:nvPr/>
        </p:nvSpPr>
        <p:spPr>
          <a:xfrm>
            <a:off x="119410" y="4704983"/>
            <a:ext cx="201557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Research Assessment</a:t>
            </a:r>
          </a:p>
        </p:txBody>
      </p:sp>
      <p:sp>
        <p:nvSpPr>
          <p:cNvPr id="35" name="TextBox 34">
            <a:extLst>
              <a:ext uri="{FF2B5EF4-FFF2-40B4-BE49-F238E27FC236}">
                <a16:creationId xmlns:a16="http://schemas.microsoft.com/office/drawing/2014/main" id="{2CCA1318-1301-1B09-F90B-D85ACC0B7B97}"/>
              </a:ext>
            </a:extLst>
          </p:cNvPr>
          <p:cNvSpPr txBox="1"/>
          <p:nvPr/>
        </p:nvSpPr>
        <p:spPr>
          <a:xfrm>
            <a:off x="3472210" y="4642200"/>
            <a:ext cx="201557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Cost-Effectiveness</a:t>
            </a:r>
          </a:p>
        </p:txBody>
      </p:sp>
      <p:sp>
        <p:nvSpPr>
          <p:cNvPr id="36" name="TextBox 35">
            <a:extLst>
              <a:ext uri="{FF2B5EF4-FFF2-40B4-BE49-F238E27FC236}">
                <a16:creationId xmlns:a16="http://schemas.microsoft.com/office/drawing/2014/main" id="{A92E4DAE-7B98-A8C7-21B0-2AE45B48A480}"/>
              </a:ext>
            </a:extLst>
          </p:cNvPr>
          <p:cNvSpPr txBox="1"/>
          <p:nvPr/>
        </p:nvSpPr>
        <p:spPr>
          <a:xfrm>
            <a:off x="6825010" y="4797287"/>
            <a:ext cx="2015574" cy="8363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GB" sz="1900" kern="1200" dirty="0">
                <a:latin typeface="+mn-lt"/>
                <a:ea typeface="Roboto" panose="02000000000000000000" pitchFamily="2" charset="0"/>
                <a:cs typeface="Roboto" panose="02000000000000000000" pitchFamily="2" charset="0"/>
              </a:rPr>
              <a:t>Flexibility &amp; Innovation</a:t>
            </a:r>
          </a:p>
        </p:txBody>
      </p:sp>
      <p:pic>
        <p:nvPicPr>
          <p:cNvPr id="38" name="Picture 37">
            <a:extLst>
              <a:ext uri="{FF2B5EF4-FFF2-40B4-BE49-F238E27FC236}">
                <a16:creationId xmlns:a16="http://schemas.microsoft.com/office/drawing/2014/main" id="{BC4D2EA8-0D30-224B-52A1-24E7CDD70FA0}"/>
              </a:ext>
            </a:extLst>
          </p:cNvPr>
          <p:cNvPicPr>
            <a:picLocks noChangeAspect="1"/>
          </p:cNvPicPr>
          <p:nvPr/>
        </p:nvPicPr>
        <p:blipFill>
          <a:blip r:embed="rId4"/>
          <a:stretch>
            <a:fillRect/>
          </a:stretch>
        </p:blipFill>
        <p:spPr>
          <a:xfrm>
            <a:off x="4912006" y="2102642"/>
            <a:ext cx="2488782" cy="2666552"/>
          </a:xfrm>
          <a:prstGeom prst="ellipse">
            <a:avLst/>
          </a:prstGeom>
        </p:spPr>
      </p:pic>
    </p:spTree>
    <p:extLst>
      <p:ext uri="{BB962C8B-B14F-4D97-AF65-F5344CB8AC3E}">
        <p14:creationId xmlns:p14="http://schemas.microsoft.com/office/powerpoint/2010/main" val="14170770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B4E9012-5C39-4570-C172-B59D2F949AE6}"/>
              </a:ext>
            </a:extLst>
          </p:cNvPr>
          <p:cNvSpPr>
            <a:spLocks noGrp="1"/>
          </p:cNvSpPr>
          <p:nvPr>
            <p:ph type="body" sz="quarter" idx="11"/>
          </p:nvPr>
        </p:nvSpPr>
        <p:spPr>
          <a:xfrm>
            <a:off x="515939" y="219199"/>
            <a:ext cx="11160125" cy="561975"/>
          </a:xfrm>
        </p:spPr>
        <p:txBody>
          <a:bodyPr/>
          <a:lstStyle/>
          <a:p>
            <a:r>
              <a:rPr lang="en-GB" dirty="0"/>
              <a:t>What’s next for Open Research Europe?</a:t>
            </a:r>
          </a:p>
        </p:txBody>
      </p:sp>
      <p:sp>
        <p:nvSpPr>
          <p:cNvPr id="3" name="Content Placeholder 2">
            <a:extLst>
              <a:ext uri="{FF2B5EF4-FFF2-40B4-BE49-F238E27FC236}">
                <a16:creationId xmlns:a16="http://schemas.microsoft.com/office/drawing/2014/main" id="{72AAC913-A6BF-87E0-7506-AFFC8CC6A368}"/>
              </a:ext>
            </a:extLst>
          </p:cNvPr>
          <p:cNvSpPr>
            <a:spLocks noGrp="1"/>
          </p:cNvSpPr>
          <p:nvPr>
            <p:ph sz="quarter" idx="14"/>
          </p:nvPr>
        </p:nvSpPr>
        <p:spPr>
          <a:xfrm>
            <a:off x="515939" y="1543050"/>
            <a:ext cx="11160124" cy="4194175"/>
          </a:xfrm>
        </p:spPr>
        <p:txBody>
          <a:bodyPr>
            <a:normAutofit fontScale="85000" lnSpcReduction="20000"/>
          </a:bodyPr>
          <a:lstStyle/>
          <a:p>
            <a:pPr marL="342900" indent="-342900">
              <a:buFont typeface="Arial" panose="020B0604020202020204" pitchFamily="34" charset="0"/>
              <a:buChar char="•"/>
            </a:pPr>
            <a:r>
              <a:rPr lang="en-GB" sz="2400" dirty="0">
                <a:solidFill>
                  <a:schemeClr val="accent4"/>
                </a:solidFill>
              </a:rPr>
              <a:t>New tender recently announced with F1000 will last from </a:t>
            </a:r>
            <a:r>
              <a:rPr lang="en-GB" sz="2400" b="1" dirty="0">
                <a:solidFill>
                  <a:srgbClr val="4FCDD7"/>
                </a:solidFill>
              </a:rPr>
              <a:t>March 2024 – 2026</a:t>
            </a:r>
          </a:p>
          <a:p>
            <a:pPr marL="342900" indent="-342900">
              <a:buFont typeface="Arial" panose="020B0604020202020204" pitchFamily="34" charset="0"/>
              <a:buChar char="•"/>
            </a:pPr>
            <a:r>
              <a:rPr lang="en-GB" sz="2400" dirty="0">
                <a:solidFill>
                  <a:schemeClr val="accent4"/>
                </a:solidFill>
              </a:rPr>
              <a:t>Will include connection to </a:t>
            </a:r>
            <a:r>
              <a:rPr lang="en-GB" sz="2400" dirty="0" err="1">
                <a:solidFill>
                  <a:schemeClr val="accent4"/>
                </a:solidFill>
              </a:rPr>
              <a:t>OpenAIRE</a:t>
            </a:r>
            <a:r>
              <a:rPr lang="en-GB" sz="2400" dirty="0">
                <a:solidFill>
                  <a:schemeClr val="accent4"/>
                </a:solidFill>
              </a:rPr>
              <a:t> and </a:t>
            </a:r>
            <a:r>
              <a:rPr lang="en-GB" sz="2400" b="1" dirty="0">
                <a:solidFill>
                  <a:srgbClr val="4FCDD7"/>
                </a:solidFill>
              </a:rPr>
              <a:t>multi-language metadata </a:t>
            </a:r>
            <a:r>
              <a:rPr lang="en-GB" sz="2400" dirty="0">
                <a:solidFill>
                  <a:schemeClr val="accent4"/>
                </a:solidFill>
              </a:rPr>
              <a:t>(including abstracts) </a:t>
            </a:r>
          </a:p>
          <a:p>
            <a:pPr marL="342900" indent="-342900">
              <a:buFont typeface="Arial" panose="020B0604020202020204" pitchFamily="34" charset="0"/>
              <a:buChar char="•"/>
            </a:pPr>
            <a:r>
              <a:rPr lang="en-GB" sz="2400" dirty="0">
                <a:solidFill>
                  <a:schemeClr val="accent4"/>
                </a:solidFill>
              </a:rPr>
              <a:t>Expansion of the eligibility criteria to other EC-funded work</a:t>
            </a:r>
          </a:p>
          <a:p>
            <a:pPr marL="342900" indent="-342900">
              <a:buFont typeface="Arial" panose="020B0604020202020204" pitchFamily="34" charset="0"/>
              <a:buChar char="•"/>
            </a:pPr>
            <a:endParaRPr lang="en-GB" sz="2400" dirty="0">
              <a:solidFill>
                <a:schemeClr val="accent4"/>
              </a:solidFill>
            </a:endParaRPr>
          </a:p>
          <a:p>
            <a:pPr marL="342900" indent="-342900">
              <a:buFont typeface="Arial" panose="020B0604020202020204" pitchFamily="34" charset="0"/>
              <a:buChar char="•"/>
            </a:pPr>
            <a:r>
              <a:rPr lang="en-GB" sz="2400" dirty="0">
                <a:solidFill>
                  <a:schemeClr val="accent4"/>
                </a:solidFill>
              </a:rPr>
              <a:t>Continued collaboration with our partners (</a:t>
            </a:r>
            <a:r>
              <a:rPr lang="en-GB" sz="2400" b="1" dirty="0">
                <a:solidFill>
                  <a:srgbClr val="58D0D9"/>
                </a:solidFill>
              </a:rPr>
              <a:t>LIBER</a:t>
            </a:r>
            <a:r>
              <a:rPr lang="en-GB" sz="2400" dirty="0">
                <a:solidFill>
                  <a:schemeClr val="accent4"/>
                </a:solidFill>
              </a:rPr>
              <a:t>, </a:t>
            </a:r>
            <a:r>
              <a:rPr lang="en-GB" sz="2400" b="1" dirty="0" err="1">
                <a:solidFill>
                  <a:srgbClr val="58D0D9"/>
                </a:solidFill>
              </a:rPr>
              <a:t>EuroDoc</a:t>
            </a:r>
            <a:r>
              <a:rPr lang="en-GB" sz="2400" dirty="0">
                <a:solidFill>
                  <a:schemeClr val="accent4"/>
                </a:solidFill>
              </a:rPr>
              <a:t>, </a:t>
            </a:r>
            <a:r>
              <a:rPr lang="en-GB" sz="2400" b="1" dirty="0">
                <a:solidFill>
                  <a:srgbClr val="58D0D9"/>
                </a:solidFill>
              </a:rPr>
              <a:t>GYA</a:t>
            </a:r>
            <a:r>
              <a:rPr lang="en-GB" sz="2400" dirty="0">
                <a:solidFill>
                  <a:schemeClr val="accent4"/>
                </a:solidFill>
              </a:rPr>
              <a:t> &amp; </a:t>
            </a:r>
            <a:r>
              <a:rPr lang="en-GB" sz="2400" b="1" dirty="0" err="1">
                <a:solidFill>
                  <a:srgbClr val="58D0D9"/>
                </a:solidFill>
              </a:rPr>
              <a:t>OpenAIRE</a:t>
            </a:r>
            <a:r>
              <a:rPr lang="en-GB" sz="2400" dirty="0">
                <a:solidFill>
                  <a:schemeClr val="accent4"/>
                </a:solidFill>
              </a:rPr>
              <a:t>) to increase awareness of ORE</a:t>
            </a:r>
          </a:p>
          <a:p>
            <a:pPr marL="342900" indent="-342900">
              <a:buFont typeface="Arial" panose="020B0604020202020204" pitchFamily="34" charset="0"/>
              <a:buChar char="•"/>
            </a:pPr>
            <a:r>
              <a:rPr lang="en-GB" dirty="0"/>
              <a:t>Increased </a:t>
            </a:r>
            <a:r>
              <a:rPr lang="en-GB" b="1" dirty="0">
                <a:solidFill>
                  <a:srgbClr val="58D0D9"/>
                </a:solidFill>
              </a:rPr>
              <a:t>collaboration</a:t>
            </a:r>
            <a:r>
              <a:rPr lang="en-GB" dirty="0"/>
              <a:t> with </a:t>
            </a:r>
            <a:r>
              <a:rPr lang="en-GB" b="1" dirty="0">
                <a:solidFill>
                  <a:srgbClr val="58D0D9"/>
                </a:solidFill>
              </a:rPr>
              <a:t>European Commission Agencies</a:t>
            </a:r>
            <a:r>
              <a:rPr lang="en-GB" dirty="0"/>
              <a:t> and departments such as </a:t>
            </a:r>
            <a:r>
              <a:rPr lang="en-GB" b="1" dirty="0">
                <a:solidFill>
                  <a:srgbClr val="58D0D9"/>
                </a:solidFill>
              </a:rPr>
              <a:t>ERC</a:t>
            </a:r>
            <a:r>
              <a:rPr lang="en-GB" dirty="0"/>
              <a:t> and </a:t>
            </a:r>
            <a:r>
              <a:rPr lang="en-GB" b="1" dirty="0">
                <a:solidFill>
                  <a:srgbClr val="58D0D9"/>
                </a:solidFill>
              </a:rPr>
              <a:t>MSCA </a:t>
            </a:r>
            <a:r>
              <a:rPr lang="en-GB" dirty="0"/>
              <a:t>and also with European Institutional organisations</a:t>
            </a:r>
            <a:endParaRPr lang="en-GB" b="1" dirty="0">
              <a:solidFill>
                <a:srgbClr val="58D0D9"/>
              </a:solidFill>
            </a:endParaRPr>
          </a:p>
          <a:p>
            <a:pPr marL="342900" indent="-342900">
              <a:buFont typeface="Arial" panose="020B0604020202020204" pitchFamily="34" charset="0"/>
              <a:buChar char="•"/>
            </a:pPr>
            <a:r>
              <a:rPr lang="en-GB" sz="2400" dirty="0"/>
              <a:t>Adaptations to feedback received over the last two years to ensure ORE continues to </a:t>
            </a:r>
            <a:r>
              <a:rPr lang="en-GB" sz="2400" b="1" dirty="0">
                <a:solidFill>
                  <a:srgbClr val="58D0D9"/>
                </a:solidFill>
              </a:rPr>
              <a:t>meet the needs of the researchers </a:t>
            </a:r>
            <a:r>
              <a:rPr lang="en-GB" sz="2400" dirty="0"/>
              <a:t>it serves</a:t>
            </a:r>
          </a:p>
          <a:p>
            <a:endParaRPr lang="en-GB" dirty="0"/>
          </a:p>
        </p:txBody>
      </p:sp>
    </p:spTree>
    <p:extLst>
      <p:ext uri="{BB962C8B-B14F-4D97-AF65-F5344CB8AC3E}">
        <p14:creationId xmlns:p14="http://schemas.microsoft.com/office/powerpoint/2010/main" val="1220145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CAE77D5-F0E3-6F4F-BA87-92043A04CD49}"/>
              </a:ext>
            </a:extLst>
          </p:cNvPr>
          <p:cNvSpPr>
            <a:spLocks noGrp="1"/>
          </p:cNvSpPr>
          <p:nvPr>
            <p:ph type="body" sz="quarter" idx="10"/>
          </p:nvPr>
        </p:nvSpPr>
        <p:spPr/>
        <p:txBody>
          <a:bodyPr/>
          <a:lstStyle/>
          <a:p>
            <a:r>
              <a:rPr lang="en-US" b="1" dirty="0">
                <a:solidFill>
                  <a:srgbClr val="4FCDD7"/>
                </a:solidFill>
              </a:rPr>
              <a:t>Thank you! Questions?</a:t>
            </a:r>
          </a:p>
        </p:txBody>
      </p:sp>
      <p:sp>
        <p:nvSpPr>
          <p:cNvPr id="3" name="Text Placeholder 2">
            <a:extLst>
              <a:ext uri="{FF2B5EF4-FFF2-40B4-BE49-F238E27FC236}">
                <a16:creationId xmlns:a16="http://schemas.microsoft.com/office/drawing/2014/main" id="{2583C4EB-D06C-7E40-862F-2FD37EC79167}"/>
              </a:ext>
            </a:extLst>
          </p:cNvPr>
          <p:cNvSpPr>
            <a:spLocks noGrp="1"/>
          </p:cNvSpPr>
          <p:nvPr>
            <p:ph type="body" sz="quarter" idx="11"/>
          </p:nvPr>
        </p:nvSpPr>
        <p:spPr>
          <a:xfrm>
            <a:off x="515937" y="2229633"/>
            <a:ext cx="9792983" cy="4204621"/>
          </a:xfrm>
        </p:spPr>
        <p:txBody>
          <a:bodyPr>
            <a:normAutofit fontScale="92500" lnSpcReduction="10000"/>
          </a:bodyPr>
          <a:lstStyle/>
          <a:p>
            <a:pPr>
              <a:spcAft>
                <a:spcPts val="0"/>
              </a:spcAft>
            </a:pPr>
            <a:r>
              <a:rPr lang="en-US" b="0" dirty="0"/>
              <a:t>Kelly Woods, Publisher</a:t>
            </a:r>
            <a:br>
              <a:rPr lang="en-US" b="0" dirty="0"/>
            </a:br>
            <a:r>
              <a:rPr lang="en-US" b="0" dirty="0"/>
              <a:t>Kelly.Woods@f1000.com</a:t>
            </a:r>
          </a:p>
          <a:p>
            <a:endParaRPr lang="en-US" b="0" dirty="0"/>
          </a:p>
          <a:p>
            <a:pPr>
              <a:spcAft>
                <a:spcPts val="0"/>
              </a:spcAft>
            </a:pPr>
            <a:r>
              <a:rPr lang="en-US" b="0" dirty="0"/>
              <a:t>https://open-research-europe.ec.europa.eu/ </a:t>
            </a:r>
          </a:p>
          <a:p>
            <a:r>
              <a:rPr lang="en-US" b="0" dirty="0"/>
              <a:t>@OpenResearch_EU</a:t>
            </a:r>
          </a:p>
          <a:p>
            <a:r>
              <a:rPr lang="en-US" b="0" dirty="0"/>
              <a:t>publishing@open-research-europe.ec.europa.eu</a:t>
            </a:r>
          </a:p>
          <a:p>
            <a:r>
              <a:rPr lang="en-US" b="0" dirty="0"/>
              <a:t>Scan the QR code to sign up to the newsletter (4/year)</a:t>
            </a:r>
          </a:p>
          <a:p>
            <a:endParaRPr lang="en-US" b="0" dirty="0"/>
          </a:p>
          <a:p>
            <a:r>
              <a:rPr lang="en-US" b="0" dirty="0"/>
              <a:t>https://open-research-europe.ec.europa.eu/gateways/edctp/about</a:t>
            </a:r>
          </a:p>
          <a:p>
            <a:endParaRPr lang="en-US" dirty="0"/>
          </a:p>
        </p:txBody>
      </p:sp>
      <p:pic>
        <p:nvPicPr>
          <p:cNvPr id="6" name="Picture 5" descr="A qr code with blue squares&#10;&#10;Description automatically generated">
            <a:extLst>
              <a:ext uri="{FF2B5EF4-FFF2-40B4-BE49-F238E27FC236}">
                <a16:creationId xmlns:a16="http://schemas.microsoft.com/office/drawing/2014/main" id="{A0BB1279-37FA-EA7D-51AB-32CB0B67BD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8536" y="3559096"/>
            <a:ext cx="2607527" cy="2607527"/>
          </a:xfrm>
          <a:prstGeom prst="rect">
            <a:avLst/>
          </a:prstGeom>
        </p:spPr>
      </p:pic>
    </p:spTree>
    <p:extLst>
      <p:ext uri="{BB962C8B-B14F-4D97-AF65-F5344CB8AC3E}">
        <p14:creationId xmlns:p14="http://schemas.microsoft.com/office/powerpoint/2010/main" val="2619026884"/>
      </p:ext>
    </p:extLst>
  </p:cSld>
  <p:clrMapOvr>
    <a:masterClrMapping/>
  </p:clrMapOvr>
</p:sld>
</file>

<file path=ppt/theme/theme1.xml><?xml version="1.0" encoding="utf-8"?>
<a:theme xmlns:a="http://schemas.openxmlformats.org/drawingml/2006/main" name="Custom Design">
  <a:themeElements>
    <a:clrScheme name="ORE Master">
      <a:dk1>
        <a:srgbClr val="004493"/>
      </a:dk1>
      <a:lt1>
        <a:srgbClr val="FFFFFF"/>
      </a:lt1>
      <a:dk2>
        <a:srgbClr val="004493"/>
      </a:dk2>
      <a:lt2>
        <a:srgbClr val="004493"/>
      </a:lt2>
      <a:accent1>
        <a:srgbClr val="004493"/>
      </a:accent1>
      <a:accent2>
        <a:srgbClr val="7FA1C9"/>
      </a:accent2>
      <a:accent3>
        <a:srgbClr val="004493"/>
      </a:accent3>
      <a:accent4>
        <a:srgbClr val="404040"/>
      </a:accent4>
      <a:accent5>
        <a:srgbClr val="7FA1C9"/>
      </a:accent5>
      <a:accent6>
        <a:srgbClr val="9F9F9F"/>
      </a:accent6>
      <a:hlink>
        <a:srgbClr val="004499"/>
      </a:hlink>
      <a:folHlink>
        <a:srgbClr val="7FA1C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08df62c-9155-48ce-8173-dbee09077e12">
      <Terms xmlns="http://schemas.microsoft.com/office/infopath/2007/PartnerControls"/>
    </lcf76f155ced4ddcb4097134ff3c332f>
    <TaxCatchAll xmlns="ca14dce3-71f3-4e89-9923-3acd9b37f85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6993F0BB663E34FB285DDAA9A4292E9" ma:contentTypeVersion="18" ma:contentTypeDescription="Create a new document." ma:contentTypeScope="" ma:versionID="697431feef972d6ac88aee8d46523863">
  <xsd:schema xmlns:xsd="http://www.w3.org/2001/XMLSchema" xmlns:xs="http://www.w3.org/2001/XMLSchema" xmlns:p="http://schemas.microsoft.com/office/2006/metadata/properties" xmlns:ns2="d08df62c-9155-48ce-8173-dbee09077e12" xmlns:ns3="ca14dce3-71f3-4e89-9923-3acd9b37f85f" targetNamespace="http://schemas.microsoft.com/office/2006/metadata/properties" ma:root="true" ma:fieldsID="d19f4c88d8e9e6d094797575949290b2" ns2:_="" ns3:_="">
    <xsd:import namespace="d08df62c-9155-48ce-8173-dbee09077e12"/>
    <xsd:import namespace="ca14dce3-71f3-4e89-9923-3acd9b37f85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8df62c-9155-48ce-8173-dbee09077e1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dc0606b-8e5a-4aee-a68c-f4efcab0e830"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a14dce3-71f3-4e89-9923-3acd9b37f85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bf66ef6-47ab-418e-85d7-67e28442c580}" ma:internalName="TaxCatchAll" ma:showField="CatchAllData" ma:web="ca14dce3-71f3-4e89-9923-3acd9b37f8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794867-C9A0-4358-AD81-330688128696}">
  <ds:schemaRefs>
    <ds:schemaRef ds:uri="http://schemas.microsoft.com/office/infopath/2007/PartnerControls"/>
    <ds:schemaRef ds:uri="http://schemas.microsoft.com/office/2006/documentManagement/types"/>
    <ds:schemaRef ds:uri="http://purl.org/dc/terms/"/>
    <ds:schemaRef ds:uri="f9c26303-93f3-4610-9c1e-f37ff427a104"/>
    <ds:schemaRef ds:uri="http://purl.org/dc/dcmitype/"/>
    <ds:schemaRef ds:uri="http://www.w3.org/XML/1998/namespace"/>
    <ds:schemaRef ds:uri="http://schemas.microsoft.com/office/2006/metadata/properties"/>
    <ds:schemaRef ds:uri="a1f93698-bd53-413c-8640-02e435b1458a"/>
    <ds:schemaRef ds:uri="http://schemas.openxmlformats.org/package/2006/metadata/core-properties"/>
    <ds:schemaRef ds:uri="http://purl.org/dc/elements/1.1/"/>
    <ds:schemaRef ds:uri="d08df62c-9155-48ce-8173-dbee09077e12"/>
    <ds:schemaRef ds:uri="ca14dce3-71f3-4e89-9923-3acd9b37f85f"/>
  </ds:schemaRefs>
</ds:datastoreItem>
</file>

<file path=customXml/itemProps2.xml><?xml version="1.0" encoding="utf-8"?>
<ds:datastoreItem xmlns:ds="http://schemas.openxmlformats.org/officeDocument/2006/customXml" ds:itemID="{B6B93793-96BD-4CFC-9FCA-1752DB080515}">
  <ds:schemaRefs>
    <ds:schemaRef ds:uri="http://schemas.microsoft.com/sharepoint/v3/contenttype/forms"/>
  </ds:schemaRefs>
</ds:datastoreItem>
</file>

<file path=customXml/itemProps3.xml><?xml version="1.0" encoding="utf-8"?>
<ds:datastoreItem xmlns:ds="http://schemas.openxmlformats.org/officeDocument/2006/customXml" ds:itemID="{B9CE79FE-5D0D-4B38-A350-E82AF401FF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8df62c-9155-48ce-8173-dbee09077e12"/>
    <ds:schemaRef ds:uri="ca14dce3-71f3-4e89-9923-3acd9b37f8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1360</TotalTime>
  <Words>1007</Words>
  <Application>Microsoft Office PowerPoint</Application>
  <PresentationFormat>Widescreen</PresentationFormat>
  <Paragraphs>107</Paragraphs>
  <Slides>17</Slides>
  <Notes>10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Custom Design</vt:lpstr>
      <vt:lpstr>PowerPoint Presentation</vt:lpstr>
      <vt:lpstr>Ambitions of the European Commission</vt:lpstr>
      <vt:lpstr>PowerPoint Presentation</vt:lpstr>
      <vt:lpstr>Supporting research across all disciplines</vt:lpstr>
      <vt:lpstr>Supporting research across lifespan of the project</vt:lpstr>
      <vt:lpstr>Academic Community Involvement</vt:lpstr>
      <vt:lpstr>Academic Community Involvement</vt:lpstr>
      <vt:lpstr>Indexation</vt:lpstr>
      <vt:lpstr>Open Research Europe Publishing Model</vt:lpstr>
      <vt:lpstr>PowerPoint Presentation</vt:lpstr>
      <vt:lpstr>PowerPoint Presentation</vt:lpstr>
      <vt:lpstr>PowerPoint Presentation</vt:lpstr>
      <vt:lpstr>PowerPoint Presentation</vt:lpstr>
      <vt:lpstr>PowerPoint Presentation</vt:lpstr>
      <vt:lpstr>What are the benefits of Open Research Europe?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Woods, Kelly</dc:creator>
  <cp:lastModifiedBy>Woods, Kelly</cp:lastModifiedBy>
  <cp:revision>3</cp:revision>
  <dcterms:created xsi:type="dcterms:W3CDTF">2023-09-13T21:30:37Z</dcterms:created>
  <dcterms:modified xsi:type="dcterms:W3CDTF">2024-06-03T18:50:26Z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bbab825-a111-45e4-86a1-18cee0005896_Enabled">
    <vt:lpwstr>true</vt:lpwstr>
  </property>
  <property fmtid="{D5CDD505-2E9C-101B-9397-08002B2CF9AE}" pid="3" name="MSIP_Label_2bbab825-a111-45e4-86a1-18cee0005896_SetDate">
    <vt:lpwstr>2023-09-14T00:23:30Z</vt:lpwstr>
  </property>
  <property fmtid="{D5CDD505-2E9C-101B-9397-08002B2CF9AE}" pid="4" name="MSIP_Label_2bbab825-a111-45e4-86a1-18cee0005896_Method">
    <vt:lpwstr>Standard</vt:lpwstr>
  </property>
  <property fmtid="{D5CDD505-2E9C-101B-9397-08002B2CF9AE}" pid="5" name="MSIP_Label_2bbab825-a111-45e4-86a1-18cee0005896_Name">
    <vt:lpwstr>2bbab825-a111-45e4-86a1-18cee0005896</vt:lpwstr>
  </property>
  <property fmtid="{D5CDD505-2E9C-101B-9397-08002B2CF9AE}" pid="6" name="MSIP_Label_2bbab825-a111-45e4-86a1-18cee0005896_SiteId">
    <vt:lpwstr>2567d566-604c-408a-8a60-55d0dc9d9d6b</vt:lpwstr>
  </property>
  <property fmtid="{D5CDD505-2E9C-101B-9397-08002B2CF9AE}" pid="7" name="MSIP_Label_2bbab825-a111-45e4-86a1-18cee0005896_ActionId">
    <vt:lpwstr>77adb61f-a28c-4a47-9083-3821d651dd2e</vt:lpwstr>
  </property>
  <property fmtid="{D5CDD505-2E9C-101B-9397-08002B2CF9AE}" pid="8" name="MSIP_Label_2bbab825-a111-45e4-86a1-18cee0005896_ContentBits">
    <vt:lpwstr>2</vt:lpwstr>
  </property>
  <property fmtid="{D5CDD505-2E9C-101B-9397-08002B2CF9AE}" pid="9" name="ClassificationContentMarkingFooterLocations">
    <vt:lpwstr>Custom Design:5</vt:lpwstr>
  </property>
  <property fmtid="{D5CDD505-2E9C-101B-9397-08002B2CF9AE}" pid="10" name="ClassificationContentMarkingFooterText">
    <vt:lpwstr>Information Classification: General</vt:lpwstr>
  </property>
  <property fmtid="{D5CDD505-2E9C-101B-9397-08002B2CF9AE}" pid="11" name="ContentTypeId">
    <vt:lpwstr>0x01010006993F0BB663E34FB285DDAA9A4292E9</vt:lpwstr>
  </property>
  <property fmtid="{D5CDD505-2E9C-101B-9397-08002B2CF9AE}" pid="12" name="MediaServiceImageTags">
    <vt:lpwstr/>
  </property>
</Properties>
</file>