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0" r:id="rId5"/>
    <p:sldMasterId id="2147483675" r:id="rId6"/>
  </p:sldMasterIdLst>
  <p:notesMasterIdLst>
    <p:notesMasterId r:id="rId21"/>
  </p:notesMasterIdLst>
  <p:sldIdLst>
    <p:sldId id="385" r:id="rId7"/>
    <p:sldId id="386" r:id="rId8"/>
    <p:sldId id="389" r:id="rId9"/>
    <p:sldId id="390" r:id="rId10"/>
    <p:sldId id="393" r:id="rId11"/>
    <p:sldId id="384" r:id="rId12"/>
    <p:sldId id="388" r:id="rId13"/>
    <p:sldId id="391" r:id="rId14"/>
    <p:sldId id="392" r:id="rId15"/>
    <p:sldId id="383" r:id="rId16"/>
    <p:sldId id="394" r:id="rId17"/>
    <p:sldId id="395" r:id="rId18"/>
    <p:sldId id="396" r:id="rId19"/>
    <p:sldId id="38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rsti Kõiv" initials="KK" lastIdx="1" clrIdx="0">
    <p:extLst>
      <p:ext uri="{19B8F6BF-5375-455C-9EA6-DF929625EA0E}">
        <p15:presenceInfo xmlns:p15="http://schemas.microsoft.com/office/powerpoint/2012/main" userId="S-1-5-21-2009196460-3307222142-1538888278-12761" providerId="AD"/>
      </p:ext>
    </p:extLst>
  </p:cmAuthor>
  <p:cmAuthor id="2" name="Elo Tuppits" initials="ET" lastIdx="3" clrIdx="1">
    <p:extLst>
      <p:ext uri="{19B8F6BF-5375-455C-9EA6-DF929625EA0E}">
        <p15:presenceInfo xmlns:p15="http://schemas.microsoft.com/office/powerpoint/2012/main" userId="S-1-5-21-2009196460-3307222142-1538888278-1098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2CE"/>
    <a:srgbClr val="002E87"/>
    <a:srgbClr val="0558A7"/>
    <a:srgbClr val="1B284F"/>
    <a:srgbClr val="685BC7"/>
    <a:srgbClr val="4091C7"/>
    <a:srgbClr val="73CC82"/>
    <a:srgbClr val="DE5E12"/>
    <a:srgbClr val="E8A326"/>
    <a:srgbClr val="F2F1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145E8-3D5F-224D-B2BD-DB522C61DAC9}" type="datetimeFigureOut">
              <a:t>01.11.2022</a:t>
            </a:fld>
            <a:endParaRPr lang="en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4EBCF9-54DE-864D-87F8-5BD191D4CF58}" type="slidenum">
              <a:t>‹#›</a:t>
            </a:fld>
            <a:endParaRPr lang="en-EE"/>
          </a:p>
        </p:txBody>
      </p:sp>
    </p:spTree>
    <p:extLst>
      <p:ext uri="{BB962C8B-B14F-4D97-AF65-F5344CB8AC3E}">
        <p14:creationId xmlns:p14="http://schemas.microsoft.com/office/powerpoint/2010/main" val="4101239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 (1 elemen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ABEA0F-26E8-91F5-A1E7-23949294B1E1}"/>
              </a:ext>
            </a:extLst>
          </p:cNvPr>
          <p:cNvGrpSpPr/>
          <p:nvPr userDrawn="1"/>
        </p:nvGrpSpPr>
        <p:grpSpPr>
          <a:xfrm>
            <a:off x="9258300" y="0"/>
            <a:ext cx="5868034" cy="6858000"/>
            <a:chOff x="9258300" y="0"/>
            <a:chExt cx="5868034" cy="6858000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C4BFA782-7BDA-1A11-3B3F-65B08BCB4006}"/>
                </a:ext>
              </a:extLst>
            </p:cNvPr>
            <p:cNvSpPr/>
            <p:nvPr/>
          </p:nvSpPr>
          <p:spPr>
            <a:xfrm>
              <a:off x="9258300" y="0"/>
              <a:ext cx="2934334" cy="6858000"/>
            </a:xfrm>
            <a:custGeom>
              <a:avLst/>
              <a:gdLst>
                <a:gd name="connsiteX0" fmla="*/ 0 w 2934334"/>
                <a:gd name="connsiteY0" fmla="*/ 4009390 h 6858000"/>
                <a:gd name="connsiteX1" fmla="*/ 0 w 2934334"/>
                <a:gd name="connsiteY1" fmla="*/ 0 h 6858000"/>
                <a:gd name="connsiteX2" fmla="*/ 299396 w 2934334"/>
                <a:gd name="connsiteY2" fmla="*/ 563880 h 6858000"/>
                <a:gd name="connsiteX3" fmla="*/ 2515053 w 2934334"/>
                <a:gd name="connsiteY3" fmla="*/ 2059940 h 6858000"/>
                <a:gd name="connsiteX4" fmla="*/ 2934334 w 2934334"/>
                <a:gd name="connsiteY4" fmla="*/ 2849245 h 6858000"/>
                <a:gd name="connsiteX5" fmla="*/ 2934334 w 2934334"/>
                <a:gd name="connsiteY5" fmla="*/ 6858000 h 6858000"/>
                <a:gd name="connsiteX6" fmla="*/ 2634938 w 2934334"/>
                <a:gd name="connsiteY6" fmla="*/ 6294120 h 6858000"/>
                <a:gd name="connsiteX7" fmla="*/ 419281 w 2934334"/>
                <a:gd name="connsiteY7" fmla="*/ 4798695 h 6858000"/>
                <a:gd name="connsiteX8" fmla="*/ 0 w 2934334"/>
                <a:gd name="connsiteY8" fmla="*/ 40093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34334" h="6858000">
                  <a:moveTo>
                    <a:pt x="0" y="4009390"/>
                  </a:moveTo>
                  <a:lnTo>
                    <a:pt x="0" y="0"/>
                  </a:lnTo>
                  <a:cubicBezTo>
                    <a:pt x="0" y="226060"/>
                    <a:pt x="112274" y="437515"/>
                    <a:pt x="299396" y="563880"/>
                  </a:cubicBezTo>
                  <a:lnTo>
                    <a:pt x="2515053" y="2059940"/>
                  </a:lnTo>
                  <a:cubicBezTo>
                    <a:pt x="2777025" y="2237105"/>
                    <a:pt x="2934334" y="2532380"/>
                    <a:pt x="2934334" y="2849245"/>
                  </a:cubicBezTo>
                  <a:lnTo>
                    <a:pt x="2934334" y="6858000"/>
                  </a:lnTo>
                  <a:cubicBezTo>
                    <a:pt x="2934334" y="6631940"/>
                    <a:pt x="2822061" y="6420485"/>
                    <a:pt x="2634938" y="6294120"/>
                  </a:cubicBezTo>
                  <a:lnTo>
                    <a:pt x="419281" y="4798695"/>
                  </a:lnTo>
                  <a:cubicBezTo>
                    <a:pt x="157310" y="4621530"/>
                    <a:pt x="0" y="4325620"/>
                    <a:pt x="0" y="4009390"/>
                  </a:cubicBezTo>
                  <a:close/>
                </a:path>
              </a:pathLst>
            </a:custGeom>
            <a:solidFill>
              <a:srgbClr val="0072CE"/>
            </a:solidFill>
            <a:ln w="634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C26A1338-31F5-5F47-5508-0B8E182F5D77}"/>
                </a:ext>
              </a:extLst>
            </p:cNvPr>
            <p:cNvSpPr/>
            <p:nvPr/>
          </p:nvSpPr>
          <p:spPr>
            <a:xfrm>
              <a:off x="12192000" y="0"/>
              <a:ext cx="2934334" cy="6858000"/>
            </a:xfrm>
            <a:custGeom>
              <a:avLst/>
              <a:gdLst>
                <a:gd name="connsiteX0" fmla="*/ 2934334 w 2934334"/>
                <a:gd name="connsiteY0" fmla="*/ 4009390 h 6858000"/>
                <a:gd name="connsiteX1" fmla="*/ 2934334 w 2934334"/>
                <a:gd name="connsiteY1" fmla="*/ 0 h 6858000"/>
                <a:gd name="connsiteX2" fmla="*/ 2634939 w 2934334"/>
                <a:gd name="connsiteY2" fmla="*/ 563880 h 6858000"/>
                <a:gd name="connsiteX3" fmla="*/ 419281 w 2934334"/>
                <a:gd name="connsiteY3" fmla="*/ 2059305 h 6858000"/>
                <a:gd name="connsiteX4" fmla="*/ 0 w 2934334"/>
                <a:gd name="connsiteY4" fmla="*/ 2848610 h 6858000"/>
                <a:gd name="connsiteX5" fmla="*/ 0 w 2934334"/>
                <a:gd name="connsiteY5" fmla="*/ 6858000 h 6858000"/>
                <a:gd name="connsiteX6" fmla="*/ 299396 w 2934334"/>
                <a:gd name="connsiteY6" fmla="*/ 6294120 h 6858000"/>
                <a:gd name="connsiteX7" fmla="*/ 2515053 w 2934334"/>
                <a:gd name="connsiteY7" fmla="*/ 4798695 h 6858000"/>
                <a:gd name="connsiteX8" fmla="*/ 2934334 w 2934334"/>
                <a:gd name="connsiteY8" fmla="*/ 40093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34334" h="6858000">
                  <a:moveTo>
                    <a:pt x="2934334" y="4009390"/>
                  </a:moveTo>
                  <a:lnTo>
                    <a:pt x="2934334" y="0"/>
                  </a:lnTo>
                  <a:cubicBezTo>
                    <a:pt x="2934334" y="226060"/>
                    <a:pt x="2822061" y="437515"/>
                    <a:pt x="2634939" y="563880"/>
                  </a:cubicBezTo>
                  <a:lnTo>
                    <a:pt x="419281" y="2059305"/>
                  </a:lnTo>
                  <a:cubicBezTo>
                    <a:pt x="157310" y="2236470"/>
                    <a:pt x="0" y="2531745"/>
                    <a:pt x="0" y="2848610"/>
                  </a:cubicBezTo>
                  <a:lnTo>
                    <a:pt x="0" y="6858000"/>
                  </a:lnTo>
                  <a:cubicBezTo>
                    <a:pt x="0" y="6631940"/>
                    <a:pt x="112274" y="6420485"/>
                    <a:pt x="299396" y="6294120"/>
                  </a:cubicBezTo>
                  <a:lnTo>
                    <a:pt x="2515053" y="4798695"/>
                  </a:lnTo>
                  <a:cubicBezTo>
                    <a:pt x="2777025" y="4621530"/>
                    <a:pt x="2934334" y="4325620"/>
                    <a:pt x="2934334" y="4009390"/>
                  </a:cubicBezTo>
                  <a:close/>
                </a:path>
              </a:pathLst>
            </a:custGeom>
            <a:solidFill>
              <a:srgbClr val="003087"/>
            </a:solidFill>
            <a:ln w="634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8125308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8125308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660015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iitelslaid (väike fot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5E485A63-8CA9-4B3F-4196-CB29489CCA1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258300" y="1"/>
            <a:ext cx="2933700" cy="6847745"/>
          </a:xfrm>
          <a:custGeom>
            <a:avLst/>
            <a:gdLst>
              <a:gd name="connsiteX0" fmla="*/ 0 w 2933700"/>
              <a:gd name="connsiteY0" fmla="*/ 0 h 6847745"/>
              <a:gd name="connsiteX1" fmla="*/ 299396 w 2933700"/>
              <a:gd name="connsiteY1" fmla="*/ 563880 h 6847745"/>
              <a:gd name="connsiteX2" fmla="*/ 2515053 w 2933700"/>
              <a:gd name="connsiteY2" fmla="*/ 2059940 h 6847745"/>
              <a:gd name="connsiteX3" fmla="*/ 2927063 w 2933700"/>
              <a:gd name="connsiteY3" fmla="*/ 2731621 h 6847745"/>
              <a:gd name="connsiteX4" fmla="*/ 2933700 w 2933700"/>
              <a:gd name="connsiteY4" fmla="*/ 2838989 h 6847745"/>
              <a:gd name="connsiteX5" fmla="*/ 2933700 w 2933700"/>
              <a:gd name="connsiteY5" fmla="*/ 6847745 h 6847745"/>
              <a:gd name="connsiteX6" fmla="*/ 2929144 w 2933700"/>
              <a:gd name="connsiteY6" fmla="*/ 6774050 h 6847745"/>
              <a:gd name="connsiteX7" fmla="*/ 2634938 w 2933700"/>
              <a:gd name="connsiteY7" fmla="*/ 6294120 h 6847745"/>
              <a:gd name="connsiteX8" fmla="*/ 419281 w 2933700"/>
              <a:gd name="connsiteY8" fmla="*/ 4798695 h 6847745"/>
              <a:gd name="connsiteX9" fmla="*/ 0 w 2933700"/>
              <a:gd name="connsiteY9" fmla="*/ 4009390 h 6847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33700" h="6847745">
                <a:moveTo>
                  <a:pt x="0" y="0"/>
                </a:moveTo>
                <a:cubicBezTo>
                  <a:pt x="0" y="226060"/>
                  <a:pt x="112274" y="437515"/>
                  <a:pt x="299396" y="563880"/>
                </a:cubicBezTo>
                <a:lnTo>
                  <a:pt x="2515053" y="2059940"/>
                </a:lnTo>
                <a:cubicBezTo>
                  <a:pt x="2744279" y="2214960"/>
                  <a:pt x="2893371" y="2460407"/>
                  <a:pt x="2927063" y="2731621"/>
                </a:cubicBezTo>
                <a:lnTo>
                  <a:pt x="2933700" y="2838989"/>
                </a:lnTo>
                <a:lnTo>
                  <a:pt x="2933700" y="6847745"/>
                </a:lnTo>
                <a:lnTo>
                  <a:pt x="2929144" y="6774050"/>
                </a:lnTo>
                <a:cubicBezTo>
                  <a:pt x="2905096" y="6580406"/>
                  <a:pt x="2798671" y="6404690"/>
                  <a:pt x="2634938" y="6294120"/>
                </a:cubicBezTo>
                <a:lnTo>
                  <a:pt x="419281" y="4798695"/>
                </a:lnTo>
                <a:cubicBezTo>
                  <a:pt x="157310" y="4621530"/>
                  <a:pt x="0" y="4325620"/>
                  <a:pt x="0" y="400939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EE"/>
              <a:t>Sisesta pilt siia!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8125308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8125308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635662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iitelslaid (suur fot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4982679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4982679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480453C9-87B1-FD5E-C030-9B8D1C0C9A2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4359828 w 6096000"/>
              <a:gd name="connsiteY1" fmla="*/ 0 h 6858000"/>
              <a:gd name="connsiteX2" fmla="*/ 5225498 w 6096000"/>
              <a:gd name="connsiteY2" fmla="*/ 584519 h 6858000"/>
              <a:gd name="connsiteX3" fmla="*/ 6092831 w 6096000"/>
              <a:gd name="connsiteY3" fmla="*/ 2101584 h 6858000"/>
              <a:gd name="connsiteX4" fmla="*/ 6096000 w 6096000"/>
              <a:gd name="connsiteY4" fmla="*/ 2203969 h 6858000"/>
              <a:gd name="connsiteX5" fmla="*/ 6096000 w 6096000"/>
              <a:gd name="connsiteY5" fmla="*/ 6858000 h 6858000"/>
              <a:gd name="connsiteX6" fmla="*/ 1735218 w 6096000"/>
              <a:gd name="connsiteY6" fmla="*/ 6858000 h 6858000"/>
              <a:gd name="connsiteX7" fmla="*/ 871136 w 6096000"/>
              <a:gd name="connsiteY7" fmla="*/ 6274800 h 6858000"/>
              <a:gd name="connsiteX8" fmla="*/ 0 w 6096000"/>
              <a:gd name="connsiteY8" fmla="*/ 46348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4359828" y="0"/>
                </a:lnTo>
                <a:lnTo>
                  <a:pt x="5225498" y="584519"/>
                </a:lnTo>
                <a:cubicBezTo>
                  <a:pt x="5735776" y="929607"/>
                  <a:pt x="6054930" y="1490375"/>
                  <a:pt x="6092831" y="2101584"/>
                </a:cubicBezTo>
                <a:lnTo>
                  <a:pt x="6096000" y="2203969"/>
                </a:lnTo>
                <a:lnTo>
                  <a:pt x="6096000" y="6858000"/>
                </a:lnTo>
                <a:lnTo>
                  <a:pt x="1735218" y="6858000"/>
                </a:lnTo>
                <a:lnTo>
                  <a:pt x="871136" y="6274800"/>
                </a:lnTo>
                <a:cubicBezTo>
                  <a:pt x="326842" y="5906707"/>
                  <a:pt x="0" y="5291898"/>
                  <a:pt x="0" y="463487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EE"/>
              <a:t>Siia sisesta pilt</a:t>
            </a:r>
          </a:p>
        </p:txBody>
      </p:sp>
    </p:spTree>
    <p:extLst>
      <p:ext uri="{BB962C8B-B14F-4D97-AF65-F5344CB8AC3E}">
        <p14:creationId xmlns:p14="http://schemas.microsoft.com/office/powerpoint/2010/main" val="1946823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 (2 elementi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914400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914400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7" name="Graphic 4">
            <a:extLst>
              <a:ext uri="{FF2B5EF4-FFF2-40B4-BE49-F238E27FC236}">
                <a16:creationId xmlns:a16="http://schemas.microsoft.com/office/drawing/2014/main" id="{E57F4069-72B5-6BEC-AA4E-2680C87BB3D5}"/>
              </a:ext>
            </a:extLst>
          </p:cNvPr>
          <p:cNvGrpSpPr/>
          <p:nvPr/>
        </p:nvGrpSpPr>
        <p:grpSpPr>
          <a:xfrm>
            <a:off x="9274175" y="0"/>
            <a:ext cx="2937192" cy="3429000"/>
            <a:chOff x="9274175" y="0"/>
            <a:chExt cx="2937192" cy="3429000"/>
          </a:xfrm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D16896F3-F5F3-9209-48B3-D6480AE08CA2}"/>
                </a:ext>
              </a:extLst>
            </p:cNvPr>
            <p:cNvSpPr/>
            <p:nvPr/>
          </p:nvSpPr>
          <p:spPr>
            <a:xfrm>
              <a:off x="9274175" y="0"/>
              <a:ext cx="1468755" cy="3429000"/>
            </a:xfrm>
            <a:custGeom>
              <a:avLst/>
              <a:gdLst>
                <a:gd name="connsiteX0" fmla="*/ 0 w 1468755"/>
                <a:gd name="connsiteY0" fmla="*/ 2004695 h 3429000"/>
                <a:gd name="connsiteX1" fmla="*/ 0 w 1468755"/>
                <a:gd name="connsiteY1" fmla="*/ 0 h 3429000"/>
                <a:gd name="connsiteX2" fmla="*/ 149860 w 1468755"/>
                <a:gd name="connsiteY2" fmla="*/ 281940 h 3429000"/>
                <a:gd name="connsiteX3" fmla="*/ 1258888 w 1468755"/>
                <a:gd name="connsiteY3" fmla="*/ 1029970 h 3429000"/>
                <a:gd name="connsiteX4" fmla="*/ 1468755 w 1468755"/>
                <a:gd name="connsiteY4" fmla="*/ 1424623 h 3429000"/>
                <a:gd name="connsiteX5" fmla="*/ 1468755 w 1468755"/>
                <a:gd name="connsiteY5" fmla="*/ 3429000 h 3429000"/>
                <a:gd name="connsiteX6" fmla="*/ 1318895 w 1468755"/>
                <a:gd name="connsiteY6" fmla="*/ 3147060 h 3429000"/>
                <a:gd name="connsiteX7" fmla="*/ 209868 w 1468755"/>
                <a:gd name="connsiteY7" fmla="*/ 2399348 h 3429000"/>
                <a:gd name="connsiteX8" fmla="*/ 0 w 1468755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5" h="3429000">
                  <a:moveTo>
                    <a:pt x="0" y="2004695"/>
                  </a:moveTo>
                  <a:lnTo>
                    <a:pt x="0" y="0"/>
                  </a:lnTo>
                  <a:cubicBezTo>
                    <a:pt x="0" y="113030"/>
                    <a:pt x="56198" y="218758"/>
                    <a:pt x="149860" y="281940"/>
                  </a:cubicBezTo>
                  <a:lnTo>
                    <a:pt x="1258888" y="1029970"/>
                  </a:lnTo>
                  <a:cubicBezTo>
                    <a:pt x="1390015" y="1118553"/>
                    <a:pt x="1468755" y="1266190"/>
                    <a:pt x="1468755" y="1424623"/>
                  </a:cubicBezTo>
                  <a:lnTo>
                    <a:pt x="1468755" y="3429000"/>
                  </a:lnTo>
                  <a:cubicBezTo>
                    <a:pt x="1468755" y="3315970"/>
                    <a:pt x="1412558" y="3210243"/>
                    <a:pt x="1318895" y="3147060"/>
                  </a:cubicBezTo>
                  <a:lnTo>
                    <a:pt x="209868" y="2399348"/>
                  </a:lnTo>
                  <a:cubicBezTo>
                    <a:pt x="78740" y="2310765"/>
                    <a:pt x="0" y="2162810"/>
                    <a:pt x="0" y="2004695"/>
                  </a:cubicBezTo>
                  <a:close/>
                </a:path>
              </a:pathLst>
            </a:custGeom>
            <a:solidFill>
              <a:srgbClr val="0072CE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FEAEFD0F-EA04-CFF7-56F5-85A77E28050F}"/>
                </a:ext>
              </a:extLst>
            </p:cNvPr>
            <p:cNvSpPr/>
            <p:nvPr/>
          </p:nvSpPr>
          <p:spPr>
            <a:xfrm>
              <a:off x="10742612" y="0"/>
              <a:ext cx="1468754" cy="3429000"/>
            </a:xfrm>
            <a:custGeom>
              <a:avLst/>
              <a:gdLst>
                <a:gd name="connsiteX0" fmla="*/ 1468755 w 1468754"/>
                <a:gd name="connsiteY0" fmla="*/ 2004695 h 3429000"/>
                <a:gd name="connsiteX1" fmla="*/ 1468755 w 1468754"/>
                <a:gd name="connsiteY1" fmla="*/ 0 h 3429000"/>
                <a:gd name="connsiteX2" fmla="*/ 1318895 w 1468754"/>
                <a:gd name="connsiteY2" fmla="*/ 281940 h 3429000"/>
                <a:gd name="connsiteX3" fmla="*/ 209867 w 1468754"/>
                <a:gd name="connsiteY3" fmla="*/ 1029652 h 3429000"/>
                <a:gd name="connsiteX4" fmla="*/ 0 w 1468754"/>
                <a:gd name="connsiteY4" fmla="*/ 1424305 h 3429000"/>
                <a:gd name="connsiteX5" fmla="*/ 0 w 1468754"/>
                <a:gd name="connsiteY5" fmla="*/ 3429000 h 3429000"/>
                <a:gd name="connsiteX6" fmla="*/ 149860 w 1468754"/>
                <a:gd name="connsiteY6" fmla="*/ 3147060 h 3429000"/>
                <a:gd name="connsiteX7" fmla="*/ 1258888 w 1468754"/>
                <a:gd name="connsiteY7" fmla="*/ 2399348 h 3429000"/>
                <a:gd name="connsiteX8" fmla="*/ 1468755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1468755" y="2004695"/>
                  </a:moveTo>
                  <a:lnTo>
                    <a:pt x="1468755" y="0"/>
                  </a:lnTo>
                  <a:cubicBezTo>
                    <a:pt x="1468755" y="113030"/>
                    <a:pt x="1412558" y="218758"/>
                    <a:pt x="1318895" y="281940"/>
                  </a:cubicBezTo>
                  <a:lnTo>
                    <a:pt x="209867" y="1029652"/>
                  </a:lnTo>
                  <a:cubicBezTo>
                    <a:pt x="78740" y="1118235"/>
                    <a:pt x="0" y="1265873"/>
                    <a:pt x="0" y="1424305"/>
                  </a:cubicBezTo>
                  <a:lnTo>
                    <a:pt x="0" y="3429000"/>
                  </a:lnTo>
                  <a:cubicBezTo>
                    <a:pt x="0" y="3315970"/>
                    <a:pt x="56198" y="3210243"/>
                    <a:pt x="149860" y="3147060"/>
                  </a:cubicBezTo>
                  <a:lnTo>
                    <a:pt x="1258888" y="2399348"/>
                  </a:lnTo>
                  <a:cubicBezTo>
                    <a:pt x="1390015" y="2310765"/>
                    <a:pt x="1468755" y="2162810"/>
                    <a:pt x="1468755" y="2004695"/>
                  </a:cubicBezTo>
                  <a:close/>
                </a:path>
              </a:pathLst>
            </a:custGeom>
            <a:solidFill>
              <a:schemeClr val="bg1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6" name="Graphic 4">
            <a:extLst>
              <a:ext uri="{FF2B5EF4-FFF2-40B4-BE49-F238E27FC236}">
                <a16:creationId xmlns:a16="http://schemas.microsoft.com/office/drawing/2014/main" id="{810D6724-1831-84F3-B5A9-B3D6ADFF09D3}"/>
              </a:ext>
            </a:extLst>
          </p:cNvPr>
          <p:cNvGrpSpPr/>
          <p:nvPr/>
        </p:nvGrpSpPr>
        <p:grpSpPr>
          <a:xfrm>
            <a:off x="10742612" y="3429000"/>
            <a:ext cx="2937192" cy="3429000"/>
            <a:chOff x="10742612" y="3429000"/>
            <a:chExt cx="2937192" cy="3429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717DA64-05A3-9811-E976-C511A6D7970E}"/>
                </a:ext>
              </a:extLst>
            </p:cNvPr>
            <p:cNvSpPr/>
            <p:nvPr/>
          </p:nvSpPr>
          <p:spPr>
            <a:xfrm>
              <a:off x="10742612" y="3429000"/>
              <a:ext cx="1468754" cy="3429000"/>
            </a:xfrm>
            <a:custGeom>
              <a:avLst/>
              <a:gdLst>
                <a:gd name="connsiteX0" fmla="*/ 0 w 1468754"/>
                <a:gd name="connsiteY0" fmla="*/ 2004695 h 3429000"/>
                <a:gd name="connsiteX1" fmla="*/ 0 w 1468754"/>
                <a:gd name="connsiteY1" fmla="*/ 0 h 3429000"/>
                <a:gd name="connsiteX2" fmla="*/ 149860 w 1468754"/>
                <a:gd name="connsiteY2" fmla="*/ 281940 h 3429000"/>
                <a:gd name="connsiteX3" fmla="*/ 1258888 w 1468754"/>
                <a:gd name="connsiteY3" fmla="*/ 1029653 h 3429000"/>
                <a:gd name="connsiteX4" fmla="*/ 1468755 w 1468754"/>
                <a:gd name="connsiteY4" fmla="*/ 1424305 h 3429000"/>
                <a:gd name="connsiteX5" fmla="*/ 1468755 w 1468754"/>
                <a:gd name="connsiteY5" fmla="*/ 3429000 h 3429000"/>
                <a:gd name="connsiteX6" fmla="*/ 1318895 w 1468754"/>
                <a:gd name="connsiteY6" fmla="*/ 3147060 h 3429000"/>
                <a:gd name="connsiteX7" fmla="*/ 209867 w 1468754"/>
                <a:gd name="connsiteY7" fmla="*/ 2399030 h 3429000"/>
                <a:gd name="connsiteX8" fmla="*/ 0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0" y="2004695"/>
                  </a:moveTo>
                  <a:lnTo>
                    <a:pt x="0" y="0"/>
                  </a:lnTo>
                  <a:cubicBezTo>
                    <a:pt x="0" y="113030"/>
                    <a:pt x="56198" y="218758"/>
                    <a:pt x="149860" y="281940"/>
                  </a:cubicBezTo>
                  <a:lnTo>
                    <a:pt x="1258888" y="1029653"/>
                  </a:lnTo>
                  <a:cubicBezTo>
                    <a:pt x="1390015" y="1118235"/>
                    <a:pt x="1468755" y="1265872"/>
                    <a:pt x="1468755" y="1424305"/>
                  </a:cubicBezTo>
                  <a:lnTo>
                    <a:pt x="1468755" y="3429000"/>
                  </a:lnTo>
                  <a:cubicBezTo>
                    <a:pt x="1468755" y="3315970"/>
                    <a:pt x="1412558" y="3210243"/>
                    <a:pt x="1318895" y="3147060"/>
                  </a:cubicBezTo>
                  <a:lnTo>
                    <a:pt x="209867" y="2399030"/>
                  </a:lnTo>
                  <a:cubicBezTo>
                    <a:pt x="78740" y="2310765"/>
                    <a:pt x="0" y="2162810"/>
                    <a:pt x="0" y="2004695"/>
                  </a:cubicBezTo>
                  <a:close/>
                </a:path>
              </a:pathLst>
            </a:custGeom>
            <a:solidFill>
              <a:srgbClr val="0072CE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266DF42-3FAA-DE07-A883-39DE961B41D9}"/>
                </a:ext>
              </a:extLst>
            </p:cNvPr>
            <p:cNvSpPr/>
            <p:nvPr/>
          </p:nvSpPr>
          <p:spPr>
            <a:xfrm>
              <a:off x="12211050" y="3429000"/>
              <a:ext cx="1468754" cy="3429000"/>
            </a:xfrm>
            <a:custGeom>
              <a:avLst/>
              <a:gdLst>
                <a:gd name="connsiteX0" fmla="*/ 1468755 w 1468754"/>
                <a:gd name="connsiteY0" fmla="*/ 2004695 h 3429000"/>
                <a:gd name="connsiteX1" fmla="*/ 1468755 w 1468754"/>
                <a:gd name="connsiteY1" fmla="*/ 0 h 3429000"/>
                <a:gd name="connsiteX2" fmla="*/ 1318895 w 1468754"/>
                <a:gd name="connsiteY2" fmla="*/ 281940 h 3429000"/>
                <a:gd name="connsiteX3" fmla="*/ 209867 w 1468754"/>
                <a:gd name="connsiteY3" fmla="*/ 1029970 h 3429000"/>
                <a:gd name="connsiteX4" fmla="*/ 0 w 1468754"/>
                <a:gd name="connsiteY4" fmla="*/ 1424622 h 3429000"/>
                <a:gd name="connsiteX5" fmla="*/ 0 w 1468754"/>
                <a:gd name="connsiteY5" fmla="*/ 3429000 h 3429000"/>
                <a:gd name="connsiteX6" fmla="*/ 149860 w 1468754"/>
                <a:gd name="connsiteY6" fmla="*/ 3147060 h 3429000"/>
                <a:gd name="connsiteX7" fmla="*/ 1258888 w 1468754"/>
                <a:gd name="connsiteY7" fmla="*/ 2399030 h 3429000"/>
                <a:gd name="connsiteX8" fmla="*/ 1468755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1468755" y="2004695"/>
                  </a:moveTo>
                  <a:lnTo>
                    <a:pt x="1468755" y="0"/>
                  </a:lnTo>
                  <a:cubicBezTo>
                    <a:pt x="1468755" y="113030"/>
                    <a:pt x="1412558" y="218758"/>
                    <a:pt x="1318895" y="281940"/>
                  </a:cubicBezTo>
                  <a:lnTo>
                    <a:pt x="209867" y="1029970"/>
                  </a:lnTo>
                  <a:cubicBezTo>
                    <a:pt x="78740" y="1118553"/>
                    <a:pt x="0" y="1266190"/>
                    <a:pt x="0" y="1424622"/>
                  </a:cubicBezTo>
                  <a:lnTo>
                    <a:pt x="0" y="3429000"/>
                  </a:lnTo>
                  <a:cubicBezTo>
                    <a:pt x="0" y="3315970"/>
                    <a:pt x="56198" y="3210243"/>
                    <a:pt x="149860" y="3147060"/>
                  </a:cubicBezTo>
                  <a:lnTo>
                    <a:pt x="1258888" y="2399030"/>
                  </a:lnTo>
                  <a:cubicBezTo>
                    <a:pt x="1390015" y="2310765"/>
                    <a:pt x="1468755" y="2162810"/>
                    <a:pt x="1468755" y="2004695"/>
                  </a:cubicBezTo>
                  <a:close/>
                </a:path>
              </a:pathLst>
            </a:custGeom>
            <a:solidFill>
              <a:schemeClr val="bg1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1452769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 (3 elementi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914400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914400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7" name="Graphic 4">
            <a:extLst>
              <a:ext uri="{FF2B5EF4-FFF2-40B4-BE49-F238E27FC236}">
                <a16:creationId xmlns:a16="http://schemas.microsoft.com/office/drawing/2014/main" id="{DB5ED960-F0FA-2617-E909-4B62DEFA85D1}"/>
              </a:ext>
            </a:extLst>
          </p:cNvPr>
          <p:cNvGrpSpPr/>
          <p:nvPr/>
        </p:nvGrpSpPr>
        <p:grpSpPr>
          <a:xfrm>
            <a:off x="9254067" y="0"/>
            <a:ext cx="1958128" cy="2286000"/>
            <a:chOff x="9254067" y="0"/>
            <a:chExt cx="1958128" cy="2286000"/>
          </a:xfrm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B85EFB52-19F1-DFBB-6AE2-4D44A8DAFDC9}"/>
                </a:ext>
              </a:extLst>
            </p:cNvPr>
            <p:cNvSpPr/>
            <p:nvPr/>
          </p:nvSpPr>
          <p:spPr>
            <a:xfrm>
              <a:off x="9254067" y="0"/>
              <a:ext cx="979169" cy="2286000"/>
            </a:xfrm>
            <a:custGeom>
              <a:avLst/>
              <a:gdLst>
                <a:gd name="connsiteX0" fmla="*/ 0 w 979169"/>
                <a:gd name="connsiteY0" fmla="*/ 1336463 h 2286000"/>
                <a:gd name="connsiteX1" fmla="*/ 0 w 979169"/>
                <a:gd name="connsiteY1" fmla="*/ 0 h 2286000"/>
                <a:gd name="connsiteX2" fmla="*/ 99907 w 979169"/>
                <a:gd name="connsiteY2" fmla="*/ 187960 h 2286000"/>
                <a:gd name="connsiteX3" fmla="*/ 839258 w 979169"/>
                <a:gd name="connsiteY3" fmla="*/ 686647 h 2286000"/>
                <a:gd name="connsiteX4" fmla="*/ 979170 w 979169"/>
                <a:gd name="connsiteY4" fmla="*/ 949748 h 2286000"/>
                <a:gd name="connsiteX5" fmla="*/ 979170 w 979169"/>
                <a:gd name="connsiteY5" fmla="*/ 2286000 h 2286000"/>
                <a:gd name="connsiteX6" fmla="*/ 879263 w 979169"/>
                <a:gd name="connsiteY6" fmla="*/ 2098040 h 2286000"/>
                <a:gd name="connsiteX7" fmla="*/ 139912 w 979169"/>
                <a:gd name="connsiteY7" fmla="*/ 1599565 h 2286000"/>
                <a:gd name="connsiteX8" fmla="*/ 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0" y="1336463"/>
                  </a:moveTo>
                  <a:lnTo>
                    <a:pt x="0" y="0"/>
                  </a:lnTo>
                  <a:cubicBezTo>
                    <a:pt x="0" y="75353"/>
                    <a:pt x="37465" y="145838"/>
                    <a:pt x="99907" y="187960"/>
                  </a:cubicBezTo>
                  <a:lnTo>
                    <a:pt x="839258" y="686647"/>
                  </a:lnTo>
                  <a:cubicBezTo>
                    <a:pt x="926677" y="745702"/>
                    <a:pt x="979170" y="844127"/>
                    <a:pt x="979170" y="949748"/>
                  </a:cubicBezTo>
                  <a:lnTo>
                    <a:pt x="979170" y="2286000"/>
                  </a:lnTo>
                  <a:cubicBezTo>
                    <a:pt x="979170" y="2210647"/>
                    <a:pt x="941705" y="2140162"/>
                    <a:pt x="879263" y="2098040"/>
                  </a:cubicBezTo>
                  <a:lnTo>
                    <a:pt x="139912" y="1599565"/>
                  </a:lnTo>
                  <a:cubicBezTo>
                    <a:pt x="52493" y="1540510"/>
                    <a:pt x="0" y="1441873"/>
                    <a:pt x="0" y="1336463"/>
                  </a:cubicBezTo>
                  <a:close/>
                </a:path>
              </a:pathLst>
            </a:custGeom>
            <a:solidFill>
              <a:srgbClr val="0072CE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B85DE7C-B7AD-6BE8-F174-C00F50686509}"/>
                </a:ext>
              </a:extLst>
            </p:cNvPr>
            <p:cNvSpPr/>
            <p:nvPr/>
          </p:nvSpPr>
          <p:spPr>
            <a:xfrm>
              <a:off x="10233025" y="0"/>
              <a:ext cx="979169" cy="2286000"/>
            </a:xfrm>
            <a:custGeom>
              <a:avLst/>
              <a:gdLst>
                <a:gd name="connsiteX0" fmla="*/ 979170 w 979169"/>
                <a:gd name="connsiteY0" fmla="*/ 1336463 h 2286000"/>
                <a:gd name="connsiteX1" fmla="*/ 979170 w 979169"/>
                <a:gd name="connsiteY1" fmla="*/ 0 h 2286000"/>
                <a:gd name="connsiteX2" fmla="*/ 879263 w 979169"/>
                <a:gd name="connsiteY2" fmla="*/ 187960 h 2286000"/>
                <a:gd name="connsiteX3" fmla="*/ 139912 w 979169"/>
                <a:gd name="connsiteY3" fmla="*/ 686435 h 2286000"/>
                <a:gd name="connsiteX4" fmla="*/ 0 w 979169"/>
                <a:gd name="connsiteY4" fmla="*/ 949537 h 2286000"/>
                <a:gd name="connsiteX5" fmla="*/ 0 w 979169"/>
                <a:gd name="connsiteY5" fmla="*/ 2286000 h 2286000"/>
                <a:gd name="connsiteX6" fmla="*/ 99907 w 979169"/>
                <a:gd name="connsiteY6" fmla="*/ 2098040 h 2286000"/>
                <a:gd name="connsiteX7" fmla="*/ 839258 w 979169"/>
                <a:gd name="connsiteY7" fmla="*/ 1599565 h 2286000"/>
                <a:gd name="connsiteX8" fmla="*/ 97917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979170" y="1336463"/>
                  </a:moveTo>
                  <a:lnTo>
                    <a:pt x="979170" y="0"/>
                  </a:lnTo>
                  <a:cubicBezTo>
                    <a:pt x="979170" y="75353"/>
                    <a:pt x="941705" y="145838"/>
                    <a:pt x="879263" y="187960"/>
                  </a:cubicBezTo>
                  <a:lnTo>
                    <a:pt x="139912" y="686435"/>
                  </a:lnTo>
                  <a:cubicBezTo>
                    <a:pt x="52493" y="745490"/>
                    <a:pt x="0" y="843915"/>
                    <a:pt x="0" y="949537"/>
                  </a:cubicBezTo>
                  <a:lnTo>
                    <a:pt x="0" y="2286000"/>
                  </a:lnTo>
                  <a:cubicBezTo>
                    <a:pt x="0" y="2210647"/>
                    <a:pt x="37465" y="2140162"/>
                    <a:pt x="99907" y="2098040"/>
                  </a:cubicBezTo>
                  <a:lnTo>
                    <a:pt x="839258" y="1599565"/>
                  </a:lnTo>
                  <a:cubicBezTo>
                    <a:pt x="926677" y="1540510"/>
                    <a:pt x="979170" y="1441873"/>
                    <a:pt x="979170" y="1336463"/>
                  </a:cubicBezTo>
                  <a:close/>
                </a:path>
              </a:pathLst>
            </a:custGeom>
            <a:solidFill>
              <a:schemeClr val="bg1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6" name="Graphic 4">
            <a:extLst>
              <a:ext uri="{FF2B5EF4-FFF2-40B4-BE49-F238E27FC236}">
                <a16:creationId xmlns:a16="http://schemas.microsoft.com/office/drawing/2014/main" id="{DF2C0F18-ED50-CB20-3644-79832FAE12F4}"/>
              </a:ext>
            </a:extLst>
          </p:cNvPr>
          <p:cNvGrpSpPr/>
          <p:nvPr/>
        </p:nvGrpSpPr>
        <p:grpSpPr>
          <a:xfrm>
            <a:off x="10233025" y="2286000"/>
            <a:ext cx="1958128" cy="2286000"/>
            <a:chOff x="10233025" y="2286000"/>
            <a:chExt cx="1958128" cy="2286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BD75D78E-D9EF-CBD6-77E7-3CECBF96CA93}"/>
                </a:ext>
              </a:extLst>
            </p:cNvPr>
            <p:cNvSpPr/>
            <p:nvPr/>
          </p:nvSpPr>
          <p:spPr>
            <a:xfrm>
              <a:off x="10233025" y="2286000"/>
              <a:ext cx="979169" cy="2286000"/>
            </a:xfrm>
            <a:custGeom>
              <a:avLst/>
              <a:gdLst>
                <a:gd name="connsiteX0" fmla="*/ 0 w 979169"/>
                <a:gd name="connsiteY0" fmla="*/ 1336463 h 2286000"/>
                <a:gd name="connsiteX1" fmla="*/ 0 w 979169"/>
                <a:gd name="connsiteY1" fmla="*/ 0 h 2286000"/>
                <a:gd name="connsiteX2" fmla="*/ 99907 w 979169"/>
                <a:gd name="connsiteY2" fmla="*/ 187960 h 2286000"/>
                <a:gd name="connsiteX3" fmla="*/ 839258 w 979169"/>
                <a:gd name="connsiteY3" fmla="*/ 686435 h 2286000"/>
                <a:gd name="connsiteX4" fmla="*/ 979170 w 979169"/>
                <a:gd name="connsiteY4" fmla="*/ 949537 h 2286000"/>
                <a:gd name="connsiteX5" fmla="*/ 979170 w 979169"/>
                <a:gd name="connsiteY5" fmla="*/ 2286000 h 2286000"/>
                <a:gd name="connsiteX6" fmla="*/ 879263 w 979169"/>
                <a:gd name="connsiteY6" fmla="*/ 2098040 h 2286000"/>
                <a:gd name="connsiteX7" fmla="*/ 139912 w 979169"/>
                <a:gd name="connsiteY7" fmla="*/ 1599353 h 2286000"/>
                <a:gd name="connsiteX8" fmla="*/ 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0" y="1336463"/>
                  </a:moveTo>
                  <a:lnTo>
                    <a:pt x="0" y="0"/>
                  </a:lnTo>
                  <a:cubicBezTo>
                    <a:pt x="0" y="75353"/>
                    <a:pt x="37465" y="145838"/>
                    <a:pt x="99907" y="187960"/>
                  </a:cubicBezTo>
                  <a:lnTo>
                    <a:pt x="839258" y="686435"/>
                  </a:lnTo>
                  <a:cubicBezTo>
                    <a:pt x="926677" y="745490"/>
                    <a:pt x="979170" y="843915"/>
                    <a:pt x="979170" y="949537"/>
                  </a:cubicBezTo>
                  <a:lnTo>
                    <a:pt x="979170" y="2286000"/>
                  </a:lnTo>
                  <a:cubicBezTo>
                    <a:pt x="979170" y="2210647"/>
                    <a:pt x="941705" y="2140162"/>
                    <a:pt x="879263" y="2098040"/>
                  </a:cubicBezTo>
                  <a:lnTo>
                    <a:pt x="139912" y="1599353"/>
                  </a:lnTo>
                  <a:cubicBezTo>
                    <a:pt x="52493" y="1540510"/>
                    <a:pt x="0" y="1441873"/>
                    <a:pt x="0" y="1336463"/>
                  </a:cubicBezTo>
                  <a:close/>
                </a:path>
              </a:pathLst>
            </a:custGeom>
            <a:solidFill>
              <a:srgbClr val="0072CE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A7FA20D7-3CD8-BF23-FAF0-A78C882226D6}"/>
                </a:ext>
              </a:extLst>
            </p:cNvPr>
            <p:cNvSpPr/>
            <p:nvPr/>
          </p:nvSpPr>
          <p:spPr>
            <a:xfrm>
              <a:off x="11211983" y="2286000"/>
              <a:ext cx="979169" cy="2286000"/>
            </a:xfrm>
            <a:custGeom>
              <a:avLst/>
              <a:gdLst>
                <a:gd name="connsiteX0" fmla="*/ 979170 w 979169"/>
                <a:gd name="connsiteY0" fmla="*/ 1336463 h 2286000"/>
                <a:gd name="connsiteX1" fmla="*/ 979170 w 979169"/>
                <a:gd name="connsiteY1" fmla="*/ 0 h 2286000"/>
                <a:gd name="connsiteX2" fmla="*/ 879263 w 979169"/>
                <a:gd name="connsiteY2" fmla="*/ 187960 h 2286000"/>
                <a:gd name="connsiteX3" fmla="*/ 139912 w 979169"/>
                <a:gd name="connsiteY3" fmla="*/ 686647 h 2286000"/>
                <a:gd name="connsiteX4" fmla="*/ 0 w 979169"/>
                <a:gd name="connsiteY4" fmla="*/ 949748 h 2286000"/>
                <a:gd name="connsiteX5" fmla="*/ 0 w 979169"/>
                <a:gd name="connsiteY5" fmla="*/ 2286000 h 2286000"/>
                <a:gd name="connsiteX6" fmla="*/ 99907 w 979169"/>
                <a:gd name="connsiteY6" fmla="*/ 2098040 h 2286000"/>
                <a:gd name="connsiteX7" fmla="*/ 839258 w 979169"/>
                <a:gd name="connsiteY7" fmla="*/ 1599353 h 2286000"/>
                <a:gd name="connsiteX8" fmla="*/ 97917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979170" y="1336463"/>
                  </a:moveTo>
                  <a:lnTo>
                    <a:pt x="979170" y="0"/>
                  </a:lnTo>
                  <a:cubicBezTo>
                    <a:pt x="979170" y="75353"/>
                    <a:pt x="941705" y="145838"/>
                    <a:pt x="879263" y="187960"/>
                  </a:cubicBezTo>
                  <a:lnTo>
                    <a:pt x="139912" y="686647"/>
                  </a:lnTo>
                  <a:cubicBezTo>
                    <a:pt x="52493" y="745702"/>
                    <a:pt x="0" y="844127"/>
                    <a:pt x="0" y="949748"/>
                  </a:cubicBezTo>
                  <a:lnTo>
                    <a:pt x="0" y="2286000"/>
                  </a:lnTo>
                  <a:cubicBezTo>
                    <a:pt x="0" y="2210647"/>
                    <a:pt x="37465" y="2140162"/>
                    <a:pt x="99907" y="2098040"/>
                  </a:cubicBezTo>
                  <a:lnTo>
                    <a:pt x="839258" y="1599353"/>
                  </a:lnTo>
                  <a:cubicBezTo>
                    <a:pt x="926677" y="1540510"/>
                    <a:pt x="979170" y="1441873"/>
                    <a:pt x="979170" y="1336463"/>
                  </a:cubicBezTo>
                  <a:close/>
                </a:path>
              </a:pathLst>
            </a:custGeom>
            <a:solidFill>
              <a:schemeClr val="bg1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9" name="Graphic 4">
            <a:extLst>
              <a:ext uri="{FF2B5EF4-FFF2-40B4-BE49-F238E27FC236}">
                <a16:creationId xmlns:a16="http://schemas.microsoft.com/office/drawing/2014/main" id="{B1D8A455-9515-D547-FB79-65B208CE4F16}"/>
              </a:ext>
            </a:extLst>
          </p:cNvPr>
          <p:cNvGrpSpPr/>
          <p:nvPr/>
        </p:nvGrpSpPr>
        <p:grpSpPr>
          <a:xfrm>
            <a:off x="9254067" y="4572000"/>
            <a:ext cx="1958128" cy="2286000"/>
            <a:chOff x="9254067" y="4572000"/>
            <a:chExt cx="1958128" cy="2286000"/>
          </a:xfrm>
        </p:grpSpPr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7054A07D-173F-56B9-187F-F1E24CBCC775}"/>
                </a:ext>
              </a:extLst>
            </p:cNvPr>
            <p:cNvSpPr/>
            <p:nvPr/>
          </p:nvSpPr>
          <p:spPr>
            <a:xfrm>
              <a:off x="9254067" y="4572000"/>
              <a:ext cx="979169" cy="2286000"/>
            </a:xfrm>
            <a:custGeom>
              <a:avLst/>
              <a:gdLst>
                <a:gd name="connsiteX0" fmla="*/ 0 w 979169"/>
                <a:gd name="connsiteY0" fmla="*/ 1336463 h 2286000"/>
                <a:gd name="connsiteX1" fmla="*/ 0 w 979169"/>
                <a:gd name="connsiteY1" fmla="*/ 0 h 2286000"/>
                <a:gd name="connsiteX2" fmla="*/ 99907 w 979169"/>
                <a:gd name="connsiteY2" fmla="*/ 187960 h 2286000"/>
                <a:gd name="connsiteX3" fmla="*/ 839258 w 979169"/>
                <a:gd name="connsiteY3" fmla="*/ 686646 h 2286000"/>
                <a:gd name="connsiteX4" fmla="*/ 979170 w 979169"/>
                <a:gd name="connsiteY4" fmla="*/ 949748 h 2286000"/>
                <a:gd name="connsiteX5" fmla="*/ 979170 w 979169"/>
                <a:gd name="connsiteY5" fmla="*/ 2286000 h 2286000"/>
                <a:gd name="connsiteX6" fmla="*/ 879263 w 979169"/>
                <a:gd name="connsiteY6" fmla="*/ 2098040 h 2286000"/>
                <a:gd name="connsiteX7" fmla="*/ 139912 w 979169"/>
                <a:gd name="connsiteY7" fmla="*/ 1599565 h 2286000"/>
                <a:gd name="connsiteX8" fmla="*/ 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0" y="1336463"/>
                  </a:moveTo>
                  <a:lnTo>
                    <a:pt x="0" y="0"/>
                  </a:lnTo>
                  <a:cubicBezTo>
                    <a:pt x="0" y="75354"/>
                    <a:pt x="37465" y="145838"/>
                    <a:pt x="99907" y="187960"/>
                  </a:cubicBezTo>
                  <a:lnTo>
                    <a:pt x="839258" y="686646"/>
                  </a:lnTo>
                  <a:cubicBezTo>
                    <a:pt x="926677" y="745702"/>
                    <a:pt x="979170" y="844127"/>
                    <a:pt x="979170" y="949748"/>
                  </a:cubicBezTo>
                  <a:lnTo>
                    <a:pt x="979170" y="2286000"/>
                  </a:lnTo>
                  <a:cubicBezTo>
                    <a:pt x="979170" y="2210647"/>
                    <a:pt x="941705" y="2140162"/>
                    <a:pt x="879263" y="2098040"/>
                  </a:cubicBezTo>
                  <a:lnTo>
                    <a:pt x="139912" y="1599565"/>
                  </a:lnTo>
                  <a:cubicBezTo>
                    <a:pt x="52493" y="1540510"/>
                    <a:pt x="0" y="1441873"/>
                    <a:pt x="0" y="1336463"/>
                  </a:cubicBezTo>
                  <a:close/>
                </a:path>
              </a:pathLst>
            </a:custGeom>
            <a:solidFill>
              <a:srgbClr val="0072CE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F97BBB3A-E836-4F58-1BCB-0E560EFA4ACA}"/>
                </a:ext>
              </a:extLst>
            </p:cNvPr>
            <p:cNvSpPr/>
            <p:nvPr/>
          </p:nvSpPr>
          <p:spPr>
            <a:xfrm>
              <a:off x="10233025" y="4572000"/>
              <a:ext cx="979169" cy="2286000"/>
            </a:xfrm>
            <a:custGeom>
              <a:avLst/>
              <a:gdLst>
                <a:gd name="connsiteX0" fmla="*/ 979170 w 979169"/>
                <a:gd name="connsiteY0" fmla="*/ 1336463 h 2286000"/>
                <a:gd name="connsiteX1" fmla="*/ 979170 w 979169"/>
                <a:gd name="connsiteY1" fmla="*/ 0 h 2286000"/>
                <a:gd name="connsiteX2" fmla="*/ 879263 w 979169"/>
                <a:gd name="connsiteY2" fmla="*/ 187960 h 2286000"/>
                <a:gd name="connsiteX3" fmla="*/ 139912 w 979169"/>
                <a:gd name="connsiteY3" fmla="*/ 686646 h 2286000"/>
                <a:gd name="connsiteX4" fmla="*/ 0 w 979169"/>
                <a:gd name="connsiteY4" fmla="*/ 949748 h 2286000"/>
                <a:gd name="connsiteX5" fmla="*/ 0 w 979169"/>
                <a:gd name="connsiteY5" fmla="*/ 2286000 h 2286000"/>
                <a:gd name="connsiteX6" fmla="*/ 99907 w 979169"/>
                <a:gd name="connsiteY6" fmla="*/ 2098040 h 2286000"/>
                <a:gd name="connsiteX7" fmla="*/ 839258 w 979169"/>
                <a:gd name="connsiteY7" fmla="*/ 1599565 h 2286000"/>
                <a:gd name="connsiteX8" fmla="*/ 97917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979170" y="1336463"/>
                  </a:moveTo>
                  <a:lnTo>
                    <a:pt x="979170" y="0"/>
                  </a:lnTo>
                  <a:cubicBezTo>
                    <a:pt x="979170" y="75354"/>
                    <a:pt x="941705" y="145838"/>
                    <a:pt x="879263" y="187960"/>
                  </a:cubicBezTo>
                  <a:lnTo>
                    <a:pt x="139912" y="686646"/>
                  </a:lnTo>
                  <a:cubicBezTo>
                    <a:pt x="52493" y="745702"/>
                    <a:pt x="0" y="844127"/>
                    <a:pt x="0" y="949748"/>
                  </a:cubicBezTo>
                  <a:lnTo>
                    <a:pt x="0" y="2286000"/>
                  </a:lnTo>
                  <a:cubicBezTo>
                    <a:pt x="0" y="2210647"/>
                    <a:pt x="37465" y="2140162"/>
                    <a:pt x="99907" y="2098040"/>
                  </a:cubicBezTo>
                  <a:lnTo>
                    <a:pt x="839258" y="1599565"/>
                  </a:lnTo>
                  <a:cubicBezTo>
                    <a:pt x="926677" y="1540510"/>
                    <a:pt x="979170" y="1441873"/>
                    <a:pt x="979170" y="1336463"/>
                  </a:cubicBezTo>
                  <a:close/>
                </a:path>
              </a:pathLst>
            </a:custGeom>
            <a:solidFill>
              <a:schemeClr val="bg1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38868780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 Tiitelslaid (muster 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8BBD0A14-00E8-D537-72D6-3CB7FB1BCB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0" y="0"/>
            <a:ext cx="12191998" cy="6857999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497626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497626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146736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 Tiitelslaid (muster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8BBD0A14-00E8-D537-72D6-3CB7FB1BCB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096000" y="0"/>
            <a:ext cx="12191998" cy="6857998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497626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497626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335459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 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734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mene jao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C69A3DC-82A2-185E-5AB8-BD65E7BBB0E1}"/>
              </a:ext>
            </a:extLst>
          </p:cNvPr>
          <p:cNvSpPr/>
          <p:nvPr userDrawn="1"/>
        </p:nvSpPr>
        <p:spPr>
          <a:xfrm>
            <a:off x="4064000" y="0"/>
            <a:ext cx="406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AB41A4-D4E5-00BC-7747-37521F2AF173}"/>
              </a:ext>
            </a:extLst>
          </p:cNvPr>
          <p:cNvSpPr/>
          <p:nvPr userDrawn="1"/>
        </p:nvSpPr>
        <p:spPr>
          <a:xfrm>
            <a:off x="8128000" y="0"/>
            <a:ext cx="4064000" cy="6858000"/>
          </a:xfrm>
          <a:prstGeom prst="rect">
            <a:avLst/>
          </a:prstGeom>
          <a:solidFill>
            <a:srgbClr val="007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2E87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C6F0AE-B319-6A13-0FA7-53062F484F30}"/>
              </a:ext>
            </a:extLst>
          </p:cNvPr>
          <p:cNvSpPr/>
          <p:nvPr userDrawn="1"/>
        </p:nvSpPr>
        <p:spPr>
          <a:xfrm>
            <a:off x="0" y="0"/>
            <a:ext cx="406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C7F92191-C894-5CC9-CD49-0B42EB31DE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537" y="2860430"/>
            <a:ext cx="2828925" cy="31178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0842568-C792-5BC6-DF22-B8EB70B53F4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81537" y="2860430"/>
            <a:ext cx="2828925" cy="3117850"/>
          </a:xfrm>
        </p:spPr>
        <p:txBody>
          <a:bodyPr/>
          <a:lstStyle>
            <a:lvl1pPr>
              <a:defRPr>
                <a:solidFill>
                  <a:srgbClr val="002E87"/>
                </a:solidFill>
              </a:defRPr>
            </a:lvl1pPr>
            <a:lvl2pPr>
              <a:defRPr>
                <a:solidFill>
                  <a:srgbClr val="002E87"/>
                </a:solidFill>
              </a:defRPr>
            </a:lvl2pPr>
            <a:lvl3pPr>
              <a:defRPr>
                <a:solidFill>
                  <a:srgbClr val="002E87"/>
                </a:solidFill>
              </a:defRPr>
            </a:lvl3pPr>
            <a:lvl4pPr>
              <a:defRPr>
                <a:solidFill>
                  <a:srgbClr val="002E87"/>
                </a:solidFill>
              </a:defRPr>
            </a:lvl4pPr>
            <a:lvl5pPr>
              <a:defRPr>
                <a:solidFill>
                  <a:srgbClr val="002E87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69F635B-48AA-B148-5E0F-5BE308E457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745537" y="2860430"/>
            <a:ext cx="2828925" cy="31178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</p:spTree>
    <p:extLst>
      <p:ext uri="{BB962C8B-B14F-4D97-AF65-F5344CB8AC3E}">
        <p14:creationId xmlns:p14="http://schemas.microsoft.com/office/powerpoint/2010/main" val="136042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sitaad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2290DCC1-B421-4117-5858-4BFBC615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14" y="2200989"/>
            <a:ext cx="11077023" cy="24560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66025EA-2E2D-F79A-2574-AF80216D9AEE}"/>
              </a:ext>
            </a:extLst>
          </p:cNvPr>
          <p:cNvGrpSpPr/>
          <p:nvPr userDrawn="1"/>
        </p:nvGrpSpPr>
        <p:grpSpPr>
          <a:xfrm>
            <a:off x="5706110" y="1096593"/>
            <a:ext cx="779864" cy="911431"/>
            <a:chOff x="5706110" y="1117600"/>
            <a:chExt cx="779864" cy="911431"/>
          </a:xfrm>
        </p:grpSpPr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69D6A42C-C9E2-84DB-DF66-D223FE1B7F90}"/>
                </a:ext>
              </a:extLst>
            </p:cNvPr>
            <p:cNvSpPr/>
            <p:nvPr/>
          </p:nvSpPr>
          <p:spPr>
            <a:xfrm>
              <a:off x="5706110" y="1117600"/>
              <a:ext cx="389974" cy="911431"/>
            </a:xfrm>
            <a:custGeom>
              <a:avLst/>
              <a:gdLst>
                <a:gd name="connsiteX0" fmla="*/ 0 w 389974"/>
                <a:gd name="connsiteY0" fmla="*/ 532850 h 911431"/>
                <a:gd name="connsiteX1" fmla="*/ 0 w 389974"/>
                <a:gd name="connsiteY1" fmla="*/ 0 h 911431"/>
                <a:gd name="connsiteX2" fmla="*/ 39790 w 389974"/>
                <a:gd name="connsiteY2" fmla="*/ 74940 h 911431"/>
                <a:gd name="connsiteX3" fmla="*/ 334252 w 389974"/>
                <a:gd name="connsiteY3" fmla="*/ 273767 h 911431"/>
                <a:gd name="connsiteX4" fmla="*/ 389974 w 389974"/>
                <a:gd name="connsiteY4" fmla="*/ 378666 h 911431"/>
                <a:gd name="connsiteX5" fmla="*/ 389974 w 389974"/>
                <a:gd name="connsiteY5" fmla="*/ 911431 h 911431"/>
                <a:gd name="connsiteX6" fmla="*/ 350184 w 389974"/>
                <a:gd name="connsiteY6" fmla="*/ 836491 h 911431"/>
                <a:gd name="connsiteX7" fmla="*/ 55723 w 389974"/>
                <a:gd name="connsiteY7" fmla="*/ 637749 h 911431"/>
                <a:gd name="connsiteX8" fmla="*/ 0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0" y="532850"/>
                  </a:moveTo>
                  <a:lnTo>
                    <a:pt x="0" y="0"/>
                  </a:lnTo>
                  <a:cubicBezTo>
                    <a:pt x="0" y="30043"/>
                    <a:pt x="14921" y="58146"/>
                    <a:pt x="39790" y="74940"/>
                  </a:cubicBezTo>
                  <a:lnTo>
                    <a:pt x="334252" y="273767"/>
                  </a:lnTo>
                  <a:cubicBezTo>
                    <a:pt x="369068" y="297312"/>
                    <a:pt x="389974" y="336554"/>
                    <a:pt x="389974" y="378666"/>
                  </a:cubicBezTo>
                  <a:lnTo>
                    <a:pt x="389974" y="911431"/>
                  </a:lnTo>
                  <a:cubicBezTo>
                    <a:pt x="389974" y="881388"/>
                    <a:pt x="375053" y="853285"/>
                    <a:pt x="350184" y="836491"/>
                  </a:cubicBezTo>
                  <a:lnTo>
                    <a:pt x="55723" y="637749"/>
                  </a:lnTo>
                  <a:cubicBezTo>
                    <a:pt x="20907" y="614203"/>
                    <a:pt x="0" y="574877"/>
                    <a:pt x="0" y="532850"/>
                  </a:cubicBezTo>
                  <a:close/>
                </a:path>
              </a:pathLst>
            </a:custGeom>
            <a:solidFill>
              <a:srgbClr val="0072CE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189F36CC-BCB4-A7E2-0394-BEC5058D16BB}"/>
                </a:ext>
              </a:extLst>
            </p:cNvPr>
            <p:cNvSpPr/>
            <p:nvPr/>
          </p:nvSpPr>
          <p:spPr>
            <a:xfrm>
              <a:off x="6096000" y="1117600"/>
              <a:ext cx="389974" cy="911431"/>
            </a:xfrm>
            <a:custGeom>
              <a:avLst/>
              <a:gdLst>
                <a:gd name="connsiteX0" fmla="*/ 389974 w 389974"/>
                <a:gd name="connsiteY0" fmla="*/ 532850 h 911431"/>
                <a:gd name="connsiteX1" fmla="*/ 389974 w 389974"/>
                <a:gd name="connsiteY1" fmla="*/ 0 h 911431"/>
                <a:gd name="connsiteX2" fmla="*/ 350184 w 389974"/>
                <a:gd name="connsiteY2" fmla="*/ 74940 h 911431"/>
                <a:gd name="connsiteX3" fmla="*/ 55723 w 389974"/>
                <a:gd name="connsiteY3" fmla="*/ 273682 h 911431"/>
                <a:gd name="connsiteX4" fmla="*/ 0 w 389974"/>
                <a:gd name="connsiteY4" fmla="*/ 378581 h 911431"/>
                <a:gd name="connsiteX5" fmla="*/ 0 w 389974"/>
                <a:gd name="connsiteY5" fmla="*/ 911431 h 911431"/>
                <a:gd name="connsiteX6" fmla="*/ 39790 w 389974"/>
                <a:gd name="connsiteY6" fmla="*/ 836491 h 911431"/>
                <a:gd name="connsiteX7" fmla="*/ 334252 w 389974"/>
                <a:gd name="connsiteY7" fmla="*/ 637749 h 911431"/>
                <a:gd name="connsiteX8" fmla="*/ 389974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389974" y="532850"/>
                  </a:moveTo>
                  <a:lnTo>
                    <a:pt x="389974" y="0"/>
                  </a:lnTo>
                  <a:cubicBezTo>
                    <a:pt x="389974" y="30043"/>
                    <a:pt x="375053" y="58146"/>
                    <a:pt x="350184" y="74940"/>
                  </a:cubicBezTo>
                  <a:lnTo>
                    <a:pt x="55723" y="273682"/>
                  </a:lnTo>
                  <a:cubicBezTo>
                    <a:pt x="20907" y="297228"/>
                    <a:pt x="0" y="336470"/>
                    <a:pt x="0" y="378581"/>
                  </a:cubicBezTo>
                  <a:lnTo>
                    <a:pt x="0" y="911431"/>
                  </a:lnTo>
                  <a:cubicBezTo>
                    <a:pt x="0" y="881388"/>
                    <a:pt x="14921" y="853285"/>
                    <a:pt x="39790" y="836491"/>
                  </a:cubicBezTo>
                  <a:lnTo>
                    <a:pt x="334252" y="637749"/>
                  </a:lnTo>
                  <a:cubicBezTo>
                    <a:pt x="369068" y="614203"/>
                    <a:pt x="389974" y="574877"/>
                    <a:pt x="389974" y="532850"/>
                  </a:cubicBezTo>
                  <a:close/>
                </a:path>
              </a:pathLst>
            </a:custGeom>
            <a:solidFill>
              <a:schemeClr val="bg1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F526125-AC47-A7FB-B321-217FB6F805F3}"/>
              </a:ext>
            </a:extLst>
          </p:cNvPr>
          <p:cNvGrpSpPr/>
          <p:nvPr userDrawn="1"/>
        </p:nvGrpSpPr>
        <p:grpSpPr>
          <a:xfrm rot="10800000">
            <a:off x="5706110" y="4849976"/>
            <a:ext cx="779864" cy="911431"/>
            <a:chOff x="5706110" y="1117600"/>
            <a:chExt cx="779864" cy="91143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F4BF3BC2-3426-8667-51FB-2D30257ABF99}"/>
                </a:ext>
              </a:extLst>
            </p:cNvPr>
            <p:cNvSpPr/>
            <p:nvPr/>
          </p:nvSpPr>
          <p:spPr>
            <a:xfrm>
              <a:off x="5706110" y="1117600"/>
              <a:ext cx="389974" cy="911431"/>
            </a:xfrm>
            <a:custGeom>
              <a:avLst/>
              <a:gdLst>
                <a:gd name="connsiteX0" fmla="*/ 0 w 389974"/>
                <a:gd name="connsiteY0" fmla="*/ 532850 h 911431"/>
                <a:gd name="connsiteX1" fmla="*/ 0 w 389974"/>
                <a:gd name="connsiteY1" fmla="*/ 0 h 911431"/>
                <a:gd name="connsiteX2" fmla="*/ 39790 w 389974"/>
                <a:gd name="connsiteY2" fmla="*/ 74940 h 911431"/>
                <a:gd name="connsiteX3" fmla="*/ 334252 w 389974"/>
                <a:gd name="connsiteY3" fmla="*/ 273767 h 911431"/>
                <a:gd name="connsiteX4" fmla="*/ 389974 w 389974"/>
                <a:gd name="connsiteY4" fmla="*/ 378666 h 911431"/>
                <a:gd name="connsiteX5" fmla="*/ 389974 w 389974"/>
                <a:gd name="connsiteY5" fmla="*/ 911431 h 911431"/>
                <a:gd name="connsiteX6" fmla="*/ 350184 w 389974"/>
                <a:gd name="connsiteY6" fmla="*/ 836491 h 911431"/>
                <a:gd name="connsiteX7" fmla="*/ 55723 w 389974"/>
                <a:gd name="connsiteY7" fmla="*/ 637749 h 911431"/>
                <a:gd name="connsiteX8" fmla="*/ 0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0" y="532850"/>
                  </a:moveTo>
                  <a:lnTo>
                    <a:pt x="0" y="0"/>
                  </a:lnTo>
                  <a:cubicBezTo>
                    <a:pt x="0" y="30043"/>
                    <a:pt x="14921" y="58146"/>
                    <a:pt x="39790" y="74940"/>
                  </a:cubicBezTo>
                  <a:lnTo>
                    <a:pt x="334252" y="273767"/>
                  </a:lnTo>
                  <a:cubicBezTo>
                    <a:pt x="369068" y="297312"/>
                    <a:pt x="389974" y="336554"/>
                    <a:pt x="389974" y="378666"/>
                  </a:cubicBezTo>
                  <a:lnTo>
                    <a:pt x="389974" y="911431"/>
                  </a:lnTo>
                  <a:cubicBezTo>
                    <a:pt x="389974" y="881388"/>
                    <a:pt x="375053" y="853285"/>
                    <a:pt x="350184" y="836491"/>
                  </a:cubicBezTo>
                  <a:lnTo>
                    <a:pt x="55723" y="637749"/>
                  </a:lnTo>
                  <a:cubicBezTo>
                    <a:pt x="20907" y="614203"/>
                    <a:pt x="0" y="574877"/>
                    <a:pt x="0" y="532850"/>
                  </a:cubicBezTo>
                  <a:close/>
                </a:path>
              </a:pathLst>
            </a:custGeom>
            <a:solidFill>
              <a:srgbClr val="0072CE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F84502C5-54C9-39A2-3589-270C7B0DF3D6}"/>
                </a:ext>
              </a:extLst>
            </p:cNvPr>
            <p:cNvSpPr/>
            <p:nvPr/>
          </p:nvSpPr>
          <p:spPr>
            <a:xfrm>
              <a:off x="6096000" y="1117600"/>
              <a:ext cx="389974" cy="911431"/>
            </a:xfrm>
            <a:custGeom>
              <a:avLst/>
              <a:gdLst>
                <a:gd name="connsiteX0" fmla="*/ 389974 w 389974"/>
                <a:gd name="connsiteY0" fmla="*/ 532850 h 911431"/>
                <a:gd name="connsiteX1" fmla="*/ 389974 w 389974"/>
                <a:gd name="connsiteY1" fmla="*/ 0 h 911431"/>
                <a:gd name="connsiteX2" fmla="*/ 350184 w 389974"/>
                <a:gd name="connsiteY2" fmla="*/ 74940 h 911431"/>
                <a:gd name="connsiteX3" fmla="*/ 55723 w 389974"/>
                <a:gd name="connsiteY3" fmla="*/ 273682 h 911431"/>
                <a:gd name="connsiteX4" fmla="*/ 0 w 389974"/>
                <a:gd name="connsiteY4" fmla="*/ 378581 h 911431"/>
                <a:gd name="connsiteX5" fmla="*/ 0 w 389974"/>
                <a:gd name="connsiteY5" fmla="*/ 911431 h 911431"/>
                <a:gd name="connsiteX6" fmla="*/ 39790 w 389974"/>
                <a:gd name="connsiteY6" fmla="*/ 836491 h 911431"/>
                <a:gd name="connsiteX7" fmla="*/ 334252 w 389974"/>
                <a:gd name="connsiteY7" fmla="*/ 637749 h 911431"/>
                <a:gd name="connsiteX8" fmla="*/ 389974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389974" y="532850"/>
                  </a:moveTo>
                  <a:lnTo>
                    <a:pt x="389974" y="0"/>
                  </a:lnTo>
                  <a:cubicBezTo>
                    <a:pt x="389974" y="30043"/>
                    <a:pt x="375053" y="58146"/>
                    <a:pt x="350184" y="74940"/>
                  </a:cubicBezTo>
                  <a:lnTo>
                    <a:pt x="55723" y="273682"/>
                  </a:lnTo>
                  <a:cubicBezTo>
                    <a:pt x="20907" y="297228"/>
                    <a:pt x="0" y="336470"/>
                    <a:pt x="0" y="378581"/>
                  </a:cubicBezTo>
                  <a:lnTo>
                    <a:pt x="0" y="911431"/>
                  </a:lnTo>
                  <a:cubicBezTo>
                    <a:pt x="0" y="881388"/>
                    <a:pt x="14921" y="853285"/>
                    <a:pt x="39790" y="836491"/>
                  </a:cubicBezTo>
                  <a:lnTo>
                    <a:pt x="334252" y="637749"/>
                  </a:lnTo>
                  <a:cubicBezTo>
                    <a:pt x="369068" y="614203"/>
                    <a:pt x="389974" y="574877"/>
                    <a:pt x="389974" y="532850"/>
                  </a:cubicBezTo>
                  <a:close/>
                </a:path>
              </a:pathLst>
            </a:custGeom>
            <a:solidFill>
              <a:schemeClr val="bg1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1098470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uk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2290DCC1-B421-4117-5858-4BFBC615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549275"/>
            <a:ext cx="5545137" cy="575945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63E740C4-E72A-6654-8AA5-0233F20E06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0863" y="391319"/>
            <a:ext cx="2324100" cy="95250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DCA867-E778-5E21-BB87-9F8E03AB3433}"/>
              </a:ext>
            </a:extLst>
          </p:cNvPr>
          <p:cNvGrpSpPr/>
          <p:nvPr userDrawn="1"/>
        </p:nvGrpSpPr>
        <p:grpSpPr>
          <a:xfrm rot="16200000">
            <a:off x="1856547" y="1714121"/>
            <a:ext cx="2934665" cy="3429758"/>
            <a:chOff x="5706110" y="1117600"/>
            <a:chExt cx="779864" cy="911431"/>
          </a:xfrm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6CC1A42-22E2-F40A-0C51-8BA1E688FB83}"/>
                </a:ext>
              </a:extLst>
            </p:cNvPr>
            <p:cNvSpPr/>
            <p:nvPr/>
          </p:nvSpPr>
          <p:spPr>
            <a:xfrm>
              <a:off x="5706110" y="1117600"/>
              <a:ext cx="389974" cy="911431"/>
            </a:xfrm>
            <a:custGeom>
              <a:avLst/>
              <a:gdLst>
                <a:gd name="connsiteX0" fmla="*/ 0 w 389974"/>
                <a:gd name="connsiteY0" fmla="*/ 532850 h 911431"/>
                <a:gd name="connsiteX1" fmla="*/ 0 w 389974"/>
                <a:gd name="connsiteY1" fmla="*/ 0 h 911431"/>
                <a:gd name="connsiteX2" fmla="*/ 39790 w 389974"/>
                <a:gd name="connsiteY2" fmla="*/ 74940 h 911431"/>
                <a:gd name="connsiteX3" fmla="*/ 334252 w 389974"/>
                <a:gd name="connsiteY3" fmla="*/ 273767 h 911431"/>
                <a:gd name="connsiteX4" fmla="*/ 389974 w 389974"/>
                <a:gd name="connsiteY4" fmla="*/ 378666 h 911431"/>
                <a:gd name="connsiteX5" fmla="*/ 389974 w 389974"/>
                <a:gd name="connsiteY5" fmla="*/ 911431 h 911431"/>
                <a:gd name="connsiteX6" fmla="*/ 350184 w 389974"/>
                <a:gd name="connsiteY6" fmla="*/ 836491 h 911431"/>
                <a:gd name="connsiteX7" fmla="*/ 55723 w 389974"/>
                <a:gd name="connsiteY7" fmla="*/ 637749 h 911431"/>
                <a:gd name="connsiteX8" fmla="*/ 0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0" y="532850"/>
                  </a:moveTo>
                  <a:lnTo>
                    <a:pt x="0" y="0"/>
                  </a:lnTo>
                  <a:cubicBezTo>
                    <a:pt x="0" y="30043"/>
                    <a:pt x="14921" y="58146"/>
                    <a:pt x="39790" y="74940"/>
                  </a:cubicBezTo>
                  <a:lnTo>
                    <a:pt x="334252" y="273767"/>
                  </a:lnTo>
                  <a:cubicBezTo>
                    <a:pt x="369068" y="297312"/>
                    <a:pt x="389974" y="336554"/>
                    <a:pt x="389974" y="378666"/>
                  </a:cubicBezTo>
                  <a:lnTo>
                    <a:pt x="389974" y="911431"/>
                  </a:lnTo>
                  <a:cubicBezTo>
                    <a:pt x="389974" y="881388"/>
                    <a:pt x="375053" y="853285"/>
                    <a:pt x="350184" y="836491"/>
                  </a:cubicBezTo>
                  <a:lnTo>
                    <a:pt x="55723" y="637749"/>
                  </a:lnTo>
                  <a:cubicBezTo>
                    <a:pt x="20907" y="614203"/>
                    <a:pt x="0" y="574877"/>
                    <a:pt x="0" y="532850"/>
                  </a:cubicBezTo>
                  <a:close/>
                </a:path>
              </a:pathLst>
            </a:custGeom>
            <a:solidFill>
              <a:srgbClr val="0072CE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A6DE87F2-9AD8-BBFA-14FC-D414709955D2}"/>
                </a:ext>
              </a:extLst>
            </p:cNvPr>
            <p:cNvSpPr/>
            <p:nvPr/>
          </p:nvSpPr>
          <p:spPr>
            <a:xfrm>
              <a:off x="6096000" y="1117600"/>
              <a:ext cx="389974" cy="911431"/>
            </a:xfrm>
            <a:custGeom>
              <a:avLst/>
              <a:gdLst>
                <a:gd name="connsiteX0" fmla="*/ 389974 w 389974"/>
                <a:gd name="connsiteY0" fmla="*/ 532850 h 911431"/>
                <a:gd name="connsiteX1" fmla="*/ 389974 w 389974"/>
                <a:gd name="connsiteY1" fmla="*/ 0 h 911431"/>
                <a:gd name="connsiteX2" fmla="*/ 350184 w 389974"/>
                <a:gd name="connsiteY2" fmla="*/ 74940 h 911431"/>
                <a:gd name="connsiteX3" fmla="*/ 55723 w 389974"/>
                <a:gd name="connsiteY3" fmla="*/ 273682 h 911431"/>
                <a:gd name="connsiteX4" fmla="*/ 0 w 389974"/>
                <a:gd name="connsiteY4" fmla="*/ 378581 h 911431"/>
                <a:gd name="connsiteX5" fmla="*/ 0 w 389974"/>
                <a:gd name="connsiteY5" fmla="*/ 911431 h 911431"/>
                <a:gd name="connsiteX6" fmla="*/ 39790 w 389974"/>
                <a:gd name="connsiteY6" fmla="*/ 836491 h 911431"/>
                <a:gd name="connsiteX7" fmla="*/ 334252 w 389974"/>
                <a:gd name="connsiteY7" fmla="*/ 637749 h 911431"/>
                <a:gd name="connsiteX8" fmla="*/ 389974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389974" y="532850"/>
                  </a:moveTo>
                  <a:lnTo>
                    <a:pt x="389974" y="0"/>
                  </a:lnTo>
                  <a:cubicBezTo>
                    <a:pt x="389974" y="30043"/>
                    <a:pt x="375053" y="58146"/>
                    <a:pt x="350184" y="74940"/>
                  </a:cubicBezTo>
                  <a:lnTo>
                    <a:pt x="55723" y="273682"/>
                  </a:lnTo>
                  <a:cubicBezTo>
                    <a:pt x="20907" y="297228"/>
                    <a:pt x="0" y="336470"/>
                    <a:pt x="0" y="378581"/>
                  </a:cubicBezTo>
                  <a:lnTo>
                    <a:pt x="0" y="911431"/>
                  </a:lnTo>
                  <a:cubicBezTo>
                    <a:pt x="0" y="881388"/>
                    <a:pt x="14921" y="853285"/>
                    <a:pt x="39790" y="836491"/>
                  </a:cubicBezTo>
                  <a:lnTo>
                    <a:pt x="334252" y="637749"/>
                  </a:lnTo>
                  <a:cubicBezTo>
                    <a:pt x="369068" y="614203"/>
                    <a:pt x="389974" y="574877"/>
                    <a:pt x="389974" y="532850"/>
                  </a:cubicBezTo>
                  <a:close/>
                </a:path>
              </a:pathLst>
            </a:custGeom>
            <a:solidFill>
              <a:schemeClr val="bg1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797613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 (1 elemen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8125308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8125308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ABEA0F-26E8-91F5-A1E7-23949294B1E1}"/>
              </a:ext>
            </a:extLst>
          </p:cNvPr>
          <p:cNvGrpSpPr/>
          <p:nvPr userDrawn="1"/>
        </p:nvGrpSpPr>
        <p:grpSpPr>
          <a:xfrm>
            <a:off x="9258300" y="0"/>
            <a:ext cx="5868034" cy="6858000"/>
            <a:chOff x="9258300" y="0"/>
            <a:chExt cx="5868034" cy="6858000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C4BFA782-7BDA-1A11-3B3F-65B08BCB4006}"/>
                </a:ext>
              </a:extLst>
            </p:cNvPr>
            <p:cNvSpPr/>
            <p:nvPr/>
          </p:nvSpPr>
          <p:spPr>
            <a:xfrm>
              <a:off x="9258300" y="0"/>
              <a:ext cx="2934334" cy="6858000"/>
            </a:xfrm>
            <a:custGeom>
              <a:avLst/>
              <a:gdLst>
                <a:gd name="connsiteX0" fmla="*/ 0 w 2934334"/>
                <a:gd name="connsiteY0" fmla="*/ 4009390 h 6858000"/>
                <a:gd name="connsiteX1" fmla="*/ 0 w 2934334"/>
                <a:gd name="connsiteY1" fmla="*/ 0 h 6858000"/>
                <a:gd name="connsiteX2" fmla="*/ 299396 w 2934334"/>
                <a:gd name="connsiteY2" fmla="*/ 563880 h 6858000"/>
                <a:gd name="connsiteX3" fmla="*/ 2515053 w 2934334"/>
                <a:gd name="connsiteY3" fmla="*/ 2059940 h 6858000"/>
                <a:gd name="connsiteX4" fmla="*/ 2934334 w 2934334"/>
                <a:gd name="connsiteY4" fmla="*/ 2849245 h 6858000"/>
                <a:gd name="connsiteX5" fmla="*/ 2934334 w 2934334"/>
                <a:gd name="connsiteY5" fmla="*/ 6858000 h 6858000"/>
                <a:gd name="connsiteX6" fmla="*/ 2634938 w 2934334"/>
                <a:gd name="connsiteY6" fmla="*/ 6294120 h 6858000"/>
                <a:gd name="connsiteX7" fmla="*/ 419281 w 2934334"/>
                <a:gd name="connsiteY7" fmla="*/ 4798695 h 6858000"/>
                <a:gd name="connsiteX8" fmla="*/ 0 w 2934334"/>
                <a:gd name="connsiteY8" fmla="*/ 40093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34334" h="6858000">
                  <a:moveTo>
                    <a:pt x="0" y="4009390"/>
                  </a:moveTo>
                  <a:lnTo>
                    <a:pt x="0" y="0"/>
                  </a:lnTo>
                  <a:cubicBezTo>
                    <a:pt x="0" y="226060"/>
                    <a:pt x="112274" y="437515"/>
                    <a:pt x="299396" y="563880"/>
                  </a:cubicBezTo>
                  <a:lnTo>
                    <a:pt x="2515053" y="2059940"/>
                  </a:lnTo>
                  <a:cubicBezTo>
                    <a:pt x="2777025" y="2237105"/>
                    <a:pt x="2934334" y="2532380"/>
                    <a:pt x="2934334" y="2849245"/>
                  </a:cubicBezTo>
                  <a:lnTo>
                    <a:pt x="2934334" y="6858000"/>
                  </a:lnTo>
                  <a:cubicBezTo>
                    <a:pt x="2934334" y="6631940"/>
                    <a:pt x="2822061" y="6420485"/>
                    <a:pt x="2634938" y="6294120"/>
                  </a:cubicBezTo>
                  <a:lnTo>
                    <a:pt x="419281" y="4798695"/>
                  </a:lnTo>
                  <a:cubicBezTo>
                    <a:pt x="157310" y="4621530"/>
                    <a:pt x="0" y="4325620"/>
                    <a:pt x="0" y="4009390"/>
                  </a:cubicBezTo>
                  <a:close/>
                </a:path>
              </a:pathLst>
            </a:custGeom>
            <a:solidFill>
              <a:srgbClr val="002E87"/>
            </a:solidFill>
            <a:ln w="634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C26A1338-31F5-5F47-5508-0B8E182F5D77}"/>
                </a:ext>
              </a:extLst>
            </p:cNvPr>
            <p:cNvSpPr/>
            <p:nvPr/>
          </p:nvSpPr>
          <p:spPr>
            <a:xfrm>
              <a:off x="12192000" y="0"/>
              <a:ext cx="2934334" cy="6858000"/>
            </a:xfrm>
            <a:custGeom>
              <a:avLst/>
              <a:gdLst>
                <a:gd name="connsiteX0" fmla="*/ 2934334 w 2934334"/>
                <a:gd name="connsiteY0" fmla="*/ 4009390 h 6858000"/>
                <a:gd name="connsiteX1" fmla="*/ 2934334 w 2934334"/>
                <a:gd name="connsiteY1" fmla="*/ 0 h 6858000"/>
                <a:gd name="connsiteX2" fmla="*/ 2634939 w 2934334"/>
                <a:gd name="connsiteY2" fmla="*/ 563880 h 6858000"/>
                <a:gd name="connsiteX3" fmla="*/ 419281 w 2934334"/>
                <a:gd name="connsiteY3" fmla="*/ 2059305 h 6858000"/>
                <a:gd name="connsiteX4" fmla="*/ 0 w 2934334"/>
                <a:gd name="connsiteY4" fmla="*/ 2848610 h 6858000"/>
                <a:gd name="connsiteX5" fmla="*/ 0 w 2934334"/>
                <a:gd name="connsiteY5" fmla="*/ 6858000 h 6858000"/>
                <a:gd name="connsiteX6" fmla="*/ 299396 w 2934334"/>
                <a:gd name="connsiteY6" fmla="*/ 6294120 h 6858000"/>
                <a:gd name="connsiteX7" fmla="*/ 2515053 w 2934334"/>
                <a:gd name="connsiteY7" fmla="*/ 4798695 h 6858000"/>
                <a:gd name="connsiteX8" fmla="*/ 2934334 w 2934334"/>
                <a:gd name="connsiteY8" fmla="*/ 40093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34334" h="6858000">
                  <a:moveTo>
                    <a:pt x="2934334" y="4009390"/>
                  </a:moveTo>
                  <a:lnTo>
                    <a:pt x="2934334" y="0"/>
                  </a:lnTo>
                  <a:cubicBezTo>
                    <a:pt x="2934334" y="226060"/>
                    <a:pt x="2822061" y="437515"/>
                    <a:pt x="2634939" y="563880"/>
                  </a:cubicBezTo>
                  <a:lnTo>
                    <a:pt x="419281" y="2059305"/>
                  </a:lnTo>
                  <a:cubicBezTo>
                    <a:pt x="157310" y="2236470"/>
                    <a:pt x="0" y="2531745"/>
                    <a:pt x="0" y="2848610"/>
                  </a:cubicBezTo>
                  <a:lnTo>
                    <a:pt x="0" y="6858000"/>
                  </a:lnTo>
                  <a:cubicBezTo>
                    <a:pt x="0" y="6631940"/>
                    <a:pt x="112274" y="6420485"/>
                    <a:pt x="299396" y="6294120"/>
                  </a:cubicBezTo>
                  <a:lnTo>
                    <a:pt x="2515053" y="4798695"/>
                  </a:lnTo>
                  <a:cubicBezTo>
                    <a:pt x="2777025" y="4621530"/>
                    <a:pt x="2934334" y="4325620"/>
                    <a:pt x="2934334" y="4009390"/>
                  </a:cubicBezTo>
                  <a:close/>
                </a:path>
              </a:pathLst>
            </a:custGeom>
            <a:solidFill>
              <a:srgbClr val="003087"/>
            </a:solidFill>
            <a:ln w="634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4434056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iitelslaid (väike fot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5E485A63-8CA9-4B3F-4196-CB29489CCA1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258300" y="1"/>
            <a:ext cx="2933700" cy="6847745"/>
          </a:xfrm>
          <a:custGeom>
            <a:avLst/>
            <a:gdLst>
              <a:gd name="connsiteX0" fmla="*/ 0 w 2933700"/>
              <a:gd name="connsiteY0" fmla="*/ 0 h 6847745"/>
              <a:gd name="connsiteX1" fmla="*/ 299396 w 2933700"/>
              <a:gd name="connsiteY1" fmla="*/ 563880 h 6847745"/>
              <a:gd name="connsiteX2" fmla="*/ 2515053 w 2933700"/>
              <a:gd name="connsiteY2" fmla="*/ 2059940 h 6847745"/>
              <a:gd name="connsiteX3" fmla="*/ 2927063 w 2933700"/>
              <a:gd name="connsiteY3" fmla="*/ 2731621 h 6847745"/>
              <a:gd name="connsiteX4" fmla="*/ 2933700 w 2933700"/>
              <a:gd name="connsiteY4" fmla="*/ 2838989 h 6847745"/>
              <a:gd name="connsiteX5" fmla="*/ 2933700 w 2933700"/>
              <a:gd name="connsiteY5" fmla="*/ 6847745 h 6847745"/>
              <a:gd name="connsiteX6" fmla="*/ 2929144 w 2933700"/>
              <a:gd name="connsiteY6" fmla="*/ 6774050 h 6847745"/>
              <a:gd name="connsiteX7" fmla="*/ 2634938 w 2933700"/>
              <a:gd name="connsiteY7" fmla="*/ 6294120 h 6847745"/>
              <a:gd name="connsiteX8" fmla="*/ 419281 w 2933700"/>
              <a:gd name="connsiteY8" fmla="*/ 4798695 h 6847745"/>
              <a:gd name="connsiteX9" fmla="*/ 0 w 2933700"/>
              <a:gd name="connsiteY9" fmla="*/ 4009390 h 6847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33700" h="6847745">
                <a:moveTo>
                  <a:pt x="0" y="0"/>
                </a:moveTo>
                <a:cubicBezTo>
                  <a:pt x="0" y="226060"/>
                  <a:pt x="112274" y="437515"/>
                  <a:pt x="299396" y="563880"/>
                </a:cubicBezTo>
                <a:lnTo>
                  <a:pt x="2515053" y="2059940"/>
                </a:lnTo>
                <a:cubicBezTo>
                  <a:pt x="2744279" y="2214960"/>
                  <a:pt x="2893371" y="2460407"/>
                  <a:pt x="2927063" y="2731621"/>
                </a:cubicBezTo>
                <a:lnTo>
                  <a:pt x="2933700" y="2838989"/>
                </a:lnTo>
                <a:lnTo>
                  <a:pt x="2933700" y="6847745"/>
                </a:lnTo>
                <a:lnTo>
                  <a:pt x="2929144" y="6774050"/>
                </a:lnTo>
                <a:cubicBezTo>
                  <a:pt x="2905096" y="6580406"/>
                  <a:pt x="2798671" y="6404690"/>
                  <a:pt x="2634938" y="6294120"/>
                </a:cubicBezTo>
                <a:lnTo>
                  <a:pt x="419281" y="4798695"/>
                </a:lnTo>
                <a:cubicBezTo>
                  <a:pt x="157310" y="4621530"/>
                  <a:pt x="0" y="4325620"/>
                  <a:pt x="0" y="400939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EE"/>
              <a:t>Sisesta pilt siia!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8125308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8125308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701148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iitelslaid (suur fot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496777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496777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480453C9-87B1-FD5E-C030-9B8D1C0C9A2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4359828 w 6096000"/>
              <a:gd name="connsiteY1" fmla="*/ 0 h 6858000"/>
              <a:gd name="connsiteX2" fmla="*/ 5225498 w 6096000"/>
              <a:gd name="connsiteY2" fmla="*/ 584519 h 6858000"/>
              <a:gd name="connsiteX3" fmla="*/ 6092831 w 6096000"/>
              <a:gd name="connsiteY3" fmla="*/ 2101584 h 6858000"/>
              <a:gd name="connsiteX4" fmla="*/ 6096000 w 6096000"/>
              <a:gd name="connsiteY4" fmla="*/ 2203969 h 6858000"/>
              <a:gd name="connsiteX5" fmla="*/ 6096000 w 6096000"/>
              <a:gd name="connsiteY5" fmla="*/ 6858000 h 6858000"/>
              <a:gd name="connsiteX6" fmla="*/ 1735218 w 6096000"/>
              <a:gd name="connsiteY6" fmla="*/ 6858000 h 6858000"/>
              <a:gd name="connsiteX7" fmla="*/ 871136 w 6096000"/>
              <a:gd name="connsiteY7" fmla="*/ 6274800 h 6858000"/>
              <a:gd name="connsiteX8" fmla="*/ 0 w 6096000"/>
              <a:gd name="connsiteY8" fmla="*/ 46348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4359828" y="0"/>
                </a:lnTo>
                <a:lnTo>
                  <a:pt x="5225498" y="584519"/>
                </a:lnTo>
                <a:cubicBezTo>
                  <a:pt x="5735776" y="929607"/>
                  <a:pt x="6054930" y="1490375"/>
                  <a:pt x="6092831" y="2101584"/>
                </a:cubicBezTo>
                <a:lnTo>
                  <a:pt x="6096000" y="2203969"/>
                </a:lnTo>
                <a:lnTo>
                  <a:pt x="6096000" y="6858000"/>
                </a:lnTo>
                <a:lnTo>
                  <a:pt x="1735218" y="6858000"/>
                </a:lnTo>
                <a:lnTo>
                  <a:pt x="871136" y="6274800"/>
                </a:lnTo>
                <a:cubicBezTo>
                  <a:pt x="326842" y="5906707"/>
                  <a:pt x="0" y="5291898"/>
                  <a:pt x="0" y="463487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EE"/>
              <a:t>Siia sisesta pilt</a:t>
            </a:r>
          </a:p>
        </p:txBody>
      </p:sp>
    </p:spTree>
    <p:extLst>
      <p:ext uri="{BB962C8B-B14F-4D97-AF65-F5344CB8AC3E}">
        <p14:creationId xmlns:p14="http://schemas.microsoft.com/office/powerpoint/2010/main" val="42909688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 (2 elementi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914400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914400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7" name="Graphic 4">
            <a:extLst>
              <a:ext uri="{FF2B5EF4-FFF2-40B4-BE49-F238E27FC236}">
                <a16:creationId xmlns:a16="http://schemas.microsoft.com/office/drawing/2014/main" id="{E57F4069-72B5-6BEC-AA4E-2680C87BB3D5}"/>
              </a:ext>
            </a:extLst>
          </p:cNvPr>
          <p:cNvGrpSpPr/>
          <p:nvPr/>
        </p:nvGrpSpPr>
        <p:grpSpPr>
          <a:xfrm>
            <a:off x="9274175" y="0"/>
            <a:ext cx="2937192" cy="3429000"/>
            <a:chOff x="9274175" y="0"/>
            <a:chExt cx="2937192" cy="3429000"/>
          </a:xfrm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D16896F3-F5F3-9209-48B3-D6480AE08CA2}"/>
                </a:ext>
              </a:extLst>
            </p:cNvPr>
            <p:cNvSpPr/>
            <p:nvPr/>
          </p:nvSpPr>
          <p:spPr>
            <a:xfrm>
              <a:off x="9274175" y="0"/>
              <a:ext cx="1468755" cy="3429000"/>
            </a:xfrm>
            <a:custGeom>
              <a:avLst/>
              <a:gdLst>
                <a:gd name="connsiteX0" fmla="*/ 0 w 1468755"/>
                <a:gd name="connsiteY0" fmla="*/ 2004695 h 3429000"/>
                <a:gd name="connsiteX1" fmla="*/ 0 w 1468755"/>
                <a:gd name="connsiteY1" fmla="*/ 0 h 3429000"/>
                <a:gd name="connsiteX2" fmla="*/ 149860 w 1468755"/>
                <a:gd name="connsiteY2" fmla="*/ 281940 h 3429000"/>
                <a:gd name="connsiteX3" fmla="*/ 1258888 w 1468755"/>
                <a:gd name="connsiteY3" fmla="*/ 1029970 h 3429000"/>
                <a:gd name="connsiteX4" fmla="*/ 1468755 w 1468755"/>
                <a:gd name="connsiteY4" fmla="*/ 1424623 h 3429000"/>
                <a:gd name="connsiteX5" fmla="*/ 1468755 w 1468755"/>
                <a:gd name="connsiteY5" fmla="*/ 3429000 h 3429000"/>
                <a:gd name="connsiteX6" fmla="*/ 1318895 w 1468755"/>
                <a:gd name="connsiteY6" fmla="*/ 3147060 h 3429000"/>
                <a:gd name="connsiteX7" fmla="*/ 209868 w 1468755"/>
                <a:gd name="connsiteY7" fmla="*/ 2399348 h 3429000"/>
                <a:gd name="connsiteX8" fmla="*/ 0 w 1468755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5" h="3429000">
                  <a:moveTo>
                    <a:pt x="0" y="2004695"/>
                  </a:moveTo>
                  <a:lnTo>
                    <a:pt x="0" y="0"/>
                  </a:lnTo>
                  <a:cubicBezTo>
                    <a:pt x="0" y="113030"/>
                    <a:pt x="56198" y="218758"/>
                    <a:pt x="149860" y="281940"/>
                  </a:cubicBezTo>
                  <a:lnTo>
                    <a:pt x="1258888" y="1029970"/>
                  </a:lnTo>
                  <a:cubicBezTo>
                    <a:pt x="1390015" y="1118553"/>
                    <a:pt x="1468755" y="1266190"/>
                    <a:pt x="1468755" y="1424623"/>
                  </a:cubicBezTo>
                  <a:lnTo>
                    <a:pt x="1468755" y="3429000"/>
                  </a:lnTo>
                  <a:cubicBezTo>
                    <a:pt x="1468755" y="3315970"/>
                    <a:pt x="1412558" y="3210243"/>
                    <a:pt x="1318895" y="3147060"/>
                  </a:cubicBezTo>
                  <a:lnTo>
                    <a:pt x="209868" y="2399348"/>
                  </a:lnTo>
                  <a:cubicBezTo>
                    <a:pt x="78740" y="2310765"/>
                    <a:pt x="0" y="2162810"/>
                    <a:pt x="0" y="2004695"/>
                  </a:cubicBezTo>
                  <a:close/>
                </a:path>
              </a:pathLst>
            </a:custGeom>
            <a:solidFill>
              <a:srgbClr val="002E87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FEAEFD0F-EA04-CFF7-56F5-85A77E28050F}"/>
                </a:ext>
              </a:extLst>
            </p:cNvPr>
            <p:cNvSpPr/>
            <p:nvPr/>
          </p:nvSpPr>
          <p:spPr>
            <a:xfrm>
              <a:off x="10742612" y="0"/>
              <a:ext cx="1468754" cy="3429000"/>
            </a:xfrm>
            <a:custGeom>
              <a:avLst/>
              <a:gdLst>
                <a:gd name="connsiteX0" fmla="*/ 1468755 w 1468754"/>
                <a:gd name="connsiteY0" fmla="*/ 2004695 h 3429000"/>
                <a:gd name="connsiteX1" fmla="*/ 1468755 w 1468754"/>
                <a:gd name="connsiteY1" fmla="*/ 0 h 3429000"/>
                <a:gd name="connsiteX2" fmla="*/ 1318895 w 1468754"/>
                <a:gd name="connsiteY2" fmla="*/ 281940 h 3429000"/>
                <a:gd name="connsiteX3" fmla="*/ 209867 w 1468754"/>
                <a:gd name="connsiteY3" fmla="*/ 1029652 h 3429000"/>
                <a:gd name="connsiteX4" fmla="*/ 0 w 1468754"/>
                <a:gd name="connsiteY4" fmla="*/ 1424305 h 3429000"/>
                <a:gd name="connsiteX5" fmla="*/ 0 w 1468754"/>
                <a:gd name="connsiteY5" fmla="*/ 3429000 h 3429000"/>
                <a:gd name="connsiteX6" fmla="*/ 149860 w 1468754"/>
                <a:gd name="connsiteY6" fmla="*/ 3147060 h 3429000"/>
                <a:gd name="connsiteX7" fmla="*/ 1258888 w 1468754"/>
                <a:gd name="connsiteY7" fmla="*/ 2399348 h 3429000"/>
                <a:gd name="connsiteX8" fmla="*/ 1468755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1468755" y="2004695"/>
                  </a:moveTo>
                  <a:lnTo>
                    <a:pt x="1468755" y="0"/>
                  </a:lnTo>
                  <a:cubicBezTo>
                    <a:pt x="1468755" y="113030"/>
                    <a:pt x="1412558" y="218758"/>
                    <a:pt x="1318895" y="281940"/>
                  </a:cubicBezTo>
                  <a:lnTo>
                    <a:pt x="209867" y="1029652"/>
                  </a:lnTo>
                  <a:cubicBezTo>
                    <a:pt x="78740" y="1118235"/>
                    <a:pt x="0" y="1265873"/>
                    <a:pt x="0" y="1424305"/>
                  </a:cubicBezTo>
                  <a:lnTo>
                    <a:pt x="0" y="3429000"/>
                  </a:lnTo>
                  <a:cubicBezTo>
                    <a:pt x="0" y="3315970"/>
                    <a:pt x="56198" y="3210243"/>
                    <a:pt x="149860" y="3147060"/>
                  </a:cubicBezTo>
                  <a:lnTo>
                    <a:pt x="1258888" y="2399348"/>
                  </a:lnTo>
                  <a:cubicBezTo>
                    <a:pt x="1390015" y="2310765"/>
                    <a:pt x="1468755" y="2162810"/>
                    <a:pt x="1468755" y="2004695"/>
                  </a:cubicBezTo>
                  <a:close/>
                </a:path>
              </a:pathLst>
            </a:custGeom>
            <a:solidFill>
              <a:schemeClr val="bg1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6" name="Graphic 4">
            <a:extLst>
              <a:ext uri="{FF2B5EF4-FFF2-40B4-BE49-F238E27FC236}">
                <a16:creationId xmlns:a16="http://schemas.microsoft.com/office/drawing/2014/main" id="{810D6724-1831-84F3-B5A9-B3D6ADFF09D3}"/>
              </a:ext>
            </a:extLst>
          </p:cNvPr>
          <p:cNvGrpSpPr/>
          <p:nvPr/>
        </p:nvGrpSpPr>
        <p:grpSpPr>
          <a:xfrm>
            <a:off x="10742612" y="3429000"/>
            <a:ext cx="2937192" cy="3429000"/>
            <a:chOff x="10742612" y="3429000"/>
            <a:chExt cx="2937192" cy="3429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717DA64-05A3-9811-E976-C511A6D7970E}"/>
                </a:ext>
              </a:extLst>
            </p:cNvPr>
            <p:cNvSpPr/>
            <p:nvPr/>
          </p:nvSpPr>
          <p:spPr>
            <a:xfrm>
              <a:off x="10742612" y="3429000"/>
              <a:ext cx="1468754" cy="3429000"/>
            </a:xfrm>
            <a:custGeom>
              <a:avLst/>
              <a:gdLst>
                <a:gd name="connsiteX0" fmla="*/ 0 w 1468754"/>
                <a:gd name="connsiteY0" fmla="*/ 2004695 h 3429000"/>
                <a:gd name="connsiteX1" fmla="*/ 0 w 1468754"/>
                <a:gd name="connsiteY1" fmla="*/ 0 h 3429000"/>
                <a:gd name="connsiteX2" fmla="*/ 149860 w 1468754"/>
                <a:gd name="connsiteY2" fmla="*/ 281940 h 3429000"/>
                <a:gd name="connsiteX3" fmla="*/ 1258888 w 1468754"/>
                <a:gd name="connsiteY3" fmla="*/ 1029653 h 3429000"/>
                <a:gd name="connsiteX4" fmla="*/ 1468755 w 1468754"/>
                <a:gd name="connsiteY4" fmla="*/ 1424305 h 3429000"/>
                <a:gd name="connsiteX5" fmla="*/ 1468755 w 1468754"/>
                <a:gd name="connsiteY5" fmla="*/ 3429000 h 3429000"/>
                <a:gd name="connsiteX6" fmla="*/ 1318895 w 1468754"/>
                <a:gd name="connsiteY6" fmla="*/ 3147060 h 3429000"/>
                <a:gd name="connsiteX7" fmla="*/ 209867 w 1468754"/>
                <a:gd name="connsiteY7" fmla="*/ 2399030 h 3429000"/>
                <a:gd name="connsiteX8" fmla="*/ 0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0" y="2004695"/>
                  </a:moveTo>
                  <a:lnTo>
                    <a:pt x="0" y="0"/>
                  </a:lnTo>
                  <a:cubicBezTo>
                    <a:pt x="0" y="113030"/>
                    <a:pt x="56198" y="218758"/>
                    <a:pt x="149860" y="281940"/>
                  </a:cubicBezTo>
                  <a:lnTo>
                    <a:pt x="1258888" y="1029653"/>
                  </a:lnTo>
                  <a:cubicBezTo>
                    <a:pt x="1390015" y="1118235"/>
                    <a:pt x="1468755" y="1265872"/>
                    <a:pt x="1468755" y="1424305"/>
                  </a:cubicBezTo>
                  <a:lnTo>
                    <a:pt x="1468755" y="3429000"/>
                  </a:lnTo>
                  <a:cubicBezTo>
                    <a:pt x="1468755" y="3315970"/>
                    <a:pt x="1412558" y="3210243"/>
                    <a:pt x="1318895" y="3147060"/>
                  </a:cubicBezTo>
                  <a:lnTo>
                    <a:pt x="209867" y="2399030"/>
                  </a:lnTo>
                  <a:cubicBezTo>
                    <a:pt x="78740" y="2310765"/>
                    <a:pt x="0" y="2162810"/>
                    <a:pt x="0" y="2004695"/>
                  </a:cubicBezTo>
                  <a:close/>
                </a:path>
              </a:pathLst>
            </a:custGeom>
            <a:solidFill>
              <a:srgbClr val="002E87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266DF42-3FAA-DE07-A883-39DE961B41D9}"/>
                </a:ext>
              </a:extLst>
            </p:cNvPr>
            <p:cNvSpPr/>
            <p:nvPr/>
          </p:nvSpPr>
          <p:spPr>
            <a:xfrm>
              <a:off x="12211050" y="3429000"/>
              <a:ext cx="1468754" cy="3429000"/>
            </a:xfrm>
            <a:custGeom>
              <a:avLst/>
              <a:gdLst>
                <a:gd name="connsiteX0" fmla="*/ 1468755 w 1468754"/>
                <a:gd name="connsiteY0" fmla="*/ 2004695 h 3429000"/>
                <a:gd name="connsiteX1" fmla="*/ 1468755 w 1468754"/>
                <a:gd name="connsiteY1" fmla="*/ 0 h 3429000"/>
                <a:gd name="connsiteX2" fmla="*/ 1318895 w 1468754"/>
                <a:gd name="connsiteY2" fmla="*/ 281940 h 3429000"/>
                <a:gd name="connsiteX3" fmla="*/ 209867 w 1468754"/>
                <a:gd name="connsiteY3" fmla="*/ 1029970 h 3429000"/>
                <a:gd name="connsiteX4" fmla="*/ 0 w 1468754"/>
                <a:gd name="connsiteY4" fmla="*/ 1424622 h 3429000"/>
                <a:gd name="connsiteX5" fmla="*/ 0 w 1468754"/>
                <a:gd name="connsiteY5" fmla="*/ 3429000 h 3429000"/>
                <a:gd name="connsiteX6" fmla="*/ 149860 w 1468754"/>
                <a:gd name="connsiteY6" fmla="*/ 3147060 h 3429000"/>
                <a:gd name="connsiteX7" fmla="*/ 1258888 w 1468754"/>
                <a:gd name="connsiteY7" fmla="*/ 2399030 h 3429000"/>
                <a:gd name="connsiteX8" fmla="*/ 1468755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1468755" y="2004695"/>
                  </a:moveTo>
                  <a:lnTo>
                    <a:pt x="1468755" y="0"/>
                  </a:lnTo>
                  <a:cubicBezTo>
                    <a:pt x="1468755" y="113030"/>
                    <a:pt x="1412558" y="218758"/>
                    <a:pt x="1318895" y="281940"/>
                  </a:cubicBezTo>
                  <a:lnTo>
                    <a:pt x="209867" y="1029970"/>
                  </a:lnTo>
                  <a:cubicBezTo>
                    <a:pt x="78740" y="1118553"/>
                    <a:pt x="0" y="1266190"/>
                    <a:pt x="0" y="1424622"/>
                  </a:cubicBezTo>
                  <a:lnTo>
                    <a:pt x="0" y="3429000"/>
                  </a:lnTo>
                  <a:cubicBezTo>
                    <a:pt x="0" y="3315970"/>
                    <a:pt x="56198" y="3210243"/>
                    <a:pt x="149860" y="3147060"/>
                  </a:cubicBezTo>
                  <a:lnTo>
                    <a:pt x="1258888" y="2399030"/>
                  </a:lnTo>
                  <a:cubicBezTo>
                    <a:pt x="1390015" y="2310765"/>
                    <a:pt x="1468755" y="2162810"/>
                    <a:pt x="1468755" y="2004695"/>
                  </a:cubicBezTo>
                  <a:close/>
                </a:path>
              </a:pathLst>
            </a:custGeom>
            <a:solidFill>
              <a:schemeClr val="bg1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249875227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 (3 elementi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914400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914400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7" name="Graphic 4">
            <a:extLst>
              <a:ext uri="{FF2B5EF4-FFF2-40B4-BE49-F238E27FC236}">
                <a16:creationId xmlns:a16="http://schemas.microsoft.com/office/drawing/2014/main" id="{DB5ED960-F0FA-2617-E909-4B62DEFA85D1}"/>
              </a:ext>
            </a:extLst>
          </p:cNvPr>
          <p:cNvGrpSpPr/>
          <p:nvPr/>
        </p:nvGrpSpPr>
        <p:grpSpPr>
          <a:xfrm>
            <a:off x="9254067" y="0"/>
            <a:ext cx="1958128" cy="2286000"/>
            <a:chOff x="9254067" y="0"/>
            <a:chExt cx="1958128" cy="2286000"/>
          </a:xfrm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B85EFB52-19F1-DFBB-6AE2-4D44A8DAFDC9}"/>
                </a:ext>
              </a:extLst>
            </p:cNvPr>
            <p:cNvSpPr/>
            <p:nvPr/>
          </p:nvSpPr>
          <p:spPr>
            <a:xfrm>
              <a:off x="9254067" y="0"/>
              <a:ext cx="979169" cy="2286000"/>
            </a:xfrm>
            <a:custGeom>
              <a:avLst/>
              <a:gdLst>
                <a:gd name="connsiteX0" fmla="*/ 0 w 979169"/>
                <a:gd name="connsiteY0" fmla="*/ 1336463 h 2286000"/>
                <a:gd name="connsiteX1" fmla="*/ 0 w 979169"/>
                <a:gd name="connsiteY1" fmla="*/ 0 h 2286000"/>
                <a:gd name="connsiteX2" fmla="*/ 99907 w 979169"/>
                <a:gd name="connsiteY2" fmla="*/ 187960 h 2286000"/>
                <a:gd name="connsiteX3" fmla="*/ 839258 w 979169"/>
                <a:gd name="connsiteY3" fmla="*/ 686647 h 2286000"/>
                <a:gd name="connsiteX4" fmla="*/ 979170 w 979169"/>
                <a:gd name="connsiteY4" fmla="*/ 949748 h 2286000"/>
                <a:gd name="connsiteX5" fmla="*/ 979170 w 979169"/>
                <a:gd name="connsiteY5" fmla="*/ 2286000 h 2286000"/>
                <a:gd name="connsiteX6" fmla="*/ 879263 w 979169"/>
                <a:gd name="connsiteY6" fmla="*/ 2098040 h 2286000"/>
                <a:gd name="connsiteX7" fmla="*/ 139912 w 979169"/>
                <a:gd name="connsiteY7" fmla="*/ 1599565 h 2286000"/>
                <a:gd name="connsiteX8" fmla="*/ 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0" y="1336463"/>
                  </a:moveTo>
                  <a:lnTo>
                    <a:pt x="0" y="0"/>
                  </a:lnTo>
                  <a:cubicBezTo>
                    <a:pt x="0" y="75353"/>
                    <a:pt x="37465" y="145838"/>
                    <a:pt x="99907" y="187960"/>
                  </a:cubicBezTo>
                  <a:lnTo>
                    <a:pt x="839258" y="686647"/>
                  </a:lnTo>
                  <a:cubicBezTo>
                    <a:pt x="926677" y="745702"/>
                    <a:pt x="979170" y="844127"/>
                    <a:pt x="979170" y="949748"/>
                  </a:cubicBezTo>
                  <a:lnTo>
                    <a:pt x="979170" y="2286000"/>
                  </a:lnTo>
                  <a:cubicBezTo>
                    <a:pt x="979170" y="2210647"/>
                    <a:pt x="941705" y="2140162"/>
                    <a:pt x="879263" y="2098040"/>
                  </a:cubicBezTo>
                  <a:lnTo>
                    <a:pt x="139912" y="1599565"/>
                  </a:lnTo>
                  <a:cubicBezTo>
                    <a:pt x="52493" y="1540510"/>
                    <a:pt x="0" y="1441873"/>
                    <a:pt x="0" y="1336463"/>
                  </a:cubicBezTo>
                  <a:close/>
                </a:path>
              </a:pathLst>
            </a:custGeom>
            <a:solidFill>
              <a:srgbClr val="002E87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B85DE7C-B7AD-6BE8-F174-C00F50686509}"/>
                </a:ext>
              </a:extLst>
            </p:cNvPr>
            <p:cNvSpPr/>
            <p:nvPr/>
          </p:nvSpPr>
          <p:spPr>
            <a:xfrm>
              <a:off x="10233025" y="0"/>
              <a:ext cx="979169" cy="2286000"/>
            </a:xfrm>
            <a:custGeom>
              <a:avLst/>
              <a:gdLst>
                <a:gd name="connsiteX0" fmla="*/ 979170 w 979169"/>
                <a:gd name="connsiteY0" fmla="*/ 1336463 h 2286000"/>
                <a:gd name="connsiteX1" fmla="*/ 979170 w 979169"/>
                <a:gd name="connsiteY1" fmla="*/ 0 h 2286000"/>
                <a:gd name="connsiteX2" fmla="*/ 879263 w 979169"/>
                <a:gd name="connsiteY2" fmla="*/ 187960 h 2286000"/>
                <a:gd name="connsiteX3" fmla="*/ 139912 w 979169"/>
                <a:gd name="connsiteY3" fmla="*/ 686435 h 2286000"/>
                <a:gd name="connsiteX4" fmla="*/ 0 w 979169"/>
                <a:gd name="connsiteY4" fmla="*/ 949537 h 2286000"/>
                <a:gd name="connsiteX5" fmla="*/ 0 w 979169"/>
                <a:gd name="connsiteY5" fmla="*/ 2286000 h 2286000"/>
                <a:gd name="connsiteX6" fmla="*/ 99907 w 979169"/>
                <a:gd name="connsiteY6" fmla="*/ 2098040 h 2286000"/>
                <a:gd name="connsiteX7" fmla="*/ 839258 w 979169"/>
                <a:gd name="connsiteY7" fmla="*/ 1599565 h 2286000"/>
                <a:gd name="connsiteX8" fmla="*/ 97917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979170" y="1336463"/>
                  </a:moveTo>
                  <a:lnTo>
                    <a:pt x="979170" y="0"/>
                  </a:lnTo>
                  <a:cubicBezTo>
                    <a:pt x="979170" y="75353"/>
                    <a:pt x="941705" y="145838"/>
                    <a:pt x="879263" y="187960"/>
                  </a:cubicBezTo>
                  <a:lnTo>
                    <a:pt x="139912" y="686435"/>
                  </a:lnTo>
                  <a:cubicBezTo>
                    <a:pt x="52493" y="745490"/>
                    <a:pt x="0" y="843915"/>
                    <a:pt x="0" y="949537"/>
                  </a:cubicBezTo>
                  <a:lnTo>
                    <a:pt x="0" y="2286000"/>
                  </a:lnTo>
                  <a:cubicBezTo>
                    <a:pt x="0" y="2210647"/>
                    <a:pt x="37465" y="2140162"/>
                    <a:pt x="99907" y="2098040"/>
                  </a:cubicBezTo>
                  <a:lnTo>
                    <a:pt x="839258" y="1599565"/>
                  </a:lnTo>
                  <a:cubicBezTo>
                    <a:pt x="926677" y="1540510"/>
                    <a:pt x="979170" y="1441873"/>
                    <a:pt x="979170" y="1336463"/>
                  </a:cubicBezTo>
                  <a:close/>
                </a:path>
              </a:pathLst>
            </a:custGeom>
            <a:solidFill>
              <a:schemeClr val="bg1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6" name="Graphic 4">
            <a:extLst>
              <a:ext uri="{FF2B5EF4-FFF2-40B4-BE49-F238E27FC236}">
                <a16:creationId xmlns:a16="http://schemas.microsoft.com/office/drawing/2014/main" id="{DF2C0F18-ED50-CB20-3644-79832FAE12F4}"/>
              </a:ext>
            </a:extLst>
          </p:cNvPr>
          <p:cNvGrpSpPr/>
          <p:nvPr/>
        </p:nvGrpSpPr>
        <p:grpSpPr>
          <a:xfrm>
            <a:off x="10233025" y="2286000"/>
            <a:ext cx="1958128" cy="2286000"/>
            <a:chOff x="10233025" y="2286000"/>
            <a:chExt cx="1958128" cy="2286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BD75D78E-D9EF-CBD6-77E7-3CECBF96CA93}"/>
                </a:ext>
              </a:extLst>
            </p:cNvPr>
            <p:cNvSpPr/>
            <p:nvPr/>
          </p:nvSpPr>
          <p:spPr>
            <a:xfrm>
              <a:off x="10233025" y="2286000"/>
              <a:ext cx="979169" cy="2286000"/>
            </a:xfrm>
            <a:custGeom>
              <a:avLst/>
              <a:gdLst>
                <a:gd name="connsiteX0" fmla="*/ 0 w 979169"/>
                <a:gd name="connsiteY0" fmla="*/ 1336463 h 2286000"/>
                <a:gd name="connsiteX1" fmla="*/ 0 w 979169"/>
                <a:gd name="connsiteY1" fmla="*/ 0 h 2286000"/>
                <a:gd name="connsiteX2" fmla="*/ 99907 w 979169"/>
                <a:gd name="connsiteY2" fmla="*/ 187960 h 2286000"/>
                <a:gd name="connsiteX3" fmla="*/ 839258 w 979169"/>
                <a:gd name="connsiteY3" fmla="*/ 686435 h 2286000"/>
                <a:gd name="connsiteX4" fmla="*/ 979170 w 979169"/>
                <a:gd name="connsiteY4" fmla="*/ 949537 h 2286000"/>
                <a:gd name="connsiteX5" fmla="*/ 979170 w 979169"/>
                <a:gd name="connsiteY5" fmla="*/ 2286000 h 2286000"/>
                <a:gd name="connsiteX6" fmla="*/ 879263 w 979169"/>
                <a:gd name="connsiteY6" fmla="*/ 2098040 h 2286000"/>
                <a:gd name="connsiteX7" fmla="*/ 139912 w 979169"/>
                <a:gd name="connsiteY7" fmla="*/ 1599353 h 2286000"/>
                <a:gd name="connsiteX8" fmla="*/ 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0" y="1336463"/>
                  </a:moveTo>
                  <a:lnTo>
                    <a:pt x="0" y="0"/>
                  </a:lnTo>
                  <a:cubicBezTo>
                    <a:pt x="0" y="75353"/>
                    <a:pt x="37465" y="145838"/>
                    <a:pt x="99907" y="187960"/>
                  </a:cubicBezTo>
                  <a:lnTo>
                    <a:pt x="839258" y="686435"/>
                  </a:lnTo>
                  <a:cubicBezTo>
                    <a:pt x="926677" y="745490"/>
                    <a:pt x="979170" y="843915"/>
                    <a:pt x="979170" y="949537"/>
                  </a:cubicBezTo>
                  <a:lnTo>
                    <a:pt x="979170" y="2286000"/>
                  </a:lnTo>
                  <a:cubicBezTo>
                    <a:pt x="979170" y="2210647"/>
                    <a:pt x="941705" y="2140162"/>
                    <a:pt x="879263" y="2098040"/>
                  </a:cubicBezTo>
                  <a:lnTo>
                    <a:pt x="139912" y="1599353"/>
                  </a:lnTo>
                  <a:cubicBezTo>
                    <a:pt x="52493" y="1540510"/>
                    <a:pt x="0" y="1441873"/>
                    <a:pt x="0" y="1336463"/>
                  </a:cubicBezTo>
                  <a:close/>
                </a:path>
              </a:pathLst>
            </a:custGeom>
            <a:solidFill>
              <a:srgbClr val="002E87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A7FA20D7-3CD8-BF23-FAF0-A78C882226D6}"/>
                </a:ext>
              </a:extLst>
            </p:cNvPr>
            <p:cNvSpPr/>
            <p:nvPr/>
          </p:nvSpPr>
          <p:spPr>
            <a:xfrm>
              <a:off x="11211983" y="2286000"/>
              <a:ext cx="979169" cy="2286000"/>
            </a:xfrm>
            <a:custGeom>
              <a:avLst/>
              <a:gdLst>
                <a:gd name="connsiteX0" fmla="*/ 979170 w 979169"/>
                <a:gd name="connsiteY0" fmla="*/ 1336463 h 2286000"/>
                <a:gd name="connsiteX1" fmla="*/ 979170 w 979169"/>
                <a:gd name="connsiteY1" fmla="*/ 0 h 2286000"/>
                <a:gd name="connsiteX2" fmla="*/ 879263 w 979169"/>
                <a:gd name="connsiteY2" fmla="*/ 187960 h 2286000"/>
                <a:gd name="connsiteX3" fmla="*/ 139912 w 979169"/>
                <a:gd name="connsiteY3" fmla="*/ 686647 h 2286000"/>
                <a:gd name="connsiteX4" fmla="*/ 0 w 979169"/>
                <a:gd name="connsiteY4" fmla="*/ 949748 h 2286000"/>
                <a:gd name="connsiteX5" fmla="*/ 0 w 979169"/>
                <a:gd name="connsiteY5" fmla="*/ 2286000 h 2286000"/>
                <a:gd name="connsiteX6" fmla="*/ 99907 w 979169"/>
                <a:gd name="connsiteY6" fmla="*/ 2098040 h 2286000"/>
                <a:gd name="connsiteX7" fmla="*/ 839258 w 979169"/>
                <a:gd name="connsiteY7" fmla="*/ 1599353 h 2286000"/>
                <a:gd name="connsiteX8" fmla="*/ 97917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979170" y="1336463"/>
                  </a:moveTo>
                  <a:lnTo>
                    <a:pt x="979170" y="0"/>
                  </a:lnTo>
                  <a:cubicBezTo>
                    <a:pt x="979170" y="75353"/>
                    <a:pt x="941705" y="145838"/>
                    <a:pt x="879263" y="187960"/>
                  </a:cubicBezTo>
                  <a:lnTo>
                    <a:pt x="139912" y="686647"/>
                  </a:lnTo>
                  <a:cubicBezTo>
                    <a:pt x="52493" y="745702"/>
                    <a:pt x="0" y="844127"/>
                    <a:pt x="0" y="949748"/>
                  </a:cubicBezTo>
                  <a:lnTo>
                    <a:pt x="0" y="2286000"/>
                  </a:lnTo>
                  <a:cubicBezTo>
                    <a:pt x="0" y="2210647"/>
                    <a:pt x="37465" y="2140162"/>
                    <a:pt x="99907" y="2098040"/>
                  </a:cubicBezTo>
                  <a:lnTo>
                    <a:pt x="839258" y="1599353"/>
                  </a:lnTo>
                  <a:cubicBezTo>
                    <a:pt x="926677" y="1540510"/>
                    <a:pt x="979170" y="1441873"/>
                    <a:pt x="979170" y="1336463"/>
                  </a:cubicBezTo>
                  <a:close/>
                </a:path>
              </a:pathLst>
            </a:custGeom>
            <a:solidFill>
              <a:schemeClr val="bg1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9" name="Graphic 4">
            <a:extLst>
              <a:ext uri="{FF2B5EF4-FFF2-40B4-BE49-F238E27FC236}">
                <a16:creationId xmlns:a16="http://schemas.microsoft.com/office/drawing/2014/main" id="{B1D8A455-9515-D547-FB79-65B208CE4F16}"/>
              </a:ext>
            </a:extLst>
          </p:cNvPr>
          <p:cNvGrpSpPr/>
          <p:nvPr/>
        </p:nvGrpSpPr>
        <p:grpSpPr>
          <a:xfrm>
            <a:off x="9254067" y="4572000"/>
            <a:ext cx="1958128" cy="2286000"/>
            <a:chOff x="9254067" y="4572000"/>
            <a:chExt cx="1958128" cy="2286000"/>
          </a:xfrm>
        </p:grpSpPr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7054A07D-173F-56B9-187F-F1E24CBCC775}"/>
                </a:ext>
              </a:extLst>
            </p:cNvPr>
            <p:cNvSpPr/>
            <p:nvPr/>
          </p:nvSpPr>
          <p:spPr>
            <a:xfrm>
              <a:off x="9254067" y="4572000"/>
              <a:ext cx="979169" cy="2286000"/>
            </a:xfrm>
            <a:custGeom>
              <a:avLst/>
              <a:gdLst>
                <a:gd name="connsiteX0" fmla="*/ 0 w 979169"/>
                <a:gd name="connsiteY0" fmla="*/ 1336463 h 2286000"/>
                <a:gd name="connsiteX1" fmla="*/ 0 w 979169"/>
                <a:gd name="connsiteY1" fmla="*/ 0 h 2286000"/>
                <a:gd name="connsiteX2" fmla="*/ 99907 w 979169"/>
                <a:gd name="connsiteY2" fmla="*/ 187960 h 2286000"/>
                <a:gd name="connsiteX3" fmla="*/ 839258 w 979169"/>
                <a:gd name="connsiteY3" fmla="*/ 686646 h 2286000"/>
                <a:gd name="connsiteX4" fmla="*/ 979170 w 979169"/>
                <a:gd name="connsiteY4" fmla="*/ 949748 h 2286000"/>
                <a:gd name="connsiteX5" fmla="*/ 979170 w 979169"/>
                <a:gd name="connsiteY5" fmla="*/ 2286000 h 2286000"/>
                <a:gd name="connsiteX6" fmla="*/ 879263 w 979169"/>
                <a:gd name="connsiteY6" fmla="*/ 2098040 h 2286000"/>
                <a:gd name="connsiteX7" fmla="*/ 139912 w 979169"/>
                <a:gd name="connsiteY7" fmla="*/ 1599565 h 2286000"/>
                <a:gd name="connsiteX8" fmla="*/ 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0" y="1336463"/>
                  </a:moveTo>
                  <a:lnTo>
                    <a:pt x="0" y="0"/>
                  </a:lnTo>
                  <a:cubicBezTo>
                    <a:pt x="0" y="75354"/>
                    <a:pt x="37465" y="145838"/>
                    <a:pt x="99907" y="187960"/>
                  </a:cubicBezTo>
                  <a:lnTo>
                    <a:pt x="839258" y="686646"/>
                  </a:lnTo>
                  <a:cubicBezTo>
                    <a:pt x="926677" y="745702"/>
                    <a:pt x="979170" y="844127"/>
                    <a:pt x="979170" y="949748"/>
                  </a:cubicBezTo>
                  <a:lnTo>
                    <a:pt x="979170" y="2286000"/>
                  </a:lnTo>
                  <a:cubicBezTo>
                    <a:pt x="979170" y="2210647"/>
                    <a:pt x="941705" y="2140162"/>
                    <a:pt x="879263" y="2098040"/>
                  </a:cubicBezTo>
                  <a:lnTo>
                    <a:pt x="139912" y="1599565"/>
                  </a:lnTo>
                  <a:cubicBezTo>
                    <a:pt x="52493" y="1540510"/>
                    <a:pt x="0" y="1441873"/>
                    <a:pt x="0" y="1336463"/>
                  </a:cubicBezTo>
                  <a:close/>
                </a:path>
              </a:pathLst>
            </a:custGeom>
            <a:solidFill>
              <a:srgbClr val="002E87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F97BBB3A-E836-4F58-1BCB-0E560EFA4ACA}"/>
                </a:ext>
              </a:extLst>
            </p:cNvPr>
            <p:cNvSpPr/>
            <p:nvPr/>
          </p:nvSpPr>
          <p:spPr>
            <a:xfrm>
              <a:off x="10233025" y="4572000"/>
              <a:ext cx="979169" cy="2286000"/>
            </a:xfrm>
            <a:custGeom>
              <a:avLst/>
              <a:gdLst>
                <a:gd name="connsiteX0" fmla="*/ 979170 w 979169"/>
                <a:gd name="connsiteY0" fmla="*/ 1336463 h 2286000"/>
                <a:gd name="connsiteX1" fmla="*/ 979170 w 979169"/>
                <a:gd name="connsiteY1" fmla="*/ 0 h 2286000"/>
                <a:gd name="connsiteX2" fmla="*/ 879263 w 979169"/>
                <a:gd name="connsiteY2" fmla="*/ 187960 h 2286000"/>
                <a:gd name="connsiteX3" fmla="*/ 139912 w 979169"/>
                <a:gd name="connsiteY3" fmla="*/ 686646 h 2286000"/>
                <a:gd name="connsiteX4" fmla="*/ 0 w 979169"/>
                <a:gd name="connsiteY4" fmla="*/ 949748 h 2286000"/>
                <a:gd name="connsiteX5" fmla="*/ 0 w 979169"/>
                <a:gd name="connsiteY5" fmla="*/ 2286000 h 2286000"/>
                <a:gd name="connsiteX6" fmla="*/ 99907 w 979169"/>
                <a:gd name="connsiteY6" fmla="*/ 2098040 h 2286000"/>
                <a:gd name="connsiteX7" fmla="*/ 839258 w 979169"/>
                <a:gd name="connsiteY7" fmla="*/ 1599565 h 2286000"/>
                <a:gd name="connsiteX8" fmla="*/ 97917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979170" y="1336463"/>
                  </a:moveTo>
                  <a:lnTo>
                    <a:pt x="979170" y="0"/>
                  </a:lnTo>
                  <a:cubicBezTo>
                    <a:pt x="979170" y="75354"/>
                    <a:pt x="941705" y="145838"/>
                    <a:pt x="879263" y="187960"/>
                  </a:cubicBezTo>
                  <a:lnTo>
                    <a:pt x="139912" y="686646"/>
                  </a:lnTo>
                  <a:cubicBezTo>
                    <a:pt x="52493" y="745702"/>
                    <a:pt x="0" y="844127"/>
                    <a:pt x="0" y="949748"/>
                  </a:cubicBezTo>
                  <a:lnTo>
                    <a:pt x="0" y="2286000"/>
                  </a:lnTo>
                  <a:cubicBezTo>
                    <a:pt x="0" y="2210647"/>
                    <a:pt x="37465" y="2140162"/>
                    <a:pt x="99907" y="2098040"/>
                  </a:cubicBezTo>
                  <a:lnTo>
                    <a:pt x="839258" y="1599565"/>
                  </a:lnTo>
                  <a:cubicBezTo>
                    <a:pt x="926677" y="1540510"/>
                    <a:pt x="979170" y="1441873"/>
                    <a:pt x="979170" y="1336463"/>
                  </a:cubicBezTo>
                  <a:close/>
                </a:path>
              </a:pathLst>
            </a:custGeom>
            <a:solidFill>
              <a:schemeClr val="bg1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5482599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 Tiitelslaid (muster 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8BBD0A14-00E8-D537-72D6-3CB7FB1BCB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096000" y="0"/>
            <a:ext cx="12191998" cy="6857998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497626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497626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0487317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 Tiitelslaid (muster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8BBD0A14-00E8-D537-72D6-3CB7FB1BCB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096000" y="0"/>
            <a:ext cx="12191998" cy="6857998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497626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497626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792901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 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379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mene jao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C69A3DC-82A2-185E-5AB8-BD65E7BBB0E1}"/>
              </a:ext>
            </a:extLst>
          </p:cNvPr>
          <p:cNvSpPr/>
          <p:nvPr userDrawn="1"/>
        </p:nvSpPr>
        <p:spPr>
          <a:xfrm>
            <a:off x="4064000" y="0"/>
            <a:ext cx="406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AB41A4-D4E5-00BC-7747-37521F2AF173}"/>
              </a:ext>
            </a:extLst>
          </p:cNvPr>
          <p:cNvSpPr/>
          <p:nvPr userDrawn="1"/>
        </p:nvSpPr>
        <p:spPr>
          <a:xfrm>
            <a:off x="8128000" y="0"/>
            <a:ext cx="4064000" cy="6858000"/>
          </a:xfrm>
          <a:prstGeom prst="rect">
            <a:avLst/>
          </a:prstGeom>
          <a:solidFill>
            <a:srgbClr val="002E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2E87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C6F0AE-B319-6A13-0FA7-53062F484F30}"/>
              </a:ext>
            </a:extLst>
          </p:cNvPr>
          <p:cNvSpPr/>
          <p:nvPr userDrawn="1"/>
        </p:nvSpPr>
        <p:spPr>
          <a:xfrm>
            <a:off x="0" y="0"/>
            <a:ext cx="406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6F798046-95C7-2F86-6F28-A1FFFBC739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537" y="2860430"/>
            <a:ext cx="2828925" cy="31178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1EF2CD3B-B0A9-9E2F-5069-653A41B2E4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81537" y="2860430"/>
            <a:ext cx="2828925" cy="3117850"/>
          </a:xfrm>
        </p:spPr>
        <p:txBody>
          <a:bodyPr/>
          <a:lstStyle>
            <a:lvl1pPr>
              <a:defRPr>
                <a:solidFill>
                  <a:srgbClr val="002E87"/>
                </a:solidFill>
              </a:defRPr>
            </a:lvl1pPr>
            <a:lvl2pPr>
              <a:defRPr>
                <a:solidFill>
                  <a:srgbClr val="002E87"/>
                </a:solidFill>
              </a:defRPr>
            </a:lvl2pPr>
            <a:lvl3pPr>
              <a:defRPr>
                <a:solidFill>
                  <a:srgbClr val="002E87"/>
                </a:solidFill>
              </a:defRPr>
            </a:lvl3pPr>
            <a:lvl4pPr>
              <a:defRPr>
                <a:solidFill>
                  <a:srgbClr val="002E87"/>
                </a:solidFill>
              </a:defRPr>
            </a:lvl4pPr>
            <a:lvl5pPr>
              <a:defRPr>
                <a:solidFill>
                  <a:srgbClr val="002E87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5D7C0A4-EAEF-E5A6-B7E9-BA334345FFB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745537" y="2860430"/>
            <a:ext cx="2828925" cy="31178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</p:spTree>
    <p:extLst>
      <p:ext uri="{BB962C8B-B14F-4D97-AF65-F5344CB8AC3E}">
        <p14:creationId xmlns:p14="http://schemas.microsoft.com/office/powerpoint/2010/main" val="10584614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sitaad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2290DCC1-B421-4117-5858-4BFBC615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14" y="2200989"/>
            <a:ext cx="11077023" cy="24560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66025EA-2E2D-F79A-2574-AF80216D9AEE}"/>
              </a:ext>
            </a:extLst>
          </p:cNvPr>
          <p:cNvGrpSpPr/>
          <p:nvPr userDrawn="1"/>
        </p:nvGrpSpPr>
        <p:grpSpPr>
          <a:xfrm>
            <a:off x="5706110" y="1096593"/>
            <a:ext cx="779864" cy="911431"/>
            <a:chOff x="5706110" y="1117600"/>
            <a:chExt cx="779864" cy="911431"/>
          </a:xfrm>
        </p:grpSpPr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69D6A42C-C9E2-84DB-DF66-D223FE1B7F90}"/>
                </a:ext>
              </a:extLst>
            </p:cNvPr>
            <p:cNvSpPr/>
            <p:nvPr/>
          </p:nvSpPr>
          <p:spPr>
            <a:xfrm>
              <a:off x="5706110" y="1117600"/>
              <a:ext cx="389974" cy="911431"/>
            </a:xfrm>
            <a:custGeom>
              <a:avLst/>
              <a:gdLst>
                <a:gd name="connsiteX0" fmla="*/ 0 w 389974"/>
                <a:gd name="connsiteY0" fmla="*/ 532850 h 911431"/>
                <a:gd name="connsiteX1" fmla="*/ 0 w 389974"/>
                <a:gd name="connsiteY1" fmla="*/ 0 h 911431"/>
                <a:gd name="connsiteX2" fmla="*/ 39790 w 389974"/>
                <a:gd name="connsiteY2" fmla="*/ 74940 h 911431"/>
                <a:gd name="connsiteX3" fmla="*/ 334252 w 389974"/>
                <a:gd name="connsiteY3" fmla="*/ 273767 h 911431"/>
                <a:gd name="connsiteX4" fmla="*/ 389974 w 389974"/>
                <a:gd name="connsiteY4" fmla="*/ 378666 h 911431"/>
                <a:gd name="connsiteX5" fmla="*/ 389974 w 389974"/>
                <a:gd name="connsiteY5" fmla="*/ 911431 h 911431"/>
                <a:gd name="connsiteX6" fmla="*/ 350184 w 389974"/>
                <a:gd name="connsiteY6" fmla="*/ 836491 h 911431"/>
                <a:gd name="connsiteX7" fmla="*/ 55723 w 389974"/>
                <a:gd name="connsiteY7" fmla="*/ 637749 h 911431"/>
                <a:gd name="connsiteX8" fmla="*/ 0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0" y="532850"/>
                  </a:moveTo>
                  <a:lnTo>
                    <a:pt x="0" y="0"/>
                  </a:lnTo>
                  <a:cubicBezTo>
                    <a:pt x="0" y="30043"/>
                    <a:pt x="14921" y="58146"/>
                    <a:pt x="39790" y="74940"/>
                  </a:cubicBezTo>
                  <a:lnTo>
                    <a:pt x="334252" y="273767"/>
                  </a:lnTo>
                  <a:cubicBezTo>
                    <a:pt x="369068" y="297312"/>
                    <a:pt x="389974" y="336554"/>
                    <a:pt x="389974" y="378666"/>
                  </a:cubicBezTo>
                  <a:lnTo>
                    <a:pt x="389974" y="911431"/>
                  </a:lnTo>
                  <a:cubicBezTo>
                    <a:pt x="389974" y="881388"/>
                    <a:pt x="375053" y="853285"/>
                    <a:pt x="350184" y="836491"/>
                  </a:cubicBezTo>
                  <a:lnTo>
                    <a:pt x="55723" y="637749"/>
                  </a:lnTo>
                  <a:cubicBezTo>
                    <a:pt x="20907" y="614203"/>
                    <a:pt x="0" y="574877"/>
                    <a:pt x="0" y="532850"/>
                  </a:cubicBezTo>
                  <a:close/>
                </a:path>
              </a:pathLst>
            </a:custGeom>
            <a:solidFill>
              <a:srgbClr val="002E87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189F36CC-BCB4-A7E2-0394-BEC5058D16BB}"/>
                </a:ext>
              </a:extLst>
            </p:cNvPr>
            <p:cNvSpPr/>
            <p:nvPr/>
          </p:nvSpPr>
          <p:spPr>
            <a:xfrm>
              <a:off x="6096000" y="1117600"/>
              <a:ext cx="389974" cy="911431"/>
            </a:xfrm>
            <a:custGeom>
              <a:avLst/>
              <a:gdLst>
                <a:gd name="connsiteX0" fmla="*/ 389974 w 389974"/>
                <a:gd name="connsiteY0" fmla="*/ 532850 h 911431"/>
                <a:gd name="connsiteX1" fmla="*/ 389974 w 389974"/>
                <a:gd name="connsiteY1" fmla="*/ 0 h 911431"/>
                <a:gd name="connsiteX2" fmla="*/ 350184 w 389974"/>
                <a:gd name="connsiteY2" fmla="*/ 74940 h 911431"/>
                <a:gd name="connsiteX3" fmla="*/ 55723 w 389974"/>
                <a:gd name="connsiteY3" fmla="*/ 273682 h 911431"/>
                <a:gd name="connsiteX4" fmla="*/ 0 w 389974"/>
                <a:gd name="connsiteY4" fmla="*/ 378581 h 911431"/>
                <a:gd name="connsiteX5" fmla="*/ 0 w 389974"/>
                <a:gd name="connsiteY5" fmla="*/ 911431 h 911431"/>
                <a:gd name="connsiteX6" fmla="*/ 39790 w 389974"/>
                <a:gd name="connsiteY6" fmla="*/ 836491 h 911431"/>
                <a:gd name="connsiteX7" fmla="*/ 334252 w 389974"/>
                <a:gd name="connsiteY7" fmla="*/ 637749 h 911431"/>
                <a:gd name="connsiteX8" fmla="*/ 389974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389974" y="532850"/>
                  </a:moveTo>
                  <a:lnTo>
                    <a:pt x="389974" y="0"/>
                  </a:lnTo>
                  <a:cubicBezTo>
                    <a:pt x="389974" y="30043"/>
                    <a:pt x="375053" y="58146"/>
                    <a:pt x="350184" y="74940"/>
                  </a:cubicBezTo>
                  <a:lnTo>
                    <a:pt x="55723" y="273682"/>
                  </a:lnTo>
                  <a:cubicBezTo>
                    <a:pt x="20907" y="297228"/>
                    <a:pt x="0" y="336470"/>
                    <a:pt x="0" y="378581"/>
                  </a:cubicBezTo>
                  <a:lnTo>
                    <a:pt x="0" y="911431"/>
                  </a:lnTo>
                  <a:cubicBezTo>
                    <a:pt x="0" y="881388"/>
                    <a:pt x="14921" y="853285"/>
                    <a:pt x="39790" y="836491"/>
                  </a:cubicBezTo>
                  <a:lnTo>
                    <a:pt x="334252" y="637749"/>
                  </a:lnTo>
                  <a:cubicBezTo>
                    <a:pt x="369068" y="614203"/>
                    <a:pt x="389974" y="574877"/>
                    <a:pt x="389974" y="532850"/>
                  </a:cubicBezTo>
                  <a:close/>
                </a:path>
              </a:pathLst>
            </a:custGeom>
            <a:solidFill>
              <a:schemeClr val="bg1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F526125-AC47-A7FB-B321-217FB6F805F3}"/>
              </a:ext>
            </a:extLst>
          </p:cNvPr>
          <p:cNvGrpSpPr/>
          <p:nvPr userDrawn="1"/>
        </p:nvGrpSpPr>
        <p:grpSpPr>
          <a:xfrm rot="10800000">
            <a:off x="5706110" y="4849976"/>
            <a:ext cx="779864" cy="911431"/>
            <a:chOff x="5706110" y="1117600"/>
            <a:chExt cx="779864" cy="91143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F4BF3BC2-3426-8667-51FB-2D30257ABF99}"/>
                </a:ext>
              </a:extLst>
            </p:cNvPr>
            <p:cNvSpPr/>
            <p:nvPr/>
          </p:nvSpPr>
          <p:spPr>
            <a:xfrm>
              <a:off x="5706110" y="1117600"/>
              <a:ext cx="389974" cy="911431"/>
            </a:xfrm>
            <a:custGeom>
              <a:avLst/>
              <a:gdLst>
                <a:gd name="connsiteX0" fmla="*/ 0 w 389974"/>
                <a:gd name="connsiteY0" fmla="*/ 532850 h 911431"/>
                <a:gd name="connsiteX1" fmla="*/ 0 w 389974"/>
                <a:gd name="connsiteY1" fmla="*/ 0 h 911431"/>
                <a:gd name="connsiteX2" fmla="*/ 39790 w 389974"/>
                <a:gd name="connsiteY2" fmla="*/ 74940 h 911431"/>
                <a:gd name="connsiteX3" fmla="*/ 334252 w 389974"/>
                <a:gd name="connsiteY3" fmla="*/ 273767 h 911431"/>
                <a:gd name="connsiteX4" fmla="*/ 389974 w 389974"/>
                <a:gd name="connsiteY4" fmla="*/ 378666 h 911431"/>
                <a:gd name="connsiteX5" fmla="*/ 389974 w 389974"/>
                <a:gd name="connsiteY5" fmla="*/ 911431 h 911431"/>
                <a:gd name="connsiteX6" fmla="*/ 350184 w 389974"/>
                <a:gd name="connsiteY6" fmla="*/ 836491 h 911431"/>
                <a:gd name="connsiteX7" fmla="*/ 55723 w 389974"/>
                <a:gd name="connsiteY7" fmla="*/ 637749 h 911431"/>
                <a:gd name="connsiteX8" fmla="*/ 0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0" y="532850"/>
                  </a:moveTo>
                  <a:lnTo>
                    <a:pt x="0" y="0"/>
                  </a:lnTo>
                  <a:cubicBezTo>
                    <a:pt x="0" y="30043"/>
                    <a:pt x="14921" y="58146"/>
                    <a:pt x="39790" y="74940"/>
                  </a:cubicBezTo>
                  <a:lnTo>
                    <a:pt x="334252" y="273767"/>
                  </a:lnTo>
                  <a:cubicBezTo>
                    <a:pt x="369068" y="297312"/>
                    <a:pt x="389974" y="336554"/>
                    <a:pt x="389974" y="378666"/>
                  </a:cubicBezTo>
                  <a:lnTo>
                    <a:pt x="389974" y="911431"/>
                  </a:lnTo>
                  <a:cubicBezTo>
                    <a:pt x="389974" y="881388"/>
                    <a:pt x="375053" y="853285"/>
                    <a:pt x="350184" y="836491"/>
                  </a:cubicBezTo>
                  <a:lnTo>
                    <a:pt x="55723" y="637749"/>
                  </a:lnTo>
                  <a:cubicBezTo>
                    <a:pt x="20907" y="614203"/>
                    <a:pt x="0" y="574877"/>
                    <a:pt x="0" y="532850"/>
                  </a:cubicBezTo>
                  <a:close/>
                </a:path>
              </a:pathLst>
            </a:custGeom>
            <a:solidFill>
              <a:srgbClr val="002E87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F84502C5-54C9-39A2-3589-270C7B0DF3D6}"/>
                </a:ext>
              </a:extLst>
            </p:cNvPr>
            <p:cNvSpPr/>
            <p:nvPr/>
          </p:nvSpPr>
          <p:spPr>
            <a:xfrm>
              <a:off x="6096000" y="1117600"/>
              <a:ext cx="389974" cy="911431"/>
            </a:xfrm>
            <a:custGeom>
              <a:avLst/>
              <a:gdLst>
                <a:gd name="connsiteX0" fmla="*/ 389974 w 389974"/>
                <a:gd name="connsiteY0" fmla="*/ 532850 h 911431"/>
                <a:gd name="connsiteX1" fmla="*/ 389974 w 389974"/>
                <a:gd name="connsiteY1" fmla="*/ 0 h 911431"/>
                <a:gd name="connsiteX2" fmla="*/ 350184 w 389974"/>
                <a:gd name="connsiteY2" fmla="*/ 74940 h 911431"/>
                <a:gd name="connsiteX3" fmla="*/ 55723 w 389974"/>
                <a:gd name="connsiteY3" fmla="*/ 273682 h 911431"/>
                <a:gd name="connsiteX4" fmla="*/ 0 w 389974"/>
                <a:gd name="connsiteY4" fmla="*/ 378581 h 911431"/>
                <a:gd name="connsiteX5" fmla="*/ 0 w 389974"/>
                <a:gd name="connsiteY5" fmla="*/ 911431 h 911431"/>
                <a:gd name="connsiteX6" fmla="*/ 39790 w 389974"/>
                <a:gd name="connsiteY6" fmla="*/ 836491 h 911431"/>
                <a:gd name="connsiteX7" fmla="*/ 334252 w 389974"/>
                <a:gd name="connsiteY7" fmla="*/ 637749 h 911431"/>
                <a:gd name="connsiteX8" fmla="*/ 389974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389974" y="532850"/>
                  </a:moveTo>
                  <a:lnTo>
                    <a:pt x="389974" y="0"/>
                  </a:lnTo>
                  <a:cubicBezTo>
                    <a:pt x="389974" y="30043"/>
                    <a:pt x="375053" y="58146"/>
                    <a:pt x="350184" y="74940"/>
                  </a:cubicBezTo>
                  <a:lnTo>
                    <a:pt x="55723" y="273682"/>
                  </a:lnTo>
                  <a:cubicBezTo>
                    <a:pt x="20907" y="297228"/>
                    <a:pt x="0" y="336470"/>
                    <a:pt x="0" y="378581"/>
                  </a:cubicBezTo>
                  <a:lnTo>
                    <a:pt x="0" y="911431"/>
                  </a:lnTo>
                  <a:cubicBezTo>
                    <a:pt x="0" y="881388"/>
                    <a:pt x="14921" y="853285"/>
                    <a:pt x="39790" y="836491"/>
                  </a:cubicBezTo>
                  <a:lnTo>
                    <a:pt x="334252" y="637749"/>
                  </a:lnTo>
                  <a:cubicBezTo>
                    <a:pt x="369068" y="614203"/>
                    <a:pt x="389974" y="574877"/>
                    <a:pt x="389974" y="532850"/>
                  </a:cubicBezTo>
                  <a:close/>
                </a:path>
              </a:pathLst>
            </a:custGeom>
            <a:solidFill>
              <a:schemeClr val="bg1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16505748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uk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2290DCC1-B421-4117-5858-4BFBC615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549275"/>
            <a:ext cx="5545137" cy="575945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63E740C4-E72A-6654-8AA5-0233F20E06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0863" y="391319"/>
            <a:ext cx="2324100" cy="95250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DCA867-E778-5E21-BB87-9F8E03AB3433}"/>
              </a:ext>
            </a:extLst>
          </p:cNvPr>
          <p:cNvGrpSpPr/>
          <p:nvPr userDrawn="1"/>
        </p:nvGrpSpPr>
        <p:grpSpPr>
          <a:xfrm rot="16200000">
            <a:off x="1856547" y="1714121"/>
            <a:ext cx="2934665" cy="3429758"/>
            <a:chOff x="5706110" y="1117600"/>
            <a:chExt cx="779864" cy="911431"/>
          </a:xfrm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6CC1A42-22E2-F40A-0C51-8BA1E688FB83}"/>
                </a:ext>
              </a:extLst>
            </p:cNvPr>
            <p:cNvSpPr/>
            <p:nvPr/>
          </p:nvSpPr>
          <p:spPr>
            <a:xfrm>
              <a:off x="5706110" y="1117600"/>
              <a:ext cx="389974" cy="911431"/>
            </a:xfrm>
            <a:custGeom>
              <a:avLst/>
              <a:gdLst>
                <a:gd name="connsiteX0" fmla="*/ 0 w 389974"/>
                <a:gd name="connsiteY0" fmla="*/ 532850 h 911431"/>
                <a:gd name="connsiteX1" fmla="*/ 0 w 389974"/>
                <a:gd name="connsiteY1" fmla="*/ 0 h 911431"/>
                <a:gd name="connsiteX2" fmla="*/ 39790 w 389974"/>
                <a:gd name="connsiteY2" fmla="*/ 74940 h 911431"/>
                <a:gd name="connsiteX3" fmla="*/ 334252 w 389974"/>
                <a:gd name="connsiteY3" fmla="*/ 273767 h 911431"/>
                <a:gd name="connsiteX4" fmla="*/ 389974 w 389974"/>
                <a:gd name="connsiteY4" fmla="*/ 378666 h 911431"/>
                <a:gd name="connsiteX5" fmla="*/ 389974 w 389974"/>
                <a:gd name="connsiteY5" fmla="*/ 911431 h 911431"/>
                <a:gd name="connsiteX6" fmla="*/ 350184 w 389974"/>
                <a:gd name="connsiteY6" fmla="*/ 836491 h 911431"/>
                <a:gd name="connsiteX7" fmla="*/ 55723 w 389974"/>
                <a:gd name="connsiteY7" fmla="*/ 637749 h 911431"/>
                <a:gd name="connsiteX8" fmla="*/ 0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0" y="532850"/>
                  </a:moveTo>
                  <a:lnTo>
                    <a:pt x="0" y="0"/>
                  </a:lnTo>
                  <a:cubicBezTo>
                    <a:pt x="0" y="30043"/>
                    <a:pt x="14921" y="58146"/>
                    <a:pt x="39790" y="74940"/>
                  </a:cubicBezTo>
                  <a:lnTo>
                    <a:pt x="334252" y="273767"/>
                  </a:lnTo>
                  <a:cubicBezTo>
                    <a:pt x="369068" y="297312"/>
                    <a:pt x="389974" y="336554"/>
                    <a:pt x="389974" y="378666"/>
                  </a:cubicBezTo>
                  <a:lnTo>
                    <a:pt x="389974" y="911431"/>
                  </a:lnTo>
                  <a:cubicBezTo>
                    <a:pt x="389974" y="881388"/>
                    <a:pt x="375053" y="853285"/>
                    <a:pt x="350184" y="836491"/>
                  </a:cubicBezTo>
                  <a:lnTo>
                    <a:pt x="55723" y="637749"/>
                  </a:lnTo>
                  <a:cubicBezTo>
                    <a:pt x="20907" y="614203"/>
                    <a:pt x="0" y="574877"/>
                    <a:pt x="0" y="532850"/>
                  </a:cubicBezTo>
                  <a:close/>
                </a:path>
              </a:pathLst>
            </a:custGeom>
            <a:solidFill>
              <a:srgbClr val="002E87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A6DE87F2-9AD8-BBFA-14FC-D414709955D2}"/>
                </a:ext>
              </a:extLst>
            </p:cNvPr>
            <p:cNvSpPr/>
            <p:nvPr/>
          </p:nvSpPr>
          <p:spPr>
            <a:xfrm>
              <a:off x="6096000" y="1117600"/>
              <a:ext cx="389974" cy="911431"/>
            </a:xfrm>
            <a:custGeom>
              <a:avLst/>
              <a:gdLst>
                <a:gd name="connsiteX0" fmla="*/ 389974 w 389974"/>
                <a:gd name="connsiteY0" fmla="*/ 532850 h 911431"/>
                <a:gd name="connsiteX1" fmla="*/ 389974 w 389974"/>
                <a:gd name="connsiteY1" fmla="*/ 0 h 911431"/>
                <a:gd name="connsiteX2" fmla="*/ 350184 w 389974"/>
                <a:gd name="connsiteY2" fmla="*/ 74940 h 911431"/>
                <a:gd name="connsiteX3" fmla="*/ 55723 w 389974"/>
                <a:gd name="connsiteY3" fmla="*/ 273682 h 911431"/>
                <a:gd name="connsiteX4" fmla="*/ 0 w 389974"/>
                <a:gd name="connsiteY4" fmla="*/ 378581 h 911431"/>
                <a:gd name="connsiteX5" fmla="*/ 0 w 389974"/>
                <a:gd name="connsiteY5" fmla="*/ 911431 h 911431"/>
                <a:gd name="connsiteX6" fmla="*/ 39790 w 389974"/>
                <a:gd name="connsiteY6" fmla="*/ 836491 h 911431"/>
                <a:gd name="connsiteX7" fmla="*/ 334252 w 389974"/>
                <a:gd name="connsiteY7" fmla="*/ 637749 h 911431"/>
                <a:gd name="connsiteX8" fmla="*/ 389974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389974" y="532850"/>
                  </a:moveTo>
                  <a:lnTo>
                    <a:pt x="389974" y="0"/>
                  </a:lnTo>
                  <a:cubicBezTo>
                    <a:pt x="389974" y="30043"/>
                    <a:pt x="375053" y="58146"/>
                    <a:pt x="350184" y="74940"/>
                  </a:cubicBezTo>
                  <a:lnTo>
                    <a:pt x="55723" y="273682"/>
                  </a:lnTo>
                  <a:cubicBezTo>
                    <a:pt x="20907" y="297228"/>
                    <a:pt x="0" y="336470"/>
                    <a:pt x="0" y="378581"/>
                  </a:cubicBezTo>
                  <a:lnTo>
                    <a:pt x="0" y="911431"/>
                  </a:lnTo>
                  <a:cubicBezTo>
                    <a:pt x="0" y="881388"/>
                    <a:pt x="14921" y="853285"/>
                    <a:pt x="39790" y="836491"/>
                  </a:cubicBezTo>
                  <a:lnTo>
                    <a:pt x="334252" y="637749"/>
                  </a:lnTo>
                  <a:cubicBezTo>
                    <a:pt x="369068" y="614203"/>
                    <a:pt x="389974" y="574877"/>
                    <a:pt x="389974" y="532850"/>
                  </a:cubicBezTo>
                  <a:close/>
                </a:path>
              </a:pathLst>
            </a:custGeom>
            <a:solidFill>
              <a:schemeClr val="bg1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15642431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 (1 elemen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6" y="1488163"/>
            <a:ext cx="8125308" cy="1255037"/>
          </a:xfrm>
        </p:spPr>
        <p:txBody>
          <a:bodyPr anchor="t">
            <a:normAutofit/>
          </a:bodyPr>
          <a:lstStyle>
            <a:lvl1pPr algn="l">
              <a:defRPr sz="4000" b="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2716556"/>
            <a:ext cx="8123083" cy="3147469"/>
          </a:xfrm>
        </p:spPr>
        <p:txBody>
          <a:bodyPr/>
          <a:lstStyle>
            <a:lvl1pPr marL="0" indent="0" algn="l">
              <a:buNone/>
              <a:defRPr sz="40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ABEA0F-26E8-91F5-A1E7-23949294B1E1}"/>
              </a:ext>
            </a:extLst>
          </p:cNvPr>
          <p:cNvGrpSpPr/>
          <p:nvPr userDrawn="1"/>
        </p:nvGrpSpPr>
        <p:grpSpPr>
          <a:xfrm>
            <a:off x="9258300" y="0"/>
            <a:ext cx="5868034" cy="6858000"/>
            <a:chOff x="9258300" y="0"/>
            <a:chExt cx="5868034" cy="6858000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C4BFA782-7BDA-1A11-3B3F-65B08BCB4006}"/>
                </a:ext>
              </a:extLst>
            </p:cNvPr>
            <p:cNvSpPr/>
            <p:nvPr/>
          </p:nvSpPr>
          <p:spPr>
            <a:xfrm>
              <a:off x="9258300" y="0"/>
              <a:ext cx="2934334" cy="6858000"/>
            </a:xfrm>
            <a:custGeom>
              <a:avLst/>
              <a:gdLst>
                <a:gd name="connsiteX0" fmla="*/ 0 w 2934334"/>
                <a:gd name="connsiteY0" fmla="*/ 4009390 h 6858000"/>
                <a:gd name="connsiteX1" fmla="*/ 0 w 2934334"/>
                <a:gd name="connsiteY1" fmla="*/ 0 h 6858000"/>
                <a:gd name="connsiteX2" fmla="*/ 299396 w 2934334"/>
                <a:gd name="connsiteY2" fmla="*/ 563880 h 6858000"/>
                <a:gd name="connsiteX3" fmla="*/ 2515053 w 2934334"/>
                <a:gd name="connsiteY3" fmla="*/ 2059940 h 6858000"/>
                <a:gd name="connsiteX4" fmla="*/ 2934334 w 2934334"/>
                <a:gd name="connsiteY4" fmla="*/ 2849245 h 6858000"/>
                <a:gd name="connsiteX5" fmla="*/ 2934334 w 2934334"/>
                <a:gd name="connsiteY5" fmla="*/ 6858000 h 6858000"/>
                <a:gd name="connsiteX6" fmla="*/ 2634938 w 2934334"/>
                <a:gd name="connsiteY6" fmla="*/ 6294120 h 6858000"/>
                <a:gd name="connsiteX7" fmla="*/ 419281 w 2934334"/>
                <a:gd name="connsiteY7" fmla="*/ 4798695 h 6858000"/>
                <a:gd name="connsiteX8" fmla="*/ 0 w 2934334"/>
                <a:gd name="connsiteY8" fmla="*/ 40093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34334" h="6858000">
                  <a:moveTo>
                    <a:pt x="0" y="4009390"/>
                  </a:moveTo>
                  <a:lnTo>
                    <a:pt x="0" y="0"/>
                  </a:lnTo>
                  <a:cubicBezTo>
                    <a:pt x="0" y="226060"/>
                    <a:pt x="112274" y="437515"/>
                    <a:pt x="299396" y="563880"/>
                  </a:cubicBezTo>
                  <a:lnTo>
                    <a:pt x="2515053" y="2059940"/>
                  </a:lnTo>
                  <a:cubicBezTo>
                    <a:pt x="2777025" y="2237105"/>
                    <a:pt x="2934334" y="2532380"/>
                    <a:pt x="2934334" y="2849245"/>
                  </a:cubicBezTo>
                  <a:lnTo>
                    <a:pt x="2934334" y="6858000"/>
                  </a:lnTo>
                  <a:cubicBezTo>
                    <a:pt x="2934334" y="6631940"/>
                    <a:pt x="2822061" y="6420485"/>
                    <a:pt x="2634938" y="6294120"/>
                  </a:cubicBezTo>
                  <a:lnTo>
                    <a:pt x="419281" y="4798695"/>
                  </a:lnTo>
                  <a:cubicBezTo>
                    <a:pt x="157310" y="4621530"/>
                    <a:pt x="0" y="4325620"/>
                    <a:pt x="0" y="4009390"/>
                  </a:cubicBezTo>
                  <a:close/>
                </a:path>
              </a:pathLst>
            </a:custGeom>
            <a:solidFill>
              <a:srgbClr val="0072CE"/>
            </a:solidFill>
            <a:ln w="634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>
                <a:solidFill>
                  <a:srgbClr val="0072CE"/>
                </a:solidFill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C26A1338-31F5-5F47-5508-0B8E182F5D77}"/>
                </a:ext>
              </a:extLst>
            </p:cNvPr>
            <p:cNvSpPr/>
            <p:nvPr/>
          </p:nvSpPr>
          <p:spPr>
            <a:xfrm>
              <a:off x="12192000" y="0"/>
              <a:ext cx="2934334" cy="6858000"/>
            </a:xfrm>
            <a:custGeom>
              <a:avLst/>
              <a:gdLst>
                <a:gd name="connsiteX0" fmla="*/ 2934334 w 2934334"/>
                <a:gd name="connsiteY0" fmla="*/ 4009390 h 6858000"/>
                <a:gd name="connsiteX1" fmla="*/ 2934334 w 2934334"/>
                <a:gd name="connsiteY1" fmla="*/ 0 h 6858000"/>
                <a:gd name="connsiteX2" fmla="*/ 2634939 w 2934334"/>
                <a:gd name="connsiteY2" fmla="*/ 563880 h 6858000"/>
                <a:gd name="connsiteX3" fmla="*/ 419281 w 2934334"/>
                <a:gd name="connsiteY3" fmla="*/ 2059305 h 6858000"/>
                <a:gd name="connsiteX4" fmla="*/ 0 w 2934334"/>
                <a:gd name="connsiteY4" fmla="*/ 2848610 h 6858000"/>
                <a:gd name="connsiteX5" fmla="*/ 0 w 2934334"/>
                <a:gd name="connsiteY5" fmla="*/ 6858000 h 6858000"/>
                <a:gd name="connsiteX6" fmla="*/ 299396 w 2934334"/>
                <a:gd name="connsiteY6" fmla="*/ 6294120 h 6858000"/>
                <a:gd name="connsiteX7" fmla="*/ 2515053 w 2934334"/>
                <a:gd name="connsiteY7" fmla="*/ 4798695 h 6858000"/>
                <a:gd name="connsiteX8" fmla="*/ 2934334 w 2934334"/>
                <a:gd name="connsiteY8" fmla="*/ 40093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34334" h="6858000">
                  <a:moveTo>
                    <a:pt x="2934334" y="4009390"/>
                  </a:moveTo>
                  <a:lnTo>
                    <a:pt x="2934334" y="0"/>
                  </a:lnTo>
                  <a:cubicBezTo>
                    <a:pt x="2934334" y="226060"/>
                    <a:pt x="2822061" y="437515"/>
                    <a:pt x="2634939" y="563880"/>
                  </a:cubicBezTo>
                  <a:lnTo>
                    <a:pt x="419281" y="2059305"/>
                  </a:lnTo>
                  <a:cubicBezTo>
                    <a:pt x="157310" y="2236470"/>
                    <a:pt x="0" y="2531745"/>
                    <a:pt x="0" y="2848610"/>
                  </a:cubicBezTo>
                  <a:lnTo>
                    <a:pt x="0" y="6858000"/>
                  </a:lnTo>
                  <a:cubicBezTo>
                    <a:pt x="0" y="6631940"/>
                    <a:pt x="112274" y="6420485"/>
                    <a:pt x="299396" y="6294120"/>
                  </a:cubicBezTo>
                  <a:lnTo>
                    <a:pt x="2515053" y="4798695"/>
                  </a:lnTo>
                  <a:cubicBezTo>
                    <a:pt x="2777025" y="4621530"/>
                    <a:pt x="2934334" y="4325620"/>
                    <a:pt x="2934334" y="4009390"/>
                  </a:cubicBezTo>
                  <a:close/>
                </a:path>
              </a:pathLst>
            </a:custGeom>
            <a:solidFill>
              <a:srgbClr val="003087"/>
            </a:solidFill>
            <a:ln w="634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5012442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iitelslaid (väike fot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5E485A63-8CA9-4B3F-4196-CB29489CCA1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258300" y="1"/>
            <a:ext cx="2933700" cy="6847745"/>
          </a:xfrm>
          <a:custGeom>
            <a:avLst/>
            <a:gdLst>
              <a:gd name="connsiteX0" fmla="*/ 0 w 2933700"/>
              <a:gd name="connsiteY0" fmla="*/ 0 h 6847745"/>
              <a:gd name="connsiteX1" fmla="*/ 299396 w 2933700"/>
              <a:gd name="connsiteY1" fmla="*/ 563880 h 6847745"/>
              <a:gd name="connsiteX2" fmla="*/ 2515053 w 2933700"/>
              <a:gd name="connsiteY2" fmla="*/ 2059940 h 6847745"/>
              <a:gd name="connsiteX3" fmla="*/ 2927063 w 2933700"/>
              <a:gd name="connsiteY3" fmla="*/ 2731621 h 6847745"/>
              <a:gd name="connsiteX4" fmla="*/ 2933700 w 2933700"/>
              <a:gd name="connsiteY4" fmla="*/ 2838989 h 6847745"/>
              <a:gd name="connsiteX5" fmla="*/ 2933700 w 2933700"/>
              <a:gd name="connsiteY5" fmla="*/ 6847745 h 6847745"/>
              <a:gd name="connsiteX6" fmla="*/ 2929144 w 2933700"/>
              <a:gd name="connsiteY6" fmla="*/ 6774050 h 6847745"/>
              <a:gd name="connsiteX7" fmla="*/ 2634938 w 2933700"/>
              <a:gd name="connsiteY7" fmla="*/ 6294120 h 6847745"/>
              <a:gd name="connsiteX8" fmla="*/ 419281 w 2933700"/>
              <a:gd name="connsiteY8" fmla="*/ 4798695 h 6847745"/>
              <a:gd name="connsiteX9" fmla="*/ 0 w 2933700"/>
              <a:gd name="connsiteY9" fmla="*/ 4009390 h 6847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33700" h="6847745">
                <a:moveTo>
                  <a:pt x="0" y="0"/>
                </a:moveTo>
                <a:cubicBezTo>
                  <a:pt x="0" y="226060"/>
                  <a:pt x="112274" y="437515"/>
                  <a:pt x="299396" y="563880"/>
                </a:cubicBezTo>
                <a:lnTo>
                  <a:pt x="2515053" y="2059940"/>
                </a:lnTo>
                <a:cubicBezTo>
                  <a:pt x="2744279" y="2214960"/>
                  <a:pt x="2893371" y="2460407"/>
                  <a:pt x="2927063" y="2731621"/>
                </a:cubicBezTo>
                <a:lnTo>
                  <a:pt x="2933700" y="2838989"/>
                </a:lnTo>
                <a:lnTo>
                  <a:pt x="2933700" y="6847745"/>
                </a:lnTo>
                <a:lnTo>
                  <a:pt x="2929144" y="6774050"/>
                </a:lnTo>
                <a:cubicBezTo>
                  <a:pt x="2905096" y="6580406"/>
                  <a:pt x="2798671" y="6404690"/>
                  <a:pt x="2634938" y="6294120"/>
                </a:cubicBezTo>
                <a:lnTo>
                  <a:pt x="419281" y="4798695"/>
                </a:lnTo>
                <a:cubicBezTo>
                  <a:pt x="157310" y="4621530"/>
                  <a:pt x="0" y="4325620"/>
                  <a:pt x="0" y="400939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EE"/>
              <a:t>Sisesta pilt siia!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3B8602-0544-D502-AECE-2B66D50B9B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367B8-041C-CCC4-EB93-84B5024101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F5FCC2-6744-BDEE-AC50-9DB32D9E86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4A0CA66-D7A9-9F16-7BC5-77BD85E4AC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6" y="1488163"/>
            <a:ext cx="8127688" cy="1202283"/>
          </a:xfrm>
        </p:spPr>
        <p:txBody>
          <a:bodyPr anchor="t">
            <a:normAutofit/>
          </a:bodyPr>
          <a:lstStyle>
            <a:lvl1pPr algn="l">
              <a:defRPr sz="4000" b="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FBB39BC6-80BD-E71C-4E76-AA99E57723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2716556"/>
            <a:ext cx="8125462" cy="3015169"/>
          </a:xfrm>
        </p:spPr>
        <p:txBody>
          <a:bodyPr/>
          <a:lstStyle>
            <a:lvl1pPr marL="0" indent="0" algn="l">
              <a:buNone/>
              <a:defRPr sz="40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506189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iitelslaid (suur fot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480453C9-87B1-FD5E-C030-9B8D1C0C9A2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4359828 w 6096000"/>
              <a:gd name="connsiteY1" fmla="*/ 0 h 6858000"/>
              <a:gd name="connsiteX2" fmla="*/ 5225498 w 6096000"/>
              <a:gd name="connsiteY2" fmla="*/ 584519 h 6858000"/>
              <a:gd name="connsiteX3" fmla="*/ 6092831 w 6096000"/>
              <a:gd name="connsiteY3" fmla="*/ 2101584 h 6858000"/>
              <a:gd name="connsiteX4" fmla="*/ 6096000 w 6096000"/>
              <a:gd name="connsiteY4" fmla="*/ 2203969 h 6858000"/>
              <a:gd name="connsiteX5" fmla="*/ 6096000 w 6096000"/>
              <a:gd name="connsiteY5" fmla="*/ 6858000 h 6858000"/>
              <a:gd name="connsiteX6" fmla="*/ 1735218 w 6096000"/>
              <a:gd name="connsiteY6" fmla="*/ 6858000 h 6858000"/>
              <a:gd name="connsiteX7" fmla="*/ 871136 w 6096000"/>
              <a:gd name="connsiteY7" fmla="*/ 6274800 h 6858000"/>
              <a:gd name="connsiteX8" fmla="*/ 0 w 6096000"/>
              <a:gd name="connsiteY8" fmla="*/ 46348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4359828" y="0"/>
                </a:lnTo>
                <a:lnTo>
                  <a:pt x="5225498" y="584519"/>
                </a:lnTo>
                <a:cubicBezTo>
                  <a:pt x="5735776" y="929607"/>
                  <a:pt x="6054930" y="1490375"/>
                  <a:pt x="6092831" y="2101584"/>
                </a:cubicBezTo>
                <a:lnTo>
                  <a:pt x="6096000" y="2203969"/>
                </a:lnTo>
                <a:lnTo>
                  <a:pt x="6096000" y="6858000"/>
                </a:lnTo>
                <a:lnTo>
                  <a:pt x="1735218" y="6858000"/>
                </a:lnTo>
                <a:lnTo>
                  <a:pt x="871136" y="6274800"/>
                </a:lnTo>
                <a:cubicBezTo>
                  <a:pt x="326842" y="5906707"/>
                  <a:pt x="0" y="5291898"/>
                  <a:pt x="0" y="463487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EE"/>
              <a:t>Siia sisesta pilt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9D86CC-F548-B0AB-C4E2-450B4B1EEE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E4EE2-211F-5183-E962-B07CABE571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8AD75-A37E-A733-B3BF-1746A49154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FFE64A7-D7E4-4C28-13BA-B12A50D38B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4"/>
            <a:ext cx="4923223" cy="1167114"/>
          </a:xfrm>
        </p:spPr>
        <p:txBody>
          <a:bodyPr anchor="t">
            <a:normAutofit/>
          </a:bodyPr>
          <a:lstStyle>
            <a:lvl1pPr algn="l">
              <a:defRPr sz="4000" b="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CE2D2E86-039B-A329-A17B-9B901D8E03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2716556"/>
            <a:ext cx="4921875" cy="2926969"/>
          </a:xfrm>
        </p:spPr>
        <p:txBody>
          <a:bodyPr/>
          <a:lstStyle>
            <a:lvl1pPr marL="0" indent="0" algn="l">
              <a:buNone/>
              <a:defRPr sz="40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8322186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 (2 elementi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914400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914400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7" name="Graphic 4">
            <a:extLst>
              <a:ext uri="{FF2B5EF4-FFF2-40B4-BE49-F238E27FC236}">
                <a16:creationId xmlns:a16="http://schemas.microsoft.com/office/drawing/2014/main" id="{E57F4069-72B5-6BEC-AA4E-2680C87BB3D5}"/>
              </a:ext>
            </a:extLst>
          </p:cNvPr>
          <p:cNvGrpSpPr/>
          <p:nvPr/>
        </p:nvGrpSpPr>
        <p:grpSpPr>
          <a:xfrm>
            <a:off x="9274175" y="0"/>
            <a:ext cx="2937192" cy="3429000"/>
            <a:chOff x="9274175" y="0"/>
            <a:chExt cx="2937192" cy="3429000"/>
          </a:xfrm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D16896F3-F5F3-9209-48B3-D6480AE08CA2}"/>
                </a:ext>
              </a:extLst>
            </p:cNvPr>
            <p:cNvSpPr/>
            <p:nvPr/>
          </p:nvSpPr>
          <p:spPr>
            <a:xfrm>
              <a:off x="9274175" y="0"/>
              <a:ext cx="1468755" cy="3429000"/>
            </a:xfrm>
            <a:custGeom>
              <a:avLst/>
              <a:gdLst>
                <a:gd name="connsiteX0" fmla="*/ 0 w 1468755"/>
                <a:gd name="connsiteY0" fmla="*/ 2004695 h 3429000"/>
                <a:gd name="connsiteX1" fmla="*/ 0 w 1468755"/>
                <a:gd name="connsiteY1" fmla="*/ 0 h 3429000"/>
                <a:gd name="connsiteX2" fmla="*/ 149860 w 1468755"/>
                <a:gd name="connsiteY2" fmla="*/ 281940 h 3429000"/>
                <a:gd name="connsiteX3" fmla="*/ 1258888 w 1468755"/>
                <a:gd name="connsiteY3" fmla="*/ 1029970 h 3429000"/>
                <a:gd name="connsiteX4" fmla="*/ 1468755 w 1468755"/>
                <a:gd name="connsiteY4" fmla="*/ 1424623 h 3429000"/>
                <a:gd name="connsiteX5" fmla="*/ 1468755 w 1468755"/>
                <a:gd name="connsiteY5" fmla="*/ 3429000 h 3429000"/>
                <a:gd name="connsiteX6" fmla="*/ 1318895 w 1468755"/>
                <a:gd name="connsiteY6" fmla="*/ 3147060 h 3429000"/>
                <a:gd name="connsiteX7" fmla="*/ 209868 w 1468755"/>
                <a:gd name="connsiteY7" fmla="*/ 2399348 h 3429000"/>
                <a:gd name="connsiteX8" fmla="*/ 0 w 1468755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5" h="3429000">
                  <a:moveTo>
                    <a:pt x="0" y="2004695"/>
                  </a:moveTo>
                  <a:lnTo>
                    <a:pt x="0" y="0"/>
                  </a:lnTo>
                  <a:cubicBezTo>
                    <a:pt x="0" y="113030"/>
                    <a:pt x="56198" y="218758"/>
                    <a:pt x="149860" y="281940"/>
                  </a:cubicBezTo>
                  <a:lnTo>
                    <a:pt x="1258888" y="1029970"/>
                  </a:lnTo>
                  <a:cubicBezTo>
                    <a:pt x="1390015" y="1118553"/>
                    <a:pt x="1468755" y="1266190"/>
                    <a:pt x="1468755" y="1424623"/>
                  </a:cubicBezTo>
                  <a:lnTo>
                    <a:pt x="1468755" y="3429000"/>
                  </a:lnTo>
                  <a:cubicBezTo>
                    <a:pt x="1468755" y="3315970"/>
                    <a:pt x="1412558" y="3210243"/>
                    <a:pt x="1318895" y="3147060"/>
                  </a:cubicBezTo>
                  <a:lnTo>
                    <a:pt x="209868" y="2399348"/>
                  </a:lnTo>
                  <a:cubicBezTo>
                    <a:pt x="78740" y="2310765"/>
                    <a:pt x="0" y="2162810"/>
                    <a:pt x="0" y="2004695"/>
                  </a:cubicBezTo>
                  <a:close/>
                </a:path>
              </a:pathLst>
            </a:custGeom>
            <a:solidFill>
              <a:srgbClr val="002E87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FEAEFD0F-EA04-CFF7-56F5-85A77E28050F}"/>
                </a:ext>
              </a:extLst>
            </p:cNvPr>
            <p:cNvSpPr/>
            <p:nvPr/>
          </p:nvSpPr>
          <p:spPr>
            <a:xfrm>
              <a:off x="10742612" y="0"/>
              <a:ext cx="1468754" cy="3429000"/>
            </a:xfrm>
            <a:custGeom>
              <a:avLst/>
              <a:gdLst>
                <a:gd name="connsiteX0" fmla="*/ 1468755 w 1468754"/>
                <a:gd name="connsiteY0" fmla="*/ 2004695 h 3429000"/>
                <a:gd name="connsiteX1" fmla="*/ 1468755 w 1468754"/>
                <a:gd name="connsiteY1" fmla="*/ 0 h 3429000"/>
                <a:gd name="connsiteX2" fmla="*/ 1318895 w 1468754"/>
                <a:gd name="connsiteY2" fmla="*/ 281940 h 3429000"/>
                <a:gd name="connsiteX3" fmla="*/ 209867 w 1468754"/>
                <a:gd name="connsiteY3" fmla="*/ 1029652 h 3429000"/>
                <a:gd name="connsiteX4" fmla="*/ 0 w 1468754"/>
                <a:gd name="connsiteY4" fmla="*/ 1424305 h 3429000"/>
                <a:gd name="connsiteX5" fmla="*/ 0 w 1468754"/>
                <a:gd name="connsiteY5" fmla="*/ 3429000 h 3429000"/>
                <a:gd name="connsiteX6" fmla="*/ 149860 w 1468754"/>
                <a:gd name="connsiteY6" fmla="*/ 3147060 h 3429000"/>
                <a:gd name="connsiteX7" fmla="*/ 1258888 w 1468754"/>
                <a:gd name="connsiteY7" fmla="*/ 2399348 h 3429000"/>
                <a:gd name="connsiteX8" fmla="*/ 1468755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1468755" y="2004695"/>
                  </a:moveTo>
                  <a:lnTo>
                    <a:pt x="1468755" y="0"/>
                  </a:lnTo>
                  <a:cubicBezTo>
                    <a:pt x="1468755" y="113030"/>
                    <a:pt x="1412558" y="218758"/>
                    <a:pt x="1318895" y="281940"/>
                  </a:cubicBezTo>
                  <a:lnTo>
                    <a:pt x="209867" y="1029652"/>
                  </a:lnTo>
                  <a:cubicBezTo>
                    <a:pt x="78740" y="1118235"/>
                    <a:pt x="0" y="1265873"/>
                    <a:pt x="0" y="1424305"/>
                  </a:cubicBezTo>
                  <a:lnTo>
                    <a:pt x="0" y="3429000"/>
                  </a:lnTo>
                  <a:cubicBezTo>
                    <a:pt x="0" y="3315970"/>
                    <a:pt x="56198" y="3210243"/>
                    <a:pt x="149860" y="3147060"/>
                  </a:cubicBezTo>
                  <a:lnTo>
                    <a:pt x="1258888" y="2399348"/>
                  </a:lnTo>
                  <a:cubicBezTo>
                    <a:pt x="1390015" y="2310765"/>
                    <a:pt x="1468755" y="2162810"/>
                    <a:pt x="1468755" y="2004695"/>
                  </a:cubicBezTo>
                  <a:close/>
                </a:path>
              </a:pathLst>
            </a:custGeom>
            <a:solidFill>
              <a:srgbClr val="0072CE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6" name="Graphic 4">
            <a:extLst>
              <a:ext uri="{FF2B5EF4-FFF2-40B4-BE49-F238E27FC236}">
                <a16:creationId xmlns:a16="http://schemas.microsoft.com/office/drawing/2014/main" id="{810D6724-1831-84F3-B5A9-B3D6ADFF09D3}"/>
              </a:ext>
            </a:extLst>
          </p:cNvPr>
          <p:cNvGrpSpPr/>
          <p:nvPr/>
        </p:nvGrpSpPr>
        <p:grpSpPr>
          <a:xfrm>
            <a:off x="10742612" y="3429000"/>
            <a:ext cx="2937192" cy="3429000"/>
            <a:chOff x="10742612" y="3429000"/>
            <a:chExt cx="2937192" cy="3429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717DA64-05A3-9811-E976-C511A6D7970E}"/>
                </a:ext>
              </a:extLst>
            </p:cNvPr>
            <p:cNvSpPr/>
            <p:nvPr/>
          </p:nvSpPr>
          <p:spPr>
            <a:xfrm>
              <a:off x="10742612" y="3429000"/>
              <a:ext cx="1468754" cy="3429000"/>
            </a:xfrm>
            <a:custGeom>
              <a:avLst/>
              <a:gdLst>
                <a:gd name="connsiteX0" fmla="*/ 0 w 1468754"/>
                <a:gd name="connsiteY0" fmla="*/ 2004695 h 3429000"/>
                <a:gd name="connsiteX1" fmla="*/ 0 w 1468754"/>
                <a:gd name="connsiteY1" fmla="*/ 0 h 3429000"/>
                <a:gd name="connsiteX2" fmla="*/ 149860 w 1468754"/>
                <a:gd name="connsiteY2" fmla="*/ 281940 h 3429000"/>
                <a:gd name="connsiteX3" fmla="*/ 1258888 w 1468754"/>
                <a:gd name="connsiteY3" fmla="*/ 1029653 h 3429000"/>
                <a:gd name="connsiteX4" fmla="*/ 1468755 w 1468754"/>
                <a:gd name="connsiteY4" fmla="*/ 1424305 h 3429000"/>
                <a:gd name="connsiteX5" fmla="*/ 1468755 w 1468754"/>
                <a:gd name="connsiteY5" fmla="*/ 3429000 h 3429000"/>
                <a:gd name="connsiteX6" fmla="*/ 1318895 w 1468754"/>
                <a:gd name="connsiteY6" fmla="*/ 3147060 h 3429000"/>
                <a:gd name="connsiteX7" fmla="*/ 209867 w 1468754"/>
                <a:gd name="connsiteY7" fmla="*/ 2399030 h 3429000"/>
                <a:gd name="connsiteX8" fmla="*/ 0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0" y="2004695"/>
                  </a:moveTo>
                  <a:lnTo>
                    <a:pt x="0" y="0"/>
                  </a:lnTo>
                  <a:cubicBezTo>
                    <a:pt x="0" y="113030"/>
                    <a:pt x="56198" y="218758"/>
                    <a:pt x="149860" y="281940"/>
                  </a:cubicBezTo>
                  <a:lnTo>
                    <a:pt x="1258888" y="1029653"/>
                  </a:lnTo>
                  <a:cubicBezTo>
                    <a:pt x="1390015" y="1118235"/>
                    <a:pt x="1468755" y="1265872"/>
                    <a:pt x="1468755" y="1424305"/>
                  </a:cubicBezTo>
                  <a:lnTo>
                    <a:pt x="1468755" y="3429000"/>
                  </a:lnTo>
                  <a:cubicBezTo>
                    <a:pt x="1468755" y="3315970"/>
                    <a:pt x="1412558" y="3210243"/>
                    <a:pt x="1318895" y="3147060"/>
                  </a:cubicBezTo>
                  <a:lnTo>
                    <a:pt x="209867" y="2399030"/>
                  </a:lnTo>
                  <a:cubicBezTo>
                    <a:pt x="78740" y="2310765"/>
                    <a:pt x="0" y="2162810"/>
                    <a:pt x="0" y="2004695"/>
                  </a:cubicBezTo>
                  <a:close/>
                </a:path>
              </a:pathLst>
            </a:custGeom>
            <a:solidFill>
              <a:srgbClr val="002E87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266DF42-3FAA-DE07-A883-39DE961B41D9}"/>
                </a:ext>
              </a:extLst>
            </p:cNvPr>
            <p:cNvSpPr/>
            <p:nvPr/>
          </p:nvSpPr>
          <p:spPr>
            <a:xfrm>
              <a:off x="12211050" y="3429000"/>
              <a:ext cx="1468754" cy="3429000"/>
            </a:xfrm>
            <a:custGeom>
              <a:avLst/>
              <a:gdLst>
                <a:gd name="connsiteX0" fmla="*/ 1468755 w 1468754"/>
                <a:gd name="connsiteY0" fmla="*/ 2004695 h 3429000"/>
                <a:gd name="connsiteX1" fmla="*/ 1468755 w 1468754"/>
                <a:gd name="connsiteY1" fmla="*/ 0 h 3429000"/>
                <a:gd name="connsiteX2" fmla="*/ 1318895 w 1468754"/>
                <a:gd name="connsiteY2" fmla="*/ 281940 h 3429000"/>
                <a:gd name="connsiteX3" fmla="*/ 209867 w 1468754"/>
                <a:gd name="connsiteY3" fmla="*/ 1029970 h 3429000"/>
                <a:gd name="connsiteX4" fmla="*/ 0 w 1468754"/>
                <a:gd name="connsiteY4" fmla="*/ 1424622 h 3429000"/>
                <a:gd name="connsiteX5" fmla="*/ 0 w 1468754"/>
                <a:gd name="connsiteY5" fmla="*/ 3429000 h 3429000"/>
                <a:gd name="connsiteX6" fmla="*/ 149860 w 1468754"/>
                <a:gd name="connsiteY6" fmla="*/ 3147060 h 3429000"/>
                <a:gd name="connsiteX7" fmla="*/ 1258888 w 1468754"/>
                <a:gd name="connsiteY7" fmla="*/ 2399030 h 3429000"/>
                <a:gd name="connsiteX8" fmla="*/ 1468755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1468755" y="2004695"/>
                  </a:moveTo>
                  <a:lnTo>
                    <a:pt x="1468755" y="0"/>
                  </a:lnTo>
                  <a:cubicBezTo>
                    <a:pt x="1468755" y="113030"/>
                    <a:pt x="1412558" y="218758"/>
                    <a:pt x="1318895" y="281940"/>
                  </a:cubicBezTo>
                  <a:lnTo>
                    <a:pt x="209867" y="1029970"/>
                  </a:lnTo>
                  <a:cubicBezTo>
                    <a:pt x="78740" y="1118553"/>
                    <a:pt x="0" y="1266190"/>
                    <a:pt x="0" y="1424622"/>
                  </a:cubicBezTo>
                  <a:lnTo>
                    <a:pt x="0" y="3429000"/>
                  </a:lnTo>
                  <a:cubicBezTo>
                    <a:pt x="0" y="3315970"/>
                    <a:pt x="56198" y="3210243"/>
                    <a:pt x="149860" y="3147060"/>
                  </a:cubicBezTo>
                  <a:lnTo>
                    <a:pt x="1258888" y="2399030"/>
                  </a:lnTo>
                  <a:cubicBezTo>
                    <a:pt x="1390015" y="2310765"/>
                    <a:pt x="1468755" y="2162810"/>
                    <a:pt x="1468755" y="2004695"/>
                  </a:cubicBezTo>
                  <a:close/>
                </a:path>
              </a:pathLst>
            </a:custGeom>
            <a:solidFill>
              <a:srgbClr val="0072CE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0DE88-C14C-5A5A-80FC-0F54815BA2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5A3A46-83B5-1643-E608-499EB7CAFC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2C323-6CF2-E4F0-3338-AEC7654CA3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6871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 (3 elementi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914400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914400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7" name="Graphic 4">
            <a:extLst>
              <a:ext uri="{FF2B5EF4-FFF2-40B4-BE49-F238E27FC236}">
                <a16:creationId xmlns:a16="http://schemas.microsoft.com/office/drawing/2014/main" id="{DB5ED960-F0FA-2617-E909-4B62DEFA85D1}"/>
              </a:ext>
            </a:extLst>
          </p:cNvPr>
          <p:cNvGrpSpPr/>
          <p:nvPr/>
        </p:nvGrpSpPr>
        <p:grpSpPr>
          <a:xfrm>
            <a:off x="9254067" y="0"/>
            <a:ext cx="1958128" cy="2286000"/>
            <a:chOff x="9254067" y="0"/>
            <a:chExt cx="1958128" cy="2286000"/>
          </a:xfrm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B85EFB52-19F1-DFBB-6AE2-4D44A8DAFDC9}"/>
                </a:ext>
              </a:extLst>
            </p:cNvPr>
            <p:cNvSpPr/>
            <p:nvPr/>
          </p:nvSpPr>
          <p:spPr>
            <a:xfrm>
              <a:off x="9254067" y="0"/>
              <a:ext cx="979169" cy="2286000"/>
            </a:xfrm>
            <a:custGeom>
              <a:avLst/>
              <a:gdLst>
                <a:gd name="connsiteX0" fmla="*/ 0 w 979169"/>
                <a:gd name="connsiteY0" fmla="*/ 1336463 h 2286000"/>
                <a:gd name="connsiteX1" fmla="*/ 0 w 979169"/>
                <a:gd name="connsiteY1" fmla="*/ 0 h 2286000"/>
                <a:gd name="connsiteX2" fmla="*/ 99907 w 979169"/>
                <a:gd name="connsiteY2" fmla="*/ 187960 h 2286000"/>
                <a:gd name="connsiteX3" fmla="*/ 839258 w 979169"/>
                <a:gd name="connsiteY3" fmla="*/ 686647 h 2286000"/>
                <a:gd name="connsiteX4" fmla="*/ 979170 w 979169"/>
                <a:gd name="connsiteY4" fmla="*/ 949748 h 2286000"/>
                <a:gd name="connsiteX5" fmla="*/ 979170 w 979169"/>
                <a:gd name="connsiteY5" fmla="*/ 2286000 h 2286000"/>
                <a:gd name="connsiteX6" fmla="*/ 879263 w 979169"/>
                <a:gd name="connsiteY6" fmla="*/ 2098040 h 2286000"/>
                <a:gd name="connsiteX7" fmla="*/ 139912 w 979169"/>
                <a:gd name="connsiteY7" fmla="*/ 1599565 h 2286000"/>
                <a:gd name="connsiteX8" fmla="*/ 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0" y="1336463"/>
                  </a:moveTo>
                  <a:lnTo>
                    <a:pt x="0" y="0"/>
                  </a:lnTo>
                  <a:cubicBezTo>
                    <a:pt x="0" y="75353"/>
                    <a:pt x="37465" y="145838"/>
                    <a:pt x="99907" y="187960"/>
                  </a:cubicBezTo>
                  <a:lnTo>
                    <a:pt x="839258" y="686647"/>
                  </a:lnTo>
                  <a:cubicBezTo>
                    <a:pt x="926677" y="745702"/>
                    <a:pt x="979170" y="844127"/>
                    <a:pt x="979170" y="949748"/>
                  </a:cubicBezTo>
                  <a:lnTo>
                    <a:pt x="979170" y="2286000"/>
                  </a:lnTo>
                  <a:cubicBezTo>
                    <a:pt x="979170" y="2210647"/>
                    <a:pt x="941705" y="2140162"/>
                    <a:pt x="879263" y="2098040"/>
                  </a:cubicBezTo>
                  <a:lnTo>
                    <a:pt x="139912" y="1599565"/>
                  </a:lnTo>
                  <a:cubicBezTo>
                    <a:pt x="52493" y="1540510"/>
                    <a:pt x="0" y="1441873"/>
                    <a:pt x="0" y="1336463"/>
                  </a:cubicBezTo>
                  <a:close/>
                </a:path>
              </a:pathLst>
            </a:custGeom>
            <a:solidFill>
              <a:srgbClr val="002E87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B85DE7C-B7AD-6BE8-F174-C00F50686509}"/>
                </a:ext>
              </a:extLst>
            </p:cNvPr>
            <p:cNvSpPr/>
            <p:nvPr/>
          </p:nvSpPr>
          <p:spPr>
            <a:xfrm>
              <a:off x="10233025" y="0"/>
              <a:ext cx="979169" cy="2286000"/>
            </a:xfrm>
            <a:custGeom>
              <a:avLst/>
              <a:gdLst>
                <a:gd name="connsiteX0" fmla="*/ 979170 w 979169"/>
                <a:gd name="connsiteY0" fmla="*/ 1336463 h 2286000"/>
                <a:gd name="connsiteX1" fmla="*/ 979170 w 979169"/>
                <a:gd name="connsiteY1" fmla="*/ 0 h 2286000"/>
                <a:gd name="connsiteX2" fmla="*/ 879263 w 979169"/>
                <a:gd name="connsiteY2" fmla="*/ 187960 h 2286000"/>
                <a:gd name="connsiteX3" fmla="*/ 139912 w 979169"/>
                <a:gd name="connsiteY3" fmla="*/ 686435 h 2286000"/>
                <a:gd name="connsiteX4" fmla="*/ 0 w 979169"/>
                <a:gd name="connsiteY4" fmla="*/ 949537 h 2286000"/>
                <a:gd name="connsiteX5" fmla="*/ 0 w 979169"/>
                <a:gd name="connsiteY5" fmla="*/ 2286000 h 2286000"/>
                <a:gd name="connsiteX6" fmla="*/ 99907 w 979169"/>
                <a:gd name="connsiteY6" fmla="*/ 2098040 h 2286000"/>
                <a:gd name="connsiteX7" fmla="*/ 839258 w 979169"/>
                <a:gd name="connsiteY7" fmla="*/ 1599565 h 2286000"/>
                <a:gd name="connsiteX8" fmla="*/ 97917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979170" y="1336463"/>
                  </a:moveTo>
                  <a:lnTo>
                    <a:pt x="979170" y="0"/>
                  </a:lnTo>
                  <a:cubicBezTo>
                    <a:pt x="979170" y="75353"/>
                    <a:pt x="941705" y="145838"/>
                    <a:pt x="879263" y="187960"/>
                  </a:cubicBezTo>
                  <a:lnTo>
                    <a:pt x="139912" y="686435"/>
                  </a:lnTo>
                  <a:cubicBezTo>
                    <a:pt x="52493" y="745490"/>
                    <a:pt x="0" y="843915"/>
                    <a:pt x="0" y="949537"/>
                  </a:cubicBezTo>
                  <a:lnTo>
                    <a:pt x="0" y="2286000"/>
                  </a:lnTo>
                  <a:cubicBezTo>
                    <a:pt x="0" y="2210647"/>
                    <a:pt x="37465" y="2140162"/>
                    <a:pt x="99907" y="2098040"/>
                  </a:cubicBezTo>
                  <a:lnTo>
                    <a:pt x="839258" y="1599565"/>
                  </a:lnTo>
                  <a:cubicBezTo>
                    <a:pt x="926677" y="1540510"/>
                    <a:pt x="979170" y="1441873"/>
                    <a:pt x="979170" y="1336463"/>
                  </a:cubicBezTo>
                  <a:close/>
                </a:path>
              </a:pathLst>
            </a:custGeom>
            <a:solidFill>
              <a:srgbClr val="0072CE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6" name="Graphic 4">
            <a:extLst>
              <a:ext uri="{FF2B5EF4-FFF2-40B4-BE49-F238E27FC236}">
                <a16:creationId xmlns:a16="http://schemas.microsoft.com/office/drawing/2014/main" id="{DF2C0F18-ED50-CB20-3644-79832FAE12F4}"/>
              </a:ext>
            </a:extLst>
          </p:cNvPr>
          <p:cNvGrpSpPr/>
          <p:nvPr/>
        </p:nvGrpSpPr>
        <p:grpSpPr>
          <a:xfrm>
            <a:off x="10233025" y="2286000"/>
            <a:ext cx="1958128" cy="2286000"/>
            <a:chOff x="10233025" y="2286000"/>
            <a:chExt cx="1958128" cy="2286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BD75D78E-D9EF-CBD6-77E7-3CECBF96CA93}"/>
                </a:ext>
              </a:extLst>
            </p:cNvPr>
            <p:cNvSpPr/>
            <p:nvPr/>
          </p:nvSpPr>
          <p:spPr>
            <a:xfrm>
              <a:off x="10233025" y="2286000"/>
              <a:ext cx="979169" cy="2286000"/>
            </a:xfrm>
            <a:custGeom>
              <a:avLst/>
              <a:gdLst>
                <a:gd name="connsiteX0" fmla="*/ 0 w 979169"/>
                <a:gd name="connsiteY0" fmla="*/ 1336463 h 2286000"/>
                <a:gd name="connsiteX1" fmla="*/ 0 w 979169"/>
                <a:gd name="connsiteY1" fmla="*/ 0 h 2286000"/>
                <a:gd name="connsiteX2" fmla="*/ 99907 w 979169"/>
                <a:gd name="connsiteY2" fmla="*/ 187960 h 2286000"/>
                <a:gd name="connsiteX3" fmla="*/ 839258 w 979169"/>
                <a:gd name="connsiteY3" fmla="*/ 686435 h 2286000"/>
                <a:gd name="connsiteX4" fmla="*/ 979170 w 979169"/>
                <a:gd name="connsiteY4" fmla="*/ 949537 h 2286000"/>
                <a:gd name="connsiteX5" fmla="*/ 979170 w 979169"/>
                <a:gd name="connsiteY5" fmla="*/ 2286000 h 2286000"/>
                <a:gd name="connsiteX6" fmla="*/ 879263 w 979169"/>
                <a:gd name="connsiteY6" fmla="*/ 2098040 h 2286000"/>
                <a:gd name="connsiteX7" fmla="*/ 139912 w 979169"/>
                <a:gd name="connsiteY7" fmla="*/ 1599353 h 2286000"/>
                <a:gd name="connsiteX8" fmla="*/ 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0" y="1336463"/>
                  </a:moveTo>
                  <a:lnTo>
                    <a:pt x="0" y="0"/>
                  </a:lnTo>
                  <a:cubicBezTo>
                    <a:pt x="0" y="75353"/>
                    <a:pt x="37465" y="145838"/>
                    <a:pt x="99907" y="187960"/>
                  </a:cubicBezTo>
                  <a:lnTo>
                    <a:pt x="839258" y="686435"/>
                  </a:lnTo>
                  <a:cubicBezTo>
                    <a:pt x="926677" y="745490"/>
                    <a:pt x="979170" y="843915"/>
                    <a:pt x="979170" y="949537"/>
                  </a:cubicBezTo>
                  <a:lnTo>
                    <a:pt x="979170" y="2286000"/>
                  </a:lnTo>
                  <a:cubicBezTo>
                    <a:pt x="979170" y="2210647"/>
                    <a:pt x="941705" y="2140162"/>
                    <a:pt x="879263" y="2098040"/>
                  </a:cubicBezTo>
                  <a:lnTo>
                    <a:pt x="139912" y="1599353"/>
                  </a:lnTo>
                  <a:cubicBezTo>
                    <a:pt x="52493" y="1540510"/>
                    <a:pt x="0" y="1441873"/>
                    <a:pt x="0" y="1336463"/>
                  </a:cubicBezTo>
                  <a:close/>
                </a:path>
              </a:pathLst>
            </a:custGeom>
            <a:solidFill>
              <a:srgbClr val="002E87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A7FA20D7-3CD8-BF23-FAF0-A78C882226D6}"/>
                </a:ext>
              </a:extLst>
            </p:cNvPr>
            <p:cNvSpPr/>
            <p:nvPr/>
          </p:nvSpPr>
          <p:spPr>
            <a:xfrm>
              <a:off x="11211983" y="2286000"/>
              <a:ext cx="979169" cy="2286000"/>
            </a:xfrm>
            <a:custGeom>
              <a:avLst/>
              <a:gdLst>
                <a:gd name="connsiteX0" fmla="*/ 979170 w 979169"/>
                <a:gd name="connsiteY0" fmla="*/ 1336463 h 2286000"/>
                <a:gd name="connsiteX1" fmla="*/ 979170 w 979169"/>
                <a:gd name="connsiteY1" fmla="*/ 0 h 2286000"/>
                <a:gd name="connsiteX2" fmla="*/ 879263 w 979169"/>
                <a:gd name="connsiteY2" fmla="*/ 187960 h 2286000"/>
                <a:gd name="connsiteX3" fmla="*/ 139912 w 979169"/>
                <a:gd name="connsiteY3" fmla="*/ 686647 h 2286000"/>
                <a:gd name="connsiteX4" fmla="*/ 0 w 979169"/>
                <a:gd name="connsiteY4" fmla="*/ 949748 h 2286000"/>
                <a:gd name="connsiteX5" fmla="*/ 0 w 979169"/>
                <a:gd name="connsiteY5" fmla="*/ 2286000 h 2286000"/>
                <a:gd name="connsiteX6" fmla="*/ 99907 w 979169"/>
                <a:gd name="connsiteY6" fmla="*/ 2098040 h 2286000"/>
                <a:gd name="connsiteX7" fmla="*/ 839258 w 979169"/>
                <a:gd name="connsiteY7" fmla="*/ 1599353 h 2286000"/>
                <a:gd name="connsiteX8" fmla="*/ 97917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979170" y="1336463"/>
                  </a:moveTo>
                  <a:lnTo>
                    <a:pt x="979170" y="0"/>
                  </a:lnTo>
                  <a:cubicBezTo>
                    <a:pt x="979170" y="75353"/>
                    <a:pt x="941705" y="145838"/>
                    <a:pt x="879263" y="187960"/>
                  </a:cubicBezTo>
                  <a:lnTo>
                    <a:pt x="139912" y="686647"/>
                  </a:lnTo>
                  <a:cubicBezTo>
                    <a:pt x="52493" y="745702"/>
                    <a:pt x="0" y="844127"/>
                    <a:pt x="0" y="949748"/>
                  </a:cubicBezTo>
                  <a:lnTo>
                    <a:pt x="0" y="2286000"/>
                  </a:lnTo>
                  <a:cubicBezTo>
                    <a:pt x="0" y="2210647"/>
                    <a:pt x="37465" y="2140162"/>
                    <a:pt x="99907" y="2098040"/>
                  </a:cubicBezTo>
                  <a:lnTo>
                    <a:pt x="839258" y="1599353"/>
                  </a:lnTo>
                  <a:cubicBezTo>
                    <a:pt x="926677" y="1540510"/>
                    <a:pt x="979170" y="1441873"/>
                    <a:pt x="979170" y="1336463"/>
                  </a:cubicBezTo>
                  <a:close/>
                </a:path>
              </a:pathLst>
            </a:custGeom>
            <a:solidFill>
              <a:srgbClr val="0072CE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9" name="Graphic 4">
            <a:extLst>
              <a:ext uri="{FF2B5EF4-FFF2-40B4-BE49-F238E27FC236}">
                <a16:creationId xmlns:a16="http://schemas.microsoft.com/office/drawing/2014/main" id="{B1D8A455-9515-D547-FB79-65B208CE4F16}"/>
              </a:ext>
            </a:extLst>
          </p:cNvPr>
          <p:cNvGrpSpPr/>
          <p:nvPr/>
        </p:nvGrpSpPr>
        <p:grpSpPr>
          <a:xfrm>
            <a:off x="9254067" y="4572000"/>
            <a:ext cx="1958128" cy="2286000"/>
            <a:chOff x="9254067" y="4572000"/>
            <a:chExt cx="1958128" cy="2286000"/>
          </a:xfrm>
        </p:grpSpPr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7054A07D-173F-56B9-187F-F1E24CBCC775}"/>
                </a:ext>
              </a:extLst>
            </p:cNvPr>
            <p:cNvSpPr/>
            <p:nvPr/>
          </p:nvSpPr>
          <p:spPr>
            <a:xfrm>
              <a:off x="9254067" y="4572000"/>
              <a:ext cx="979169" cy="2286000"/>
            </a:xfrm>
            <a:custGeom>
              <a:avLst/>
              <a:gdLst>
                <a:gd name="connsiteX0" fmla="*/ 0 w 979169"/>
                <a:gd name="connsiteY0" fmla="*/ 1336463 h 2286000"/>
                <a:gd name="connsiteX1" fmla="*/ 0 w 979169"/>
                <a:gd name="connsiteY1" fmla="*/ 0 h 2286000"/>
                <a:gd name="connsiteX2" fmla="*/ 99907 w 979169"/>
                <a:gd name="connsiteY2" fmla="*/ 187960 h 2286000"/>
                <a:gd name="connsiteX3" fmla="*/ 839258 w 979169"/>
                <a:gd name="connsiteY3" fmla="*/ 686646 h 2286000"/>
                <a:gd name="connsiteX4" fmla="*/ 979170 w 979169"/>
                <a:gd name="connsiteY4" fmla="*/ 949748 h 2286000"/>
                <a:gd name="connsiteX5" fmla="*/ 979170 w 979169"/>
                <a:gd name="connsiteY5" fmla="*/ 2286000 h 2286000"/>
                <a:gd name="connsiteX6" fmla="*/ 879263 w 979169"/>
                <a:gd name="connsiteY6" fmla="*/ 2098040 h 2286000"/>
                <a:gd name="connsiteX7" fmla="*/ 139912 w 979169"/>
                <a:gd name="connsiteY7" fmla="*/ 1599565 h 2286000"/>
                <a:gd name="connsiteX8" fmla="*/ 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0" y="1336463"/>
                  </a:moveTo>
                  <a:lnTo>
                    <a:pt x="0" y="0"/>
                  </a:lnTo>
                  <a:cubicBezTo>
                    <a:pt x="0" y="75354"/>
                    <a:pt x="37465" y="145838"/>
                    <a:pt x="99907" y="187960"/>
                  </a:cubicBezTo>
                  <a:lnTo>
                    <a:pt x="839258" y="686646"/>
                  </a:lnTo>
                  <a:cubicBezTo>
                    <a:pt x="926677" y="745702"/>
                    <a:pt x="979170" y="844127"/>
                    <a:pt x="979170" y="949748"/>
                  </a:cubicBezTo>
                  <a:lnTo>
                    <a:pt x="979170" y="2286000"/>
                  </a:lnTo>
                  <a:cubicBezTo>
                    <a:pt x="979170" y="2210647"/>
                    <a:pt x="941705" y="2140162"/>
                    <a:pt x="879263" y="2098040"/>
                  </a:cubicBezTo>
                  <a:lnTo>
                    <a:pt x="139912" y="1599565"/>
                  </a:lnTo>
                  <a:cubicBezTo>
                    <a:pt x="52493" y="1540510"/>
                    <a:pt x="0" y="1441873"/>
                    <a:pt x="0" y="1336463"/>
                  </a:cubicBezTo>
                  <a:close/>
                </a:path>
              </a:pathLst>
            </a:custGeom>
            <a:solidFill>
              <a:srgbClr val="002E87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F97BBB3A-E836-4F58-1BCB-0E560EFA4ACA}"/>
                </a:ext>
              </a:extLst>
            </p:cNvPr>
            <p:cNvSpPr/>
            <p:nvPr/>
          </p:nvSpPr>
          <p:spPr>
            <a:xfrm>
              <a:off x="10233025" y="4572000"/>
              <a:ext cx="979169" cy="2286000"/>
            </a:xfrm>
            <a:custGeom>
              <a:avLst/>
              <a:gdLst>
                <a:gd name="connsiteX0" fmla="*/ 979170 w 979169"/>
                <a:gd name="connsiteY0" fmla="*/ 1336463 h 2286000"/>
                <a:gd name="connsiteX1" fmla="*/ 979170 w 979169"/>
                <a:gd name="connsiteY1" fmla="*/ 0 h 2286000"/>
                <a:gd name="connsiteX2" fmla="*/ 879263 w 979169"/>
                <a:gd name="connsiteY2" fmla="*/ 187960 h 2286000"/>
                <a:gd name="connsiteX3" fmla="*/ 139912 w 979169"/>
                <a:gd name="connsiteY3" fmla="*/ 686646 h 2286000"/>
                <a:gd name="connsiteX4" fmla="*/ 0 w 979169"/>
                <a:gd name="connsiteY4" fmla="*/ 949748 h 2286000"/>
                <a:gd name="connsiteX5" fmla="*/ 0 w 979169"/>
                <a:gd name="connsiteY5" fmla="*/ 2286000 h 2286000"/>
                <a:gd name="connsiteX6" fmla="*/ 99907 w 979169"/>
                <a:gd name="connsiteY6" fmla="*/ 2098040 h 2286000"/>
                <a:gd name="connsiteX7" fmla="*/ 839258 w 979169"/>
                <a:gd name="connsiteY7" fmla="*/ 1599565 h 2286000"/>
                <a:gd name="connsiteX8" fmla="*/ 979170 w 979169"/>
                <a:gd name="connsiteY8" fmla="*/ 1336463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9169" h="2286000">
                  <a:moveTo>
                    <a:pt x="979170" y="1336463"/>
                  </a:moveTo>
                  <a:lnTo>
                    <a:pt x="979170" y="0"/>
                  </a:lnTo>
                  <a:cubicBezTo>
                    <a:pt x="979170" y="75354"/>
                    <a:pt x="941705" y="145838"/>
                    <a:pt x="879263" y="187960"/>
                  </a:cubicBezTo>
                  <a:lnTo>
                    <a:pt x="139912" y="686646"/>
                  </a:lnTo>
                  <a:cubicBezTo>
                    <a:pt x="52493" y="745702"/>
                    <a:pt x="0" y="844127"/>
                    <a:pt x="0" y="949748"/>
                  </a:cubicBezTo>
                  <a:lnTo>
                    <a:pt x="0" y="2286000"/>
                  </a:lnTo>
                  <a:cubicBezTo>
                    <a:pt x="0" y="2210647"/>
                    <a:pt x="37465" y="2140162"/>
                    <a:pt x="99907" y="2098040"/>
                  </a:cubicBezTo>
                  <a:lnTo>
                    <a:pt x="839258" y="1599565"/>
                  </a:lnTo>
                  <a:cubicBezTo>
                    <a:pt x="926677" y="1540510"/>
                    <a:pt x="979170" y="1441873"/>
                    <a:pt x="979170" y="1336463"/>
                  </a:cubicBezTo>
                  <a:close/>
                </a:path>
              </a:pathLst>
            </a:custGeom>
            <a:solidFill>
              <a:srgbClr val="0072CE"/>
            </a:solidFill>
            <a:ln w="211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78E42-4EFF-A512-ED93-35937F7D94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3432A0-E5D7-68BB-B309-90439748AA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43348-E648-D29E-235E-3ABC98C0D1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335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 Tiitelslaid (muster 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8BBD0A14-00E8-D537-72D6-3CB7FB1BCB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096000" y="0"/>
            <a:ext cx="12191998" cy="6857998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497626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497626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640310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 Tiitelslaid (muster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8BBD0A14-00E8-D537-72D6-3CB7FB1BCB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096001" y="0"/>
            <a:ext cx="12191996" cy="6857998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CCD59CF-7D0C-64E0-880A-82C337332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5CFCEE8-97E1-CB35-C42B-C3ADE313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3182C0-473D-6E1F-0C58-59EB067818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AE18E-5DB3-4E58-AF78-7E74142D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115" y="1488163"/>
            <a:ext cx="4976260" cy="2387600"/>
          </a:xfrm>
        </p:spPr>
        <p:txBody>
          <a:bodyPr anchor="b"/>
          <a:lstStyle>
            <a:lvl1pPr algn="l">
              <a:defRPr sz="6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DC3CD-1339-4E9F-B25D-BF77B165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4976260" cy="1655762"/>
          </a:xfrm>
        </p:spPr>
        <p:txBody>
          <a:bodyPr/>
          <a:lstStyle>
            <a:lvl1pPr marL="0" indent="0" algn="l">
              <a:buNone/>
              <a:defRPr sz="2400" spc="-15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352826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 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2371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mene jao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C69A3DC-82A2-185E-5AB8-BD65E7BBB0E1}"/>
              </a:ext>
            </a:extLst>
          </p:cNvPr>
          <p:cNvSpPr/>
          <p:nvPr userDrawn="1"/>
        </p:nvSpPr>
        <p:spPr>
          <a:xfrm>
            <a:off x="4064000" y="0"/>
            <a:ext cx="4064000" cy="6858000"/>
          </a:xfrm>
          <a:prstGeom prst="rect">
            <a:avLst/>
          </a:prstGeom>
          <a:solidFill>
            <a:srgbClr val="002E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AB41A4-D4E5-00BC-7747-37521F2AF173}"/>
              </a:ext>
            </a:extLst>
          </p:cNvPr>
          <p:cNvSpPr/>
          <p:nvPr userDrawn="1"/>
        </p:nvSpPr>
        <p:spPr>
          <a:xfrm>
            <a:off x="8128000" y="0"/>
            <a:ext cx="4064000" cy="6858000"/>
          </a:xfrm>
          <a:prstGeom prst="rect">
            <a:avLst/>
          </a:prstGeom>
          <a:solidFill>
            <a:srgbClr val="007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C6F0AE-B319-6A13-0FA7-53062F484F30}"/>
              </a:ext>
            </a:extLst>
          </p:cNvPr>
          <p:cNvSpPr/>
          <p:nvPr userDrawn="1"/>
        </p:nvSpPr>
        <p:spPr>
          <a:xfrm>
            <a:off x="0" y="0"/>
            <a:ext cx="406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3B608D9A-C5CA-6622-C837-F89ED11B048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537" y="2860430"/>
            <a:ext cx="2828925" cy="31178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70EEDFAC-EE99-4787-4EBE-359B1F603E5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81537" y="2860430"/>
            <a:ext cx="2828925" cy="31178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78B8870-B79E-F725-2818-0602FE99B1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745537" y="2860430"/>
            <a:ext cx="2828925" cy="31178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</p:spTree>
    <p:extLst>
      <p:ext uri="{BB962C8B-B14F-4D97-AF65-F5344CB8AC3E}">
        <p14:creationId xmlns:p14="http://schemas.microsoft.com/office/powerpoint/2010/main" val="18718179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sitaad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2290DCC1-B421-4117-5858-4BFBC615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14" y="2200989"/>
            <a:ext cx="11077023" cy="24560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66025EA-2E2D-F79A-2574-AF80216D9AEE}"/>
              </a:ext>
            </a:extLst>
          </p:cNvPr>
          <p:cNvGrpSpPr/>
          <p:nvPr userDrawn="1"/>
        </p:nvGrpSpPr>
        <p:grpSpPr>
          <a:xfrm>
            <a:off x="5706110" y="1096593"/>
            <a:ext cx="779864" cy="911431"/>
            <a:chOff x="5706110" y="1117600"/>
            <a:chExt cx="779864" cy="911431"/>
          </a:xfrm>
        </p:grpSpPr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69D6A42C-C9E2-84DB-DF66-D223FE1B7F90}"/>
                </a:ext>
              </a:extLst>
            </p:cNvPr>
            <p:cNvSpPr/>
            <p:nvPr/>
          </p:nvSpPr>
          <p:spPr>
            <a:xfrm>
              <a:off x="5706110" y="1117600"/>
              <a:ext cx="389974" cy="911431"/>
            </a:xfrm>
            <a:custGeom>
              <a:avLst/>
              <a:gdLst>
                <a:gd name="connsiteX0" fmla="*/ 0 w 389974"/>
                <a:gd name="connsiteY0" fmla="*/ 532850 h 911431"/>
                <a:gd name="connsiteX1" fmla="*/ 0 w 389974"/>
                <a:gd name="connsiteY1" fmla="*/ 0 h 911431"/>
                <a:gd name="connsiteX2" fmla="*/ 39790 w 389974"/>
                <a:gd name="connsiteY2" fmla="*/ 74940 h 911431"/>
                <a:gd name="connsiteX3" fmla="*/ 334252 w 389974"/>
                <a:gd name="connsiteY3" fmla="*/ 273767 h 911431"/>
                <a:gd name="connsiteX4" fmla="*/ 389974 w 389974"/>
                <a:gd name="connsiteY4" fmla="*/ 378666 h 911431"/>
                <a:gd name="connsiteX5" fmla="*/ 389974 w 389974"/>
                <a:gd name="connsiteY5" fmla="*/ 911431 h 911431"/>
                <a:gd name="connsiteX6" fmla="*/ 350184 w 389974"/>
                <a:gd name="connsiteY6" fmla="*/ 836491 h 911431"/>
                <a:gd name="connsiteX7" fmla="*/ 55723 w 389974"/>
                <a:gd name="connsiteY7" fmla="*/ 637749 h 911431"/>
                <a:gd name="connsiteX8" fmla="*/ 0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0" y="532850"/>
                  </a:moveTo>
                  <a:lnTo>
                    <a:pt x="0" y="0"/>
                  </a:lnTo>
                  <a:cubicBezTo>
                    <a:pt x="0" y="30043"/>
                    <a:pt x="14921" y="58146"/>
                    <a:pt x="39790" y="74940"/>
                  </a:cubicBezTo>
                  <a:lnTo>
                    <a:pt x="334252" y="273767"/>
                  </a:lnTo>
                  <a:cubicBezTo>
                    <a:pt x="369068" y="297312"/>
                    <a:pt x="389974" y="336554"/>
                    <a:pt x="389974" y="378666"/>
                  </a:cubicBezTo>
                  <a:lnTo>
                    <a:pt x="389974" y="911431"/>
                  </a:lnTo>
                  <a:cubicBezTo>
                    <a:pt x="389974" y="881388"/>
                    <a:pt x="375053" y="853285"/>
                    <a:pt x="350184" y="836491"/>
                  </a:cubicBezTo>
                  <a:lnTo>
                    <a:pt x="55723" y="637749"/>
                  </a:lnTo>
                  <a:cubicBezTo>
                    <a:pt x="20907" y="614203"/>
                    <a:pt x="0" y="574877"/>
                    <a:pt x="0" y="532850"/>
                  </a:cubicBezTo>
                  <a:close/>
                </a:path>
              </a:pathLst>
            </a:custGeom>
            <a:solidFill>
              <a:srgbClr val="0072CE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189F36CC-BCB4-A7E2-0394-BEC5058D16BB}"/>
                </a:ext>
              </a:extLst>
            </p:cNvPr>
            <p:cNvSpPr/>
            <p:nvPr/>
          </p:nvSpPr>
          <p:spPr>
            <a:xfrm>
              <a:off x="6096000" y="1117600"/>
              <a:ext cx="389974" cy="911431"/>
            </a:xfrm>
            <a:custGeom>
              <a:avLst/>
              <a:gdLst>
                <a:gd name="connsiteX0" fmla="*/ 389974 w 389974"/>
                <a:gd name="connsiteY0" fmla="*/ 532850 h 911431"/>
                <a:gd name="connsiteX1" fmla="*/ 389974 w 389974"/>
                <a:gd name="connsiteY1" fmla="*/ 0 h 911431"/>
                <a:gd name="connsiteX2" fmla="*/ 350184 w 389974"/>
                <a:gd name="connsiteY2" fmla="*/ 74940 h 911431"/>
                <a:gd name="connsiteX3" fmla="*/ 55723 w 389974"/>
                <a:gd name="connsiteY3" fmla="*/ 273682 h 911431"/>
                <a:gd name="connsiteX4" fmla="*/ 0 w 389974"/>
                <a:gd name="connsiteY4" fmla="*/ 378581 h 911431"/>
                <a:gd name="connsiteX5" fmla="*/ 0 w 389974"/>
                <a:gd name="connsiteY5" fmla="*/ 911431 h 911431"/>
                <a:gd name="connsiteX6" fmla="*/ 39790 w 389974"/>
                <a:gd name="connsiteY6" fmla="*/ 836491 h 911431"/>
                <a:gd name="connsiteX7" fmla="*/ 334252 w 389974"/>
                <a:gd name="connsiteY7" fmla="*/ 637749 h 911431"/>
                <a:gd name="connsiteX8" fmla="*/ 389974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389974" y="532850"/>
                  </a:moveTo>
                  <a:lnTo>
                    <a:pt x="389974" y="0"/>
                  </a:lnTo>
                  <a:cubicBezTo>
                    <a:pt x="389974" y="30043"/>
                    <a:pt x="375053" y="58146"/>
                    <a:pt x="350184" y="74940"/>
                  </a:cubicBezTo>
                  <a:lnTo>
                    <a:pt x="55723" y="273682"/>
                  </a:lnTo>
                  <a:cubicBezTo>
                    <a:pt x="20907" y="297228"/>
                    <a:pt x="0" y="336470"/>
                    <a:pt x="0" y="378581"/>
                  </a:cubicBezTo>
                  <a:lnTo>
                    <a:pt x="0" y="911431"/>
                  </a:lnTo>
                  <a:cubicBezTo>
                    <a:pt x="0" y="881388"/>
                    <a:pt x="14921" y="853285"/>
                    <a:pt x="39790" y="836491"/>
                  </a:cubicBezTo>
                  <a:lnTo>
                    <a:pt x="334252" y="637749"/>
                  </a:lnTo>
                  <a:cubicBezTo>
                    <a:pt x="369068" y="614203"/>
                    <a:pt x="389974" y="574877"/>
                    <a:pt x="389974" y="532850"/>
                  </a:cubicBezTo>
                  <a:close/>
                </a:path>
              </a:pathLst>
            </a:custGeom>
            <a:solidFill>
              <a:schemeClr val="tx1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F526125-AC47-A7FB-B321-217FB6F805F3}"/>
              </a:ext>
            </a:extLst>
          </p:cNvPr>
          <p:cNvGrpSpPr/>
          <p:nvPr userDrawn="1"/>
        </p:nvGrpSpPr>
        <p:grpSpPr>
          <a:xfrm rot="10800000">
            <a:off x="5706110" y="4849976"/>
            <a:ext cx="779864" cy="911431"/>
            <a:chOff x="5706110" y="1117600"/>
            <a:chExt cx="779864" cy="91143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F4BF3BC2-3426-8667-51FB-2D30257ABF99}"/>
                </a:ext>
              </a:extLst>
            </p:cNvPr>
            <p:cNvSpPr/>
            <p:nvPr/>
          </p:nvSpPr>
          <p:spPr>
            <a:xfrm>
              <a:off x="5706110" y="1117600"/>
              <a:ext cx="389974" cy="911431"/>
            </a:xfrm>
            <a:custGeom>
              <a:avLst/>
              <a:gdLst>
                <a:gd name="connsiteX0" fmla="*/ 0 w 389974"/>
                <a:gd name="connsiteY0" fmla="*/ 532850 h 911431"/>
                <a:gd name="connsiteX1" fmla="*/ 0 w 389974"/>
                <a:gd name="connsiteY1" fmla="*/ 0 h 911431"/>
                <a:gd name="connsiteX2" fmla="*/ 39790 w 389974"/>
                <a:gd name="connsiteY2" fmla="*/ 74940 h 911431"/>
                <a:gd name="connsiteX3" fmla="*/ 334252 w 389974"/>
                <a:gd name="connsiteY3" fmla="*/ 273767 h 911431"/>
                <a:gd name="connsiteX4" fmla="*/ 389974 w 389974"/>
                <a:gd name="connsiteY4" fmla="*/ 378666 h 911431"/>
                <a:gd name="connsiteX5" fmla="*/ 389974 w 389974"/>
                <a:gd name="connsiteY5" fmla="*/ 911431 h 911431"/>
                <a:gd name="connsiteX6" fmla="*/ 350184 w 389974"/>
                <a:gd name="connsiteY6" fmla="*/ 836491 h 911431"/>
                <a:gd name="connsiteX7" fmla="*/ 55723 w 389974"/>
                <a:gd name="connsiteY7" fmla="*/ 637749 h 911431"/>
                <a:gd name="connsiteX8" fmla="*/ 0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0" y="532850"/>
                  </a:moveTo>
                  <a:lnTo>
                    <a:pt x="0" y="0"/>
                  </a:lnTo>
                  <a:cubicBezTo>
                    <a:pt x="0" y="30043"/>
                    <a:pt x="14921" y="58146"/>
                    <a:pt x="39790" y="74940"/>
                  </a:cubicBezTo>
                  <a:lnTo>
                    <a:pt x="334252" y="273767"/>
                  </a:lnTo>
                  <a:cubicBezTo>
                    <a:pt x="369068" y="297312"/>
                    <a:pt x="389974" y="336554"/>
                    <a:pt x="389974" y="378666"/>
                  </a:cubicBezTo>
                  <a:lnTo>
                    <a:pt x="389974" y="911431"/>
                  </a:lnTo>
                  <a:cubicBezTo>
                    <a:pt x="389974" y="881388"/>
                    <a:pt x="375053" y="853285"/>
                    <a:pt x="350184" y="836491"/>
                  </a:cubicBezTo>
                  <a:lnTo>
                    <a:pt x="55723" y="637749"/>
                  </a:lnTo>
                  <a:cubicBezTo>
                    <a:pt x="20907" y="614203"/>
                    <a:pt x="0" y="574877"/>
                    <a:pt x="0" y="532850"/>
                  </a:cubicBezTo>
                  <a:close/>
                </a:path>
              </a:pathLst>
            </a:custGeom>
            <a:solidFill>
              <a:srgbClr val="0072CE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F84502C5-54C9-39A2-3589-270C7B0DF3D6}"/>
                </a:ext>
              </a:extLst>
            </p:cNvPr>
            <p:cNvSpPr/>
            <p:nvPr/>
          </p:nvSpPr>
          <p:spPr>
            <a:xfrm>
              <a:off x="6096000" y="1117600"/>
              <a:ext cx="389974" cy="911431"/>
            </a:xfrm>
            <a:custGeom>
              <a:avLst/>
              <a:gdLst>
                <a:gd name="connsiteX0" fmla="*/ 389974 w 389974"/>
                <a:gd name="connsiteY0" fmla="*/ 532850 h 911431"/>
                <a:gd name="connsiteX1" fmla="*/ 389974 w 389974"/>
                <a:gd name="connsiteY1" fmla="*/ 0 h 911431"/>
                <a:gd name="connsiteX2" fmla="*/ 350184 w 389974"/>
                <a:gd name="connsiteY2" fmla="*/ 74940 h 911431"/>
                <a:gd name="connsiteX3" fmla="*/ 55723 w 389974"/>
                <a:gd name="connsiteY3" fmla="*/ 273682 h 911431"/>
                <a:gd name="connsiteX4" fmla="*/ 0 w 389974"/>
                <a:gd name="connsiteY4" fmla="*/ 378581 h 911431"/>
                <a:gd name="connsiteX5" fmla="*/ 0 w 389974"/>
                <a:gd name="connsiteY5" fmla="*/ 911431 h 911431"/>
                <a:gd name="connsiteX6" fmla="*/ 39790 w 389974"/>
                <a:gd name="connsiteY6" fmla="*/ 836491 h 911431"/>
                <a:gd name="connsiteX7" fmla="*/ 334252 w 389974"/>
                <a:gd name="connsiteY7" fmla="*/ 637749 h 911431"/>
                <a:gd name="connsiteX8" fmla="*/ 389974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389974" y="532850"/>
                  </a:moveTo>
                  <a:lnTo>
                    <a:pt x="389974" y="0"/>
                  </a:lnTo>
                  <a:cubicBezTo>
                    <a:pt x="389974" y="30043"/>
                    <a:pt x="375053" y="58146"/>
                    <a:pt x="350184" y="74940"/>
                  </a:cubicBezTo>
                  <a:lnTo>
                    <a:pt x="55723" y="273682"/>
                  </a:lnTo>
                  <a:cubicBezTo>
                    <a:pt x="20907" y="297228"/>
                    <a:pt x="0" y="336470"/>
                    <a:pt x="0" y="378581"/>
                  </a:cubicBezTo>
                  <a:lnTo>
                    <a:pt x="0" y="911431"/>
                  </a:lnTo>
                  <a:cubicBezTo>
                    <a:pt x="0" y="881388"/>
                    <a:pt x="14921" y="853285"/>
                    <a:pt x="39790" y="836491"/>
                  </a:cubicBezTo>
                  <a:lnTo>
                    <a:pt x="334252" y="637749"/>
                  </a:lnTo>
                  <a:cubicBezTo>
                    <a:pt x="369068" y="614203"/>
                    <a:pt x="389974" y="574877"/>
                    <a:pt x="389974" y="532850"/>
                  </a:cubicBezTo>
                  <a:close/>
                </a:path>
              </a:pathLst>
            </a:custGeom>
            <a:solidFill>
              <a:srgbClr val="002E87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4865104-6E87-D361-2561-BA8B60D7D0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FE13F54-DB69-71E0-100C-6C98E98D1D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22229AE-3E23-C73D-A0DC-540915AD2B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0">
                <a:solidFill>
                  <a:srgbClr val="002E87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6154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uk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58B40-AA88-49E2-8792-AD9C9ADF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/>
          <a:lstStyle/>
          <a:p>
            <a:fld id="{1E7498D3-B141-4230-9A6E-1165E0F2A8AF}" type="datetimeFigureOut">
              <a:rPr lang="en-US" smtClean="0"/>
              <a:t>11/1/2022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4DEA79-77BE-464E-9BE2-C1A2E3A3A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925FF-CAE7-40DB-81F6-64DD8222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/>
          <a:lstStyle/>
          <a:p>
            <a:fld id="{60449F8C-1720-47E9-9229-DBBC5A9AAC2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2290DCC1-B421-4117-5858-4BFBC615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549275"/>
            <a:ext cx="5545137" cy="575945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DDCA867-E778-5E21-BB87-9F8E03AB3433}"/>
              </a:ext>
            </a:extLst>
          </p:cNvPr>
          <p:cNvGrpSpPr/>
          <p:nvPr userDrawn="1"/>
        </p:nvGrpSpPr>
        <p:grpSpPr>
          <a:xfrm rot="16200000">
            <a:off x="1856547" y="1714121"/>
            <a:ext cx="2934665" cy="3429758"/>
            <a:chOff x="5706110" y="1117600"/>
            <a:chExt cx="779864" cy="911431"/>
          </a:xfrm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6CC1A42-22E2-F40A-0C51-8BA1E688FB83}"/>
                </a:ext>
              </a:extLst>
            </p:cNvPr>
            <p:cNvSpPr/>
            <p:nvPr/>
          </p:nvSpPr>
          <p:spPr>
            <a:xfrm>
              <a:off x="5706110" y="1117600"/>
              <a:ext cx="389974" cy="911431"/>
            </a:xfrm>
            <a:custGeom>
              <a:avLst/>
              <a:gdLst>
                <a:gd name="connsiteX0" fmla="*/ 0 w 389974"/>
                <a:gd name="connsiteY0" fmla="*/ 532850 h 911431"/>
                <a:gd name="connsiteX1" fmla="*/ 0 w 389974"/>
                <a:gd name="connsiteY1" fmla="*/ 0 h 911431"/>
                <a:gd name="connsiteX2" fmla="*/ 39790 w 389974"/>
                <a:gd name="connsiteY2" fmla="*/ 74940 h 911431"/>
                <a:gd name="connsiteX3" fmla="*/ 334252 w 389974"/>
                <a:gd name="connsiteY3" fmla="*/ 273767 h 911431"/>
                <a:gd name="connsiteX4" fmla="*/ 389974 w 389974"/>
                <a:gd name="connsiteY4" fmla="*/ 378666 h 911431"/>
                <a:gd name="connsiteX5" fmla="*/ 389974 w 389974"/>
                <a:gd name="connsiteY5" fmla="*/ 911431 h 911431"/>
                <a:gd name="connsiteX6" fmla="*/ 350184 w 389974"/>
                <a:gd name="connsiteY6" fmla="*/ 836491 h 911431"/>
                <a:gd name="connsiteX7" fmla="*/ 55723 w 389974"/>
                <a:gd name="connsiteY7" fmla="*/ 637749 h 911431"/>
                <a:gd name="connsiteX8" fmla="*/ 0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0" y="532850"/>
                  </a:moveTo>
                  <a:lnTo>
                    <a:pt x="0" y="0"/>
                  </a:lnTo>
                  <a:cubicBezTo>
                    <a:pt x="0" y="30043"/>
                    <a:pt x="14921" y="58146"/>
                    <a:pt x="39790" y="74940"/>
                  </a:cubicBezTo>
                  <a:lnTo>
                    <a:pt x="334252" y="273767"/>
                  </a:lnTo>
                  <a:cubicBezTo>
                    <a:pt x="369068" y="297312"/>
                    <a:pt x="389974" y="336554"/>
                    <a:pt x="389974" y="378666"/>
                  </a:cubicBezTo>
                  <a:lnTo>
                    <a:pt x="389974" y="911431"/>
                  </a:lnTo>
                  <a:cubicBezTo>
                    <a:pt x="389974" y="881388"/>
                    <a:pt x="375053" y="853285"/>
                    <a:pt x="350184" y="836491"/>
                  </a:cubicBezTo>
                  <a:lnTo>
                    <a:pt x="55723" y="637749"/>
                  </a:lnTo>
                  <a:cubicBezTo>
                    <a:pt x="20907" y="614203"/>
                    <a:pt x="0" y="574877"/>
                    <a:pt x="0" y="532850"/>
                  </a:cubicBezTo>
                  <a:close/>
                </a:path>
              </a:pathLst>
            </a:custGeom>
            <a:solidFill>
              <a:srgbClr val="0072CE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A6DE87F2-9AD8-BBFA-14FC-D414709955D2}"/>
                </a:ext>
              </a:extLst>
            </p:cNvPr>
            <p:cNvSpPr/>
            <p:nvPr/>
          </p:nvSpPr>
          <p:spPr>
            <a:xfrm>
              <a:off x="6096000" y="1117600"/>
              <a:ext cx="389974" cy="911431"/>
            </a:xfrm>
            <a:custGeom>
              <a:avLst/>
              <a:gdLst>
                <a:gd name="connsiteX0" fmla="*/ 389974 w 389974"/>
                <a:gd name="connsiteY0" fmla="*/ 532850 h 911431"/>
                <a:gd name="connsiteX1" fmla="*/ 389974 w 389974"/>
                <a:gd name="connsiteY1" fmla="*/ 0 h 911431"/>
                <a:gd name="connsiteX2" fmla="*/ 350184 w 389974"/>
                <a:gd name="connsiteY2" fmla="*/ 74940 h 911431"/>
                <a:gd name="connsiteX3" fmla="*/ 55723 w 389974"/>
                <a:gd name="connsiteY3" fmla="*/ 273682 h 911431"/>
                <a:gd name="connsiteX4" fmla="*/ 0 w 389974"/>
                <a:gd name="connsiteY4" fmla="*/ 378581 h 911431"/>
                <a:gd name="connsiteX5" fmla="*/ 0 w 389974"/>
                <a:gd name="connsiteY5" fmla="*/ 911431 h 911431"/>
                <a:gd name="connsiteX6" fmla="*/ 39790 w 389974"/>
                <a:gd name="connsiteY6" fmla="*/ 836491 h 911431"/>
                <a:gd name="connsiteX7" fmla="*/ 334252 w 389974"/>
                <a:gd name="connsiteY7" fmla="*/ 637749 h 911431"/>
                <a:gd name="connsiteX8" fmla="*/ 389974 w 389974"/>
                <a:gd name="connsiteY8" fmla="*/ 532850 h 91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974" h="911431">
                  <a:moveTo>
                    <a:pt x="389974" y="532850"/>
                  </a:moveTo>
                  <a:lnTo>
                    <a:pt x="389974" y="0"/>
                  </a:lnTo>
                  <a:cubicBezTo>
                    <a:pt x="389974" y="30043"/>
                    <a:pt x="375053" y="58146"/>
                    <a:pt x="350184" y="74940"/>
                  </a:cubicBezTo>
                  <a:lnTo>
                    <a:pt x="55723" y="273682"/>
                  </a:lnTo>
                  <a:cubicBezTo>
                    <a:pt x="20907" y="297228"/>
                    <a:pt x="0" y="336470"/>
                    <a:pt x="0" y="378581"/>
                  </a:cubicBezTo>
                  <a:lnTo>
                    <a:pt x="0" y="911431"/>
                  </a:lnTo>
                  <a:cubicBezTo>
                    <a:pt x="0" y="881388"/>
                    <a:pt x="14921" y="853285"/>
                    <a:pt x="39790" y="836491"/>
                  </a:cubicBezTo>
                  <a:lnTo>
                    <a:pt x="334252" y="637749"/>
                  </a:lnTo>
                  <a:cubicBezTo>
                    <a:pt x="369068" y="614203"/>
                    <a:pt x="389974" y="574877"/>
                    <a:pt x="389974" y="532850"/>
                  </a:cubicBezTo>
                  <a:close/>
                </a:path>
              </a:pathLst>
            </a:custGeom>
            <a:solidFill>
              <a:srgbClr val="002E87"/>
            </a:solidFill>
            <a:ln w="8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</p:spTree>
    <p:extLst>
      <p:ext uri="{BB962C8B-B14F-4D97-AF65-F5344CB8AC3E}">
        <p14:creationId xmlns:p14="http://schemas.microsoft.com/office/powerpoint/2010/main" val="140865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sv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0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E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D6EAB7-21D8-476A-8A8D-EB7D40FF2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14" y="1764265"/>
            <a:ext cx="11077023" cy="132556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9026EB-EFC6-45DB-9D26-2946F2782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4115" y="3191910"/>
            <a:ext cx="11077022" cy="274796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AB3576-B2FB-4110-ACAF-2AD4426A38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 baseline="0">
                <a:solidFill>
                  <a:schemeClr val="bg1"/>
                </a:solidFill>
                <a:latin typeface="Roboto Condensed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88DD7A-A899-4038-BF75-24B90689A1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 baseline="0">
                <a:solidFill>
                  <a:schemeClr val="bg1"/>
                </a:solidFill>
                <a:latin typeface="Roboto Condensed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5CE84F-06EE-4C8D-951C-1A4B399504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9A060D1-C3F0-8DED-1EA7-10DCA09F40D7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50863" y="391319"/>
            <a:ext cx="23241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11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91" r:id="rId2"/>
    <p:sldLayoutId id="2147483688" r:id="rId3"/>
    <p:sldLayoutId id="2147483684" r:id="rId4"/>
    <p:sldLayoutId id="2147483682" r:id="rId5"/>
    <p:sldLayoutId id="2147483694" r:id="rId6"/>
    <p:sldLayoutId id="2147483695" r:id="rId7"/>
    <p:sldLayoutId id="2147483667" r:id="rId8"/>
    <p:sldLayoutId id="2147483700" r:id="rId9"/>
    <p:sldLayoutId id="2147483668" r:id="rId10"/>
    <p:sldLayoutId id="214748366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7" userDrawn="1">
          <p15:clr>
            <a:srgbClr val="F26B43"/>
          </p15:clr>
        </p15:guide>
        <p15:guide id="2" orient="horz" pos="346" userDrawn="1">
          <p15:clr>
            <a:srgbClr val="F26B43"/>
          </p15:clr>
        </p15:guide>
        <p15:guide id="3" pos="7333" userDrawn="1">
          <p15:clr>
            <a:srgbClr val="F26B43"/>
          </p15:clr>
        </p15:guide>
        <p15:guide id="4" orient="horz" pos="3974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D6EAB7-21D8-476A-8A8D-EB7D40FF2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14" y="1764265"/>
            <a:ext cx="11077023" cy="132556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9026EB-EFC6-45DB-9D26-2946F2782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4115" y="3191910"/>
            <a:ext cx="11077022" cy="274796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AB3576-B2FB-4110-ACAF-2AD4426A38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-150" baseline="0">
                <a:solidFill>
                  <a:schemeClr val="bg1"/>
                </a:solidFill>
                <a:latin typeface="Roboto Condensed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88DD7A-A899-4038-BF75-24B90689A1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-150" baseline="0">
                <a:solidFill>
                  <a:schemeClr val="bg1"/>
                </a:solidFill>
                <a:latin typeface="Roboto Condensed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5CE84F-06EE-4C8D-951C-1A4B399504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-15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9A060D1-C3F0-8DED-1EA7-10DCA09F40D7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50863" y="391319"/>
            <a:ext cx="23241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3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92" r:id="rId2"/>
    <p:sldLayoutId id="2147483690" r:id="rId3"/>
    <p:sldLayoutId id="2147483685" r:id="rId4"/>
    <p:sldLayoutId id="2147483683" r:id="rId5"/>
    <p:sldLayoutId id="2147483698" r:id="rId6"/>
    <p:sldLayoutId id="2147483699" r:id="rId7"/>
    <p:sldLayoutId id="2147483672" r:id="rId8"/>
    <p:sldLayoutId id="2147483701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-150" baseline="0">
          <a:solidFill>
            <a:schemeClr val="bg1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7" userDrawn="1">
          <p15:clr>
            <a:srgbClr val="F26B43"/>
          </p15:clr>
        </p15:guide>
        <p15:guide id="2" orient="horz" pos="346" userDrawn="1">
          <p15:clr>
            <a:srgbClr val="F26B43"/>
          </p15:clr>
        </p15:guide>
        <p15:guide id="3" pos="7333" userDrawn="1">
          <p15:clr>
            <a:srgbClr val="F26B43"/>
          </p15:clr>
        </p15:guide>
        <p15:guide id="4" orient="horz" pos="3974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D6EAB7-21D8-476A-8A8D-EB7D40FF2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14" y="1764265"/>
            <a:ext cx="11077023" cy="132556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9026EB-EFC6-45DB-9D26-2946F2782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4115" y="3191910"/>
            <a:ext cx="11077022" cy="274796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AB3576-B2FB-4110-ACAF-2AD4426A38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0680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spc="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</a:defRPr>
            </a:lvl1pPr>
          </a:lstStyle>
          <a:p>
            <a:fld id="{1E7498D3-B141-4230-9A6E-1165E0F2A8AF}" type="datetimeFigureOut">
              <a:rPr lang="en-US" smtClean="0"/>
              <a:pPr/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88DD7A-A899-4038-BF75-24B90689A1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53509" y="6325152"/>
            <a:ext cx="41148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ctr">
              <a:defRPr sz="1200" spc="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5CE84F-06EE-4C8D-951C-1A4B399504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97938" y="6325152"/>
            <a:ext cx="2743200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 spc="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</a:defRPr>
            </a:lvl1pPr>
          </a:lstStyle>
          <a:p>
            <a:fld id="{60449F8C-1720-47E9-9229-DBBC5A9AAC2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9A060D1-C3F0-8DED-1EA7-10DCA09F40D7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554972" y="391319"/>
            <a:ext cx="2315882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5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93" r:id="rId2"/>
    <p:sldLayoutId id="2147483689" r:id="rId3"/>
    <p:sldLayoutId id="2147483686" r:id="rId4"/>
    <p:sldLayoutId id="2147483687" r:id="rId5"/>
    <p:sldLayoutId id="2147483696" r:id="rId6"/>
    <p:sldLayoutId id="2147483697" r:id="rId7"/>
    <p:sldLayoutId id="2147483677" r:id="rId8"/>
    <p:sldLayoutId id="2147483702" r:id="rId9"/>
    <p:sldLayoutId id="2147483678" r:id="rId10"/>
    <p:sldLayoutId id="21474836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150" baseline="0">
          <a:solidFill>
            <a:srgbClr val="002E87"/>
          </a:solidFill>
          <a:latin typeface="Roboto Condensed" panose="02000000000000000000" pitchFamily="2" charset="0"/>
          <a:ea typeface="Roboto" panose="02000000000000000000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spc="-150" baseline="0">
          <a:solidFill>
            <a:srgbClr val="002E87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spc="-150" baseline="0">
          <a:solidFill>
            <a:srgbClr val="002E87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spc="-150" baseline="0">
          <a:solidFill>
            <a:srgbClr val="002E87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-150" baseline="0">
          <a:solidFill>
            <a:srgbClr val="002E87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-150" baseline="0">
          <a:solidFill>
            <a:srgbClr val="002E87"/>
          </a:solidFill>
          <a:latin typeface="Roboto Condensed" panose="02000000000000000000" pitchFamily="2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7" userDrawn="1">
          <p15:clr>
            <a:srgbClr val="F26B43"/>
          </p15:clr>
        </p15:guide>
        <p15:guide id="2" orient="horz" pos="346" userDrawn="1">
          <p15:clr>
            <a:srgbClr val="F26B43"/>
          </p15:clr>
        </p15:guide>
        <p15:guide id="3" pos="7333" userDrawn="1">
          <p15:clr>
            <a:srgbClr val="F26B43"/>
          </p15:clr>
        </p15:guide>
        <p15:guide id="4" orient="horz" pos="397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70507F6-DF3A-3E4B-17E6-B5029B3185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t-EE"/>
              <a:t>Teadusraamatu-kogude roll </a:t>
            </a:r>
            <a:br>
              <a:rPr lang="et-EE"/>
            </a:br>
            <a:r>
              <a:rPr lang="et-EE"/>
              <a:t>riigi vaates</a:t>
            </a:r>
            <a:endParaRPr lang="en-EE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764B990C-05D6-7DA5-1EF2-44BC68A29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4141444"/>
            <a:ext cx="5007827" cy="1655762"/>
          </a:xfrm>
        </p:spPr>
        <p:txBody>
          <a:bodyPr/>
          <a:lstStyle/>
          <a:p>
            <a:r>
              <a:rPr lang="et-EE"/>
              <a:t>Martin Eessalu</a:t>
            </a:r>
          </a:p>
          <a:p>
            <a:r>
              <a:rPr lang="et-EE"/>
              <a:t>Teadustaristu valdkonna juht</a:t>
            </a:r>
            <a:endParaRPr lang="en-EE"/>
          </a:p>
          <a:p>
            <a:endParaRPr lang="en-EE" dirty="0"/>
          </a:p>
        </p:txBody>
      </p:sp>
      <p:pic>
        <p:nvPicPr>
          <p:cNvPr id="10" name="Pildi kohatäide 9">
            <a:extLst>
              <a:ext uri="{FF2B5EF4-FFF2-40B4-BE49-F238E27FC236}">
                <a16:creationId xmlns:a16="http://schemas.microsoft.com/office/drawing/2014/main" id="{26FB9444-0D25-4065-8CB8-E1CD3AB81C1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0" r="20370"/>
          <a:stretch/>
        </p:blipFill>
        <p:spPr>
          <a:xfrm>
            <a:off x="6096000" y="0"/>
            <a:ext cx="6096000" cy="6858000"/>
          </a:xfrm>
        </p:spPr>
      </p:pic>
    </p:spTree>
    <p:extLst>
      <p:ext uri="{BB962C8B-B14F-4D97-AF65-F5344CB8AC3E}">
        <p14:creationId xmlns:p14="http://schemas.microsoft.com/office/powerpoint/2010/main" val="1727207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7B9CB33-ECD9-C3B4-EE90-0ECC7888E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5826" y="1855265"/>
            <a:ext cx="8123083" cy="3147469"/>
          </a:xfrm>
        </p:spPr>
        <p:txBody>
          <a:bodyPr>
            <a:normAutofit/>
          </a:bodyPr>
          <a:lstStyle/>
          <a:p>
            <a:pPr algn="ctr"/>
            <a:endParaRPr lang="et-EE" dirty="0"/>
          </a:p>
          <a:p>
            <a:pPr algn="ctr"/>
            <a:r>
              <a:rPr lang="et-EE" dirty="0"/>
              <a:t>Strateegiline taust</a:t>
            </a:r>
          </a:p>
          <a:p>
            <a:pPr algn="ctr"/>
            <a:r>
              <a:rPr lang="et-EE" dirty="0"/>
              <a:t>Senised koostöökohad</a:t>
            </a:r>
          </a:p>
          <a:p>
            <a:pPr algn="ctr"/>
            <a:r>
              <a:rPr lang="et-EE" dirty="0"/>
              <a:t>Tulevikuperspektiiv</a:t>
            </a: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1295461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959CE-5377-A752-4FCA-66CB075ABD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9405" y="2801481"/>
            <a:ext cx="5985003" cy="1255037"/>
          </a:xfrm>
        </p:spPr>
        <p:txBody>
          <a:bodyPr>
            <a:normAutofit fontScale="90000"/>
          </a:bodyPr>
          <a:lstStyle/>
          <a:p>
            <a:pPr algn="ctr"/>
            <a:r>
              <a:rPr lang="et-EE" dirty="0"/>
              <a:t>Teadus- ja arendustegevuse, innovatsiooni ning ettevõtluse (TAIE) arengukava 2021–2035</a:t>
            </a: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2148970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lt 5">
            <a:extLst>
              <a:ext uri="{FF2B5EF4-FFF2-40B4-BE49-F238E27FC236}">
                <a16:creationId xmlns:a16="http://schemas.microsoft.com/office/drawing/2014/main" id="{4D1329CC-139D-8C19-CC1C-58C303EE27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493" y="39011"/>
            <a:ext cx="7656835" cy="6779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lt 5">
            <a:extLst>
              <a:ext uri="{FF2B5EF4-FFF2-40B4-BE49-F238E27FC236}">
                <a16:creationId xmlns:a16="http://schemas.microsoft.com/office/drawing/2014/main" id="{4D1329CC-139D-8C19-CC1C-58C303EE27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493" y="39011"/>
            <a:ext cx="7656835" cy="6779978"/>
          </a:xfrm>
          <a:prstGeom prst="rect">
            <a:avLst/>
          </a:prstGeom>
        </p:spPr>
      </p:pic>
      <p:sp>
        <p:nvSpPr>
          <p:cNvPr id="3" name="Ristkülik: ümarnurkne 2">
            <a:extLst>
              <a:ext uri="{FF2B5EF4-FFF2-40B4-BE49-F238E27FC236}">
                <a16:creationId xmlns:a16="http://schemas.microsoft.com/office/drawing/2014/main" id="{00F3E92B-634C-71BE-4297-F25B9E9D3917}"/>
              </a:ext>
            </a:extLst>
          </p:cNvPr>
          <p:cNvSpPr/>
          <p:nvPr/>
        </p:nvSpPr>
        <p:spPr>
          <a:xfrm>
            <a:off x="4151376" y="5550408"/>
            <a:ext cx="1609344" cy="19202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41892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DA14571-9F28-AC17-4C26-7DC3D14D8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2.4. </a:t>
            </a:r>
            <a:r>
              <a:rPr lang="en-GB" sz="3200" dirty="0" err="1"/>
              <a:t>jätkatakse</a:t>
            </a:r>
            <a:r>
              <a:rPr lang="en-GB" sz="3200" dirty="0"/>
              <a:t> </a:t>
            </a:r>
            <a:r>
              <a:rPr lang="en-GB" sz="3200" dirty="0" err="1"/>
              <a:t>kesksete</a:t>
            </a:r>
            <a:r>
              <a:rPr lang="en-GB" sz="3200" dirty="0"/>
              <a:t> </a:t>
            </a:r>
            <a:r>
              <a:rPr lang="en-GB" sz="3200" dirty="0" err="1"/>
              <a:t>teaduse</a:t>
            </a:r>
            <a:r>
              <a:rPr lang="en-GB" sz="3200" dirty="0"/>
              <a:t> </a:t>
            </a:r>
            <a:r>
              <a:rPr lang="en-GB" sz="3200" dirty="0" err="1"/>
              <a:t>infosüsteemide</a:t>
            </a:r>
            <a:r>
              <a:rPr lang="en-GB" sz="3200" dirty="0"/>
              <a:t>, </a:t>
            </a:r>
            <a:r>
              <a:rPr lang="en-GB" sz="3200" dirty="0" err="1"/>
              <a:t>sh</a:t>
            </a:r>
            <a:r>
              <a:rPr lang="en-GB" sz="3200" dirty="0"/>
              <a:t> </a:t>
            </a:r>
            <a:r>
              <a:rPr lang="en-GB" sz="3200" dirty="0" err="1"/>
              <a:t>Eesti</a:t>
            </a:r>
            <a:r>
              <a:rPr lang="en-GB" sz="3200" dirty="0"/>
              <a:t> </a:t>
            </a:r>
            <a:r>
              <a:rPr lang="en-GB" sz="3200" dirty="0" err="1"/>
              <a:t>Teadusinfosüsteemi</a:t>
            </a:r>
            <a:r>
              <a:rPr lang="en-GB" sz="3200" dirty="0"/>
              <a:t> (ETIS)</a:t>
            </a:r>
            <a:r>
              <a:rPr lang="et-EE" sz="3200" dirty="0"/>
              <a:t> </a:t>
            </a:r>
            <a:r>
              <a:rPr lang="en-GB" sz="3200" dirty="0" err="1"/>
              <a:t>nüüdisajastamist</a:t>
            </a:r>
            <a:r>
              <a:rPr lang="en-GB" sz="3200" dirty="0"/>
              <a:t>, </a:t>
            </a:r>
            <a:r>
              <a:rPr lang="en-GB" sz="3200" dirty="0" err="1"/>
              <a:t>kindlustatakse</a:t>
            </a:r>
            <a:r>
              <a:rPr lang="en-GB" sz="3200" dirty="0"/>
              <a:t> </a:t>
            </a:r>
            <a:r>
              <a:rPr lang="en-GB" sz="3200" dirty="0" err="1"/>
              <a:t>andmearhiivide</a:t>
            </a:r>
            <a:r>
              <a:rPr lang="en-GB" sz="3200" dirty="0"/>
              <a:t> </a:t>
            </a:r>
            <a:r>
              <a:rPr lang="en-GB" sz="3200" dirty="0" err="1"/>
              <a:t>ja</a:t>
            </a:r>
            <a:r>
              <a:rPr lang="en-GB" sz="3200" dirty="0"/>
              <a:t> -</a:t>
            </a:r>
            <a:r>
              <a:rPr lang="en-GB" sz="3200" dirty="0" err="1"/>
              <a:t>kogude</a:t>
            </a:r>
            <a:r>
              <a:rPr lang="en-GB" sz="3200" dirty="0"/>
              <a:t> </a:t>
            </a:r>
            <a:r>
              <a:rPr lang="en-GB" sz="3200" dirty="0" err="1"/>
              <a:t>ning</a:t>
            </a:r>
            <a:r>
              <a:rPr lang="en-GB" sz="3200" dirty="0"/>
              <a:t> </a:t>
            </a:r>
            <a:r>
              <a:rPr lang="en-GB" sz="3200" dirty="0" err="1"/>
              <a:t>teadusraamatukogude</a:t>
            </a:r>
            <a:r>
              <a:rPr lang="et-EE" sz="3200" dirty="0"/>
              <a:t> </a:t>
            </a:r>
            <a:r>
              <a:rPr lang="en-GB" sz="3200" dirty="0" err="1"/>
              <a:t>tegevuse</a:t>
            </a:r>
            <a:r>
              <a:rPr lang="en-GB" sz="3200" dirty="0"/>
              <a:t> </a:t>
            </a:r>
            <a:r>
              <a:rPr lang="en-GB" sz="3200" dirty="0" err="1"/>
              <a:t>jätkumine</a:t>
            </a:r>
            <a:r>
              <a:rPr lang="en-GB" sz="3200" dirty="0"/>
              <a:t> </a:t>
            </a:r>
            <a:r>
              <a:rPr lang="en-GB" sz="3200" dirty="0" err="1"/>
              <a:t>ning</a:t>
            </a:r>
            <a:r>
              <a:rPr lang="en-GB" sz="3200" dirty="0"/>
              <a:t> </a:t>
            </a:r>
            <a:r>
              <a:rPr lang="en-GB" sz="3200" dirty="0" err="1"/>
              <a:t>juurdepääs</a:t>
            </a:r>
            <a:r>
              <a:rPr lang="en-GB" sz="3200" dirty="0"/>
              <a:t> </a:t>
            </a:r>
            <a:r>
              <a:rPr lang="en-GB" sz="3200" dirty="0" err="1"/>
              <a:t>olulisematele</a:t>
            </a:r>
            <a:r>
              <a:rPr lang="en-GB" sz="3200" dirty="0"/>
              <a:t> </a:t>
            </a:r>
            <a:r>
              <a:rPr lang="en-GB" sz="3200" dirty="0" err="1"/>
              <a:t>teadusandmebaasidele</a:t>
            </a:r>
            <a:r>
              <a:rPr lang="en-GB" sz="3200" dirty="0"/>
              <a:t>; </a:t>
            </a:r>
            <a:endParaRPr lang="en-EE" sz="3200" dirty="0"/>
          </a:p>
        </p:txBody>
      </p:sp>
    </p:spTree>
    <p:extLst>
      <p:ext uri="{BB962C8B-B14F-4D97-AF65-F5344CB8AC3E}">
        <p14:creationId xmlns:p14="http://schemas.microsoft.com/office/powerpoint/2010/main" val="1763438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959CE-5377-A752-4FCA-66CB075ABD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dirty="0"/>
              <a:t>Teadusraamatukogud kui riigi partner</a:t>
            </a:r>
            <a:endParaRPr lang="en-E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9CB33-ECD9-C3B4-EE90-0ECC7888E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2716556"/>
            <a:ext cx="8123083" cy="3665583"/>
          </a:xfrm>
        </p:spPr>
        <p:txBody>
          <a:bodyPr/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t-EE" b="1" dirty="0"/>
              <a:t>Teadusinformatsiooni hankimine </a:t>
            </a:r>
            <a:r>
              <a:rPr lang="et-EE" dirty="0"/>
              <a:t>6 avalik-õiguslikule ülikoolile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t-EE" dirty="0"/>
              <a:t>Riigipoolne toetus enam kui </a:t>
            </a:r>
            <a:r>
              <a:rPr lang="et-EE" b="1" dirty="0"/>
              <a:t>5,6</a:t>
            </a:r>
            <a:r>
              <a:rPr lang="et-EE" dirty="0"/>
              <a:t> miljonit eurot aastas 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t-EE" b="1" dirty="0"/>
              <a:t>ELNET konsortsium </a:t>
            </a:r>
            <a:r>
              <a:rPr lang="et-EE" dirty="0"/>
              <a:t>kui hea viis </a:t>
            </a:r>
            <a:r>
              <a:rPr lang="et-EE" dirty="0" err="1"/>
              <a:t>ühishuvi</a:t>
            </a:r>
            <a:r>
              <a:rPr lang="et-EE" dirty="0"/>
              <a:t> koondamiseks ja selle eest seismiseks</a:t>
            </a: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94947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959CE-5377-A752-4FCA-66CB075ABD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dirty="0"/>
              <a:t>Lisaks on teisi koostöökohti</a:t>
            </a:r>
            <a:endParaRPr lang="en-E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9CB33-ECD9-C3B4-EE90-0ECC7888E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2716556"/>
            <a:ext cx="7952353" cy="3147469"/>
          </a:xfrm>
        </p:spPr>
        <p:txBody>
          <a:bodyPr>
            <a:normAutofit fontScale="92500"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t-EE" b="1" dirty="0"/>
              <a:t>ESTER</a:t>
            </a:r>
            <a:r>
              <a:rPr lang="et-EE" dirty="0"/>
              <a:t>: praegusel hetkel Eesti kõige kaasaegsem raamatukogusüsteem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t-EE" b="1" dirty="0"/>
              <a:t>E-Varamu portaal</a:t>
            </a:r>
            <a:r>
              <a:rPr lang="et-EE" dirty="0"/>
              <a:t>: </a:t>
            </a:r>
            <a:r>
              <a:rPr lang="et-EE" dirty="0" err="1"/>
              <a:t>agregaatorplatvorm</a:t>
            </a:r>
            <a:r>
              <a:rPr lang="et-EE" dirty="0"/>
              <a:t> kultuuripärandile 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t-EE" b="1" dirty="0" err="1"/>
              <a:t>DataCite</a:t>
            </a:r>
            <a:r>
              <a:rPr lang="et-EE" b="1" dirty="0"/>
              <a:t> Eesti</a:t>
            </a:r>
            <a:r>
              <a:rPr lang="et-EE" dirty="0"/>
              <a:t>: teadusandmete </a:t>
            </a:r>
            <a:r>
              <a:rPr lang="et-EE" dirty="0" err="1"/>
              <a:t>viidatavus</a:t>
            </a: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2100474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959CE-5377-A752-4FCA-66CB075ABD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dirty="0"/>
              <a:t>Teadusraamatukogude nõukogu</a:t>
            </a:r>
            <a:endParaRPr lang="en-E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9CB33-ECD9-C3B4-EE90-0ECC7888E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2716556"/>
            <a:ext cx="8446875" cy="3469640"/>
          </a:xfrm>
        </p:spPr>
        <p:txBody>
          <a:bodyPr>
            <a:normAutofit fontScale="70000" lnSpcReduction="20000"/>
          </a:bodyPr>
          <a:lstStyle/>
          <a:p>
            <a:r>
              <a:rPr lang="et-EE" dirty="0"/>
              <a:t>Krista Aru - nõukogu esimees, Tartu Ülikooli Raamatukogu, direktor</a:t>
            </a:r>
          </a:p>
          <a:p>
            <a:r>
              <a:rPr lang="et-EE" dirty="0"/>
              <a:t>Andres Kollist - Tallinna Ülikooli Akadeemiline Raamatukogu, direktor</a:t>
            </a:r>
          </a:p>
          <a:p>
            <a:r>
              <a:rPr lang="et-EE" dirty="0"/>
              <a:t>Tiina </a:t>
            </a:r>
            <a:r>
              <a:rPr lang="et-EE" dirty="0" err="1"/>
              <a:t>Tohvre</a:t>
            </a:r>
            <a:r>
              <a:rPr lang="et-EE" dirty="0"/>
              <a:t> - Eesti Maaülikooli Raamatukogu, juhataja</a:t>
            </a:r>
          </a:p>
          <a:p>
            <a:r>
              <a:rPr lang="et-EE" dirty="0"/>
              <a:t>Tõnis Liibek - Tallinna Tehnikaülikooli Raamatukogu, direktor</a:t>
            </a:r>
          </a:p>
          <a:p>
            <a:r>
              <a:rPr lang="et-EE" dirty="0"/>
              <a:t>Mait Väljas - Eesti Kunstiakadeemia Raamatukogu, juhataja</a:t>
            </a:r>
          </a:p>
          <a:p>
            <a:r>
              <a:rPr lang="et-EE" dirty="0"/>
              <a:t>Ilvi Rauna - Eesti Muusika- ja Teatriakadeemia Raamatukogu, juhataja</a:t>
            </a:r>
          </a:p>
          <a:p>
            <a:r>
              <a:rPr lang="et-EE" dirty="0"/>
              <a:t>Martin Eessalu - Haridus- ja Teadusministeeriumi nõunik</a:t>
            </a: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6055264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88CD4BA-DE42-3FFA-B7CF-423556376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488" y="1396317"/>
            <a:ext cx="11077023" cy="2456022"/>
          </a:xfrm>
        </p:spPr>
        <p:txBody>
          <a:bodyPr>
            <a:normAutofit/>
          </a:bodyPr>
          <a:lstStyle/>
          <a:p>
            <a:br>
              <a:rPr lang="en-GB" dirty="0"/>
            </a:br>
            <a:br>
              <a:rPr lang="en-GB" dirty="0"/>
            </a:br>
            <a:endParaRPr lang="en-E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8F5044-E96E-E9E3-8B1C-D87C23D33049}"/>
              </a:ext>
            </a:extLst>
          </p:cNvPr>
          <p:cNvSpPr txBox="1">
            <a:spLocks/>
          </p:cNvSpPr>
          <p:nvPr/>
        </p:nvSpPr>
        <p:spPr>
          <a:xfrm>
            <a:off x="3103497" y="2801481"/>
            <a:ext cx="5985003" cy="1255037"/>
          </a:xfrm>
          <a:prstGeom prst="rect">
            <a:avLst/>
          </a:prstGeom>
        </p:spPr>
        <p:txBody>
          <a:bodyPr vert="horz" lIns="0" tIns="0" rIns="0" bIns="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spc="-150" baseline="0">
                <a:solidFill>
                  <a:schemeClr val="bg1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r>
              <a:rPr lang="et-EE" dirty="0"/>
              <a:t>Mida toob tulevik?</a:t>
            </a: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1767158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lt 5">
            <a:extLst>
              <a:ext uri="{FF2B5EF4-FFF2-40B4-BE49-F238E27FC236}">
                <a16:creationId xmlns:a16="http://schemas.microsoft.com/office/drawing/2014/main" id="{4D1329CC-139D-8C19-CC1C-58C303EE27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493" y="39011"/>
            <a:ext cx="7656835" cy="6779978"/>
          </a:xfrm>
          <a:prstGeom prst="rect">
            <a:avLst/>
          </a:prstGeom>
        </p:spPr>
      </p:pic>
      <p:sp>
        <p:nvSpPr>
          <p:cNvPr id="3" name="Ristkülik: ümarnurkne 2">
            <a:extLst>
              <a:ext uri="{FF2B5EF4-FFF2-40B4-BE49-F238E27FC236}">
                <a16:creationId xmlns:a16="http://schemas.microsoft.com/office/drawing/2014/main" id="{00F3E92B-634C-71BE-4297-F25B9E9D3917}"/>
              </a:ext>
            </a:extLst>
          </p:cNvPr>
          <p:cNvSpPr/>
          <p:nvPr/>
        </p:nvSpPr>
        <p:spPr>
          <a:xfrm>
            <a:off x="4151376" y="5550408"/>
            <a:ext cx="1609344" cy="19202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32101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959CE-5377-A752-4FCA-66CB075ABD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dirty="0"/>
              <a:t>Värsked teadustaristu toetamise põhimõtted </a:t>
            </a:r>
            <a:endParaRPr lang="en-E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9CB33-ECD9-C3B4-EE90-0ECC7888E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2716556"/>
            <a:ext cx="8123083" cy="3665583"/>
          </a:xfrm>
        </p:spPr>
        <p:txBody>
          <a:bodyPr>
            <a:normAutofit fontScale="55000" lnSpcReduction="20000"/>
          </a:bodyPr>
          <a:lstStyle/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dirty="0"/>
              <a:t>Teadustaristu teekaart on riikliku tähtsusega teadustaristu strateegilise planeerimise ja toetusmeetmete kese, mis katab taristu kogu elutsüklit.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dirty="0"/>
              <a:t>Teekaardi objektide hindamiskriteeriumide ringi tuleb laiendada, pöörates täiendava fookuse avatusele, jätkusuutlikkusele ja koostööle ettevõtlusega.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fi-FI" dirty="0" err="1"/>
              <a:t>Teekaardi</a:t>
            </a:r>
            <a:r>
              <a:rPr lang="fi-FI" dirty="0"/>
              <a:t> </a:t>
            </a:r>
            <a:r>
              <a:rPr lang="fi-FI" dirty="0" err="1"/>
              <a:t>uuendamine</a:t>
            </a:r>
            <a:r>
              <a:rPr lang="fi-FI" dirty="0"/>
              <a:t> ja </a:t>
            </a:r>
            <a:r>
              <a:rPr lang="fi-FI" dirty="0" err="1"/>
              <a:t>hindamine</a:t>
            </a:r>
            <a:r>
              <a:rPr lang="fi-FI" dirty="0"/>
              <a:t> </a:t>
            </a:r>
            <a:r>
              <a:rPr lang="fi-FI" dirty="0" err="1"/>
              <a:t>keskendub</a:t>
            </a:r>
            <a:r>
              <a:rPr lang="fi-FI" dirty="0"/>
              <a:t> </a:t>
            </a:r>
            <a:r>
              <a:rPr lang="fi-FI" dirty="0" err="1"/>
              <a:t>senisest</a:t>
            </a:r>
            <a:r>
              <a:rPr lang="fi-FI" dirty="0"/>
              <a:t> </a:t>
            </a:r>
            <a:r>
              <a:rPr lang="fi-FI" dirty="0" err="1"/>
              <a:t>enam</a:t>
            </a:r>
            <a:r>
              <a:rPr lang="fi-FI" dirty="0"/>
              <a:t> </a:t>
            </a:r>
            <a:r>
              <a:rPr lang="fi-FI" dirty="0" err="1"/>
              <a:t>riigi</a:t>
            </a:r>
            <a:r>
              <a:rPr lang="fi-FI" dirty="0"/>
              <a:t> ja </a:t>
            </a:r>
            <a:r>
              <a:rPr lang="fi-FI" dirty="0" err="1"/>
              <a:t>asutuste</a:t>
            </a:r>
            <a:r>
              <a:rPr lang="fi-FI" dirty="0"/>
              <a:t> </a:t>
            </a:r>
            <a:r>
              <a:rPr lang="fi-FI" dirty="0" err="1"/>
              <a:t>dialoogile</a:t>
            </a:r>
            <a:r>
              <a:rPr lang="et-EE" dirty="0"/>
              <a:t>.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dirty="0"/>
              <a:t>Teekaardi juhtimine käib läbi tulemuste kokkuleppimise ning mõistliku halduskoormusega seire.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dirty="0"/>
              <a:t>Rahastamismeetmed tuleb üksteisega võimalikult hästi joondada ja koondada ühtesse juhtimise alla.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fi-FI" dirty="0" err="1"/>
              <a:t>Riigi</a:t>
            </a:r>
            <a:r>
              <a:rPr lang="fi-FI" dirty="0"/>
              <a:t> huvi </a:t>
            </a:r>
            <a:r>
              <a:rPr lang="fi-FI" dirty="0" err="1"/>
              <a:t>teadustaristu</a:t>
            </a:r>
            <a:r>
              <a:rPr lang="fi-FI" dirty="0"/>
              <a:t> </a:t>
            </a:r>
            <a:r>
              <a:rPr lang="fi-FI" dirty="0" err="1"/>
              <a:t>planeerimisel</a:t>
            </a:r>
            <a:r>
              <a:rPr lang="fi-FI" dirty="0"/>
              <a:t> ja </a:t>
            </a:r>
            <a:r>
              <a:rPr lang="fi-FI" dirty="0" err="1"/>
              <a:t>rahastamisel</a:t>
            </a:r>
            <a:r>
              <a:rPr lang="fi-FI" dirty="0"/>
              <a:t> on </a:t>
            </a:r>
            <a:r>
              <a:rPr lang="fi-FI" dirty="0" err="1"/>
              <a:t>kõrge</a:t>
            </a:r>
            <a:r>
              <a:rPr lang="fi-FI" dirty="0"/>
              <a:t> </a:t>
            </a:r>
            <a:r>
              <a:rPr lang="fi-FI" dirty="0" err="1"/>
              <a:t>taseme</a:t>
            </a:r>
            <a:r>
              <a:rPr lang="fi-FI" dirty="0"/>
              <a:t> ja </a:t>
            </a:r>
            <a:r>
              <a:rPr lang="fi-FI" dirty="0" err="1"/>
              <a:t>mõju</a:t>
            </a:r>
            <a:r>
              <a:rPr lang="fi-FI" dirty="0"/>
              <a:t> </a:t>
            </a:r>
            <a:r>
              <a:rPr lang="fi-FI" dirty="0" err="1"/>
              <a:t>saavutamine</a:t>
            </a:r>
            <a:r>
              <a:rPr lang="fi-FI" dirty="0"/>
              <a:t> </a:t>
            </a:r>
            <a:r>
              <a:rPr lang="fi-FI" dirty="0" err="1"/>
              <a:t>efektiivsel</a:t>
            </a:r>
            <a:r>
              <a:rPr lang="fi-FI" dirty="0"/>
              <a:t> </a:t>
            </a:r>
            <a:r>
              <a:rPr lang="fi-FI" dirty="0" err="1"/>
              <a:t>moel</a:t>
            </a:r>
            <a:endParaRPr lang="et-EE" dirty="0"/>
          </a:p>
          <a:p>
            <a:pPr marL="571500" indent="-571500" algn="just">
              <a:buFont typeface="Wingdings" panose="05000000000000000000" pitchFamily="2" charset="2"/>
              <a:buChar char="v"/>
            </a:pP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1436226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959CE-5377-A752-4FCA-66CB075ABD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t-EE" dirty="0"/>
              <a:t>Kriteeriumid teadustaristu hindamiseks</a:t>
            </a:r>
            <a:endParaRPr lang="en-E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9CB33-ECD9-C3B4-EE90-0ECC7888E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496" y="2716556"/>
            <a:ext cx="8123083" cy="3665583"/>
          </a:xfrm>
        </p:spPr>
        <p:txBody>
          <a:bodyPr>
            <a:normAutofit fontScale="47500" lnSpcReduction="20000"/>
          </a:bodyPr>
          <a:lstStyle/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b="1" dirty="0"/>
              <a:t>teaduslik tase</a:t>
            </a:r>
            <a:r>
              <a:rPr lang="et-EE" dirty="0"/>
              <a:t>, mida hinnatakse läbi taristuga seotud kõrgetasemeliste publikatsioonide;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b="1" dirty="0"/>
              <a:t>taristu riiklik mastaap </a:t>
            </a:r>
            <a:r>
              <a:rPr lang="et-EE" dirty="0"/>
              <a:t>– taristu esindab laia teaduskogukonna huve, mida märgib taristu partnerite arv ja koostöö maht väljaspool partnerite ringi;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b="1" dirty="0"/>
              <a:t>aktuaalsus ja küpsus </a:t>
            </a:r>
            <a:r>
              <a:rPr lang="et-EE" dirty="0"/>
              <a:t>– taristu vajadus on relevantsete partneritega läbi arutatud ja kokku lepitud. Viimane on kvalitatiivne kriteerium.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b="1" dirty="0"/>
              <a:t>kasutatavus</a:t>
            </a:r>
            <a:r>
              <a:rPr lang="et-EE" dirty="0"/>
              <a:t> – taristu vajalikkuse ja relevantsuse üks selgemaid indikaatoreid on laialdane kasutatavus, kus omakorda saab eristada avaliku- ja erasektori kasutust.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b="1" dirty="0"/>
              <a:t>ettevõtluskoostöö</a:t>
            </a:r>
            <a:r>
              <a:rPr lang="et-EE" dirty="0"/>
              <a:t> – teadustaristute oluline mõõde on ettevõtetele relevantsete teenuste pakkumine, mille puhul üks võimalus seda hinnata on taristu abil pakutavate teenuste mahtu.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b="1" dirty="0"/>
              <a:t>jätkusuutlikkus</a:t>
            </a:r>
            <a:r>
              <a:rPr lang="et-EE" dirty="0"/>
              <a:t> – taristu strateegiline ja finantsplaneerimine on läbi mõeldud. Rahastamisallikad on mitmekesised ja seatud on taristu pikaajalised eesmärgid.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t-EE" b="1" dirty="0"/>
              <a:t>avatud teaduse eesmärkide toetamine </a:t>
            </a:r>
            <a:r>
              <a:rPr lang="et-EE" dirty="0"/>
              <a:t>– taristu tegevused panustavad teadustööga seotud protsesside ja väljundite (erinevat liiki teadusandmed, erinevad teenused, sh arvutus- ja võrguteenused) avatud juurdepääsu.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729336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9">
            <a:extLst>
              <a:ext uri="{FF2B5EF4-FFF2-40B4-BE49-F238E27FC236}">
                <a16:creationId xmlns:a16="http://schemas.microsoft.com/office/drawing/2014/main" id="{6E453176-0253-EF66-35C8-AB396ED130B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593327" y="5041920"/>
            <a:ext cx="2877161" cy="713232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et-EE" sz="4400" dirty="0"/>
              <a:t>Andmehaldus</a:t>
            </a:r>
            <a:endParaRPr lang="en-EE" sz="4400" dirty="0"/>
          </a:p>
        </p:txBody>
      </p:sp>
      <p:grpSp>
        <p:nvGrpSpPr>
          <p:cNvPr id="4" name="Graphic 4">
            <a:extLst>
              <a:ext uri="{FF2B5EF4-FFF2-40B4-BE49-F238E27FC236}">
                <a16:creationId xmlns:a16="http://schemas.microsoft.com/office/drawing/2014/main" id="{E529BAB7-8CE9-DDE3-DAC8-9CCFC0529BB3}"/>
              </a:ext>
            </a:extLst>
          </p:cNvPr>
          <p:cNvGrpSpPr/>
          <p:nvPr/>
        </p:nvGrpSpPr>
        <p:grpSpPr>
          <a:xfrm>
            <a:off x="1190808" y="2549770"/>
            <a:ext cx="1682383" cy="1964084"/>
            <a:chOff x="9274175" y="0"/>
            <a:chExt cx="2937192" cy="3429000"/>
          </a:xfrm>
        </p:grpSpPr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86ED457B-87EF-2036-A88C-CBE2EB13B675}"/>
                </a:ext>
              </a:extLst>
            </p:cNvPr>
            <p:cNvSpPr/>
            <p:nvPr/>
          </p:nvSpPr>
          <p:spPr>
            <a:xfrm>
              <a:off x="9274175" y="0"/>
              <a:ext cx="1468755" cy="3429000"/>
            </a:xfrm>
            <a:custGeom>
              <a:avLst/>
              <a:gdLst>
                <a:gd name="connsiteX0" fmla="*/ 0 w 1468755"/>
                <a:gd name="connsiteY0" fmla="*/ 2004695 h 3429000"/>
                <a:gd name="connsiteX1" fmla="*/ 0 w 1468755"/>
                <a:gd name="connsiteY1" fmla="*/ 0 h 3429000"/>
                <a:gd name="connsiteX2" fmla="*/ 149860 w 1468755"/>
                <a:gd name="connsiteY2" fmla="*/ 281940 h 3429000"/>
                <a:gd name="connsiteX3" fmla="*/ 1258888 w 1468755"/>
                <a:gd name="connsiteY3" fmla="*/ 1029970 h 3429000"/>
                <a:gd name="connsiteX4" fmla="*/ 1468755 w 1468755"/>
                <a:gd name="connsiteY4" fmla="*/ 1424623 h 3429000"/>
                <a:gd name="connsiteX5" fmla="*/ 1468755 w 1468755"/>
                <a:gd name="connsiteY5" fmla="*/ 3429000 h 3429000"/>
                <a:gd name="connsiteX6" fmla="*/ 1318895 w 1468755"/>
                <a:gd name="connsiteY6" fmla="*/ 3147060 h 3429000"/>
                <a:gd name="connsiteX7" fmla="*/ 209868 w 1468755"/>
                <a:gd name="connsiteY7" fmla="*/ 2399348 h 3429000"/>
                <a:gd name="connsiteX8" fmla="*/ 0 w 1468755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5" h="3429000">
                  <a:moveTo>
                    <a:pt x="0" y="2004695"/>
                  </a:moveTo>
                  <a:lnTo>
                    <a:pt x="0" y="0"/>
                  </a:lnTo>
                  <a:cubicBezTo>
                    <a:pt x="0" y="113030"/>
                    <a:pt x="56198" y="218758"/>
                    <a:pt x="149860" y="281940"/>
                  </a:cubicBezTo>
                  <a:lnTo>
                    <a:pt x="1258888" y="1029970"/>
                  </a:lnTo>
                  <a:cubicBezTo>
                    <a:pt x="1390015" y="1118553"/>
                    <a:pt x="1468755" y="1266190"/>
                    <a:pt x="1468755" y="1424623"/>
                  </a:cubicBezTo>
                  <a:lnTo>
                    <a:pt x="1468755" y="3429000"/>
                  </a:lnTo>
                  <a:cubicBezTo>
                    <a:pt x="1468755" y="3315970"/>
                    <a:pt x="1412558" y="3210243"/>
                    <a:pt x="1318895" y="3147060"/>
                  </a:cubicBezTo>
                  <a:lnTo>
                    <a:pt x="209868" y="2399348"/>
                  </a:lnTo>
                  <a:cubicBezTo>
                    <a:pt x="78740" y="2310765"/>
                    <a:pt x="0" y="2162810"/>
                    <a:pt x="0" y="2004695"/>
                  </a:cubicBezTo>
                  <a:close/>
                </a:path>
              </a:pathLst>
            </a:custGeom>
            <a:solidFill>
              <a:srgbClr val="002E87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A639C15D-F308-FD09-ADD9-175713C3ECC8}"/>
                </a:ext>
              </a:extLst>
            </p:cNvPr>
            <p:cNvSpPr/>
            <p:nvPr/>
          </p:nvSpPr>
          <p:spPr>
            <a:xfrm>
              <a:off x="10742612" y="0"/>
              <a:ext cx="1468754" cy="3429000"/>
            </a:xfrm>
            <a:custGeom>
              <a:avLst/>
              <a:gdLst>
                <a:gd name="connsiteX0" fmla="*/ 1468755 w 1468754"/>
                <a:gd name="connsiteY0" fmla="*/ 2004695 h 3429000"/>
                <a:gd name="connsiteX1" fmla="*/ 1468755 w 1468754"/>
                <a:gd name="connsiteY1" fmla="*/ 0 h 3429000"/>
                <a:gd name="connsiteX2" fmla="*/ 1318895 w 1468754"/>
                <a:gd name="connsiteY2" fmla="*/ 281940 h 3429000"/>
                <a:gd name="connsiteX3" fmla="*/ 209867 w 1468754"/>
                <a:gd name="connsiteY3" fmla="*/ 1029652 h 3429000"/>
                <a:gd name="connsiteX4" fmla="*/ 0 w 1468754"/>
                <a:gd name="connsiteY4" fmla="*/ 1424305 h 3429000"/>
                <a:gd name="connsiteX5" fmla="*/ 0 w 1468754"/>
                <a:gd name="connsiteY5" fmla="*/ 3429000 h 3429000"/>
                <a:gd name="connsiteX6" fmla="*/ 149860 w 1468754"/>
                <a:gd name="connsiteY6" fmla="*/ 3147060 h 3429000"/>
                <a:gd name="connsiteX7" fmla="*/ 1258888 w 1468754"/>
                <a:gd name="connsiteY7" fmla="*/ 2399348 h 3429000"/>
                <a:gd name="connsiteX8" fmla="*/ 1468755 w 1468754"/>
                <a:gd name="connsiteY8" fmla="*/ 2004695 h 342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68754" h="3429000">
                  <a:moveTo>
                    <a:pt x="1468755" y="2004695"/>
                  </a:moveTo>
                  <a:lnTo>
                    <a:pt x="1468755" y="0"/>
                  </a:lnTo>
                  <a:cubicBezTo>
                    <a:pt x="1468755" y="113030"/>
                    <a:pt x="1412558" y="218758"/>
                    <a:pt x="1318895" y="281940"/>
                  </a:cubicBezTo>
                  <a:lnTo>
                    <a:pt x="209867" y="1029652"/>
                  </a:lnTo>
                  <a:cubicBezTo>
                    <a:pt x="78740" y="1118235"/>
                    <a:pt x="0" y="1265873"/>
                    <a:pt x="0" y="1424305"/>
                  </a:cubicBezTo>
                  <a:lnTo>
                    <a:pt x="0" y="3429000"/>
                  </a:lnTo>
                  <a:cubicBezTo>
                    <a:pt x="0" y="3315970"/>
                    <a:pt x="56198" y="3210243"/>
                    <a:pt x="149860" y="3147060"/>
                  </a:cubicBezTo>
                  <a:lnTo>
                    <a:pt x="1258888" y="2399348"/>
                  </a:lnTo>
                  <a:cubicBezTo>
                    <a:pt x="1390015" y="2310765"/>
                    <a:pt x="1468755" y="2162810"/>
                    <a:pt x="1468755" y="2004695"/>
                  </a:cubicBezTo>
                  <a:close/>
                </a:path>
              </a:pathLst>
            </a:custGeom>
            <a:solidFill>
              <a:srgbClr val="0072CE"/>
            </a:solidFill>
            <a:ln w="317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EE"/>
            </a:p>
          </p:txBody>
        </p:sp>
      </p:grpSp>
      <p:pic>
        <p:nvPicPr>
          <p:cNvPr id="24" name="Graphic 23">
            <a:extLst>
              <a:ext uri="{FF2B5EF4-FFF2-40B4-BE49-F238E27FC236}">
                <a16:creationId xmlns:a16="http://schemas.microsoft.com/office/drawing/2014/main" id="{D6E0E40A-D839-1356-EE43-EB439C24E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55808" y="2549770"/>
            <a:ext cx="1680383" cy="1964084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73004D47-909B-13F7-2CD9-497F3A954C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9320809" y="2549770"/>
            <a:ext cx="1680382" cy="1964084"/>
          </a:xfrm>
          <a:prstGeom prst="rect">
            <a:avLst/>
          </a:prstGeom>
        </p:spPr>
      </p:pic>
      <p:sp>
        <p:nvSpPr>
          <p:cNvPr id="2" name="Subtitle 9">
            <a:extLst>
              <a:ext uri="{FF2B5EF4-FFF2-40B4-BE49-F238E27FC236}">
                <a16:creationId xmlns:a16="http://schemas.microsoft.com/office/drawing/2014/main" id="{08F56277-200F-9BD3-2B7B-34E74C9D9FC7}"/>
              </a:ext>
            </a:extLst>
          </p:cNvPr>
          <p:cNvSpPr txBox="1">
            <a:spLocks/>
          </p:cNvSpPr>
          <p:nvPr/>
        </p:nvSpPr>
        <p:spPr>
          <a:xfrm>
            <a:off x="4416709" y="4513854"/>
            <a:ext cx="3311992" cy="1769364"/>
          </a:xfrm>
          <a:prstGeom prst="rect">
            <a:avLst/>
          </a:prstGeom>
        </p:spPr>
        <p:txBody>
          <a:bodyPr vert="horz" lIns="0" tIns="0" rIns="0" bIns="0" rtlCol="0" anchor="b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t-EE" sz="4400" dirty="0">
                <a:solidFill>
                  <a:schemeClr val="bg1"/>
                </a:solidFill>
              </a:rPr>
              <a:t>Juurdepääs teadusinfole parimal võimalikul moel</a:t>
            </a:r>
            <a:endParaRPr lang="en-EE" sz="4400" dirty="0">
              <a:solidFill>
                <a:schemeClr val="bg1"/>
              </a:solidFill>
            </a:endParaRPr>
          </a:p>
        </p:txBody>
      </p:sp>
      <p:sp>
        <p:nvSpPr>
          <p:cNvPr id="3" name="Subtitle 9">
            <a:extLst>
              <a:ext uri="{FF2B5EF4-FFF2-40B4-BE49-F238E27FC236}">
                <a16:creationId xmlns:a16="http://schemas.microsoft.com/office/drawing/2014/main" id="{73B41F7D-F4BB-60F4-5E1B-D0513EA89286}"/>
              </a:ext>
            </a:extLst>
          </p:cNvPr>
          <p:cNvSpPr txBox="1">
            <a:spLocks/>
          </p:cNvSpPr>
          <p:nvPr/>
        </p:nvSpPr>
        <p:spPr>
          <a:xfrm>
            <a:off x="8674922" y="5041920"/>
            <a:ext cx="3161809" cy="713232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spc="-150" baseline="0">
                <a:solidFill>
                  <a:srgbClr val="002E87"/>
                </a:solidFill>
                <a:latin typeface="Roboto Condensed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t-EE" sz="4400" dirty="0">
                <a:solidFill>
                  <a:schemeClr val="bg1"/>
                </a:solidFill>
              </a:rPr>
              <a:t>Uued teenused</a:t>
            </a:r>
            <a:endParaRPr lang="en-EE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980294"/>
      </p:ext>
    </p:extLst>
  </p:cSld>
  <p:clrMapOvr>
    <a:masterClrMapping/>
  </p:clrMapOvr>
</p:sld>
</file>

<file path=ppt/theme/theme1.xml><?xml version="1.0" encoding="utf-8"?>
<a:theme xmlns:a="http://schemas.openxmlformats.org/drawingml/2006/main" name="Tumesinise taustaga">
  <a:themeElements>
    <a:clrScheme name="Haridus ja teadusministeerium stiil 1">
      <a:dk1>
        <a:srgbClr val="003087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Helesininse taustaga">
  <a:themeElements>
    <a:clrScheme name="Haridus ja teadusministeerium stiil 1">
      <a:dk1>
        <a:srgbClr val="003087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Valge taustaga">
  <a:themeElements>
    <a:clrScheme name="Haridus ja teadusministeerium stiil 1">
      <a:dk1>
        <a:srgbClr val="003087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22BA4EAB76C6B468A6FEFCD50C16FC7" ma:contentTypeVersion="1" ma:contentTypeDescription="Loo uus dokument" ma:contentTypeScope="" ma:versionID="fb1841d948fcc7141f4a732c8746304e">
  <xsd:schema xmlns:xsd="http://www.w3.org/2001/XMLSchema" xmlns:xs="http://www.w3.org/2001/XMLSchema" xmlns:p="http://schemas.microsoft.com/office/2006/metadata/properties" xmlns:ns2="a7338fc0-1f71-47ca-af62-527eb90cb0f3" targetNamespace="http://schemas.microsoft.com/office/2006/metadata/properties" ma:root="true" ma:fieldsID="2dbc7368641cfa1fa9d5b6554aba99d7" ns2:_="">
    <xsd:import namespace="a7338fc0-1f71-47ca-af62-527eb90cb0f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338fc0-1f71-47ca-af62-527eb90cb0f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Ühiskasutuse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utüüp"/>
        <xsd:element ref="dc:title" minOccurs="0" maxOccurs="1" ma:index="4" ma:displayName="Pealkiri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6ED087-4309-4BA6-BFF6-CDDA2F07E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338fc0-1f71-47ca-af62-527eb90cb0f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A8C5E5-94A4-4D0C-9976-26FAA0808482}">
  <ds:schemaRefs>
    <ds:schemaRef ds:uri="http://schemas.microsoft.com/office/2006/metadata/properties"/>
    <ds:schemaRef ds:uri="http://schemas.microsoft.com/office/infopath/2007/PartnerControls"/>
    <ds:schemaRef ds:uri="86EA3CD2-CEED-4040-955E-5B83AF18E558"/>
    <ds:schemaRef ds:uri="http://schemas.microsoft.com/sharepoint/v3"/>
    <ds:schemaRef ds:uri="http://schemas.microsoft.com/sharepoint/v3/fields"/>
  </ds:schemaRefs>
</ds:datastoreItem>
</file>

<file path=customXml/itemProps3.xml><?xml version="1.0" encoding="utf-8"?>
<ds:datastoreItem xmlns:ds="http://schemas.openxmlformats.org/officeDocument/2006/customXml" ds:itemID="{0FC38C35-13CF-4968-879B-6477FF5491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422</Words>
  <Application>Microsoft Office PowerPoint</Application>
  <PresentationFormat>Laiekraan</PresentationFormat>
  <Paragraphs>45</Paragraphs>
  <Slides>14</Slides>
  <Notes>0</Notes>
  <HiddenSlides>1</HiddenSlides>
  <MMClips>0</MMClips>
  <ScaleCrop>false</ScaleCrop>
  <HeadingPairs>
    <vt:vector size="6" baseType="variant">
      <vt:variant>
        <vt:lpstr>Kasutatud fondid</vt:lpstr>
      </vt:variant>
      <vt:variant>
        <vt:i4>5</vt:i4>
      </vt:variant>
      <vt:variant>
        <vt:lpstr>Kujundus</vt:lpstr>
      </vt:variant>
      <vt:variant>
        <vt:i4>3</vt:i4>
      </vt:variant>
      <vt:variant>
        <vt:lpstr>Slaidipealkirjad</vt:lpstr>
      </vt:variant>
      <vt:variant>
        <vt:i4>14</vt:i4>
      </vt:variant>
    </vt:vector>
  </HeadingPairs>
  <TitlesOfParts>
    <vt:vector size="22" baseType="lpstr">
      <vt:lpstr>Arial</vt:lpstr>
      <vt:lpstr>Calibri</vt:lpstr>
      <vt:lpstr>Roboto</vt:lpstr>
      <vt:lpstr>Roboto Condensed</vt:lpstr>
      <vt:lpstr>Wingdings</vt:lpstr>
      <vt:lpstr>Tumesinise taustaga</vt:lpstr>
      <vt:lpstr>Helesininse taustaga</vt:lpstr>
      <vt:lpstr>Valge taustaga</vt:lpstr>
      <vt:lpstr>Teadusraamatu-kogude roll  riigi vaates</vt:lpstr>
      <vt:lpstr>PowerPointi esitlus</vt:lpstr>
      <vt:lpstr>Teadus- ja arendustegevuse, innovatsiooni ning ettevõtluse (TAIE) arengukava 2021–2035</vt:lpstr>
      <vt:lpstr>PowerPointi esitlus</vt:lpstr>
      <vt:lpstr>PowerPointi esitlus</vt:lpstr>
      <vt:lpstr>2.4. jätkatakse kesksete teaduse infosüsteemide, sh Eesti Teadusinfosüsteemi (ETIS) nüüdisajastamist, kindlustatakse andmearhiivide ja -kogude ning teadusraamatukogude tegevuse jätkumine ning juurdepääs olulisematele teadusandmebaasidele; </vt:lpstr>
      <vt:lpstr>Teadusraamatukogud kui riigi partner</vt:lpstr>
      <vt:lpstr>Lisaks on teisi koostöökohti</vt:lpstr>
      <vt:lpstr>Teadusraamatukogude nõukogu</vt:lpstr>
      <vt:lpstr>  </vt:lpstr>
      <vt:lpstr>PowerPointi esitlus</vt:lpstr>
      <vt:lpstr>Värsked teadustaristu toetamise põhimõtted </vt:lpstr>
      <vt:lpstr>Kriteeriumid teadustaristu hindamiseks</vt:lpstr>
      <vt:lpstr>PowerPointi esitlus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Agentuur Ecwador</dc:creator>
  <cp:keywords/>
  <dc:description/>
  <cp:lastModifiedBy>Martin Eessalu</cp:lastModifiedBy>
  <cp:revision>73</cp:revision>
  <dcterms:created xsi:type="dcterms:W3CDTF">2021-03-10T11:43:06Z</dcterms:created>
  <dcterms:modified xsi:type="dcterms:W3CDTF">2022-11-01T13:34:54Z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0x010100722BA4EAB76C6B468A6FEFCD50C16FC7</vt:lpwstr>
  </property>
</Properties>
</file>