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75" r:id="rId11"/>
    <p:sldId id="265" r:id="rId12"/>
    <p:sldId id="276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376" y="-2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662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254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40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667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010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281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322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23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30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81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08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Click to edit Master text styles</a:t>
            </a:r>
          </a:p>
          <a:p>
            <a:pPr lvl="1"/>
            <a:r>
              <a:rPr lang="sv-SE" smtClean="0"/>
              <a:t>Second level</a:t>
            </a:r>
          </a:p>
          <a:p>
            <a:pPr lvl="2"/>
            <a:r>
              <a:rPr lang="sv-SE" smtClean="0"/>
              <a:t>Third level</a:t>
            </a:r>
          </a:p>
          <a:p>
            <a:pPr lvl="3"/>
            <a:r>
              <a:rPr lang="sv-SE" smtClean="0"/>
              <a:t>Fourth level</a:t>
            </a:r>
          </a:p>
          <a:p>
            <a:pPr lvl="4"/>
            <a:r>
              <a:rPr lang="sv-S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F5DEF-9030-1F46-BF94-96539EF4BC05}" type="datetimeFigureOut">
              <a:rPr lang="en-US" smtClean="0"/>
              <a:t>23.01.15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DB583-8721-634A-B2B7-BA7FF66B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429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1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5500"/>
            <a:ext cx="9144000" cy="52021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93134" y="529138"/>
            <a:ext cx="1397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</a:t>
            </a:r>
            <a:r>
              <a:rPr lang="en-US" dirty="0" smtClean="0"/>
              <a:t>ürgen Beyer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21308" y="6364768"/>
            <a:ext cx="7493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Ungarimaalt</a:t>
            </a:r>
            <a:r>
              <a:rPr lang="en-US" dirty="0" smtClean="0"/>
              <a:t> </a:t>
            </a:r>
            <a:r>
              <a:rPr lang="en-US" dirty="0" err="1" smtClean="0"/>
              <a:t>pärit</a:t>
            </a:r>
            <a:r>
              <a:rPr lang="en-US" dirty="0" smtClean="0"/>
              <a:t> Andreas </a:t>
            </a:r>
            <a:r>
              <a:rPr lang="en-US" dirty="0" err="1" smtClean="0"/>
              <a:t>Pilariki</a:t>
            </a:r>
            <a:r>
              <a:rPr lang="en-US" dirty="0" smtClean="0"/>
              <a:t> album </a:t>
            </a:r>
            <a:r>
              <a:rPr lang="en-US" dirty="0" err="1" smtClean="0"/>
              <a:t>reisist</a:t>
            </a:r>
            <a:r>
              <a:rPr lang="en-US" dirty="0" smtClean="0"/>
              <a:t> </a:t>
            </a:r>
            <a:r>
              <a:rPr lang="en-US" dirty="0" err="1" smtClean="0"/>
              <a:t>ümber</a:t>
            </a:r>
            <a:r>
              <a:rPr lang="en-US" dirty="0" smtClean="0"/>
              <a:t> </a:t>
            </a:r>
            <a:r>
              <a:rPr lang="en-US" dirty="0" err="1" smtClean="0"/>
              <a:t>Läänemere</a:t>
            </a:r>
            <a:r>
              <a:rPr lang="en-US" dirty="0" smtClean="0"/>
              <a:t> 1674/75. 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47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0f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9600"/>
            <a:ext cx="9144000" cy="5634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19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ip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1400"/>
            <a:ext cx="9144000" cy="475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03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Karte, Schleswig 1647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1100"/>
            <a:ext cx="9144000" cy="448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57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300"/>
            <a:ext cx="9144000" cy="584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77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00"/>
            <a:ext cx="9144000" cy="567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0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6100"/>
            <a:ext cx="9144000" cy="57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43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577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39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578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62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0. Thronjubiläum von Kaiser Franz Joseph I. Deutsche Bundesfürsten zu Besuch auf Schloß Schönbrunn bei Wien, 19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00" y="635000"/>
            <a:ext cx="7059168" cy="556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293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1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00"/>
            <a:ext cx="9144000" cy="576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29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300"/>
            <a:ext cx="9144000" cy="559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295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5500"/>
            <a:ext cx="9144000" cy="520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072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rech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800"/>
            <a:ext cx="9144000" cy="573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731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901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  <p:pic>
        <p:nvPicPr>
          <p:cNvPr id="4" name="Picture 3" descr="Schleswig 164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478" y="3982731"/>
            <a:ext cx="5792956" cy="27719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1467" y="5080000"/>
            <a:ext cx="12964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Olearius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1647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62030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  <p:pic>
        <p:nvPicPr>
          <p:cNvPr id="4" name="Picture 3" descr="Schleswig 165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210" y="3510019"/>
            <a:ext cx="4870179" cy="33479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79600" y="5401733"/>
            <a:ext cx="12964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Olearius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1656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03497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  <p:pic>
        <p:nvPicPr>
          <p:cNvPr id="4" name="Picture 3" descr="Schleswig 166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628" y="3690022"/>
            <a:ext cx="5356965" cy="31679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90133" y="5249333"/>
            <a:ext cx="12964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Olearius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1663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58431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  <p:pic>
        <p:nvPicPr>
          <p:cNvPr id="4" name="Picture 3" descr="Zeiller 165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992689" y="1520016"/>
            <a:ext cx="2787728" cy="7379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6400" y="4842933"/>
            <a:ext cx="17620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Zeiller</a:t>
            </a:r>
            <a:r>
              <a:rPr lang="en-US" sz="2400" dirty="0" smtClean="0"/>
              <a:t>,</a:t>
            </a:r>
          </a:p>
          <a:p>
            <a:r>
              <a:rPr lang="en-US" sz="2400" dirty="0" err="1" smtClean="0"/>
              <a:t>Topographia</a:t>
            </a:r>
            <a:endParaRPr lang="en-US" sz="2400" dirty="0" smtClean="0"/>
          </a:p>
          <a:p>
            <a:r>
              <a:rPr lang="en-US" sz="2400" dirty="0" err="1" smtClean="0"/>
              <a:t>Livoniæ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1652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80114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val-lin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" y="825514"/>
            <a:ext cx="5125530" cy="2915973"/>
          </a:xfrm>
          <a:prstGeom prst="rect">
            <a:avLst/>
          </a:prstGeom>
        </p:spPr>
      </p:pic>
      <p:pic>
        <p:nvPicPr>
          <p:cNvPr id="3" name="Picture 2" descr="Reval-rech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49" y="954330"/>
            <a:ext cx="4360601" cy="2735973"/>
          </a:xfrm>
          <a:prstGeom prst="rect">
            <a:avLst/>
          </a:prstGeom>
        </p:spPr>
      </p:pic>
      <p:pic>
        <p:nvPicPr>
          <p:cNvPr id="4" name="Picture 3" descr="IMG_893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309" y="3546029"/>
            <a:ext cx="4415971" cy="33119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6000" y="4724400"/>
            <a:ext cx="2442045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/>
              <a:t>Zeiller</a:t>
            </a:r>
            <a:r>
              <a:rPr lang="en-US" sz="2400" dirty="0" smtClean="0"/>
              <a:t>,</a:t>
            </a:r>
          </a:p>
          <a:p>
            <a:r>
              <a:rPr lang="en-US" sz="2400" dirty="0" err="1" smtClean="0"/>
              <a:t>Sveciæ</a:t>
            </a:r>
            <a:r>
              <a:rPr lang="en-US" sz="2400" dirty="0" smtClean="0"/>
              <a:t> </a:t>
            </a:r>
            <a:r>
              <a:rPr lang="en-US" sz="2400" dirty="0" err="1" smtClean="0"/>
              <a:t>descriptio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Amsterdam 1656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00189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7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05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38</Words>
  <Application>Microsoft Macintosh PowerPoint</Application>
  <PresentationFormat>On-screen Show (4:3)</PresentationFormat>
  <Paragraphs>15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Tartu Ülikool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Ungarimaalt pärit Andreas Pilariki album reisist ümber Läänemere 1674/75. a.</dc:title>
  <dc:creator>Jürgen Beyer</dc:creator>
  <cp:keywords>Andreas Pilarik</cp:keywords>
  <cp:lastModifiedBy>Jürgen Beyer</cp:lastModifiedBy>
  <cp:revision>14</cp:revision>
  <dcterms:created xsi:type="dcterms:W3CDTF">2015-01-23T09:04:13Z</dcterms:created>
  <dcterms:modified xsi:type="dcterms:W3CDTF">2015-01-23T09:43:21Z</dcterms:modified>
</cp:coreProperties>
</file>