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14"/>
  </p:notesMasterIdLst>
  <p:sldIdLst>
    <p:sldId id="256" r:id="rId3"/>
    <p:sldId id="288" r:id="rId4"/>
    <p:sldId id="289" r:id="rId5"/>
    <p:sldId id="290" r:id="rId6"/>
    <p:sldId id="293" r:id="rId7"/>
    <p:sldId id="295" r:id="rId8"/>
    <p:sldId id="282" r:id="rId9"/>
    <p:sldId id="275" r:id="rId10"/>
    <p:sldId id="302" r:id="rId11"/>
    <p:sldId id="298" r:id="rId12"/>
    <p:sldId id="299" r:id="rId13"/>
  </p:sldIdLst>
  <p:sldSz cx="12192000" cy="6858000"/>
  <p:notesSz cx="6858000" cy="9144000"/>
  <p:defaultTextStyle>
    <a:defPPr>
      <a:defRPr lang="et-E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BF5A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78457" autoAdjust="0"/>
  </p:normalViewPr>
  <p:slideViewPr>
    <p:cSldViewPr snapToGrid="0">
      <p:cViewPr varScale="1">
        <p:scale>
          <a:sx n="90" d="100"/>
          <a:sy n="90" d="100"/>
        </p:scale>
        <p:origin x="139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microsoft.com/office/2016/11/relationships/changesInfo" Target="changesInfos/changesInfo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ertu Liis Krigul" userId="6f470298-2a9e-4b28-b8a4-e7cf63e11aab" providerId="ADAL" clId="{63FB3F6F-BE15-42EC-B8EA-1D83FC300CC1}"/>
    <pc:docChg chg="undo custSel delSld modSld">
      <pc:chgData name="Kertu Liis Krigul" userId="6f470298-2a9e-4b28-b8a4-e7cf63e11aab" providerId="ADAL" clId="{63FB3F6F-BE15-42EC-B8EA-1D83FC300CC1}" dt="2022-11-23T15:44:29.159" v="241" actId="20577"/>
      <pc:docMkLst>
        <pc:docMk/>
      </pc:docMkLst>
      <pc:sldChg chg="addSp delSp modSp modNotesTx">
        <pc:chgData name="Kertu Liis Krigul" userId="6f470298-2a9e-4b28-b8a4-e7cf63e11aab" providerId="ADAL" clId="{63FB3F6F-BE15-42EC-B8EA-1D83FC300CC1}" dt="2022-11-23T15:31:08.548" v="100" actId="1076"/>
        <pc:sldMkLst>
          <pc:docMk/>
          <pc:sldMk cId="4242023686" sldId="275"/>
        </pc:sldMkLst>
        <pc:spChg chg="del">
          <ac:chgData name="Kertu Liis Krigul" userId="6f470298-2a9e-4b28-b8a4-e7cf63e11aab" providerId="ADAL" clId="{63FB3F6F-BE15-42EC-B8EA-1D83FC300CC1}" dt="2022-11-23T15:30:52.700" v="95" actId="478"/>
          <ac:spMkLst>
            <pc:docMk/>
            <pc:sldMk cId="4242023686" sldId="275"/>
            <ac:spMk id="2" creationId="{25D5AC58-60A3-4BA2-992E-C5006D6DDD55}"/>
          </ac:spMkLst>
        </pc:spChg>
        <pc:spChg chg="del">
          <ac:chgData name="Kertu Liis Krigul" userId="6f470298-2a9e-4b28-b8a4-e7cf63e11aab" providerId="ADAL" clId="{63FB3F6F-BE15-42EC-B8EA-1D83FC300CC1}" dt="2022-11-23T15:30:50.776" v="94" actId="478"/>
          <ac:spMkLst>
            <pc:docMk/>
            <pc:sldMk cId="4242023686" sldId="275"/>
            <ac:spMk id="3" creationId="{91327F22-C92D-47D3-B98E-5F53F29E5216}"/>
          </ac:spMkLst>
        </pc:spChg>
        <pc:spChg chg="add del mod">
          <ac:chgData name="Kertu Liis Krigul" userId="6f470298-2a9e-4b28-b8a4-e7cf63e11aab" providerId="ADAL" clId="{63FB3F6F-BE15-42EC-B8EA-1D83FC300CC1}" dt="2022-11-23T15:31:00.285" v="98" actId="478"/>
          <ac:spMkLst>
            <pc:docMk/>
            <pc:sldMk cId="4242023686" sldId="275"/>
            <ac:spMk id="6" creationId="{A7E3A09D-4E18-46D1-9C15-85D467FD3D86}"/>
          </ac:spMkLst>
        </pc:spChg>
        <pc:spChg chg="del">
          <ac:chgData name="Kertu Liis Krigul" userId="6f470298-2a9e-4b28-b8a4-e7cf63e11aab" providerId="ADAL" clId="{63FB3F6F-BE15-42EC-B8EA-1D83FC300CC1}" dt="2022-11-23T15:30:56.007" v="97" actId="478"/>
          <ac:spMkLst>
            <pc:docMk/>
            <pc:sldMk cId="4242023686" sldId="275"/>
            <ac:spMk id="7" creationId="{5FBBAEC8-98BC-4D24-8262-F66BEF033DDA}"/>
          </ac:spMkLst>
        </pc:spChg>
        <pc:spChg chg="del">
          <ac:chgData name="Kertu Liis Krigul" userId="6f470298-2a9e-4b28-b8a4-e7cf63e11aab" providerId="ADAL" clId="{63FB3F6F-BE15-42EC-B8EA-1D83FC300CC1}" dt="2022-11-23T15:30:54.342" v="96" actId="478"/>
          <ac:spMkLst>
            <pc:docMk/>
            <pc:sldMk cId="4242023686" sldId="275"/>
            <ac:spMk id="8" creationId="{1FFC0D4F-36E7-45DE-ABCA-9E41F624EA1C}"/>
          </ac:spMkLst>
        </pc:spChg>
        <pc:grpChg chg="mod">
          <ac:chgData name="Kertu Liis Krigul" userId="6f470298-2a9e-4b28-b8a4-e7cf63e11aab" providerId="ADAL" clId="{63FB3F6F-BE15-42EC-B8EA-1D83FC300CC1}" dt="2022-11-23T15:31:08.548" v="100" actId="1076"/>
          <ac:grpSpMkLst>
            <pc:docMk/>
            <pc:sldMk cId="4242023686" sldId="275"/>
            <ac:grpSpMk id="4" creationId="{2E93123A-F996-49A4-B483-840D7D797626}"/>
          </ac:grpSpMkLst>
        </pc:grpChg>
        <pc:picChg chg="del mod">
          <ac:chgData name="Kertu Liis Krigul" userId="6f470298-2a9e-4b28-b8a4-e7cf63e11aab" providerId="ADAL" clId="{63FB3F6F-BE15-42EC-B8EA-1D83FC300CC1}" dt="2022-11-23T15:30:47.389" v="93" actId="478"/>
          <ac:picMkLst>
            <pc:docMk/>
            <pc:sldMk cId="4242023686" sldId="275"/>
            <ac:picMk id="1026" creationId="{573B1574-038A-4367-98D7-08F3103E316B}"/>
          </ac:picMkLst>
        </pc:picChg>
        <pc:picChg chg="mod">
          <ac:chgData name="Kertu Liis Krigul" userId="6f470298-2a9e-4b28-b8a4-e7cf63e11aab" providerId="ADAL" clId="{63FB3F6F-BE15-42EC-B8EA-1D83FC300CC1}" dt="2022-11-23T08:49:01.825" v="74" actId="208"/>
          <ac:picMkLst>
            <pc:docMk/>
            <pc:sldMk cId="4242023686" sldId="275"/>
            <ac:picMk id="1030" creationId="{37AC91BB-2950-4F81-9704-2089476E30FF}"/>
          </ac:picMkLst>
        </pc:picChg>
        <pc:picChg chg="mod">
          <ac:chgData name="Kertu Liis Krigul" userId="6f470298-2a9e-4b28-b8a4-e7cf63e11aab" providerId="ADAL" clId="{63FB3F6F-BE15-42EC-B8EA-1D83FC300CC1}" dt="2022-11-23T08:49:01.825" v="74" actId="208"/>
          <ac:picMkLst>
            <pc:docMk/>
            <pc:sldMk cId="4242023686" sldId="275"/>
            <ac:picMk id="1032" creationId="{B1A06E8C-5081-4A9B-83DA-1B8E6B02F5E9}"/>
          </ac:picMkLst>
        </pc:picChg>
      </pc:sldChg>
      <pc:sldChg chg="modSp modNotesTx">
        <pc:chgData name="Kertu Liis Krigul" userId="6f470298-2a9e-4b28-b8a4-e7cf63e11aab" providerId="ADAL" clId="{63FB3F6F-BE15-42EC-B8EA-1D83FC300CC1}" dt="2022-11-23T15:36:06.308" v="165" actId="403"/>
        <pc:sldMkLst>
          <pc:docMk/>
          <pc:sldMk cId="3881666037" sldId="282"/>
        </pc:sldMkLst>
        <pc:spChg chg="mod">
          <ac:chgData name="Kertu Liis Krigul" userId="6f470298-2a9e-4b28-b8a4-e7cf63e11aab" providerId="ADAL" clId="{63FB3F6F-BE15-42EC-B8EA-1D83FC300CC1}" dt="2022-11-23T15:36:06.308" v="165" actId="403"/>
          <ac:spMkLst>
            <pc:docMk/>
            <pc:sldMk cId="3881666037" sldId="282"/>
            <ac:spMk id="4" creationId="{75068694-3D37-46D2-A764-1BD5A731F655}"/>
          </ac:spMkLst>
        </pc:spChg>
      </pc:sldChg>
      <pc:sldChg chg="modSp">
        <pc:chgData name="Kertu Liis Krigul" userId="6f470298-2a9e-4b28-b8a4-e7cf63e11aab" providerId="ADAL" clId="{63FB3F6F-BE15-42EC-B8EA-1D83FC300CC1}" dt="2022-11-23T15:37:02.621" v="168" actId="14100"/>
        <pc:sldMkLst>
          <pc:docMk/>
          <pc:sldMk cId="1280540837" sldId="288"/>
        </pc:sldMkLst>
        <pc:spChg chg="mod">
          <ac:chgData name="Kertu Liis Krigul" userId="6f470298-2a9e-4b28-b8a4-e7cf63e11aab" providerId="ADAL" clId="{63FB3F6F-BE15-42EC-B8EA-1D83FC300CC1}" dt="2022-11-23T15:37:02.621" v="168" actId="14100"/>
          <ac:spMkLst>
            <pc:docMk/>
            <pc:sldMk cId="1280540837" sldId="288"/>
            <ac:spMk id="7" creationId="{B7E3D22F-0F06-4E54-B237-84190D037EFC}"/>
          </ac:spMkLst>
        </pc:spChg>
        <pc:picChg chg="mod">
          <ac:chgData name="Kertu Liis Krigul" userId="6f470298-2a9e-4b28-b8a4-e7cf63e11aab" providerId="ADAL" clId="{63FB3F6F-BE15-42EC-B8EA-1D83FC300CC1}" dt="2022-11-23T15:37:02.621" v="168" actId="14100"/>
          <ac:picMkLst>
            <pc:docMk/>
            <pc:sldMk cId="1280540837" sldId="288"/>
            <ac:picMk id="4" creationId="{23DE9255-EF7C-4865-9401-DF62F29F565E}"/>
          </ac:picMkLst>
        </pc:picChg>
      </pc:sldChg>
      <pc:sldChg chg="modSp modNotesTx">
        <pc:chgData name="Kertu Liis Krigul" userId="6f470298-2a9e-4b28-b8a4-e7cf63e11aab" providerId="ADAL" clId="{63FB3F6F-BE15-42EC-B8EA-1D83FC300CC1}" dt="2022-11-23T15:37:44.812" v="171" actId="3062"/>
        <pc:sldMkLst>
          <pc:docMk/>
          <pc:sldMk cId="3188919599" sldId="290"/>
        </pc:sldMkLst>
        <pc:spChg chg="mod">
          <ac:chgData name="Kertu Liis Krigul" userId="6f470298-2a9e-4b28-b8a4-e7cf63e11aab" providerId="ADAL" clId="{63FB3F6F-BE15-42EC-B8EA-1D83FC300CC1}" dt="2022-11-23T15:37:44.812" v="171" actId="3062"/>
          <ac:spMkLst>
            <pc:docMk/>
            <pc:sldMk cId="3188919599" sldId="290"/>
            <ac:spMk id="4" creationId="{89F814E9-F399-47D1-A99E-47812C35A724}"/>
          </ac:spMkLst>
        </pc:spChg>
      </pc:sldChg>
      <pc:sldChg chg="addSp delSp modSp modNotesTx">
        <pc:chgData name="Kertu Liis Krigul" userId="6f470298-2a9e-4b28-b8a4-e7cf63e11aab" providerId="ADAL" clId="{63FB3F6F-BE15-42EC-B8EA-1D83FC300CC1}" dt="2022-11-23T15:40:09.470" v="195" actId="6549"/>
        <pc:sldMkLst>
          <pc:docMk/>
          <pc:sldMk cId="2959322755" sldId="293"/>
        </pc:sldMkLst>
        <pc:spChg chg="mod">
          <ac:chgData name="Kertu Liis Krigul" userId="6f470298-2a9e-4b28-b8a4-e7cf63e11aab" providerId="ADAL" clId="{63FB3F6F-BE15-42EC-B8EA-1D83FC300CC1}" dt="2022-11-23T15:39:24.820" v="186" actId="688"/>
          <ac:spMkLst>
            <pc:docMk/>
            <pc:sldMk cId="2959322755" sldId="293"/>
            <ac:spMk id="2" creationId="{4ABE121A-751D-4890-BAC2-3C09ECFD0549}"/>
          </ac:spMkLst>
        </pc:spChg>
        <pc:spChg chg="mod">
          <ac:chgData name="Kertu Liis Krigul" userId="6f470298-2a9e-4b28-b8a4-e7cf63e11aab" providerId="ADAL" clId="{63FB3F6F-BE15-42EC-B8EA-1D83FC300CC1}" dt="2022-11-23T15:40:09.470" v="195" actId="6549"/>
          <ac:spMkLst>
            <pc:docMk/>
            <pc:sldMk cId="2959322755" sldId="293"/>
            <ac:spMk id="8" creationId="{37E4EC9F-6BD4-40C8-B3CD-96897F3A0FA1}"/>
          </ac:spMkLst>
        </pc:spChg>
        <pc:spChg chg="add mod">
          <ac:chgData name="Kertu Liis Krigul" userId="6f470298-2a9e-4b28-b8a4-e7cf63e11aab" providerId="ADAL" clId="{63FB3F6F-BE15-42EC-B8EA-1D83FC300CC1}" dt="2022-11-23T15:39:49.048" v="189" actId="1076"/>
          <ac:spMkLst>
            <pc:docMk/>
            <pc:sldMk cId="2959322755" sldId="293"/>
            <ac:spMk id="9" creationId="{14A1BF25-3D9C-471F-A517-62A02A6F925A}"/>
          </ac:spMkLst>
        </pc:spChg>
        <pc:spChg chg="mod">
          <ac:chgData name="Kertu Liis Krigul" userId="6f470298-2a9e-4b28-b8a4-e7cf63e11aab" providerId="ADAL" clId="{63FB3F6F-BE15-42EC-B8EA-1D83FC300CC1}" dt="2022-11-23T15:38:20.179" v="175" actId="3062"/>
          <ac:spMkLst>
            <pc:docMk/>
            <pc:sldMk cId="2959322755" sldId="293"/>
            <ac:spMk id="11" creationId="{66BC3344-6670-44A6-9DCA-C0EC05BFBAFD}"/>
          </ac:spMkLst>
        </pc:spChg>
        <pc:spChg chg="del">
          <ac:chgData name="Kertu Liis Krigul" userId="6f470298-2a9e-4b28-b8a4-e7cf63e11aab" providerId="ADAL" clId="{63FB3F6F-BE15-42EC-B8EA-1D83FC300CC1}" dt="2022-11-18T20:55:49.832" v="20" actId="478"/>
          <ac:spMkLst>
            <pc:docMk/>
            <pc:sldMk cId="2959322755" sldId="293"/>
            <ac:spMk id="13" creationId="{7BD460C4-6F72-42AE-A6A2-4D5C05F0068D}"/>
          </ac:spMkLst>
        </pc:spChg>
      </pc:sldChg>
      <pc:sldChg chg="modSp modNotesTx">
        <pc:chgData name="Kertu Liis Krigul" userId="6f470298-2a9e-4b28-b8a4-e7cf63e11aab" providerId="ADAL" clId="{63FB3F6F-BE15-42EC-B8EA-1D83FC300CC1}" dt="2022-11-23T15:44:29.159" v="241" actId="20577"/>
        <pc:sldMkLst>
          <pc:docMk/>
          <pc:sldMk cId="1139742642" sldId="295"/>
        </pc:sldMkLst>
        <pc:spChg chg="mod">
          <ac:chgData name="Kertu Liis Krigul" userId="6f470298-2a9e-4b28-b8a4-e7cf63e11aab" providerId="ADAL" clId="{63FB3F6F-BE15-42EC-B8EA-1D83FC300CC1}" dt="2022-11-23T15:44:29.159" v="241" actId="20577"/>
          <ac:spMkLst>
            <pc:docMk/>
            <pc:sldMk cId="1139742642" sldId="295"/>
            <ac:spMk id="13" creationId="{B1660AED-C09C-4411-99DA-D0AB49A89438}"/>
          </ac:spMkLst>
        </pc:spChg>
      </pc:sldChg>
    </pc:docChg>
  </pc:docChgLst>
  <pc:docChgLst>
    <pc:chgData name="Kertu Liis Krigul" userId="6f470298-2a9e-4b28-b8a4-e7cf63e11aab" providerId="ADAL" clId="{209FD482-4335-45C4-A87F-DB500DC9D5D9}"/>
    <pc:docChg chg="undo redo custSel addSld delSld modSld sldOrd">
      <pc:chgData name="Kertu Liis Krigul" userId="6f470298-2a9e-4b28-b8a4-e7cf63e11aab" providerId="ADAL" clId="{209FD482-4335-45C4-A87F-DB500DC9D5D9}" dt="2023-02-17T07:50:48.970" v="4308"/>
      <pc:docMkLst>
        <pc:docMk/>
      </pc:docMkLst>
      <pc:sldChg chg="add del ord modTransition">
        <pc:chgData name="Kertu Liis Krigul" userId="6f470298-2a9e-4b28-b8a4-e7cf63e11aab" providerId="ADAL" clId="{209FD482-4335-45C4-A87F-DB500DC9D5D9}" dt="2023-02-17T07:50:48.970" v="4308"/>
        <pc:sldMkLst>
          <pc:docMk/>
          <pc:sldMk cId="1002739870" sldId="256"/>
        </pc:sldMkLst>
      </pc:sldChg>
      <pc:sldChg chg="addSp delSp modSp modNotesTx">
        <pc:chgData name="Kertu Liis Krigul" userId="6f470298-2a9e-4b28-b8a4-e7cf63e11aab" providerId="ADAL" clId="{209FD482-4335-45C4-A87F-DB500DC9D5D9}" dt="2023-01-30T08:18:20.025" v="4302" actId="14100"/>
        <pc:sldMkLst>
          <pc:docMk/>
          <pc:sldMk cId="4242023686" sldId="275"/>
        </pc:sldMkLst>
        <pc:spChg chg="add del mod">
          <ac:chgData name="Kertu Liis Krigul" userId="6f470298-2a9e-4b28-b8a4-e7cf63e11aab" providerId="ADAL" clId="{209FD482-4335-45C4-A87F-DB500DC9D5D9}" dt="2023-01-11T17:16:10.197" v="2719" actId="478"/>
          <ac:spMkLst>
            <pc:docMk/>
            <pc:sldMk cId="4242023686" sldId="275"/>
            <ac:spMk id="3" creationId="{5FF7A145-13AA-440B-B269-CDDAF6FAA5C0}"/>
          </ac:spMkLst>
        </pc:spChg>
        <pc:spChg chg="add mod">
          <ac:chgData name="Kertu Liis Krigul" userId="6f470298-2a9e-4b28-b8a4-e7cf63e11aab" providerId="ADAL" clId="{209FD482-4335-45C4-A87F-DB500DC9D5D9}" dt="2023-01-30T08:18:15.681" v="4301" actId="1076"/>
          <ac:spMkLst>
            <pc:docMk/>
            <pc:sldMk cId="4242023686" sldId="275"/>
            <ac:spMk id="4" creationId="{DE3A7C33-5CAA-44A0-9FEB-C185A57C842B}"/>
          </ac:spMkLst>
        </pc:spChg>
        <pc:spChg chg="add mod">
          <ac:chgData name="Kertu Liis Krigul" userId="6f470298-2a9e-4b28-b8a4-e7cf63e11aab" providerId="ADAL" clId="{209FD482-4335-45C4-A87F-DB500DC9D5D9}" dt="2023-01-19T18:46:54.351" v="3122" actId="1076"/>
          <ac:spMkLst>
            <pc:docMk/>
            <pc:sldMk cId="4242023686" sldId="275"/>
            <ac:spMk id="5" creationId="{7452CB7F-5DC4-417A-BBBE-D8A112ACD43A}"/>
          </ac:spMkLst>
        </pc:spChg>
        <pc:spChg chg="add mod">
          <ac:chgData name="Kertu Liis Krigul" userId="6f470298-2a9e-4b28-b8a4-e7cf63e11aab" providerId="ADAL" clId="{209FD482-4335-45C4-A87F-DB500DC9D5D9}" dt="2023-01-19T18:00:34.413" v="3062" actId="20577"/>
          <ac:spMkLst>
            <pc:docMk/>
            <pc:sldMk cId="4242023686" sldId="275"/>
            <ac:spMk id="6" creationId="{01A27FAD-8A1B-42F4-A223-EE8ECAE90AA6}"/>
          </ac:spMkLst>
        </pc:spChg>
        <pc:spChg chg="add mod">
          <ac:chgData name="Kertu Liis Krigul" userId="6f470298-2a9e-4b28-b8a4-e7cf63e11aab" providerId="ADAL" clId="{209FD482-4335-45C4-A87F-DB500DC9D5D9}" dt="2023-01-11T18:25:40.474" v="2884" actId="571"/>
          <ac:spMkLst>
            <pc:docMk/>
            <pc:sldMk cId="4242023686" sldId="275"/>
            <ac:spMk id="7" creationId="{474C04C4-4728-4AEC-903D-1F9198B84B98}"/>
          </ac:spMkLst>
        </pc:spChg>
        <pc:spChg chg="add mod">
          <ac:chgData name="Kertu Liis Krigul" userId="6f470298-2a9e-4b28-b8a4-e7cf63e11aab" providerId="ADAL" clId="{209FD482-4335-45C4-A87F-DB500DC9D5D9}" dt="2023-01-11T18:25:40.474" v="2884" actId="571"/>
          <ac:spMkLst>
            <pc:docMk/>
            <pc:sldMk cId="4242023686" sldId="275"/>
            <ac:spMk id="8" creationId="{9FAFF267-8CED-44B3-9880-79900660167D}"/>
          </ac:spMkLst>
        </pc:spChg>
        <pc:grpChg chg="del mod">
          <ac:chgData name="Kertu Liis Krigul" userId="6f470298-2a9e-4b28-b8a4-e7cf63e11aab" providerId="ADAL" clId="{209FD482-4335-45C4-A87F-DB500DC9D5D9}" dt="2022-12-26T16:14:58.243" v="1349" actId="478"/>
          <ac:grpSpMkLst>
            <pc:docMk/>
            <pc:sldMk cId="4242023686" sldId="275"/>
            <ac:grpSpMk id="4" creationId="{2E93123A-F996-49A4-B483-840D7D797626}"/>
          </ac:grpSpMkLst>
        </pc:grpChg>
        <pc:picChg chg="add del mod modCrop">
          <ac:chgData name="Kertu Liis Krigul" userId="6f470298-2a9e-4b28-b8a4-e7cf63e11aab" providerId="ADAL" clId="{209FD482-4335-45C4-A87F-DB500DC9D5D9}" dt="2023-01-19T18:40:05.391" v="3075" actId="478"/>
          <ac:picMkLst>
            <pc:docMk/>
            <pc:sldMk cId="4242023686" sldId="275"/>
            <ac:picMk id="2" creationId="{7923516E-9E4B-4A9C-B5F4-9888D4A493B0}"/>
          </ac:picMkLst>
        </pc:picChg>
        <pc:picChg chg="add del">
          <ac:chgData name="Kertu Liis Krigul" userId="6f470298-2a9e-4b28-b8a4-e7cf63e11aab" providerId="ADAL" clId="{209FD482-4335-45C4-A87F-DB500DC9D5D9}" dt="2023-01-19T18:32:04.197" v="3066" actId="478"/>
          <ac:picMkLst>
            <pc:docMk/>
            <pc:sldMk cId="4242023686" sldId="275"/>
            <ac:picMk id="3" creationId="{98BF6397-ED40-49B2-9D60-77968678ED26}"/>
          </ac:picMkLst>
        </pc:picChg>
        <pc:picChg chg="add del mod">
          <ac:chgData name="Kertu Liis Krigul" userId="6f470298-2a9e-4b28-b8a4-e7cf63e11aab" providerId="ADAL" clId="{209FD482-4335-45C4-A87F-DB500DC9D5D9}" dt="2023-01-19T18:32:16.609" v="3069" actId="478"/>
          <ac:picMkLst>
            <pc:docMk/>
            <pc:sldMk cId="4242023686" sldId="275"/>
            <ac:picMk id="7" creationId="{A69883E2-E9A7-4270-B244-008EED4A6F57}"/>
          </ac:picMkLst>
        </pc:picChg>
        <pc:picChg chg="add mod">
          <ac:chgData name="Kertu Liis Krigul" userId="6f470298-2a9e-4b28-b8a4-e7cf63e11aab" providerId="ADAL" clId="{209FD482-4335-45C4-A87F-DB500DC9D5D9}" dt="2023-01-19T18:46:54.351" v="3122" actId="1076"/>
          <ac:picMkLst>
            <pc:docMk/>
            <pc:sldMk cId="4242023686" sldId="275"/>
            <ac:picMk id="8" creationId="{A4BA2466-2B9D-45E3-B6E8-E3B4B9145F66}"/>
          </ac:picMkLst>
        </pc:picChg>
        <pc:picChg chg="add mod">
          <ac:chgData name="Kertu Liis Krigul" userId="6f470298-2a9e-4b28-b8a4-e7cf63e11aab" providerId="ADAL" clId="{209FD482-4335-45C4-A87F-DB500DC9D5D9}" dt="2023-01-11T18:25:40.474" v="2884" actId="571"/>
          <ac:picMkLst>
            <pc:docMk/>
            <pc:sldMk cId="4242023686" sldId="275"/>
            <ac:picMk id="9" creationId="{3A37CD5E-0A24-43F3-A3FF-FAFE8A7D1A2B}"/>
          </ac:picMkLst>
        </pc:picChg>
        <pc:picChg chg="add mod">
          <ac:chgData name="Kertu Liis Krigul" userId="6f470298-2a9e-4b28-b8a4-e7cf63e11aab" providerId="ADAL" clId="{209FD482-4335-45C4-A87F-DB500DC9D5D9}" dt="2023-01-19T18:43:22.701" v="3088" actId="1076"/>
          <ac:picMkLst>
            <pc:docMk/>
            <pc:sldMk cId="4242023686" sldId="275"/>
            <ac:picMk id="9" creationId="{EBC7EE2E-AE8D-4BD9-A32C-C2FFCA29C554}"/>
          </ac:picMkLst>
        </pc:picChg>
        <pc:cxnChg chg="add mod">
          <ac:chgData name="Kertu Liis Krigul" userId="6f470298-2a9e-4b28-b8a4-e7cf63e11aab" providerId="ADAL" clId="{209FD482-4335-45C4-A87F-DB500DC9D5D9}" dt="2023-01-30T08:18:20.025" v="4302" actId="14100"/>
          <ac:cxnSpMkLst>
            <pc:docMk/>
            <pc:sldMk cId="4242023686" sldId="275"/>
            <ac:cxnSpMk id="11" creationId="{E8BE27C1-CD2F-442F-8653-92421A55D203}"/>
          </ac:cxnSpMkLst>
        </pc:cxnChg>
        <pc:cxnChg chg="add mod">
          <ac:chgData name="Kertu Liis Krigul" userId="6f470298-2a9e-4b28-b8a4-e7cf63e11aab" providerId="ADAL" clId="{209FD482-4335-45C4-A87F-DB500DC9D5D9}" dt="2023-01-19T18:46:22.927" v="3118" actId="14100"/>
          <ac:cxnSpMkLst>
            <pc:docMk/>
            <pc:sldMk cId="4242023686" sldId="275"/>
            <ac:cxnSpMk id="13" creationId="{718D0B4C-E4E3-41DB-A4A1-FACCE1E549FE}"/>
          </ac:cxnSpMkLst>
        </pc:cxnChg>
      </pc:sldChg>
      <pc:sldChg chg="addSp delSp modSp modNotesTx">
        <pc:chgData name="Kertu Liis Krigul" userId="6f470298-2a9e-4b28-b8a4-e7cf63e11aab" providerId="ADAL" clId="{209FD482-4335-45C4-A87F-DB500DC9D5D9}" dt="2023-01-31T21:32:54.606" v="4306" actId="1076"/>
        <pc:sldMkLst>
          <pc:docMk/>
          <pc:sldMk cId="3881666037" sldId="282"/>
        </pc:sldMkLst>
        <pc:spChg chg="mod">
          <ac:chgData name="Kertu Liis Krigul" userId="6f470298-2a9e-4b28-b8a4-e7cf63e11aab" providerId="ADAL" clId="{209FD482-4335-45C4-A87F-DB500DC9D5D9}" dt="2022-12-25T12:51:58.844" v="340" actId="1076"/>
          <ac:spMkLst>
            <pc:docMk/>
            <pc:sldMk cId="3881666037" sldId="282"/>
            <ac:spMk id="4" creationId="{75068694-3D37-46D2-A764-1BD5A731F655}"/>
          </ac:spMkLst>
        </pc:spChg>
        <pc:spChg chg="add del mod">
          <ac:chgData name="Kertu Liis Krigul" userId="6f470298-2a9e-4b28-b8a4-e7cf63e11aab" providerId="ADAL" clId="{209FD482-4335-45C4-A87F-DB500DC9D5D9}" dt="2022-12-25T12:18:49.103" v="65" actId="478"/>
          <ac:spMkLst>
            <pc:docMk/>
            <pc:sldMk cId="3881666037" sldId="282"/>
            <ac:spMk id="9" creationId="{0F5766E2-CEF5-4A9A-BD73-9562CD48D92F}"/>
          </ac:spMkLst>
        </pc:spChg>
        <pc:spChg chg="add del mod">
          <ac:chgData name="Kertu Liis Krigul" userId="6f470298-2a9e-4b28-b8a4-e7cf63e11aab" providerId="ADAL" clId="{209FD482-4335-45C4-A87F-DB500DC9D5D9}" dt="2022-12-25T12:18:34.969" v="61" actId="478"/>
          <ac:spMkLst>
            <pc:docMk/>
            <pc:sldMk cId="3881666037" sldId="282"/>
            <ac:spMk id="11" creationId="{7CE53212-2D7D-4B96-B37A-6C8C51E2A369}"/>
          </ac:spMkLst>
        </pc:spChg>
        <pc:spChg chg="add mod">
          <ac:chgData name="Kertu Liis Krigul" userId="6f470298-2a9e-4b28-b8a4-e7cf63e11aab" providerId="ADAL" clId="{209FD482-4335-45C4-A87F-DB500DC9D5D9}" dt="2023-01-31T21:32:37.737" v="4304" actId="1076"/>
          <ac:spMkLst>
            <pc:docMk/>
            <pc:sldMk cId="3881666037" sldId="282"/>
            <ac:spMk id="14" creationId="{A39BBEF2-D792-4C3F-9D38-999B91702C4D}"/>
          </ac:spMkLst>
        </pc:spChg>
        <pc:spChg chg="add del mod">
          <ac:chgData name="Kertu Liis Krigul" userId="6f470298-2a9e-4b28-b8a4-e7cf63e11aab" providerId="ADAL" clId="{209FD482-4335-45C4-A87F-DB500DC9D5D9}" dt="2022-12-25T12:49:17.656" v="255" actId="478"/>
          <ac:spMkLst>
            <pc:docMk/>
            <pc:sldMk cId="3881666037" sldId="282"/>
            <ac:spMk id="16" creationId="{7B70C577-2E13-470B-B5B9-8202D839E0F2}"/>
          </ac:spMkLst>
        </pc:spChg>
        <pc:spChg chg="add mod">
          <ac:chgData name="Kertu Liis Krigul" userId="6f470298-2a9e-4b28-b8a4-e7cf63e11aab" providerId="ADAL" clId="{209FD482-4335-45C4-A87F-DB500DC9D5D9}" dt="2023-01-31T21:32:54.606" v="4306" actId="1076"/>
          <ac:spMkLst>
            <pc:docMk/>
            <pc:sldMk cId="3881666037" sldId="282"/>
            <ac:spMk id="26" creationId="{34C63885-5EF1-4DB3-9001-8D218DA64904}"/>
          </ac:spMkLst>
        </pc:spChg>
        <pc:picChg chg="del">
          <ac:chgData name="Kertu Liis Krigul" userId="6f470298-2a9e-4b28-b8a4-e7cf63e11aab" providerId="ADAL" clId="{209FD482-4335-45C4-A87F-DB500DC9D5D9}" dt="2022-12-25T12:14:11.189" v="10" actId="478"/>
          <ac:picMkLst>
            <pc:docMk/>
            <pc:sldMk cId="3881666037" sldId="282"/>
            <ac:picMk id="5" creationId="{EC5D2D46-5FA5-4816-B63A-B1BFEE33C916}"/>
          </ac:picMkLst>
        </pc:picChg>
        <pc:picChg chg="del mod">
          <ac:chgData name="Kertu Liis Krigul" userId="6f470298-2a9e-4b28-b8a4-e7cf63e11aab" providerId="ADAL" clId="{209FD482-4335-45C4-A87F-DB500DC9D5D9}" dt="2022-12-25T13:29:23.191" v="386" actId="478"/>
          <ac:picMkLst>
            <pc:docMk/>
            <pc:sldMk cId="3881666037" sldId="282"/>
            <ac:picMk id="6" creationId="{5621530C-4647-40C5-AD89-D612FC99F30A}"/>
          </ac:picMkLst>
        </pc:picChg>
        <pc:picChg chg="add del mod">
          <ac:chgData name="Kertu Liis Krigul" userId="6f470298-2a9e-4b28-b8a4-e7cf63e11aab" providerId="ADAL" clId="{209FD482-4335-45C4-A87F-DB500DC9D5D9}" dt="2022-12-25T12:16:37.476" v="47" actId="478"/>
          <ac:picMkLst>
            <pc:docMk/>
            <pc:sldMk cId="3881666037" sldId="282"/>
            <ac:picMk id="7" creationId="{966AB454-C547-404F-B0B5-8EF2B50D1BCB}"/>
          </ac:picMkLst>
        </pc:picChg>
        <pc:picChg chg="add del mod">
          <ac:chgData name="Kertu Liis Krigul" userId="6f470298-2a9e-4b28-b8a4-e7cf63e11aab" providerId="ADAL" clId="{209FD482-4335-45C4-A87F-DB500DC9D5D9}" dt="2022-12-25T12:18:11.790" v="55" actId="478"/>
          <ac:picMkLst>
            <pc:docMk/>
            <pc:sldMk cId="3881666037" sldId="282"/>
            <ac:picMk id="10" creationId="{7DBB68EF-AF6D-407D-AEE3-CCB12E4A47A3}"/>
          </ac:picMkLst>
        </pc:picChg>
        <pc:picChg chg="add del">
          <ac:chgData name="Kertu Liis Krigul" userId="6f470298-2a9e-4b28-b8a4-e7cf63e11aab" providerId="ADAL" clId="{209FD482-4335-45C4-A87F-DB500DC9D5D9}" dt="2022-12-25T12:18:07.842" v="53" actId="478"/>
          <ac:picMkLst>
            <pc:docMk/>
            <pc:sldMk cId="3881666037" sldId="282"/>
            <ac:picMk id="12" creationId="{47AC54C2-5495-44D3-8994-1711646B6837}"/>
          </ac:picMkLst>
        </pc:picChg>
        <pc:picChg chg="add del mod">
          <ac:chgData name="Kertu Liis Krigul" userId="6f470298-2a9e-4b28-b8a4-e7cf63e11aab" providerId="ADAL" clId="{209FD482-4335-45C4-A87F-DB500DC9D5D9}" dt="2022-12-25T12:22:12.041" v="84"/>
          <ac:picMkLst>
            <pc:docMk/>
            <pc:sldMk cId="3881666037" sldId="282"/>
            <ac:picMk id="15" creationId="{0F1F63C1-4D43-462A-B8FD-D33518DDEB14}"/>
          </ac:picMkLst>
        </pc:picChg>
        <pc:picChg chg="add del mod">
          <ac:chgData name="Kertu Liis Krigul" userId="6f470298-2a9e-4b28-b8a4-e7cf63e11aab" providerId="ADAL" clId="{209FD482-4335-45C4-A87F-DB500DC9D5D9}" dt="2022-12-26T12:18:15.144" v="969"/>
          <ac:picMkLst>
            <pc:docMk/>
            <pc:sldMk cId="3881666037" sldId="282"/>
            <ac:picMk id="17" creationId="{CECAE9C9-405E-4AE8-A3C4-B44B80475C16}"/>
          </ac:picMkLst>
        </pc:picChg>
        <pc:picChg chg="add mod">
          <ac:chgData name="Kertu Liis Krigul" userId="6f470298-2a9e-4b28-b8a4-e7cf63e11aab" providerId="ADAL" clId="{209FD482-4335-45C4-A87F-DB500DC9D5D9}" dt="2022-12-25T13:30:06.226" v="404" actId="1076"/>
          <ac:picMkLst>
            <pc:docMk/>
            <pc:sldMk cId="3881666037" sldId="282"/>
            <ac:picMk id="18" creationId="{32DB87A0-7369-45EF-9C1C-9DB14F48E814}"/>
          </ac:picMkLst>
        </pc:picChg>
        <pc:picChg chg="add mod ord">
          <ac:chgData name="Kertu Liis Krigul" userId="6f470298-2a9e-4b28-b8a4-e7cf63e11aab" providerId="ADAL" clId="{209FD482-4335-45C4-A87F-DB500DC9D5D9}" dt="2022-12-25T13:29:52.003" v="397" actId="167"/>
          <ac:picMkLst>
            <pc:docMk/>
            <pc:sldMk cId="3881666037" sldId="282"/>
            <ac:picMk id="27" creationId="{AC709D26-2641-46BC-B8BA-73E5051B7C39}"/>
          </ac:picMkLst>
        </pc:picChg>
        <pc:picChg chg="add">
          <ac:chgData name="Kertu Liis Krigul" userId="6f470298-2a9e-4b28-b8a4-e7cf63e11aab" providerId="ADAL" clId="{209FD482-4335-45C4-A87F-DB500DC9D5D9}" dt="2022-12-26T12:18:26.624" v="973"/>
          <ac:picMkLst>
            <pc:docMk/>
            <pc:sldMk cId="3881666037" sldId="282"/>
            <ac:picMk id="28" creationId="{1025A9E4-F587-499C-9B8B-D0364824B13E}"/>
          </ac:picMkLst>
        </pc:picChg>
        <pc:cxnChg chg="add del mod">
          <ac:chgData name="Kertu Liis Krigul" userId="6f470298-2a9e-4b28-b8a4-e7cf63e11aab" providerId="ADAL" clId="{209FD482-4335-45C4-A87F-DB500DC9D5D9}" dt="2022-12-25T12:18:50.302" v="66" actId="478"/>
          <ac:cxnSpMkLst>
            <pc:docMk/>
            <pc:sldMk cId="3881666037" sldId="282"/>
            <ac:cxnSpMk id="8" creationId="{9C2B0203-4A64-4D11-9531-543C1AFEE13A}"/>
          </ac:cxnSpMkLst>
        </pc:cxnChg>
        <pc:cxnChg chg="add del mod">
          <ac:chgData name="Kertu Liis Krigul" userId="6f470298-2a9e-4b28-b8a4-e7cf63e11aab" providerId="ADAL" clId="{209FD482-4335-45C4-A87F-DB500DC9D5D9}" dt="2022-12-25T12:38:55.636" v="208" actId="478"/>
          <ac:cxnSpMkLst>
            <pc:docMk/>
            <pc:sldMk cId="3881666037" sldId="282"/>
            <ac:cxnSpMk id="13" creationId="{79166687-1ECD-4D3B-9E1F-B158D3B01BDF}"/>
          </ac:cxnSpMkLst>
        </pc:cxnChg>
        <pc:cxnChg chg="add mod">
          <ac:chgData name="Kertu Liis Krigul" userId="6f470298-2a9e-4b28-b8a4-e7cf63e11aab" providerId="ADAL" clId="{209FD482-4335-45C4-A87F-DB500DC9D5D9}" dt="2022-12-25T12:39:14.854" v="211" actId="14100"/>
          <ac:cxnSpMkLst>
            <pc:docMk/>
            <pc:sldMk cId="3881666037" sldId="282"/>
            <ac:cxnSpMk id="23" creationId="{74BDAA26-E423-4625-BAE2-492529C3F9A3}"/>
          </ac:cxnSpMkLst>
        </pc:cxnChg>
      </pc:sldChg>
      <pc:sldChg chg="modSp modNotesTx">
        <pc:chgData name="Kertu Liis Krigul" userId="6f470298-2a9e-4b28-b8a4-e7cf63e11aab" providerId="ADAL" clId="{209FD482-4335-45C4-A87F-DB500DC9D5D9}" dt="2023-02-17T07:49:45.624" v="4307" actId="20577"/>
        <pc:sldMkLst>
          <pc:docMk/>
          <pc:sldMk cId="1280540837" sldId="288"/>
        </pc:sldMkLst>
        <pc:spChg chg="mod">
          <ac:chgData name="Kertu Liis Krigul" userId="6f470298-2a9e-4b28-b8a4-e7cf63e11aab" providerId="ADAL" clId="{209FD482-4335-45C4-A87F-DB500DC9D5D9}" dt="2023-01-11T17:19:25.694" v="2776" actId="404"/>
          <ac:spMkLst>
            <pc:docMk/>
            <pc:sldMk cId="1280540837" sldId="288"/>
            <ac:spMk id="7" creationId="{B7E3D22F-0F06-4E54-B237-84190D037EFC}"/>
          </ac:spMkLst>
        </pc:spChg>
        <pc:picChg chg="mod">
          <ac:chgData name="Kertu Liis Krigul" userId="6f470298-2a9e-4b28-b8a4-e7cf63e11aab" providerId="ADAL" clId="{209FD482-4335-45C4-A87F-DB500DC9D5D9}" dt="2023-01-19T18:38:45.859" v="3071" actId="1076"/>
          <ac:picMkLst>
            <pc:docMk/>
            <pc:sldMk cId="1280540837" sldId="288"/>
            <ac:picMk id="4" creationId="{23DE9255-EF7C-4865-9401-DF62F29F565E}"/>
          </ac:picMkLst>
        </pc:picChg>
      </pc:sldChg>
      <pc:sldChg chg="addSp delSp modSp modNotesTx">
        <pc:chgData name="Kertu Liis Krigul" userId="6f470298-2a9e-4b28-b8a4-e7cf63e11aab" providerId="ADAL" clId="{209FD482-4335-45C4-A87F-DB500DC9D5D9}" dt="2023-01-11T17:19:40.342" v="2778" actId="255"/>
        <pc:sldMkLst>
          <pc:docMk/>
          <pc:sldMk cId="1482477742" sldId="289"/>
        </pc:sldMkLst>
        <pc:spChg chg="add mod">
          <ac:chgData name="Kertu Liis Krigul" userId="6f470298-2a9e-4b28-b8a4-e7cf63e11aab" providerId="ADAL" clId="{209FD482-4335-45C4-A87F-DB500DC9D5D9}" dt="2023-01-11T17:19:40.342" v="2778" actId="255"/>
          <ac:spMkLst>
            <pc:docMk/>
            <pc:sldMk cId="1482477742" sldId="289"/>
            <ac:spMk id="5" creationId="{20ED12A9-4881-4E9E-925E-A7B2F4B666F2}"/>
          </ac:spMkLst>
        </pc:spChg>
        <pc:spChg chg="del">
          <ac:chgData name="Kertu Liis Krigul" userId="6f470298-2a9e-4b28-b8a4-e7cf63e11aab" providerId="ADAL" clId="{209FD482-4335-45C4-A87F-DB500DC9D5D9}" dt="2023-01-03T15:57:00.445" v="1536" actId="478"/>
          <ac:spMkLst>
            <pc:docMk/>
            <pc:sldMk cId="1482477742" sldId="289"/>
            <ac:spMk id="6" creationId="{F9BA3B65-18CC-4A3F-8504-110896D348D5}"/>
          </ac:spMkLst>
        </pc:spChg>
      </pc:sldChg>
      <pc:sldChg chg="addSp delSp modSp ord modNotesTx">
        <pc:chgData name="Kertu Liis Krigul" userId="6f470298-2a9e-4b28-b8a4-e7cf63e11aab" providerId="ADAL" clId="{209FD482-4335-45C4-A87F-DB500DC9D5D9}" dt="2023-01-21T16:47:43.878" v="4279"/>
        <pc:sldMkLst>
          <pc:docMk/>
          <pc:sldMk cId="3188919599" sldId="290"/>
        </pc:sldMkLst>
        <pc:spChg chg="mod">
          <ac:chgData name="Kertu Liis Krigul" userId="6f470298-2a9e-4b28-b8a4-e7cf63e11aab" providerId="ADAL" clId="{209FD482-4335-45C4-A87F-DB500DC9D5D9}" dt="2023-01-11T17:20:13.743" v="2784" actId="113"/>
          <ac:spMkLst>
            <pc:docMk/>
            <pc:sldMk cId="3188919599" sldId="290"/>
            <ac:spMk id="4" creationId="{89F814E9-F399-47D1-A99E-47812C35A724}"/>
          </ac:spMkLst>
        </pc:spChg>
        <pc:spChg chg="add mod">
          <ac:chgData name="Kertu Liis Krigul" userId="6f470298-2a9e-4b28-b8a4-e7cf63e11aab" providerId="ADAL" clId="{209FD482-4335-45C4-A87F-DB500DC9D5D9}" dt="2023-01-11T17:19:51.738" v="2780" actId="255"/>
          <ac:spMkLst>
            <pc:docMk/>
            <pc:sldMk cId="3188919599" sldId="290"/>
            <ac:spMk id="5" creationId="{E810CC19-C317-497F-BD7D-6DBB92A69B12}"/>
          </ac:spMkLst>
        </pc:spChg>
        <pc:spChg chg="del">
          <ac:chgData name="Kertu Liis Krigul" userId="6f470298-2a9e-4b28-b8a4-e7cf63e11aab" providerId="ADAL" clId="{209FD482-4335-45C4-A87F-DB500DC9D5D9}" dt="2023-01-03T15:57:05.476" v="1538" actId="478"/>
          <ac:spMkLst>
            <pc:docMk/>
            <pc:sldMk cId="3188919599" sldId="290"/>
            <ac:spMk id="8" creationId="{B0D4EDE5-6C8B-46FC-A236-0A9E4E93FA4D}"/>
          </ac:spMkLst>
        </pc:spChg>
      </pc:sldChg>
      <pc:sldChg chg="addSp delSp modSp ord modNotesTx">
        <pc:chgData name="Kertu Liis Krigul" userId="6f470298-2a9e-4b28-b8a4-e7cf63e11aab" providerId="ADAL" clId="{209FD482-4335-45C4-A87F-DB500DC9D5D9}" dt="2023-01-25T11:41:31.056" v="4297" actId="6549"/>
        <pc:sldMkLst>
          <pc:docMk/>
          <pc:sldMk cId="2959322755" sldId="293"/>
        </pc:sldMkLst>
        <pc:spChg chg="mod">
          <ac:chgData name="Kertu Liis Krigul" userId="6f470298-2a9e-4b28-b8a4-e7cf63e11aab" providerId="ADAL" clId="{209FD482-4335-45C4-A87F-DB500DC9D5D9}" dt="2023-01-11T17:21:10.909" v="2791" actId="1076"/>
          <ac:spMkLst>
            <pc:docMk/>
            <pc:sldMk cId="2959322755" sldId="293"/>
            <ac:spMk id="2" creationId="{4ABE121A-751D-4890-BAC2-3C09ECFD0549}"/>
          </ac:spMkLst>
        </pc:spChg>
        <pc:spChg chg="del">
          <ac:chgData name="Kertu Liis Krigul" userId="6f470298-2a9e-4b28-b8a4-e7cf63e11aab" providerId="ADAL" clId="{209FD482-4335-45C4-A87F-DB500DC9D5D9}" dt="2023-01-03T15:57:14.587" v="1542" actId="478"/>
          <ac:spMkLst>
            <pc:docMk/>
            <pc:sldMk cId="2959322755" sldId="293"/>
            <ac:spMk id="6" creationId="{F9BA3B65-18CC-4A3F-8504-110896D348D5}"/>
          </ac:spMkLst>
        </pc:spChg>
        <pc:spChg chg="mod">
          <ac:chgData name="Kertu Liis Krigul" userId="6f470298-2a9e-4b28-b8a4-e7cf63e11aab" providerId="ADAL" clId="{209FD482-4335-45C4-A87F-DB500DC9D5D9}" dt="2023-01-11T17:21:53.018" v="2796" actId="1076"/>
          <ac:spMkLst>
            <pc:docMk/>
            <pc:sldMk cId="2959322755" sldId="293"/>
            <ac:spMk id="8" creationId="{37E4EC9F-6BD4-40C8-B3CD-96897F3A0FA1}"/>
          </ac:spMkLst>
        </pc:spChg>
        <pc:spChg chg="mod">
          <ac:chgData name="Kertu Liis Krigul" userId="6f470298-2a9e-4b28-b8a4-e7cf63e11aab" providerId="ADAL" clId="{209FD482-4335-45C4-A87F-DB500DC9D5D9}" dt="2023-01-11T17:21:33.957" v="2794" actId="1076"/>
          <ac:spMkLst>
            <pc:docMk/>
            <pc:sldMk cId="2959322755" sldId="293"/>
            <ac:spMk id="9" creationId="{14A1BF25-3D9C-471F-A517-62A02A6F925A}"/>
          </ac:spMkLst>
        </pc:spChg>
        <pc:spChg chg="mod">
          <ac:chgData name="Kertu Liis Krigul" userId="6f470298-2a9e-4b28-b8a4-e7cf63e11aab" providerId="ADAL" clId="{209FD482-4335-45C4-A87F-DB500DC9D5D9}" dt="2023-01-11T17:22:57.772" v="2803" actId="2711"/>
          <ac:spMkLst>
            <pc:docMk/>
            <pc:sldMk cId="2959322755" sldId="293"/>
            <ac:spMk id="11" creationId="{66BC3344-6670-44A6-9DCA-C0EC05BFBAFD}"/>
          </ac:spMkLst>
        </pc:spChg>
        <pc:spChg chg="add mod">
          <ac:chgData name="Kertu Liis Krigul" userId="6f470298-2a9e-4b28-b8a4-e7cf63e11aab" providerId="ADAL" clId="{209FD482-4335-45C4-A87F-DB500DC9D5D9}" dt="2023-01-11T17:22:11.701" v="2798" actId="255"/>
          <ac:spMkLst>
            <pc:docMk/>
            <pc:sldMk cId="2959322755" sldId="293"/>
            <ac:spMk id="13" creationId="{32C67101-50B4-4530-896E-3DA994FC6867}"/>
          </ac:spMkLst>
        </pc:spChg>
        <pc:picChg chg="add del">
          <ac:chgData name="Kertu Liis Krigul" userId="6f470298-2a9e-4b28-b8a4-e7cf63e11aab" providerId="ADAL" clId="{209FD482-4335-45C4-A87F-DB500DC9D5D9}" dt="2023-01-19T18:29:27.330" v="3064"/>
          <ac:picMkLst>
            <pc:docMk/>
            <pc:sldMk cId="2959322755" sldId="293"/>
            <ac:picMk id="10" creationId="{760DCB9F-B474-44AB-9F98-8F495D68023F}"/>
          </ac:picMkLst>
        </pc:picChg>
        <pc:picChg chg="del mod">
          <ac:chgData name="Kertu Liis Krigul" userId="6f470298-2a9e-4b28-b8a4-e7cf63e11aab" providerId="ADAL" clId="{209FD482-4335-45C4-A87F-DB500DC9D5D9}" dt="2023-01-03T15:41:31.321" v="1452" actId="478"/>
          <ac:picMkLst>
            <pc:docMk/>
            <pc:sldMk cId="2959322755" sldId="293"/>
            <ac:picMk id="10" creationId="{ADDE665E-1417-41D7-B9FF-9A77B5E822EB}"/>
          </ac:picMkLst>
        </pc:picChg>
        <pc:picChg chg="add mod ord">
          <ac:chgData name="Kertu Liis Krigul" userId="6f470298-2a9e-4b28-b8a4-e7cf63e11aab" providerId="ADAL" clId="{209FD482-4335-45C4-A87F-DB500DC9D5D9}" dt="2023-01-11T16:47:33.434" v="2572" actId="1076"/>
          <ac:picMkLst>
            <pc:docMk/>
            <pc:sldMk cId="2959322755" sldId="293"/>
            <ac:picMk id="12" creationId="{5EB6E554-847F-4D0E-86FE-D8FE761EC405}"/>
          </ac:picMkLst>
        </pc:picChg>
      </pc:sldChg>
      <pc:sldChg chg="addSp delSp modSp modNotesTx">
        <pc:chgData name="Kertu Liis Krigul" userId="6f470298-2a9e-4b28-b8a4-e7cf63e11aab" providerId="ADAL" clId="{209FD482-4335-45C4-A87F-DB500DC9D5D9}" dt="2023-01-21T16:03:09.420" v="3242" actId="113"/>
        <pc:sldMkLst>
          <pc:docMk/>
          <pc:sldMk cId="1139742642" sldId="295"/>
        </pc:sldMkLst>
        <pc:spChg chg="mod">
          <ac:chgData name="Kertu Liis Krigul" userId="6f470298-2a9e-4b28-b8a4-e7cf63e11aab" providerId="ADAL" clId="{209FD482-4335-45C4-A87F-DB500DC9D5D9}" dt="2023-01-11T18:50:55.959" v="3037" actId="1076"/>
          <ac:spMkLst>
            <pc:docMk/>
            <pc:sldMk cId="1139742642" sldId="295"/>
            <ac:spMk id="2" creationId="{CC3F599F-F9D2-4094-A4D9-DA04F6745575}"/>
          </ac:spMkLst>
        </pc:spChg>
        <pc:spChg chg="mod">
          <ac:chgData name="Kertu Liis Krigul" userId="6f470298-2a9e-4b28-b8a4-e7cf63e11aab" providerId="ADAL" clId="{209FD482-4335-45C4-A87F-DB500DC9D5D9}" dt="2023-01-11T18:50:46.997" v="3036" actId="255"/>
          <ac:spMkLst>
            <pc:docMk/>
            <pc:sldMk cId="1139742642" sldId="295"/>
            <ac:spMk id="12" creationId="{EEE17B0E-AE90-45EF-85A5-0687D02AFE31}"/>
          </ac:spMkLst>
        </pc:spChg>
        <pc:spChg chg="mod">
          <ac:chgData name="Kertu Liis Krigul" userId="6f470298-2a9e-4b28-b8a4-e7cf63e11aab" providerId="ADAL" clId="{209FD482-4335-45C4-A87F-DB500DC9D5D9}" dt="2023-01-11T17:23:20.098" v="2804" actId="2711"/>
          <ac:spMkLst>
            <pc:docMk/>
            <pc:sldMk cId="1139742642" sldId="295"/>
            <ac:spMk id="13" creationId="{B1660AED-C09C-4411-99DA-D0AB49A89438}"/>
          </ac:spMkLst>
        </pc:spChg>
        <pc:spChg chg="add mod">
          <ac:chgData name="Kertu Liis Krigul" userId="6f470298-2a9e-4b28-b8a4-e7cf63e11aab" providerId="ADAL" clId="{209FD482-4335-45C4-A87F-DB500DC9D5D9}" dt="2023-01-11T18:49:21.100" v="3019" actId="113"/>
          <ac:spMkLst>
            <pc:docMk/>
            <pc:sldMk cId="1139742642" sldId="295"/>
            <ac:spMk id="14" creationId="{8359FBA6-7AAF-4E6C-B7F2-EDCB64729432}"/>
          </ac:spMkLst>
        </pc:spChg>
        <pc:picChg chg="add del">
          <ac:chgData name="Kertu Liis Krigul" userId="6f470298-2a9e-4b28-b8a4-e7cf63e11aab" providerId="ADAL" clId="{209FD482-4335-45C4-A87F-DB500DC9D5D9}" dt="2023-01-11T18:49:14.828" v="3016"/>
          <ac:picMkLst>
            <pc:docMk/>
            <pc:sldMk cId="1139742642" sldId="295"/>
            <ac:picMk id="3" creationId="{A9CB9188-E7B2-4978-9231-A9701C921A66}"/>
          </ac:picMkLst>
        </pc:picChg>
        <pc:picChg chg="add del">
          <ac:chgData name="Kertu Liis Krigul" userId="6f470298-2a9e-4b28-b8a4-e7cf63e11aab" providerId="ADAL" clId="{209FD482-4335-45C4-A87F-DB500DC9D5D9}" dt="2023-01-11T18:49:18.259" v="3018"/>
          <ac:picMkLst>
            <pc:docMk/>
            <pc:sldMk cId="1139742642" sldId="295"/>
            <ac:picMk id="4" creationId="{19C8E8A2-CD94-45DE-913C-DA3F5E0C8248}"/>
          </ac:picMkLst>
        </pc:picChg>
        <pc:picChg chg="add del mod">
          <ac:chgData name="Kertu Liis Krigul" userId="6f470298-2a9e-4b28-b8a4-e7cf63e11aab" providerId="ADAL" clId="{209FD482-4335-45C4-A87F-DB500DC9D5D9}" dt="2022-12-25T12:22:27.594" v="89"/>
          <ac:picMkLst>
            <pc:docMk/>
            <pc:sldMk cId="1139742642" sldId="295"/>
            <ac:picMk id="8" creationId="{4945C757-BD6C-4832-AC61-A701D96A5738}"/>
          </ac:picMkLst>
        </pc:picChg>
        <pc:picChg chg="add del mod">
          <ac:chgData name="Kertu Liis Krigul" userId="6f470298-2a9e-4b28-b8a4-e7cf63e11aab" providerId="ADAL" clId="{209FD482-4335-45C4-A87F-DB500DC9D5D9}" dt="2022-12-26T12:18:24.281" v="972"/>
          <ac:picMkLst>
            <pc:docMk/>
            <pc:sldMk cId="1139742642" sldId="295"/>
            <ac:picMk id="10" creationId="{1044CA03-7B88-447F-BDF6-A2AF273083A9}"/>
          </ac:picMkLst>
        </pc:picChg>
        <pc:cxnChg chg="mod">
          <ac:chgData name="Kertu Liis Krigul" userId="6f470298-2a9e-4b28-b8a4-e7cf63e11aab" providerId="ADAL" clId="{209FD482-4335-45C4-A87F-DB500DC9D5D9}" dt="2023-01-11T18:50:20.219" v="3031" actId="1076"/>
          <ac:cxnSpMkLst>
            <pc:docMk/>
            <pc:sldMk cId="1139742642" sldId="295"/>
            <ac:cxnSpMk id="11" creationId="{88BD165B-C8CD-4159-8B23-3F0E44E221B5}"/>
          </ac:cxnSpMkLst>
        </pc:cxnChg>
      </pc:sldChg>
      <pc:sldChg chg="delSp add">
        <pc:chgData name="Kertu Liis Krigul" userId="6f470298-2a9e-4b28-b8a4-e7cf63e11aab" providerId="ADAL" clId="{209FD482-4335-45C4-A87F-DB500DC9D5D9}" dt="2023-01-21T12:01:49.325" v="3217" actId="478"/>
        <pc:sldMkLst>
          <pc:docMk/>
          <pc:sldMk cId="3741556487" sldId="298"/>
        </pc:sldMkLst>
        <pc:spChg chg="del">
          <ac:chgData name="Kertu Liis Krigul" userId="6f470298-2a9e-4b28-b8a4-e7cf63e11aab" providerId="ADAL" clId="{209FD482-4335-45C4-A87F-DB500DC9D5D9}" dt="2023-01-21T12:01:49.325" v="3217" actId="478"/>
          <ac:spMkLst>
            <pc:docMk/>
            <pc:sldMk cId="3741556487" sldId="298"/>
            <ac:spMk id="2" creationId="{C800B6E3-5B5D-4E00-A1D4-0F06FB358ACF}"/>
          </ac:spMkLst>
        </pc:spChg>
      </pc:sldChg>
      <pc:sldChg chg="add">
        <pc:chgData name="Kertu Liis Krigul" userId="6f470298-2a9e-4b28-b8a4-e7cf63e11aab" providerId="ADAL" clId="{209FD482-4335-45C4-A87F-DB500DC9D5D9}" dt="2023-01-21T12:01:43.358" v="3216"/>
        <pc:sldMkLst>
          <pc:docMk/>
          <pc:sldMk cId="255352494" sldId="299"/>
        </pc:sldMkLst>
      </pc:sldChg>
      <pc:sldChg chg="addSp delSp modSp add">
        <pc:chgData name="Kertu Liis Krigul" userId="6f470298-2a9e-4b28-b8a4-e7cf63e11aab" providerId="ADAL" clId="{209FD482-4335-45C4-A87F-DB500DC9D5D9}" dt="2023-01-25T11:39:47.138" v="4296" actId="1076"/>
        <pc:sldMkLst>
          <pc:docMk/>
          <pc:sldMk cId="3426875200" sldId="302"/>
        </pc:sldMkLst>
        <pc:spChg chg="mod">
          <ac:chgData name="Kertu Liis Krigul" userId="6f470298-2a9e-4b28-b8a4-e7cf63e11aab" providerId="ADAL" clId="{209FD482-4335-45C4-A87F-DB500DC9D5D9}" dt="2023-01-21T16:41:39.634" v="4273" actId="14100"/>
          <ac:spMkLst>
            <pc:docMk/>
            <pc:sldMk cId="3426875200" sldId="302"/>
            <ac:spMk id="3" creationId="{2C034479-5CF1-4DC2-B396-1FC8562D1154}"/>
          </ac:spMkLst>
        </pc:spChg>
        <pc:spChg chg="add del mod">
          <ac:chgData name="Kertu Liis Krigul" userId="6f470298-2a9e-4b28-b8a4-e7cf63e11aab" providerId="ADAL" clId="{209FD482-4335-45C4-A87F-DB500DC9D5D9}" dt="2023-01-21T16:41:21.995" v="4271" actId="403"/>
          <ac:spMkLst>
            <pc:docMk/>
            <pc:sldMk cId="3426875200" sldId="302"/>
            <ac:spMk id="5" creationId="{E0BA32B2-6BE2-4A08-82BE-DAD8376BDA9F}"/>
          </ac:spMkLst>
        </pc:spChg>
        <pc:spChg chg="add del mod">
          <ac:chgData name="Kertu Liis Krigul" userId="6f470298-2a9e-4b28-b8a4-e7cf63e11aab" providerId="ADAL" clId="{209FD482-4335-45C4-A87F-DB500DC9D5D9}" dt="2023-01-21T16:40:42.591" v="4266" actId="478"/>
          <ac:spMkLst>
            <pc:docMk/>
            <pc:sldMk cId="3426875200" sldId="302"/>
            <ac:spMk id="6" creationId="{ED96E63E-37B2-43CD-AF77-406A0E24CE28}"/>
          </ac:spMkLst>
        </pc:spChg>
        <pc:spChg chg="del">
          <ac:chgData name="Kertu Liis Krigul" userId="6f470298-2a9e-4b28-b8a4-e7cf63e11aab" providerId="ADAL" clId="{209FD482-4335-45C4-A87F-DB500DC9D5D9}" dt="2023-01-21T16:40:48.088" v="4267" actId="478"/>
          <ac:spMkLst>
            <pc:docMk/>
            <pc:sldMk cId="3426875200" sldId="302"/>
            <ac:spMk id="7" creationId="{138F483A-0F46-412F-BBF8-8460AF835FDB}"/>
          </ac:spMkLst>
        </pc:spChg>
        <pc:picChg chg="mod">
          <ac:chgData name="Kertu Liis Krigul" userId="6f470298-2a9e-4b28-b8a4-e7cf63e11aab" providerId="ADAL" clId="{209FD482-4335-45C4-A87F-DB500DC9D5D9}" dt="2023-01-25T11:39:47.138" v="4296" actId="1076"/>
          <ac:picMkLst>
            <pc:docMk/>
            <pc:sldMk cId="3426875200" sldId="302"/>
            <ac:picMk id="4" creationId="{21724E8B-61B1-4073-8245-CA154D20D78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äise kohatäid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t-EE"/>
          </a:p>
        </p:txBody>
      </p:sp>
      <p:sp>
        <p:nvSpPr>
          <p:cNvPr id="3" name="Kuupäeva kohatäid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327E18-2F85-4282-A641-400BC1DFCFF1}" type="datetimeFigureOut">
              <a:rPr lang="et-EE" smtClean="0"/>
              <a:t>12.05.2023</a:t>
            </a:fld>
            <a:endParaRPr lang="et-EE"/>
          </a:p>
        </p:txBody>
      </p:sp>
      <p:sp>
        <p:nvSpPr>
          <p:cNvPr id="4" name="Slaidi pildi kohatä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t-EE"/>
          </a:p>
        </p:txBody>
      </p:sp>
      <p:sp>
        <p:nvSpPr>
          <p:cNvPr id="5" name="Märkmete kohatäid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t-EE"/>
              <a:t>Redigeerige juhteksemplari tekstilaade</a:t>
            </a:r>
          </a:p>
          <a:p>
            <a:pPr lvl="1"/>
            <a:r>
              <a:rPr lang="et-EE"/>
              <a:t>Teine tase</a:t>
            </a:r>
          </a:p>
          <a:p>
            <a:pPr lvl="2"/>
            <a:r>
              <a:rPr lang="et-EE"/>
              <a:t>Kolmas tase</a:t>
            </a:r>
          </a:p>
          <a:p>
            <a:pPr lvl="3"/>
            <a:r>
              <a:rPr lang="et-EE"/>
              <a:t>Neljas tase</a:t>
            </a:r>
          </a:p>
          <a:p>
            <a:pPr lvl="4"/>
            <a:r>
              <a:rPr lang="et-EE"/>
              <a:t>Viies tase</a:t>
            </a:r>
          </a:p>
        </p:txBody>
      </p:sp>
      <p:sp>
        <p:nvSpPr>
          <p:cNvPr id="6" name="Jaluse kohatäid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t-EE"/>
          </a:p>
        </p:txBody>
      </p:sp>
      <p:sp>
        <p:nvSpPr>
          <p:cNvPr id="7" name="Slaidinumbri kohatä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2A5241B-78A0-429A-B38D-4C53B6778287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23158687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idi pildi kohatä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ärkmete kohatäid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t-EE" dirty="0"/>
          </a:p>
        </p:txBody>
      </p:sp>
      <p:sp>
        <p:nvSpPr>
          <p:cNvPr id="4" name="Slaidinumbri kohatä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2A5241B-78A0-429A-B38D-4C53B6778287}" type="slidenum">
              <a:rPr lang="et-EE" smtClean="0"/>
              <a:t>1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30403121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idi pildi kohatä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ärkmete kohatäid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t-EE" dirty="0"/>
          </a:p>
        </p:txBody>
      </p:sp>
      <p:sp>
        <p:nvSpPr>
          <p:cNvPr id="4" name="Slaidinumbri kohatä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2A5241B-78A0-429A-B38D-4C53B6778287}" type="slidenum">
              <a:rPr lang="et-EE" smtClean="0"/>
              <a:t>2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161149475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idi pildi kohatä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ärkmete kohatäid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t-EE" dirty="0"/>
          </a:p>
        </p:txBody>
      </p:sp>
      <p:sp>
        <p:nvSpPr>
          <p:cNvPr id="4" name="Slaidinumbri kohatä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2A5241B-78A0-429A-B38D-4C53B6778287}" type="slidenum">
              <a:rPr lang="et-EE" smtClean="0"/>
              <a:t>3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25585669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idi pildi kohatä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ärkmete kohatäid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t-EE" dirty="0"/>
          </a:p>
        </p:txBody>
      </p:sp>
      <p:sp>
        <p:nvSpPr>
          <p:cNvPr id="4" name="Slaidinumbri kohatä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2A5241B-78A0-429A-B38D-4C53B6778287}" type="slidenum">
              <a:rPr lang="et-EE" smtClean="0"/>
              <a:t>4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131347126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idi pildi kohatä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ärkmete kohatäid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t-EE" dirty="0"/>
          </a:p>
        </p:txBody>
      </p:sp>
      <p:sp>
        <p:nvSpPr>
          <p:cNvPr id="4" name="Slaidinumbri kohatä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2A5241B-78A0-429A-B38D-4C53B6778287}" type="slidenum">
              <a:rPr lang="et-EE" smtClean="0"/>
              <a:t>5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136145222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idi pildi kohatä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ärkmete kohatäid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t-EE" dirty="0"/>
          </a:p>
        </p:txBody>
      </p:sp>
      <p:sp>
        <p:nvSpPr>
          <p:cNvPr id="4" name="Slaidinumbri kohatä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2A5241B-78A0-429A-B38D-4C53B6778287}" type="slidenum">
              <a:rPr lang="et-EE" smtClean="0"/>
              <a:t>6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159684820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8" name="Google Shape;318;g183ff0d034b_0_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19" name="Google Shape;319;g183ff0d034b_0_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t-EE" dirty="0"/>
          </a:p>
        </p:txBody>
      </p:sp>
      <p:sp>
        <p:nvSpPr>
          <p:cNvPr id="320" name="Google Shape;320;g183ff0d034b_0_7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fld id="{00000000-1234-1234-1234-123412341234}" type="slidenum">
              <a:rPr kumimoji="0" lang="et-EE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t>7</a:t>
            </a:fld>
            <a:endParaRPr kumimoji="0" sz="1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99188891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idi pildi kohatä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ärkmete kohatäid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t-EE" dirty="0"/>
          </a:p>
        </p:txBody>
      </p:sp>
      <p:sp>
        <p:nvSpPr>
          <p:cNvPr id="4" name="Slaidinumbri kohatä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2A5241B-78A0-429A-B38D-4C53B6778287}" type="slidenum">
              <a:rPr lang="et-EE" smtClean="0"/>
              <a:t>8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409961843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idi pildi kohatä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ärkmete kohatäid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t-EE" dirty="0"/>
          </a:p>
        </p:txBody>
      </p:sp>
      <p:sp>
        <p:nvSpPr>
          <p:cNvPr id="4" name="Slaidinumbri kohatä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2A5241B-78A0-429A-B38D-4C53B6778287}" type="slidenum">
              <a:rPr lang="et-EE" smtClean="0"/>
              <a:t>9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65721242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idi pildi kohatä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ärkmete kohatäid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t-EE" dirty="0"/>
          </a:p>
        </p:txBody>
      </p:sp>
      <p:sp>
        <p:nvSpPr>
          <p:cNvPr id="4" name="Slaidinumbri kohatä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2A5241B-78A0-429A-B38D-4C53B6778287}" type="slidenum">
              <a:rPr lang="et-EE" smtClean="0"/>
              <a:t>10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182804355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idi pildi kohatä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ärkmete kohatäid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t-EE" dirty="0"/>
          </a:p>
        </p:txBody>
      </p:sp>
      <p:sp>
        <p:nvSpPr>
          <p:cNvPr id="4" name="Slaidinumbri kohatä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2A5241B-78A0-429A-B38D-4C53B6778287}" type="slidenum">
              <a:rPr lang="et-EE" smtClean="0"/>
              <a:t>11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23547481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itelsla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>
            <a:extLst>
              <a:ext uri="{FF2B5EF4-FFF2-40B4-BE49-F238E27FC236}">
                <a16:creationId xmlns:a16="http://schemas.microsoft.com/office/drawing/2014/main" id="{D04288CA-FD69-49B3-9A1F-23B2A83B3DD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t-EE"/>
              <a:t>Klõpsake juhteksemplari pealkirja laadi redigeerimiseks</a:t>
            </a:r>
          </a:p>
        </p:txBody>
      </p:sp>
      <p:sp>
        <p:nvSpPr>
          <p:cNvPr id="3" name="Alapealkiri 2">
            <a:extLst>
              <a:ext uri="{FF2B5EF4-FFF2-40B4-BE49-F238E27FC236}">
                <a16:creationId xmlns:a16="http://schemas.microsoft.com/office/drawing/2014/main" id="{DF67DC90-572A-4745-A814-B69DC9139DC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t-EE"/>
              <a:t>Klõpsake juhteksemplari alapealkirja laadi redigeerimiseks</a:t>
            </a:r>
          </a:p>
        </p:txBody>
      </p:sp>
      <p:sp>
        <p:nvSpPr>
          <p:cNvPr id="4" name="Kuupäeva kohatäide 3">
            <a:extLst>
              <a:ext uri="{FF2B5EF4-FFF2-40B4-BE49-F238E27FC236}">
                <a16:creationId xmlns:a16="http://schemas.microsoft.com/office/drawing/2014/main" id="{20CE419C-1DA6-4CBB-8561-A15FB1AD5B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2FD9B0-7A3E-44D2-9048-73CDFB7FC4D9}" type="datetimeFigureOut">
              <a:rPr lang="et-EE" smtClean="0"/>
              <a:t>12.05.2023</a:t>
            </a:fld>
            <a:endParaRPr lang="et-EE"/>
          </a:p>
        </p:txBody>
      </p:sp>
      <p:sp>
        <p:nvSpPr>
          <p:cNvPr id="5" name="Jaluse kohatäide 4">
            <a:extLst>
              <a:ext uri="{FF2B5EF4-FFF2-40B4-BE49-F238E27FC236}">
                <a16:creationId xmlns:a16="http://schemas.microsoft.com/office/drawing/2014/main" id="{F156E270-33C6-445F-A1A2-24B4ECBCFD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6" name="Slaidinumbri kohatäide 5">
            <a:extLst>
              <a:ext uri="{FF2B5EF4-FFF2-40B4-BE49-F238E27FC236}">
                <a16:creationId xmlns:a16="http://schemas.microsoft.com/office/drawing/2014/main" id="{446B0A84-C816-4166-A91D-EF95CC0260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EC66E-85C1-41E7-B02E-F60DE0F22230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12489737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Pealkiri ja sis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>
            <a:extLst>
              <a:ext uri="{FF2B5EF4-FFF2-40B4-BE49-F238E27FC236}">
                <a16:creationId xmlns:a16="http://schemas.microsoft.com/office/drawing/2014/main" id="{24F8A0B8-0691-4344-A4A8-F1C334509D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/>
              <a:t>Klõpsake juhteksemplari pealkirja laadi redigeerimiseks</a:t>
            </a:r>
          </a:p>
        </p:txBody>
      </p:sp>
      <p:sp>
        <p:nvSpPr>
          <p:cNvPr id="3" name="Sisu kohatäide 2">
            <a:extLst>
              <a:ext uri="{FF2B5EF4-FFF2-40B4-BE49-F238E27FC236}">
                <a16:creationId xmlns:a16="http://schemas.microsoft.com/office/drawing/2014/main" id="{298D6459-B009-45E0-891D-A0D17904E74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t-EE"/>
              <a:t>Redigeerige juhteksemplari tekstilaade</a:t>
            </a:r>
          </a:p>
          <a:p>
            <a:pPr lvl="1"/>
            <a:r>
              <a:rPr lang="et-EE"/>
              <a:t>Teine tase</a:t>
            </a:r>
          </a:p>
          <a:p>
            <a:pPr lvl="2"/>
            <a:r>
              <a:rPr lang="et-EE"/>
              <a:t>Kolmas tase</a:t>
            </a:r>
          </a:p>
          <a:p>
            <a:pPr lvl="3"/>
            <a:r>
              <a:rPr lang="et-EE"/>
              <a:t>Neljas tase</a:t>
            </a:r>
          </a:p>
          <a:p>
            <a:pPr lvl="4"/>
            <a:r>
              <a:rPr lang="et-EE"/>
              <a:t>Viies tase</a:t>
            </a:r>
          </a:p>
        </p:txBody>
      </p:sp>
      <p:sp>
        <p:nvSpPr>
          <p:cNvPr id="4" name="Kuupäeva kohatäide 3">
            <a:extLst>
              <a:ext uri="{FF2B5EF4-FFF2-40B4-BE49-F238E27FC236}">
                <a16:creationId xmlns:a16="http://schemas.microsoft.com/office/drawing/2014/main" id="{2C5639F3-4C5C-4C5E-AB9D-D7E294EDDD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2FD9B0-7A3E-44D2-9048-73CDFB7FC4D9}" type="datetimeFigureOut">
              <a:rPr lang="et-EE" smtClean="0"/>
              <a:t>12.05.2023</a:t>
            </a:fld>
            <a:endParaRPr lang="et-EE"/>
          </a:p>
        </p:txBody>
      </p:sp>
      <p:sp>
        <p:nvSpPr>
          <p:cNvPr id="5" name="Jaluse kohatäide 4">
            <a:extLst>
              <a:ext uri="{FF2B5EF4-FFF2-40B4-BE49-F238E27FC236}">
                <a16:creationId xmlns:a16="http://schemas.microsoft.com/office/drawing/2014/main" id="{91788C87-6EBB-45A0-B608-C84DB6B0B9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6" name="Slaidinumbri kohatäide 5">
            <a:extLst>
              <a:ext uri="{FF2B5EF4-FFF2-40B4-BE49-F238E27FC236}">
                <a16:creationId xmlns:a16="http://schemas.microsoft.com/office/drawing/2014/main" id="{842F22D5-7331-4080-829E-F5D1ECC146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EC66E-85C1-41E7-B02E-F60DE0F22230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33888382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Jaotise pä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>
            <a:extLst>
              <a:ext uri="{FF2B5EF4-FFF2-40B4-BE49-F238E27FC236}">
                <a16:creationId xmlns:a16="http://schemas.microsoft.com/office/drawing/2014/main" id="{4C0D4225-1D9A-403C-918E-04723578AB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t-EE"/>
              <a:t>Klõpsake juhteksemplari pealkirja laadi redigeerimiseks</a:t>
            </a:r>
          </a:p>
        </p:txBody>
      </p:sp>
      <p:sp>
        <p:nvSpPr>
          <p:cNvPr id="3" name="Teksti kohatäide 2">
            <a:extLst>
              <a:ext uri="{FF2B5EF4-FFF2-40B4-BE49-F238E27FC236}">
                <a16:creationId xmlns:a16="http://schemas.microsoft.com/office/drawing/2014/main" id="{3F80F006-0B6D-4DA2-B971-5F6F8A53594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t-EE"/>
              <a:t>Redigeerige juhteksemplari tekstilaade</a:t>
            </a:r>
          </a:p>
        </p:txBody>
      </p:sp>
      <p:sp>
        <p:nvSpPr>
          <p:cNvPr id="4" name="Kuupäeva kohatäide 3">
            <a:extLst>
              <a:ext uri="{FF2B5EF4-FFF2-40B4-BE49-F238E27FC236}">
                <a16:creationId xmlns:a16="http://schemas.microsoft.com/office/drawing/2014/main" id="{FA0E4721-F709-4056-8D33-41B2D0F8EE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2FD9B0-7A3E-44D2-9048-73CDFB7FC4D9}" type="datetimeFigureOut">
              <a:rPr lang="et-EE" smtClean="0"/>
              <a:t>12.05.2023</a:t>
            </a:fld>
            <a:endParaRPr lang="et-EE"/>
          </a:p>
        </p:txBody>
      </p:sp>
      <p:sp>
        <p:nvSpPr>
          <p:cNvPr id="5" name="Jaluse kohatäide 4">
            <a:extLst>
              <a:ext uri="{FF2B5EF4-FFF2-40B4-BE49-F238E27FC236}">
                <a16:creationId xmlns:a16="http://schemas.microsoft.com/office/drawing/2014/main" id="{5EB63658-527F-4652-9C1C-28533D656E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6" name="Slaidinumbri kohatäide 5">
            <a:extLst>
              <a:ext uri="{FF2B5EF4-FFF2-40B4-BE49-F238E27FC236}">
                <a16:creationId xmlns:a16="http://schemas.microsoft.com/office/drawing/2014/main" id="{409A2919-F357-4647-85D9-9ADF5C8B98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EC66E-85C1-41E7-B02E-F60DE0F22230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13356074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Kaks sis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>
            <a:extLst>
              <a:ext uri="{FF2B5EF4-FFF2-40B4-BE49-F238E27FC236}">
                <a16:creationId xmlns:a16="http://schemas.microsoft.com/office/drawing/2014/main" id="{E4774875-2DAB-4743-AD68-31ACA2DEAD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/>
              <a:t>Klõpsake juhteksemplari pealkirja laadi redigeerimiseks</a:t>
            </a:r>
          </a:p>
        </p:txBody>
      </p:sp>
      <p:sp>
        <p:nvSpPr>
          <p:cNvPr id="3" name="Sisu kohatäide 2">
            <a:extLst>
              <a:ext uri="{FF2B5EF4-FFF2-40B4-BE49-F238E27FC236}">
                <a16:creationId xmlns:a16="http://schemas.microsoft.com/office/drawing/2014/main" id="{4436E9EA-7FD8-477C-B79B-84F191BBB01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t-EE"/>
              <a:t>Redigeerige juhteksemplari tekstilaade</a:t>
            </a:r>
          </a:p>
          <a:p>
            <a:pPr lvl="1"/>
            <a:r>
              <a:rPr lang="et-EE"/>
              <a:t>Teine tase</a:t>
            </a:r>
          </a:p>
          <a:p>
            <a:pPr lvl="2"/>
            <a:r>
              <a:rPr lang="et-EE"/>
              <a:t>Kolmas tase</a:t>
            </a:r>
          </a:p>
          <a:p>
            <a:pPr lvl="3"/>
            <a:r>
              <a:rPr lang="et-EE"/>
              <a:t>Neljas tase</a:t>
            </a:r>
          </a:p>
          <a:p>
            <a:pPr lvl="4"/>
            <a:r>
              <a:rPr lang="et-EE"/>
              <a:t>Viies tase</a:t>
            </a:r>
          </a:p>
        </p:txBody>
      </p:sp>
      <p:sp>
        <p:nvSpPr>
          <p:cNvPr id="4" name="Sisu kohatäide 3">
            <a:extLst>
              <a:ext uri="{FF2B5EF4-FFF2-40B4-BE49-F238E27FC236}">
                <a16:creationId xmlns:a16="http://schemas.microsoft.com/office/drawing/2014/main" id="{556F1F56-961C-4E8F-B3C6-8A86C901D92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t-EE"/>
              <a:t>Redigeerige juhteksemplari tekstilaade</a:t>
            </a:r>
          </a:p>
          <a:p>
            <a:pPr lvl="1"/>
            <a:r>
              <a:rPr lang="et-EE"/>
              <a:t>Teine tase</a:t>
            </a:r>
          </a:p>
          <a:p>
            <a:pPr lvl="2"/>
            <a:r>
              <a:rPr lang="et-EE"/>
              <a:t>Kolmas tase</a:t>
            </a:r>
          </a:p>
          <a:p>
            <a:pPr lvl="3"/>
            <a:r>
              <a:rPr lang="et-EE"/>
              <a:t>Neljas tase</a:t>
            </a:r>
          </a:p>
          <a:p>
            <a:pPr lvl="4"/>
            <a:r>
              <a:rPr lang="et-EE"/>
              <a:t>Viies tase</a:t>
            </a:r>
          </a:p>
        </p:txBody>
      </p:sp>
      <p:sp>
        <p:nvSpPr>
          <p:cNvPr id="5" name="Kuupäeva kohatäide 4">
            <a:extLst>
              <a:ext uri="{FF2B5EF4-FFF2-40B4-BE49-F238E27FC236}">
                <a16:creationId xmlns:a16="http://schemas.microsoft.com/office/drawing/2014/main" id="{C78D44A5-ADF1-4407-8952-D09E940686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2FD9B0-7A3E-44D2-9048-73CDFB7FC4D9}" type="datetimeFigureOut">
              <a:rPr lang="et-EE" smtClean="0"/>
              <a:t>12.05.2023</a:t>
            </a:fld>
            <a:endParaRPr lang="et-EE"/>
          </a:p>
        </p:txBody>
      </p:sp>
      <p:sp>
        <p:nvSpPr>
          <p:cNvPr id="6" name="Jaluse kohatäide 5">
            <a:extLst>
              <a:ext uri="{FF2B5EF4-FFF2-40B4-BE49-F238E27FC236}">
                <a16:creationId xmlns:a16="http://schemas.microsoft.com/office/drawing/2014/main" id="{B318BEE1-4DFE-494B-B216-9FB9179F24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7" name="Slaidinumbri kohatäide 6">
            <a:extLst>
              <a:ext uri="{FF2B5EF4-FFF2-40B4-BE49-F238E27FC236}">
                <a16:creationId xmlns:a16="http://schemas.microsoft.com/office/drawing/2014/main" id="{8B72FD29-76FD-4B8D-9C50-1F607981EE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EC66E-85C1-41E7-B02E-F60DE0F22230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13055538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õrdl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>
            <a:extLst>
              <a:ext uri="{FF2B5EF4-FFF2-40B4-BE49-F238E27FC236}">
                <a16:creationId xmlns:a16="http://schemas.microsoft.com/office/drawing/2014/main" id="{3F56FB49-5C1B-4700-B19C-A875B212EE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t-EE"/>
              <a:t>Klõpsake juhteksemplari pealkirja laadi redigeerimiseks</a:t>
            </a:r>
          </a:p>
        </p:txBody>
      </p:sp>
      <p:sp>
        <p:nvSpPr>
          <p:cNvPr id="3" name="Teksti kohatäide 2">
            <a:extLst>
              <a:ext uri="{FF2B5EF4-FFF2-40B4-BE49-F238E27FC236}">
                <a16:creationId xmlns:a16="http://schemas.microsoft.com/office/drawing/2014/main" id="{AF3A6882-5B38-4724-B048-B34487D188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t-EE"/>
              <a:t>Redigeerige juhteksemplari tekstilaade</a:t>
            </a:r>
          </a:p>
        </p:txBody>
      </p:sp>
      <p:sp>
        <p:nvSpPr>
          <p:cNvPr id="4" name="Sisu kohatäide 3">
            <a:extLst>
              <a:ext uri="{FF2B5EF4-FFF2-40B4-BE49-F238E27FC236}">
                <a16:creationId xmlns:a16="http://schemas.microsoft.com/office/drawing/2014/main" id="{92341155-D3A8-4A95-AE5D-4EE9BCDCBD6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t-EE"/>
              <a:t>Redigeerige juhteksemplari tekstilaade</a:t>
            </a:r>
          </a:p>
          <a:p>
            <a:pPr lvl="1"/>
            <a:r>
              <a:rPr lang="et-EE"/>
              <a:t>Teine tase</a:t>
            </a:r>
          </a:p>
          <a:p>
            <a:pPr lvl="2"/>
            <a:r>
              <a:rPr lang="et-EE"/>
              <a:t>Kolmas tase</a:t>
            </a:r>
          </a:p>
          <a:p>
            <a:pPr lvl="3"/>
            <a:r>
              <a:rPr lang="et-EE"/>
              <a:t>Neljas tase</a:t>
            </a:r>
          </a:p>
          <a:p>
            <a:pPr lvl="4"/>
            <a:r>
              <a:rPr lang="et-EE"/>
              <a:t>Viies tase</a:t>
            </a:r>
          </a:p>
        </p:txBody>
      </p:sp>
      <p:sp>
        <p:nvSpPr>
          <p:cNvPr id="5" name="Teksti kohatäide 4">
            <a:extLst>
              <a:ext uri="{FF2B5EF4-FFF2-40B4-BE49-F238E27FC236}">
                <a16:creationId xmlns:a16="http://schemas.microsoft.com/office/drawing/2014/main" id="{0C35ED22-1AC2-47D2-B3E3-FF8CCF93148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t-EE"/>
              <a:t>Redigeerige juhteksemplari tekstilaade</a:t>
            </a:r>
          </a:p>
        </p:txBody>
      </p:sp>
      <p:sp>
        <p:nvSpPr>
          <p:cNvPr id="6" name="Sisu kohatäide 5">
            <a:extLst>
              <a:ext uri="{FF2B5EF4-FFF2-40B4-BE49-F238E27FC236}">
                <a16:creationId xmlns:a16="http://schemas.microsoft.com/office/drawing/2014/main" id="{53993160-A8EC-4E5F-9F81-504754547D0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t-EE"/>
              <a:t>Redigeerige juhteksemplari tekstilaade</a:t>
            </a:r>
          </a:p>
          <a:p>
            <a:pPr lvl="1"/>
            <a:r>
              <a:rPr lang="et-EE"/>
              <a:t>Teine tase</a:t>
            </a:r>
          </a:p>
          <a:p>
            <a:pPr lvl="2"/>
            <a:r>
              <a:rPr lang="et-EE"/>
              <a:t>Kolmas tase</a:t>
            </a:r>
          </a:p>
          <a:p>
            <a:pPr lvl="3"/>
            <a:r>
              <a:rPr lang="et-EE"/>
              <a:t>Neljas tase</a:t>
            </a:r>
          </a:p>
          <a:p>
            <a:pPr lvl="4"/>
            <a:r>
              <a:rPr lang="et-EE"/>
              <a:t>Viies tase</a:t>
            </a:r>
          </a:p>
        </p:txBody>
      </p:sp>
      <p:sp>
        <p:nvSpPr>
          <p:cNvPr id="7" name="Kuupäeva kohatäide 6">
            <a:extLst>
              <a:ext uri="{FF2B5EF4-FFF2-40B4-BE49-F238E27FC236}">
                <a16:creationId xmlns:a16="http://schemas.microsoft.com/office/drawing/2014/main" id="{B850E841-5001-473E-A0AF-5D8C33735B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2FD9B0-7A3E-44D2-9048-73CDFB7FC4D9}" type="datetimeFigureOut">
              <a:rPr lang="et-EE" smtClean="0"/>
              <a:t>12.05.2023</a:t>
            </a:fld>
            <a:endParaRPr lang="et-EE"/>
          </a:p>
        </p:txBody>
      </p:sp>
      <p:sp>
        <p:nvSpPr>
          <p:cNvPr id="8" name="Jaluse kohatäide 7">
            <a:extLst>
              <a:ext uri="{FF2B5EF4-FFF2-40B4-BE49-F238E27FC236}">
                <a16:creationId xmlns:a16="http://schemas.microsoft.com/office/drawing/2014/main" id="{34A003B0-0B3B-4E72-8B93-ABCCE95CD1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9" name="Slaidinumbri kohatäide 8">
            <a:extLst>
              <a:ext uri="{FF2B5EF4-FFF2-40B4-BE49-F238E27FC236}">
                <a16:creationId xmlns:a16="http://schemas.microsoft.com/office/drawing/2014/main" id="{E5E31FF5-B025-4788-A2B1-EDE2DA1032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EC66E-85C1-41E7-B02E-F60DE0F22230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25864592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inult pealkir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>
            <a:extLst>
              <a:ext uri="{FF2B5EF4-FFF2-40B4-BE49-F238E27FC236}">
                <a16:creationId xmlns:a16="http://schemas.microsoft.com/office/drawing/2014/main" id="{11DB9D70-E528-4DEE-985F-F224A3774A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/>
              <a:t>Klõpsake juhteksemplari pealkirja laadi redigeerimiseks</a:t>
            </a:r>
          </a:p>
        </p:txBody>
      </p:sp>
      <p:sp>
        <p:nvSpPr>
          <p:cNvPr id="3" name="Kuupäeva kohatäide 2">
            <a:extLst>
              <a:ext uri="{FF2B5EF4-FFF2-40B4-BE49-F238E27FC236}">
                <a16:creationId xmlns:a16="http://schemas.microsoft.com/office/drawing/2014/main" id="{C04122E2-0545-4ADE-AAA6-5CFE42BFEC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2FD9B0-7A3E-44D2-9048-73CDFB7FC4D9}" type="datetimeFigureOut">
              <a:rPr lang="et-EE" smtClean="0"/>
              <a:t>12.05.2023</a:t>
            </a:fld>
            <a:endParaRPr lang="et-EE"/>
          </a:p>
        </p:txBody>
      </p:sp>
      <p:sp>
        <p:nvSpPr>
          <p:cNvPr id="4" name="Jaluse kohatäide 3">
            <a:extLst>
              <a:ext uri="{FF2B5EF4-FFF2-40B4-BE49-F238E27FC236}">
                <a16:creationId xmlns:a16="http://schemas.microsoft.com/office/drawing/2014/main" id="{ED7C2EA3-B1F1-4F66-920B-3F2EB0F245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5" name="Slaidinumbri kohatäide 4">
            <a:extLst>
              <a:ext uri="{FF2B5EF4-FFF2-40B4-BE49-F238E27FC236}">
                <a16:creationId xmlns:a16="http://schemas.microsoft.com/office/drawing/2014/main" id="{7D55890C-A2FD-4102-8E61-BA65FB2B92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EC66E-85C1-41E7-B02E-F60DE0F22230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39283743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üh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uupäeva kohatäide 1">
            <a:extLst>
              <a:ext uri="{FF2B5EF4-FFF2-40B4-BE49-F238E27FC236}">
                <a16:creationId xmlns:a16="http://schemas.microsoft.com/office/drawing/2014/main" id="{90E8F5A7-A3D9-4800-B0E0-35EA92490E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2FD9B0-7A3E-44D2-9048-73CDFB7FC4D9}" type="datetimeFigureOut">
              <a:rPr lang="et-EE" smtClean="0"/>
              <a:t>12.05.2023</a:t>
            </a:fld>
            <a:endParaRPr lang="et-EE"/>
          </a:p>
        </p:txBody>
      </p:sp>
      <p:sp>
        <p:nvSpPr>
          <p:cNvPr id="3" name="Jaluse kohatäide 2">
            <a:extLst>
              <a:ext uri="{FF2B5EF4-FFF2-40B4-BE49-F238E27FC236}">
                <a16:creationId xmlns:a16="http://schemas.microsoft.com/office/drawing/2014/main" id="{ED87E36A-B30B-456B-AC91-02F6BA46EC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4" name="Slaidinumbri kohatäide 3">
            <a:extLst>
              <a:ext uri="{FF2B5EF4-FFF2-40B4-BE49-F238E27FC236}">
                <a16:creationId xmlns:a16="http://schemas.microsoft.com/office/drawing/2014/main" id="{15EF1A39-37B1-4677-A489-0D1FA7482F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EC66E-85C1-41E7-B02E-F60DE0F22230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41684987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Pealdisega sis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>
            <a:extLst>
              <a:ext uri="{FF2B5EF4-FFF2-40B4-BE49-F238E27FC236}">
                <a16:creationId xmlns:a16="http://schemas.microsoft.com/office/drawing/2014/main" id="{5F995178-4F9A-45AA-9DEB-0A4BCF566A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t-EE"/>
              <a:t>Klõpsake juhteksemplari pealkirja laadi redigeerimiseks</a:t>
            </a:r>
          </a:p>
        </p:txBody>
      </p:sp>
      <p:sp>
        <p:nvSpPr>
          <p:cNvPr id="3" name="Sisu kohatäide 2">
            <a:extLst>
              <a:ext uri="{FF2B5EF4-FFF2-40B4-BE49-F238E27FC236}">
                <a16:creationId xmlns:a16="http://schemas.microsoft.com/office/drawing/2014/main" id="{1A35FAD3-520B-4C31-8D67-7033DABE3D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t-EE"/>
              <a:t>Redigeerige juhteksemplari tekstilaade</a:t>
            </a:r>
          </a:p>
          <a:p>
            <a:pPr lvl="1"/>
            <a:r>
              <a:rPr lang="et-EE"/>
              <a:t>Teine tase</a:t>
            </a:r>
          </a:p>
          <a:p>
            <a:pPr lvl="2"/>
            <a:r>
              <a:rPr lang="et-EE"/>
              <a:t>Kolmas tase</a:t>
            </a:r>
          </a:p>
          <a:p>
            <a:pPr lvl="3"/>
            <a:r>
              <a:rPr lang="et-EE"/>
              <a:t>Neljas tase</a:t>
            </a:r>
          </a:p>
          <a:p>
            <a:pPr lvl="4"/>
            <a:r>
              <a:rPr lang="et-EE"/>
              <a:t>Viies tase</a:t>
            </a:r>
          </a:p>
        </p:txBody>
      </p:sp>
      <p:sp>
        <p:nvSpPr>
          <p:cNvPr id="4" name="Teksti kohatäide 3">
            <a:extLst>
              <a:ext uri="{FF2B5EF4-FFF2-40B4-BE49-F238E27FC236}">
                <a16:creationId xmlns:a16="http://schemas.microsoft.com/office/drawing/2014/main" id="{FEEC120D-7E92-4A15-BC2F-F675037EBBD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t-EE"/>
              <a:t>Redigeerige juhteksemplari tekstilaade</a:t>
            </a:r>
          </a:p>
        </p:txBody>
      </p:sp>
      <p:sp>
        <p:nvSpPr>
          <p:cNvPr id="5" name="Kuupäeva kohatäide 4">
            <a:extLst>
              <a:ext uri="{FF2B5EF4-FFF2-40B4-BE49-F238E27FC236}">
                <a16:creationId xmlns:a16="http://schemas.microsoft.com/office/drawing/2014/main" id="{11F35486-B34E-43A8-8D96-B4345D3FDE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2FD9B0-7A3E-44D2-9048-73CDFB7FC4D9}" type="datetimeFigureOut">
              <a:rPr lang="et-EE" smtClean="0"/>
              <a:t>12.05.2023</a:t>
            </a:fld>
            <a:endParaRPr lang="et-EE"/>
          </a:p>
        </p:txBody>
      </p:sp>
      <p:sp>
        <p:nvSpPr>
          <p:cNvPr id="6" name="Jaluse kohatäide 5">
            <a:extLst>
              <a:ext uri="{FF2B5EF4-FFF2-40B4-BE49-F238E27FC236}">
                <a16:creationId xmlns:a16="http://schemas.microsoft.com/office/drawing/2014/main" id="{BF9C8C50-E142-4FBA-B7C8-854EFD8A60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7" name="Slaidinumbri kohatäide 6">
            <a:extLst>
              <a:ext uri="{FF2B5EF4-FFF2-40B4-BE49-F238E27FC236}">
                <a16:creationId xmlns:a16="http://schemas.microsoft.com/office/drawing/2014/main" id="{86CB5735-4074-4DC7-8189-838D0E7821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EC66E-85C1-41E7-B02E-F60DE0F22230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16650319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ldiallkirjaga pi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>
            <a:extLst>
              <a:ext uri="{FF2B5EF4-FFF2-40B4-BE49-F238E27FC236}">
                <a16:creationId xmlns:a16="http://schemas.microsoft.com/office/drawing/2014/main" id="{850D21D4-2816-4251-80DD-91DCC2D209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t-EE"/>
              <a:t>Klõpsake juhteksemplari pealkirja laadi redigeerimiseks</a:t>
            </a:r>
          </a:p>
        </p:txBody>
      </p:sp>
      <p:sp>
        <p:nvSpPr>
          <p:cNvPr id="3" name="Pildi kohatäide 2">
            <a:extLst>
              <a:ext uri="{FF2B5EF4-FFF2-40B4-BE49-F238E27FC236}">
                <a16:creationId xmlns:a16="http://schemas.microsoft.com/office/drawing/2014/main" id="{38490BE2-D349-4720-8E3B-812453D3BBF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t-EE"/>
          </a:p>
        </p:txBody>
      </p:sp>
      <p:sp>
        <p:nvSpPr>
          <p:cNvPr id="4" name="Teksti kohatäide 3">
            <a:extLst>
              <a:ext uri="{FF2B5EF4-FFF2-40B4-BE49-F238E27FC236}">
                <a16:creationId xmlns:a16="http://schemas.microsoft.com/office/drawing/2014/main" id="{A8617736-D166-4401-B1DD-2E14B826A43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t-EE"/>
              <a:t>Redigeerige juhteksemplari tekstilaade</a:t>
            </a:r>
          </a:p>
        </p:txBody>
      </p:sp>
      <p:sp>
        <p:nvSpPr>
          <p:cNvPr id="5" name="Kuupäeva kohatäide 4">
            <a:extLst>
              <a:ext uri="{FF2B5EF4-FFF2-40B4-BE49-F238E27FC236}">
                <a16:creationId xmlns:a16="http://schemas.microsoft.com/office/drawing/2014/main" id="{DBC0B2B2-98CF-482B-A64E-8B72CF314E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2FD9B0-7A3E-44D2-9048-73CDFB7FC4D9}" type="datetimeFigureOut">
              <a:rPr lang="et-EE" smtClean="0"/>
              <a:t>12.05.2023</a:t>
            </a:fld>
            <a:endParaRPr lang="et-EE"/>
          </a:p>
        </p:txBody>
      </p:sp>
      <p:sp>
        <p:nvSpPr>
          <p:cNvPr id="6" name="Jaluse kohatäide 5">
            <a:extLst>
              <a:ext uri="{FF2B5EF4-FFF2-40B4-BE49-F238E27FC236}">
                <a16:creationId xmlns:a16="http://schemas.microsoft.com/office/drawing/2014/main" id="{F39C6A85-AD5E-4FDB-BC0E-70D43A026C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7" name="Slaidinumbri kohatäide 6">
            <a:extLst>
              <a:ext uri="{FF2B5EF4-FFF2-40B4-BE49-F238E27FC236}">
                <a16:creationId xmlns:a16="http://schemas.microsoft.com/office/drawing/2014/main" id="{F2D7669F-86C9-454B-BA3C-4AB026878A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EC66E-85C1-41E7-B02E-F60DE0F22230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27457491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itel ja vertikaal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>
            <a:extLst>
              <a:ext uri="{FF2B5EF4-FFF2-40B4-BE49-F238E27FC236}">
                <a16:creationId xmlns:a16="http://schemas.microsoft.com/office/drawing/2014/main" id="{BC3647CD-2F90-44F2-B179-6C125AEDC7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/>
              <a:t>Klõpsake juhteksemplari pealkirja laadi redigeerimiseks</a:t>
            </a:r>
          </a:p>
        </p:txBody>
      </p:sp>
      <p:sp>
        <p:nvSpPr>
          <p:cNvPr id="3" name="Vertikaalteksti kohatäide 2">
            <a:extLst>
              <a:ext uri="{FF2B5EF4-FFF2-40B4-BE49-F238E27FC236}">
                <a16:creationId xmlns:a16="http://schemas.microsoft.com/office/drawing/2014/main" id="{FE3B3AE0-792D-4F2D-AED3-F0E0D1636A2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t-EE"/>
              <a:t>Redigeerige juhteksemplari tekstilaade</a:t>
            </a:r>
          </a:p>
          <a:p>
            <a:pPr lvl="1"/>
            <a:r>
              <a:rPr lang="et-EE"/>
              <a:t>Teine tase</a:t>
            </a:r>
          </a:p>
          <a:p>
            <a:pPr lvl="2"/>
            <a:r>
              <a:rPr lang="et-EE"/>
              <a:t>Kolmas tase</a:t>
            </a:r>
          </a:p>
          <a:p>
            <a:pPr lvl="3"/>
            <a:r>
              <a:rPr lang="et-EE"/>
              <a:t>Neljas tase</a:t>
            </a:r>
          </a:p>
          <a:p>
            <a:pPr lvl="4"/>
            <a:r>
              <a:rPr lang="et-EE"/>
              <a:t>Viies tase</a:t>
            </a:r>
          </a:p>
        </p:txBody>
      </p:sp>
      <p:sp>
        <p:nvSpPr>
          <p:cNvPr id="4" name="Kuupäeva kohatäide 3">
            <a:extLst>
              <a:ext uri="{FF2B5EF4-FFF2-40B4-BE49-F238E27FC236}">
                <a16:creationId xmlns:a16="http://schemas.microsoft.com/office/drawing/2014/main" id="{4276BDCF-685A-4E74-9E7A-10D0C3B892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2FD9B0-7A3E-44D2-9048-73CDFB7FC4D9}" type="datetimeFigureOut">
              <a:rPr lang="et-EE" smtClean="0"/>
              <a:t>12.05.2023</a:t>
            </a:fld>
            <a:endParaRPr lang="et-EE"/>
          </a:p>
        </p:txBody>
      </p:sp>
      <p:sp>
        <p:nvSpPr>
          <p:cNvPr id="5" name="Jaluse kohatäide 4">
            <a:extLst>
              <a:ext uri="{FF2B5EF4-FFF2-40B4-BE49-F238E27FC236}">
                <a16:creationId xmlns:a16="http://schemas.microsoft.com/office/drawing/2014/main" id="{E720399D-663E-4CD1-95F4-740D73F7B2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6" name="Slaidinumbri kohatäide 5">
            <a:extLst>
              <a:ext uri="{FF2B5EF4-FFF2-40B4-BE49-F238E27FC236}">
                <a16:creationId xmlns:a16="http://schemas.microsoft.com/office/drawing/2014/main" id="{CC48D947-9C8F-498E-84A3-FCB10CED80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EC66E-85C1-41E7-B02E-F60DE0F22230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29446930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altiitel ja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altiitel 1">
            <a:extLst>
              <a:ext uri="{FF2B5EF4-FFF2-40B4-BE49-F238E27FC236}">
                <a16:creationId xmlns:a16="http://schemas.microsoft.com/office/drawing/2014/main" id="{5FF14EEB-90FB-4DCC-81B0-EC38F18A852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t-EE"/>
              <a:t>Klõpsake juhteksemplari pealkirja laadi redigeerimiseks</a:t>
            </a:r>
          </a:p>
        </p:txBody>
      </p:sp>
      <p:sp>
        <p:nvSpPr>
          <p:cNvPr id="3" name="Vertikaalteksti kohatäide 2">
            <a:extLst>
              <a:ext uri="{FF2B5EF4-FFF2-40B4-BE49-F238E27FC236}">
                <a16:creationId xmlns:a16="http://schemas.microsoft.com/office/drawing/2014/main" id="{D5A5B514-347A-4278-B8AD-DCE664501F1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t-EE"/>
              <a:t>Redigeerige juhteksemplari tekstilaade</a:t>
            </a:r>
          </a:p>
          <a:p>
            <a:pPr lvl="1"/>
            <a:r>
              <a:rPr lang="et-EE"/>
              <a:t>Teine tase</a:t>
            </a:r>
          </a:p>
          <a:p>
            <a:pPr lvl="2"/>
            <a:r>
              <a:rPr lang="et-EE"/>
              <a:t>Kolmas tase</a:t>
            </a:r>
          </a:p>
          <a:p>
            <a:pPr lvl="3"/>
            <a:r>
              <a:rPr lang="et-EE"/>
              <a:t>Neljas tase</a:t>
            </a:r>
          </a:p>
          <a:p>
            <a:pPr lvl="4"/>
            <a:r>
              <a:rPr lang="et-EE"/>
              <a:t>Viies tase</a:t>
            </a:r>
          </a:p>
        </p:txBody>
      </p:sp>
      <p:sp>
        <p:nvSpPr>
          <p:cNvPr id="4" name="Kuupäeva kohatäide 3">
            <a:extLst>
              <a:ext uri="{FF2B5EF4-FFF2-40B4-BE49-F238E27FC236}">
                <a16:creationId xmlns:a16="http://schemas.microsoft.com/office/drawing/2014/main" id="{057E5737-4E5C-4268-B08F-D5C2057D63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2FD9B0-7A3E-44D2-9048-73CDFB7FC4D9}" type="datetimeFigureOut">
              <a:rPr lang="et-EE" smtClean="0"/>
              <a:t>12.05.2023</a:t>
            </a:fld>
            <a:endParaRPr lang="et-EE"/>
          </a:p>
        </p:txBody>
      </p:sp>
      <p:sp>
        <p:nvSpPr>
          <p:cNvPr id="5" name="Jaluse kohatäide 4">
            <a:extLst>
              <a:ext uri="{FF2B5EF4-FFF2-40B4-BE49-F238E27FC236}">
                <a16:creationId xmlns:a16="http://schemas.microsoft.com/office/drawing/2014/main" id="{B6B44BDD-6827-40EC-81DA-EFB3F52B32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6" name="Slaidinumbri kohatäide 5">
            <a:extLst>
              <a:ext uri="{FF2B5EF4-FFF2-40B4-BE49-F238E27FC236}">
                <a16:creationId xmlns:a16="http://schemas.microsoft.com/office/drawing/2014/main" id="{B7FF0C7C-8433-4D8B-9317-8FD9CD6D77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EC66E-85C1-41E7-B02E-F60DE0F22230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180277269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itelslaid" type="title">
  <p:cSld name="Tiitelslaid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2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8" name="Google Shape;18;p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t-EE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46447497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ealkiri ja sisu" type="obj">
  <p:cSld name="Pealkiri ja sisu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3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t-EE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46531733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Kaks sisu" type="twoObj">
  <p:cSld name="Kaks sisu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4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0" name="Google Shape;30;p4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1" name="Google Shape;31;p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" name="Google Shape;33;p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t-EE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10970563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ühi" type="blank">
  <p:cSld name="Tühi">
    <p:spTree>
      <p:nvGrpSpPr>
        <p:cNvPr id="1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7" name="Google Shape;37;p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t-EE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4332466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Ainult pealkiri" type="titleOnly">
  <p:cSld name="Ainult pealkiri"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0" name="Google Shape;40;p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1" name="Google Shape;41;p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t-EE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22465006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Jaotise päis" type="secHead">
  <p:cSld name="Jaotise päis"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7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5" name="Google Shape;45;p7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46" name="Google Shape;46;p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t-EE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57124215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õrdlus" type="twoTxTwoObj">
  <p:cSld name="Võrdlus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8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8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2" name="Google Shape;52;p8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3" name="Google Shape;53;p8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4" name="Google Shape;54;p8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5" name="Google Shape;55;p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t-EE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75059868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ealdisega sisu" type="objTx">
  <p:cSld name="Pealdisega sisu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9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9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61" name="Google Shape;61;p9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2" name="Google Shape;62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t-EE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26173445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ldiallkirjaga pilt" type="picTx">
  <p:cSld name="Pildiallkirjaga pilt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0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0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8" name="Google Shape;68;p10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9" name="Google Shape;69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t-EE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98898561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itel ja vertikaaltekst" type="vertTx">
  <p:cSld name="Tiitel ja vertikaalteks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11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5" name="Google Shape;75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t-EE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90291464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kaaltiitel ja tekst" type="vertTitleAndTx">
  <p:cSld name="Vertikaaltiitel ja tekst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2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12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1" name="Google Shape;81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2" name="Google Shape;82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t-EE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7159683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ja kohatäide 1">
            <a:extLst>
              <a:ext uri="{FF2B5EF4-FFF2-40B4-BE49-F238E27FC236}">
                <a16:creationId xmlns:a16="http://schemas.microsoft.com/office/drawing/2014/main" id="{85FD6685-424B-4C13-A437-4315BF4DFE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t-EE"/>
              <a:t>Klõpsake juhteksemplari pealkirja laadi redigeerimiseks</a:t>
            </a:r>
          </a:p>
        </p:txBody>
      </p:sp>
      <p:sp>
        <p:nvSpPr>
          <p:cNvPr id="3" name="Teksti kohatäide 2">
            <a:extLst>
              <a:ext uri="{FF2B5EF4-FFF2-40B4-BE49-F238E27FC236}">
                <a16:creationId xmlns:a16="http://schemas.microsoft.com/office/drawing/2014/main" id="{FB703C93-6D30-44B6-B6C6-CFDE0E4E28B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t-EE"/>
              <a:t>Redigeerige juhteksemplari tekstilaade</a:t>
            </a:r>
          </a:p>
          <a:p>
            <a:pPr lvl="1"/>
            <a:r>
              <a:rPr lang="et-EE"/>
              <a:t>Teine tase</a:t>
            </a:r>
          </a:p>
          <a:p>
            <a:pPr lvl="2"/>
            <a:r>
              <a:rPr lang="et-EE"/>
              <a:t>Kolmas tase</a:t>
            </a:r>
          </a:p>
          <a:p>
            <a:pPr lvl="3"/>
            <a:r>
              <a:rPr lang="et-EE"/>
              <a:t>Neljas tase</a:t>
            </a:r>
          </a:p>
          <a:p>
            <a:pPr lvl="4"/>
            <a:r>
              <a:rPr lang="et-EE"/>
              <a:t>Viies tase</a:t>
            </a:r>
          </a:p>
        </p:txBody>
      </p:sp>
      <p:sp>
        <p:nvSpPr>
          <p:cNvPr id="4" name="Kuupäeva kohatäide 3">
            <a:extLst>
              <a:ext uri="{FF2B5EF4-FFF2-40B4-BE49-F238E27FC236}">
                <a16:creationId xmlns:a16="http://schemas.microsoft.com/office/drawing/2014/main" id="{9BBFEC80-0EDF-4BAB-9D29-D140B23F870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2FD9B0-7A3E-44D2-9048-73CDFB7FC4D9}" type="datetimeFigureOut">
              <a:rPr lang="et-EE" smtClean="0"/>
              <a:t>12.05.2023</a:t>
            </a:fld>
            <a:endParaRPr lang="et-EE"/>
          </a:p>
        </p:txBody>
      </p:sp>
      <p:sp>
        <p:nvSpPr>
          <p:cNvPr id="5" name="Jaluse kohatäide 4">
            <a:extLst>
              <a:ext uri="{FF2B5EF4-FFF2-40B4-BE49-F238E27FC236}">
                <a16:creationId xmlns:a16="http://schemas.microsoft.com/office/drawing/2014/main" id="{2FF981A9-97FE-4A24-BE01-795E4B1FF53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t-EE"/>
          </a:p>
        </p:txBody>
      </p:sp>
      <p:sp>
        <p:nvSpPr>
          <p:cNvPr id="6" name="Slaidinumbri kohatäide 5">
            <a:extLst>
              <a:ext uri="{FF2B5EF4-FFF2-40B4-BE49-F238E27FC236}">
                <a16:creationId xmlns:a16="http://schemas.microsoft.com/office/drawing/2014/main" id="{3512AD26-305E-4244-894C-79A2CD807E3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9EC66E-85C1-41E7-B02E-F60DE0F22230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35910696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t-E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t-EE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147515543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sv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5.svg"/><Relationship Id="rId5" Type="http://schemas.openxmlformats.org/officeDocument/2006/relationships/image" Target="../media/image5.png"/><Relationship Id="rId4" Type="http://schemas.openxmlformats.org/officeDocument/2006/relationships/image" Target="../media/image7.sv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svg"/><Relationship Id="rId5" Type="http://schemas.openxmlformats.org/officeDocument/2006/relationships/image" Target="../media/image8.png"/><Relationship Id="rId4" Type="http://schemas.openxmlformats.org/officeDocument/2006/relationships/image" Target="../media/image9.sv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lt 4">
            <a:extLst>
              <a:ext uri="{FF2B5EF4-FFF2-40B4-BE49-F238E27FC236}">
                <a16:creationId xmlns:a16="http://schemas.microsoft.com/office/drawing/2014/main" id="{A162E5D7-8BC8-4F63-9849-57B777ED755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809" t="6859" r="28830" b="6523"/>
          <a:stretch/>
        </p:blipFill>
        <p:spPr>
          <a:xfrm>
            <a:off x="0" y="-1831898"/>
            <a:ext cx="12446000" cy="13669588"/>
          </a:xfrm>
          <a:prstGeom prst="rect">
            <a:avLst/>
          </a:prstGeom>
        </p:spPr>
      </p:pic>
      <p:sp>
        <p:nvSpPr>
          <p:cNvPr id="2" name="Pealkiri 1">
            <a:extLst>
              <a:ext uri="{FF2B5EF4-FFF2-40B4-BE49-F238E27FC236}">
                <a16:creationId xmlns:a16="http://schemas.microsoft.com/office/drawing/2014/main" id="{E321A1F3-4E25-44D8-BEA3-8369081694D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2618851"/>
            <a:ext cx="9144000" cy="1620298"/>
          </a:xfrm>
        </p:spPr>
        <p:txBody>
          <a:bodyPr>
            <a:normAutofit/>
          </a:bodyPr>
          <a:lstStyle/>
          <a:p>
            <a:r>
              <a:rPr lang="et-EE" sz="5400" b="1" dirty="0"/>
              <a:t>Antibiootikum - kas hunt lambanahas?</a:t>
            </a:r>
          </a:p>
        </p:txBody>
      </p:sp>
      <p:sp>
        <p:nvSpPr>
          <p:cNvPr id="3" name="Alapealkiri 2">
            <a:extLst>
              <a:ext uri="{FF2B5EF4-FFF2-40B4-BE49-F238E27FC236}">
                <a16:creationId xmlns:a16="http://schemas.microsoft.com/office/drawing/2014/main" id="{FB38DBC2-12F3-4DA4-9AB7-6FF3FFC03D6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733316" y="1628202"/>
            <a:ext cx="2725368" cy="784798"/>
          </a:xfrm>
        </p:spPr>
        <p:txBody>
          <a:bodyPr>
            <a:normAutofit/>
          </a:bodyPr>
          <a:lstStyle/>
          <a:p>
            <a:r>
              <a:rPr lang="et-EE" sz="2800" dirty="0"/>
              <a:t>Kertu Liis Krigul</a:t>
            </a:r>
          </a:p>
        </p:txBody>
      </p:sp>
    </p:spTree>
    <p:extLst>
      <p:ext uri="{BB962C8B-B14F-4D97-AF65-F5344CB8AC3E}">
        <p14:creationId xmlns:p14="http://schemas.microsoft.com/office/powerpoint/2010/main" val="10027398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lt 3">
            <a:extLst>
              <a:ext uri="{FF2B5EF4-FFF2-40B4-BE49-F238E27FC236}">
                <a16:creationId xmlns:a16="http://schemas.microsoft.com/office/drawing/2014/main" id="{23DE9255-EF7C-4865-9401-DF62F29F565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182894" y="-207963"/>
            <a:ext cx="4857548" cy="3418092"/>
          </a:xfrm>
          <a:prstGeom prst="rect">
            <a:avLst/>
          </a:prstGeom>
        </p:spPr>
      </p:pic>
      <p:sp>
        <p:nvSpPr>
          <p:cNvPr id="7" name="Ristkülik 6">
            <a:extLst>
              <a:ext uri="{FF2B5EF4-FFF2-40B4-BE49-F238E27FC236}">
                <a16:creationId xmlns:a16="http://schemas.microsoft.com/office/drawing/2014/main" id="{B7E3D22F-0F06-4E54-B237-84190D037EFC}"/>
              </a:ext>
            </a:extLst>
          </p:cNvPr>
          <p:cNvSpPr/>
          <p:nvPr/>
        </p:nvSpPr>
        <p:spPr>
          <a:xfrm>
            <a:off x="5067106" y="810485"/>
            <a:ext cx="248872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t-EE" sz="2000" b="1" dirty="0">
                <a:latin typeface="Arial" panose="020B0604020202020204" pitchFamily="34" charset="0"/>
                <a:cs typeface="Arial" panose="020B0604020202020204" pitchFamily="34" charset="0"/>
              </a:rPr>
              <a:t>ANTIBIOOTIKUMID</a:t>
            </a:r>
          </a:p>
        </p:txBody>
      </p:sp>
    </p:spTree>
    <p:extLst>
      <p:ext uri="{BB962C8B-B14F-4D97-AF65-F5344CB8AC3E}">
        <p14:creationId xmlns:p14="http://schemas.microsoft.com/office/powerpoint/2010/main" val="12805408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lt 3">
            <a:extLst>
              <a:ext uri="{FF2B5EF4-FFF2-40B4-BE49-F238E27FC236}">
                <a16:creationId xmlns:a16="http://schemas.microsoft.com/office/drawing/2014/main" id="{7E48287F-5AA5-40AA-A669-65904C5578F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17342" y="-207964"/>
            <a:ext cx="7023100" cy="7273927"/>
          </a:xfrm>
          <a:prstGeom prst="rect">
            <a:avLst/>
          </a:prstGeom>
        </p:spPr>
      </p:pic>
      <p:sp>
        <p:nvSpPr>
          <p:cNvPr id="5" name="Ristkülik 4">
            <a:extLst>
              <a:ext uri="{FF2B5EF4-FFF2-40B4-BE49-F238E27FC236}">
                <a16:creationId xmlns:a16="http://schemas.microsoft.com/office/drawing/2014/main" id="{20ED12A9-4881-4E9E-925E-A7B2F4B666F2}"/>
              </a:ext>
            </a:extLst>
          </p:cNvPr>
          <p:cNvSpPr/>
          <p:nvPr/>
        </p:nvSpPr>
        <p:spPr>
          <a:xfrm>
            <a:off x="5067106" y="810485"/>
            <a:ext cx="248872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t-EE" sz="2000" b="1" dirty="0">
                <a:latin typeface="Arial" panose="020B0604020202020204" pitchFamily="34" charset="0"/>
                <a:cs typeface="Arial" panose="020B0604020202020204" pitchFamily="34" charset="0"/>
              </a:rPr>
              <a:t>ANTIBIOOTIKUMID</a:t>
            </a:r>
          </a:p>
        </p:txBody>
      </p:sp>
    </p:spTree>
    <p:extLst>
      <p:ext uri="{BB962C8B-B14F-4D97-AF65-F5344CB8AC3E}">
        <p14:creationId xmlns:p14="http://schemas.microsoft.com/office/powerpoint/2010/main" val="14824777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lt 6">
            <a:extLst>
              <a:ext uri="{FF2B5EF4-FFF2-40B4-BE49-F238E27FC236}">
                <a16:creationId xmlns:a16="http://schemas.microsoft.com/office/drawing/2014/main" id="{24BBC157-DB32-46C0-81BF-6ED4CCE08DA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17342" y="-207964"/>
            <a:ext cx="7023100" cy="7273927"/>
          </a:xfrm>
          <a:prstGeom prst="rect">
            <a:avLst/>
          </a:prstGeom>
        </p:spPr>
      </p:pic>
      <p:sp>
        <p:nvSpPr>
          <p:cNvPr id="4" name="Ristkülik 3">
            <a:extLst>
              <a:ext uri="{FF2B5EF4-FFF2-40B4-BE49-F238E27FC236}">
                <a16:creationId xmlns:a16="http://schemas.microsoft.com/office/drawing/2014/main" id="{89F814E9-F399-47D1-A99E-47812C35A724}"/>
              </a:ext>
            </a:extLst>
          </p:cNvPr>
          <p:cNvSpPr/>
          <p:nvPr/>
        </p:nvSpPr>
        <p:spPr>
          <a:xfrm rot="1146090">
            <a:off x="2424048" y="4067053"/>
            <a:ext cx="198002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t-EE" sz="2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ial" panose="020B0604020202020204" pitchFamily="34" charset="0"/>
                <a:cs typeface="Arial" panose="020B0604020202020204" pitchFamily="34" charset="0"/>
              </a:rPr>
              <a:t>Resistentsus ↑</a:t>
            </a:r>
          </a:p>
        </p:txBody>
      </p:sp>
      <p:sp>
        <p:nvSpPr>
          <p:cNvPr id="5" name="Ristkülik 4">
            <a:extLst>
              <a:ext uri="{FF2B5EF4-FFF2-40B4-BE49-F238E27FC236}">
                <a16:creationId xmlns:a16="http://schemas.microsoft.com/office/drawing/2014/main" id="{E810CC19-C317-497F-BD7D-6DBB92A69B12}"/>
              </a:ext>
            </a:extLst>
          </p:cNvPr>
          <p:cNvSpPr/>
          <p:nvPr/>
        </p:nvSpPr>
        <p:spPr>
          <a:xfrm>
            <a:off x="5067106" y="810485"/>
            <a:ext cx="248872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t-EE" sz="2000" b="1" dirty="0">
                <a:latin typeface="Arial" panose="020B0604020202020204" pitchFamily="34" charset="0"/>
                <a:cs typeface="Arial" panose="020B0604020202020204" pitchFamily="34" charset="0"/>
              </a:rPr>
              <a:t>ANTIBIOOTIKUMID</a:t>
            </a:r>
          </a:p>
        </p:txBody>
      </p:sp>
    </p:spTree>
    <p:extLst>
      <p:ext uri="{BB962C8B-B14F-4D97-AF65-F5344CB8AC3E}">
        <p14:creationId xmlns:p14="http://schemas.microsoft.com/office/powerpoint/2010/main" val="31889195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lt 11">
            <a:extLst>
              <a:ext uri="{FF2B5EF4-FFF2-40B4-BE49-F238E27FC236}">
                <a16:creationId xmlns:a16="http://schemas.microsoft.com/office/drawing/2014/main" id="{5EB6E554-847F-4D0E-86FE-D8FE761EC40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17342" y="-207964"/>
            <a:ext cx="7023100" cy="7273927"/>
          </a:xfrm>
          <a:prstGeom prst="rect">
            <a:avLst/>
          </a:prstGeom>
        </p:spPr>
      </p:pic>
      <p:sp>
        <p:nvSpPr>
          <p:cNvPr id="8" name="Ristkülik 7">
            <a:extLst>
              <a:ext uri="{FF2B5EF4-FFF2-40B4-BE49-F238E27FC236}">
                <a16:creationId xmlns:a16="http://schemas.microsoft.com/office/drawing/2014/main" id="{37E4EC9F-6BD4-40C8-B3CD-96897F3A0FA1}"/>
              </a:ext>
            </a:extLst>
          </p:cNvPr>
          <p:cNvSpPr/>
          <p:nvPr/>
        </p:nvSpPr>
        <p:spPr>
          <a:xfrm rot="987289">
            <a:off x="4448463" y="5866639"/>
            <a:ext cx="143500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t-EE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ial" panose="020B0604020202020204" pitchFamily="34" charset="0"/>
                <a:cs typeface="Arial" panose="020B0604020202020204" pitchFamily="34" charset="0"/>
              </a:rPr>
              <a:t>Mõju</a:t>
            </a:r>
            <a:br>
              <a:rPr lang="et-EE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t-EE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ial" panose="020B0604020202020204" pitchFamily="34" charset="0"/>
                <a:cs typeface="Arial" panose="020B0604020202020204" pitchFamily="34" charset="0"/>
              </a:rPr>
              <a:t>tervisele</a:t>
            </a:r>
          </a:p>
        </p:txBody>
      </p:sp>
      <p:sp>
        <p:nvSpPr>
          <p:cNvPr id="11" name="Ristkülik 10">
            <a:extLst>
              <a:ext uri="{FF2B5EF4-FFF2-40B4-BE49-F238E27FC236}">
                <a16:creationId xmlns:a16="http://schemas.microsoft.com/office/drawing/2014/main" id="{66BC3344-6670-44A6-9DCA-C0EC05BFBAFD}"/>
              </a:ext>
            </a:extLst>
          </p:cNvPr>
          <p:cNvSpPr/>
          <p:nvPr/>
        </p:nvSpPr>
        <p:spPr>
          <a:xfrm rot="1187759">
            <a:off x="2535908" y="4075427"/>
            <a:ext cx="143661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t-EE" sz="1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ial" panose="020B0604020202020204" pitchFamily="34" charset="0"/>
                <a:cs typeface="Arial" panose="020B0604020202020204" pitchFamily="34" charset="0"/>
              </a:rPr>
              <a:t>Resistentsus ↑</a:t>
            </a:r>
          </a:p>
        </p:txBody>
      </p:sp>
      <p:sp>
        <p:nvSpPr>
          <p:cNvPr id="2" name="Nool: kõrvalepainutatud 1">
            <a:extLst>
              <a:ext uri="{FF2B5EF4-FFF2-40B4-BE49-F238E27FC236}">
                <a16:creationId xmlns:a16="http://schemas.microsoft.com/office/drawing/2014/main" id="{4ABE121A-751D-4890-BAC2-3C09ECFD0549}"/>
              </a:ext>
            </a:extLst>
          </p:cNvPr>
          <p:cNvSpPr/>
          <p:nvPr/>
        </p:nvSpPr>
        <p:spPr>
          <a:xfrm rot="6301307">
            <a:off x="5105673" y="5519004"/>
            <a:ext cx="396534" cy="461105"/>
          </a:xfrm>
          <a:prstGeom prst="bentArrow">
            <a:avLst>
              <a:gd name="adj1" fmla="val 15504"/>
              <a:gd name="adj2" fmla="val 43643"/>
              <a:gd name="adj3" fmla="val 23063"/>
              <a:gd name="adj4" fmla="val 37995"/>
            </a:avLst>
          </a:prstGeom>
          <a:solidFill>
            <a:srgbClr val="FFC000"/>
          </a:solidFill>
          <a:ln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t-EE" b="1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9" name="Ristkülik 8">
            <a:extLst>
              <a:ext uri="{FF2B5EF4-FFF2-40B4-BE49-F238E27FC236}">
                <a16:creationId xmlns:a16="http://schemas.microsoft.com/office/drawing/2014/main" id="{14A1BF25-3D9C-471F-A517-62A02A6F925A}"/>
              </a:ext>
            </a:extLst>
          </p:cNvPr>
          <p:cNvSpPr/>
          <p:nvPr/>
        </p:nvSpPr>
        <p:spPr>
          <a:xfrm rot="1038559">
            <a:off x="3181240" y="4625171"/>
            <a:ext cx="2098652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t-EE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ial" panose="020B0604020202020204" pitchFamily="34" charset="0"/>
                <a:cs typeface="Arial" panose="020B0604020202020204" pitchFamily="34" charset="0"/>
              </a:rPr>
              <a:t>Mõju</a:t>
            </a:r>
          </a:p>
          <a:p>
            <a:pPr algn="ctr"/>
            <a:r>
              <a:rPr lang="et-EE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ial" panose="020B0604020202020204" pitchFamily="34" charset="0"/>
                <a:cs typeface="Arial" panose="020B0604020202020204" pitchFamily="34" charset="0"/>
              </a:rPr>
              <a:t>mikroobidele</a:t>
            </a:r>
          </a:p>
        </p:txBody>
      </p:sp>
      <p:sp>
        <p:nvSpPr>
          <p:cNvPr id="13" name="Ristkülik 12">
            <a:extLst>
              <a:ext uri="{FF2B5EF4-FFF2-40B4-BE49-F238E27FC236}">
                <a16:creationId xmlns:a16="http://schemas.microsoft.com/office/drawing/2014/main" id="{32C67101-50B4-4530-896E-3DA994FC6867}"/>
              </a:ext>
            </a:extLst>
          </p:cNvPr>
          <p:cNvSpPr/>
          <p:nvPr/>
        </p:nvSpPr>
        <p:spPr>
          <a:xfrm>
            <a:off x="5067106" y="810485"/>
            <a:ext cx="248872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t-EE" sz="2000" b="1" dirty="0">
                <a:latin typeface="Arial" panose="020B0604020202020204" pitchFamily="34" charset="0"/>
                <a:cs typeface="Arial" panose="020B0604020202020204" pitchFamily="34" charset="0"/>
              </a:rPr>
              <a:t>ANTIBIOOTIKUMID</a:t>
            </a:r>
          </a:p>
        </p:txBody>
      </p:sp>
    </p:spTree>
    <p:extLst>
      <p:ext uri="{BB962C8B-B14F-4D97-AF65-F5344CB8AC3E}">
        <p14:creationId xmlns:p14="http://schemas.microsoft.com/office/powerpoint/2010/main" val="29593227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Google Shape;322;p20">
            <a:extLst>
              <a:ext uri="{FF2B5EF4-FFF2-40B4-BE49-F238E27FC236}">
                <a16:creationId xmlns:a16="http://schemas.microsoft.com/office/drawing/2014/main" id="{CE10FABA-F225-4165-9B5B-3BFB6E983A44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 t="1" b="1164"/>
          <a:stretch/>
        </p:blipFill>
        <p:spPr>
          <a:xfrm>
            <a:off x="238897" y="2602741"/>
            <a:ext cx="4099177" cy="2663523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1" name="Sirge noolkonnektor 10">
            <a:extLst>
              <a:ext uri="{FF2B5EF4-FFF2-40B4-BE49-F238E27FC236}">
                <a16:creationId xmlns:a16="http://schemas.microsoft.com/office/drawing/2014/main" id="{88BD165B-C8CD-4159-8B23-3F0E44E221B5}"/>
              </a:ext>
            </a:extLst>
          </p:cNvPr>
          <p:cNvCxnSpPr>
            <a:cxnSpLocks/>
          </p:cNvCxnSpPr>
          <p:nvPr/>
        </p:nvCxnSpPr>
        <p:spPr>
          <a:xfrm>
            <a:off x="4243441" y="3932172"/>
            <a:ext cx="3289300" cy="0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EEE17B0E-AE90-45EF-85A5-0687D02AFE31}"/>
              </a:ext>
            </a:extLst>
          </p:cNvPr>
          <p:cNvSpPr txBox="1"/>
          <p:nvPr/>
        </p:nvSpPr>
        <p:spPr>
          <a:xfrm>
            <a:off x="3719055" y="3982666"/>
            <a:ext cx="43380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t-EE" sz="2700" b="1" dirty="0">
                <a:latin typeface="Arial" panose="020B0604020202020204" pitchFamily="34" charset="0"/>
                <a:cs typeface="Arial" panose="020B0604020202020204" pitchFamily="34" charset="0"/>
              </a:rPr>
              <a:t>&gt;2 antibiootikumikuuri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1660AED-C09C-4411-99DA-D0AB49A89438}"/>
              </a:ext>
            </a:extLst>
          </p:cNvPr>
          <p:cNvSpPr txBox="1"/>
          <p:nvPr/>
        </p:nvSpPr>
        <p:spPr>
          <a:xfrm>
            <a:off x="0" y="366569"/>
            <a:ext cx="12192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t-EE" sz="4000" b="1" dirty="0">
                <a:latin typeface="Arial Black" panose="020B0A04020102020204" pitchFamily="34" charset="0"/>
                <a:cs typeface="Arial" panose="020B0604020202020204" pitchFamily="34" charset="0"/>
              </a:rPr>
              <a:t>2500 eestlase soolemikroobide </a:t>
            </a:r>
          </a:p>
          <a:p>
            <a:pPr algn="ctr"/>
            <a:r>
              <a:rPr lang="et-EE" sz="4000" b="1" dirty="0">
                <a:latin typeface="Arial Black" panose="020B0A04020102020204" pitchFamily="34" charset="0"/>
                <a:cs typeface="Arial" panose="020B0604020202020204" pitchFamily="34" charset="0"/>
              </a:rPr>
              <a:t>mitmekesisus</a:t>
            </a:r>
          </a:p>
        </p:txBody>
      </p:sp>
      <p:pic>
        <p:nvPicPr>
          <p:cNvPr id="22" name="Pilt 21">
            <a:extLst>
              <a:ext uri="{FF2B5EF4-FFF2-40B4-BE49-F238E27FC236}">
                <a16:creationId xmlns:a16="http://schemas.microsoft.com/office/drawing/2014/main" id="{AD2C4BAD-B11D-4C58-991C-0956575251F9}"/>
              </a:ext>
            </a:extLst>
          </p:cNvPr>
          <p:cNvPicPr>
            <a:picLocks noChangeAspect="1"/>
          </p:cNvPicPr>
          <p:nvPr/>
        </p:nvPicPr>
        <p:blipFill>
          <a:blip r:embed="rId4">
            <a:lum bright="-13000" contrast="12000"/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7853927" y="2402687"/>
            <a:ext cx="4338073" cy="2770954"/>
          </a:xfrm>
          <a:prstGeom prst="rect">
            <a:avLst/>
          </a:prstGeom>
        </p:spPr>
      </p:pic>
      <p:sp>
        <p:nvSpPr>
          <p:cNvPr id="2" name="Ristkülik 1">
            <a:extLst>
              <a:ext uri="{FF2B5EF4-FFF2-40B4-BE49-F238E27FC236}">
                <a16:creationId xmlns:a16="http://schemas.microsoft.com/office/drawing/2014/main" id="{CC3F599F-F9D2-4094-A4D9-DA04F6745575}"/>
              </a:ext>
            </a:extLst>
          </p:cNvPr>
          <p:cNvSpPr/>
          <p:nvPr/>
        </p:nvSpPr>
        <p:spPr>
          <a:xfrm>
            <a:off x="5024713" y="3408952"/>
            <a:ext cx="172675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t-EE" sz="2700" b="1" dirty="0">
                <a:latin typeface="Arial" panose="020B0604020202020204" pitchFamily="34" charset="0"/>
                <a:cs typeface="Arial" panose="020B0604020202020204" pitchFamily="34" charset="0"/>
              </a:rPr>
              <a:t>10 aastat</a:t>
            </a:r>
            <a:endParaRPr lang="et-EE" sz="27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359FBA6-7AAF-4E6C-B7F2-EDCB64729432}"/>
              </a:ext>
            </a:extLst>
          </p:cNvPr>
          <p:cNvSpPr txBox="1"/>
          <p:nvPr/>
        </p:nvSpPr>
        <p:spPr>
          <a:xfrm>
            <a:off x="8297687" y="5266264"/>
            <a:ext cx="345055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t-EE" sz="2400" b="1" dirty="0">
                <a:latin typeface="Arial" panose="020B0604020202020204" pitchFamily="34" charset="0"/>
                <a:cs typeface="Arial" panose="020B0604020202020204" pitchFamily="34" charset="0"/>
              </a:rPr>
              <a:t>Ravikuuridel</a:t>
            </a:r>
          </a:p>
          <a:p>
            <a:pPr algn="ctr"/>
            <a:r>
              <a:rPr lang="et-EE" sz="2400" b="1" dirty="0">
                <a:latin typeface="Arial" panose="020B0604020202020204" pitchFamily="34" charset="0"/>
                <a:cs typeface="Arial" panose="020B0604020202020204" pitchFamily="34" charset="0"/>
              </a:rPr>
              <a:t>pikaajaline mõju</a:t>
            </a:r>
          </a:p>
        </p:txBody>
      </p:sp>
    </p:spTree>
    <p:extLst>
      <p:ext uri="{BB962C8B-B14F-4D97-AF65-F5344CB8AC3E}">
        <p14:creationId xmlns:p14="http://schemas.microsoft.com/office/powerpoint/2010/main" val="113974264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Pilt 26">
            <a:extLst>
              <a:ext uri="{FF2B5EF4-FFF2-40B4-BE49-F238E27FC236}">
                <a16:creationId xmlns:a16="http://schemas.microsoft.com/office/drawing/2014/main" id="{AC709D26-2641-46BC-B8BA-73E5051B7C3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7488753" y="2184498"/>
            <a:ext cx="4703247" cy="2489004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5068694-3D37-46D2-A764-1BD5A731F655}"/>
              </a:ext>
            </a:extLst>
          </p:cNvPr>
          <p:cNvSpPr txBox="1"/>
          <p:nvPr/>
        </p:nvSpPr>
        <p:spPr>
          <a:xfrm>
            <a:off x="0" y="476345"/>
            <a:ext cx="12192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t-EE" sz="4400" b="1" dirty="0">
                <a:latin typeface="Arial Black" panose="020B0A04020102020204" pitchFamily="34" charset="0"/>
              </a:rPr>
              <a:t>Uurime edasi!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39BBEF2-D792-4C3F-9D38-999B91702C4D}"/>
              </a:ext>
            </a:extLst>
          </p:cNvPr>
          <p:cNvSpPr txBox="1"/>
          <p:nvPr/>
        </p:nvSpPr>
        <p:spPr>
          <a:xfrm>
            <a:off x="411859" y="5382640"/>
            <a:ext cx="392621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t-EE" sz="2400" b="1" dirty="0"/>
              <a:t>Korduvalt antibiootikume</a:t>
            </a:r>
            <a:br>
              <a:rPr lang="et-EE" sz="2400" b="1" dirty="0"/>
            </a:br>
            <a:r>
              <a:rPr lang="et-EE" sz="2400" b="1" dirty="0"/>
              <a:t>kasutanud </a:t>
            </a:r>
            <a:br>
              <a:rPr lang="et-EE" sz="2400" b="1" dirty="0"/>
            </a:br>
            <a:r>
              <a:rPr lang="et-EE" sz="2400" b="1" dirty="0"/>
              <a:t>eestlaste mikroobid</a:t>
            </a:r>
          </a:p>
        </p:txBody>
      </p:sp>
      <p:pic>
        <p:nvPicPr>
          <p:cNvPr id="18" name="Pilt 17">
            <a:extLst>
              <a:ext uri="{FF2B5EF4-FFF2-40B4-BE49-F238E27FC236}">
                <a16:creationId xmlns:a16="http://schemas.microsoft.com/office/drawing/2014/main" id="{32DB87A0-7369-45EF-9C1C-9DB14F48E814}"/>
              </a:ext>
            </a:extLst>
          </p:cNvPr>
          <p:cNvPicPr>
            <a:picLocks noChangeAspect="1"/>
          </p:cNvPicPr>
          <p:nvPr/>
        </p:nvPicPr>
        <p:blipFill>
          <a:blip r:embed="rId5">
            <a:lum bright="-13000" contrast="12000"/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9200339" y="2992623"/>
            <a:ext cx="1854298" cy="1184437"/>
          </a:xfrm>
          <a:prstGeom prst="rect">
            <a:avLst/>
          </a:prstGeom>
        </p:spPr>
      </p:pic>
      <p:cxnSp>
        <p:nvCxnSpPr>
          <p:cNvPr id="23" name="Sirge noolkonnektor 22">
            <a:extLst>
              <a:ext uri="{FF2B5EF4-FFF2-40B4-BE49-F238E27FC236}">
                <a16:creationId xmlns:a16="http://schemas.microsoft.com/office/drawing/2014/main" id="{74BDAA26-E423-4625-BAE2-492529C3F9A3}"/>
              </a:ext>
            </a:extLst>
          </p:cNvPr>
          <p:cNvCxnSpPr>
            <a:cxnSpLocks/>
          </p:cNvCxnSpPr>
          <p:nvPr/>
        </p:nvCxnSpPr>
        <p:spPr>
          <a:xfrm>
            <a:off x="4196219" y="3760898"/>
            <a:ext cx="2868460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6" name="TextBox 25">
            <a:extLst>
              <a:ext uri="{FF2B5EF4-FFF2-40B4-BE49-F238E27FC236}">
                <a16:creationId xmlns:a16="http://schemas.microsoft.com/office/drawing/2014/main" id="{34C63885-5EF1-4DB3-9001-8D218DA64904}"/>
              </a:ext>
            </a:extLst>
          </p:cNvPr>
          <p:cNvSpPr txBox="1"/>
          <p:nvPr/>
        </p:nvSpPr>
        <p:spPr>
          <a:xfrm>
            <a:off x="7488753" y="5382640"/>
            <a:ext cx="39262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t-EE" sz="2400" b="1" dirty="0"/>
              <a:t>Pärsitud soolestiku töö?</a:t>
            </a:r>
          </a:p>
        </p:txBody>
      </p:sp>
      <p:pic>
        <p:nvPicPr>
          <p:cNvPr id="28" name="Pilt 27">
            <a:extLst>
              <a:ext uri="{FF2B5EF4-FFF2-40B4-BE49-F238E27FC236}">
                <a16:creationId xmlns:a16="http://schemas.microsoft.com/office/drawing/2014/main" id="{1025A9E4-F587-499C-9B8B-D0364824B13E}"/>
              </a:ext>
            </a:extLst>
          </p:cNvPr>
          <p:cNvPicPr>
            <a:picLocks noChangeAspect="1"/>
          </p:cNvPicPr>
          <p:nvPr/>
        </p:nvPicPr>
        <p:blipFill>
          <a:blip r:embed="rId5">
            <a:lum bright="-13000" contrast="12000"/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162803" y="2599300"/>
            <a:ext cx="4175271" cy="26669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16660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ealkiri 1">
            <a:extLst>
              <a:ext uri="{FF2B5EF4-FFF2-40B4-BE49-F238E27FC236}">
                <a16:creationId xmlns:a16="http://schemas.microsoft.com/office/drawing/2014/main" id="{7452CB7F-5DC4-417A-BBBE-D8A112ACD4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15827" y="1471919"/>
            <a:ext cx="1971515" cy="858837"/>
          </a:xfrm>
        </p:spPr>
        <p:txBody>
          <a:bodyPr>
            <a:normAutofit/>
          </a:bodyPr>
          <a:lstStyle/>
          <a:p>
            <a:pPr algn="ctr"/>
            <a:r>
              <a:rPr lang="et-EE" sz="2800" b="1" dirty="0">
                <a:latin typeface="Arial" panose="020B0604020202020204" pitchFamily="34" charset="0"/>
                <a:cs typeface="Arial" panose="020B0604020202020204" pitchFamily="34" charset="0"/>
              </a:rPr>
              <a:t>Eesti</a:t>
            </a:r>
          </a:p>
        </p:txBody>
      </p:sp>
      <p:sp>
        <p:nvSpPr>
          <p:cNvPr id="4" name="Pealkiri 1">
            <a:extLst>
              <a:ext uri="{FF2B5EF4-FFF2-40B4-BE49-F238E27FC236}">
                <a16:creationId xmlns:a16="http://schemas.microsoft.com/office/drawing/2014/main" id="{DE3A7C33-5CAA-44A0-9FEB-C185A57C842B}"/>
              </a:ext>
            </a:extLst>
          </p:cNvPr>
          <p:cNvSpPr txBox="1">
            <a:spLocks/>
          </p:cNvSpPr>
          <p:nvPr/>
        </p:nvSpPr>
        <p:spPr>
          <a:xfrm>
            <a:off x="6555077" y="1062777"/>
            <a:ext cx="3598111" cy="167712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t-EE" sz="2800" b="1" dirty="0">
                <a:latin typeface="Arial" panose="020B0604020202020204" pitchFamily="34" charset="0"/>
                <a:cs typeface="Arial" panose="020B0604020202020204" pitchFamily="34" charset="0"/>
              </a:rPr>
              <a:t>Maailm</a:t>
            </a:r>
          </a:p>
        </p:txBody>
      </p:sp>
      <p:sp>
        <p:nvSpPr>
          <p:cNvPr id="6" name="Pealkiri 1">
            <a:extLst>
              <a:ext uri="{FF2B5EF4-FFF2-40B4-BE49-F238E27FC236}">
                <a16:creationId xmlns:a16="http://schemas.microsoft.com/office/drawing/2014/main" id="{01A27FAD-8A1B-42F4-A223-EE8ECAE90AA6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t-EE" sz="4000" b="1" dirty="0">
                <a:latin typeface="Arial Black" panose="020B0A04020102020204" pitchFamily="34" charset="0"/>
              </a:rPr>
              <a:t>Antibiootikumide kasutus meil ja mujal</a:t>
            </a:r>
          </a:p>
        </p:txBody>
      </p:sp>
      <p:pic>
        <p:nvPicPr>
          <p:cNvPr id="8" name="Pilt 7">
            <a:extLst>
              <a:ext uri="{FF2B5EF4-FFF2-40B4-BE49-F238E27FC236}">
                <a16:creationId xmlns:a16="http://schemas.microsoft.com/office/drawing/2014/main" id="{A4BA2466-2B9D-45E3-B6E8-E3B4B9145F6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1939608" y="2839035"/>
            <a:ext cx="2923954" cy="2700596"/>
          </a:xfrm>
          <a:prstGeom prst="rect">
            <a:avLst/>
          </a:prstGeom>
        </p:spPr>
      </p:pic>
      <p:pic>
        <p:nvPicPr>
          <p:cNvPr id="9" name="Pilt 8">
            <a:extLst>
              <a:ext uri="{FF2B5EF4-FFF2-40B4-BE49-F238E27FC236}">
                <a16:creationId xmlns:a16="http://schemas.microsoft.com/office/drawing/2014/main" id="{EBC7EE2E-AE8D-4BD9-A32C-C2FFCA29C55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6096000" y="2477112"/>
            <a:ext cx="4516270" cy="4169890"/>
          </a:xfrm>
          <a:prstGeom prst="rect">
            <a:avLst/>
          </a:prstGeom>
        </p:spPr>
      </p:pic>
      <p:cxnSp>
        <p:nvCxnSpPr>
          <p:cNvPr id="11" name="Sirgkonnektor 10">
            <a:extLst>
              <a:ext uri="{FF2B5EF4-FFF2-40B4-BE49-F238E27FC236}">
                <a16:creationId xmlns:a16="http://schemas.microsoft.com/office/drawing/2014/main" id="{E8BE27C1-CD2F-442F-8653-92421A55D203}"/>
              </a:ext>
            </a:extLst>
          </p:cNvPr>
          <p:cNvCxnSpPr>
            <a:cxnSpLocks/>
          </p:cNvCxnSpPr>
          <p:nvPr/>
        </p:nvCxnSpPr>
        <p:spPr>
          <a:xfrm>
            <a:off x="3401585" y="2048265"/>
            <a:ext cx="0" cy="1101335"/>
          </a:xfrm>
          <a:prstGeom prst="line">
            <a:avLst/>
          </a:prstGeom>
          <a:ln w="28575">
            <a:prstDash val="dash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13" name="Sirgkonnektor 12">
            <a:extLst>
              <a:ext uri="{FF2B5EF4-FFF2-40B4-BE49-F238E27FC236}">
                <a16:creationId xmlns:a16="http://schemas.microsoft.com/office/drawing/2014/main" id="{718D0B4C-E4E3-41DB-A4A1-FACCE1E549FE}"/>
              </a:ext>
            </a:extLst>
          </p:cNvPr>
          <p:cNvCxnSpPr>
            <a:cxnSpLocks/>
          </p:cNvCxnSpPr>
          <p:nvPr/>
        </p:nvCxnSpPr>
        <p:spPr>
          <a:xfrm flipH="1">
            <a:off x="8354133" y="2048265"/>
            <a:ext cx="1" cy="790770"/>
          </a:xfrm>
          <a:prstGeom prst="line">
            <a:avLst/>
          </a:prstGeom>
          <a:ln w="28575">
            <a:prstDash val="dash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420236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isu kohatäide 2">
            <a:extLst>
              <a:ext uri="{FF2B5EF4-FFF2-40B4-BE49-F238E27FC236}">
                <a16:creationId xmlns:a16="http://schemas.microsoft.com/office/drawing/2014/main" id="{2C034479-5CF1-4DC2-B396-1FC8562D115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2328593"/>
            <a:ext cx="12192000" cy="3953550"/>
          </a:xfrm>
        </p:spPr>
        <p:txBody>
          <a:bodyPr>
            <a:normAutofit/>
          </a:bodyPr>
          <a:lstStyle/>
          <a:p>
            <a:pPr marL="1200150" lvl="1" indent="-742950">
              <a:buFont typeface="+mj-lt"/>
              <a:buAutoNum type="arabicPeriod"/>
            </a:pPr>
            <a:r>
              <a:rPr lang="fi-FI" sz="4000" dirty="0" err="1">
                <a:latin typeface="Arial" panose="020B0604020202020204" pitchFamily="34" charset="0"/>
                <a:cs typeface="Arial" panose="020B0604020202020204" pitchFamily="34" charset="0"/>
              </a:rPr>
              <a:t>Järgin</a:t>
            </a:r>
            <a:r>
              <a:rPr lang="fi-FI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i-FI" sz="4000" dirty="0" err="1">
                <a:latin typeface="Arial" panose="020B0604020202020204" pitchFamily="34" charset="0"/>
                <a:cs typeface="Arial" panose="020B0604020202020204" pitchFamily="34" charset="0"/>
              </a:rPr>
              <a:t>arsti</a:t>
            </a:r>
            <a:r>
              <a:rPr lang="fi-FI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i-FI" sz="4000" dirty="0" err="1">
                <a:latin typeface="Arial" panose="020B0604020202020204" pitchFamily="34" charset="0"/>
                <a:cs typeface="Arial" panose="020B0604020202020204" pitchFamily="34" charset="0"/>
              </a:rPr>
              <a:t>juhiseid</a:t>
            </a:r>
            <a:r>
              <a:rPr lang="fi-FI" sz="4000" dirty="0">
                <a:latin typeface="Arial" panose="020B0604020202020204" pitchFamily="34" charset="0"/>
                <a:cs typeface="Arial" panose="020B0604020202020204" pitchFamily="34" charset="0"/>
              </a:rPr>
              <a:t>!</a:t>
            </a:r>
            <a:r>
              <a:rPr lang="et-EE" sz="40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t-EE" sz="40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fi-FI" sz="4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00150" lvl="1" indent="-742950">
              <a:buFont typeface="+mj-lt"/>
              <a:buAutoNum type="arabicPeriod"/>
            </a:pPr>
            <a:r>
              <a:rPr lang="fi-FI" sz="4000" dirty="0">
                <a:latin typeface="Arial" panose="020B0604020202020204" pitchFamily="34" charset="0"/>
                <a:cs typeface="Arial" panose="020B0604020202020204" pitchFamily="34" charset="0"/>
              </a:rPr>
              <a:t>Ei </a:t>
            </a:r>
            <a:r>
              <a:rPr lang="fi-FI" sz="4000" dirty="0" err="1">
                <a:latin typeface="Arial" panose="020B0604020202020204" pitchFamily="34" charset="0"/>
                <a:cs typeface="Arial" panose="020B0604020202020204" pitchFamily="34" charset="0"/>
              </a:rPr>
              <a:t>kasuta</a:t>
            </a:r>
            <a:r>
              <a:rPr lang="fi-FI" sz="4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t-EE" sz="4000" dirty="0">
                <a:latin typeface="Arial" panose="020B0604020202020204" pitchFamily="34" charset="0"/>
                <a:cs typeface="Arial" panose="020B0604020202020204" pitchFamily="34" charset="0"/>
              </a:rPr>
              <a:t>vana </a:t>
            </a:r>
            <a:r>
              <a:rPr lang="fi-FI" sz="4000" dirty="0" err="1">
                <a:latin typeface="Arial" panose="020B0604020202020204" pitchFamily="34" charset="0"/>
                <a:cs typeface="Arial" panose="020B0604020202020204" pitchFamily="34" charset="0"/>
              </a:rPr>
              <a:t>ravimit</a:t>
            </a:r>
            <a:r>
              <a:rPr lang="et-EE" sz="4000" dirty="0">
                <a:latin typeface="Arial" panose="020B0604020202020204" pitchFamily="34" charset="0"/>
                <a:cs typeface="Arial" panose="020B0604020202020204" pitchFamily="34" charset="0"/>
              </a:rPr>
              <a:t>!</a:t>
            </a:r>
            <a:br>
              <a:rPr lang="et-EE" sz="40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t-EE" sz="4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00150" lvl="1" indent="-742950">
              <a:buFont typeface="+mj-lt"/>
              <a:buAutoNum type="arabicPeriod"/>
            </a:pPr>
            <a:r>
              <a:rPr lang="et-EE" sz="4000" dirty="0">
                <a:latin typeface="Arial" panose="020B0604020202020204" pitchFamily="34" charset="0"/>
                <a:cs typeface="Arial" panose="020B0604020202020204" pitchFamily="34" charset="0"/>
              </a:rPr>
              <a:t>Ei võta viiruste vastu (gripp, kerge nohu)!</a:t>
            </a:r>
          </a:p>
        </p:txBody>
      </p:sp>
      <p:sp>
        <p:nvSpPr>
          <p:cNvPr id="5" name="Pealkiri 1">
            <a:extLst>
              <a:ext uri="{FF2B5EF4-FFF2-40B4-BE49-F238E27FC236}">
                <a16:creationId xmlns:a16="http://schemas.microsoft.com/office/drawing/2014/main" id="{E0BA32B2-6BE2-4A08-82BE-DAD8376BDA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54641"/>
            <a:ext cx="8535402" cy="1879600"/>
          </a:xfrm>
        </p:spPr>
        <p:txBody>
          <a:bodyPr>
            <a:normAutofit/>
          </a:bodyPr>
          <a:lstStyle/>
          <a:p>
            <a:pPr algn="ctr"/>
            <a:r>
              <a:rPr lang="et-EE" b="1" dirty="0">
                <a:latin typeface="Arial Black" panose="020B0A04020102020204" pitchFamily="34" charset="0"/>
              </a:rPr>
              <a:t>Parandame harjumusi!</a:t>
            </a:r>
          </a:p>
        </p:txBody>
      </p:sp>
      <p:pic>
        <p:nvPicPr>
          <p:cNvPr id="4" name="Pilt 3">
            <a:extLst>
              <a:ext uri="{FF2B5EF4-FFF2-40B4-BE49-F238E27FC236}">
                <a16:creationId xmlns:a16="http://schemas.microsoft.com/office/drawing/2014/main" id="{21724E8B-61B1-4073-8245-CA154D20D78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809" t="6859" r="28830" b="6523"/>
          <a:stretch/>
        </p:blipFill>
        <p:spPr>
          <a:xfrm>
            <a:off x="8535402" y="859627"/>
            <a:ext cx="3291640" cy="3445741"/>
          </a:xfrm>
          <a:prstGeom prst="rect">
            <a:avLst/>
          </a:prstGeom>
          <a:effectLst>
            <a:outerShdw dist="50800" dir="9420000" sx="136000" sy="136000" algn="ctr" rotWithShape="0">
              <a:srgbClr val="000000">
                <a:alpha val="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42687520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lt 2">
            <a:extLst>
              <a:ext uri="{FF2B5EF4-FFF2-40B4-BE49-F238E27FC236}">
                <a16:creationId xmlns:a16="http://schemas.microsoft.com/office/drawing/2014/main" id="{A84A7030-2A47-4038-9064-5BD35631B12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501483" y="32954"/>
            <a:ext cx="4973444" cy="6792091"/>
          </a:xfrm>
          <a:prstGeom prst="rect">
            <a:avLst/>
          </a:prstGeom>
        </p:spPr>
      </p:pic>
      <p:sp>
        <p:nvSpPr>
          <p:cNvPr id="4" name="Ristkülik 3">
            <a:extLst>
              <a:ext uri="{FF2B5EF4-FFF2-40B4-BE49-F238E27FC236}">
                <a16:creationId xmlns:a16="http://schemas.microsoft.com/office/drawing/2014/main" id="{B04498B0-6E58-4485-B96E-5699E2B79682}"/>
              </a:ext>
            </a:extLst>
          </p:cNvPr>
          <p:cNvSpPr/>
          <p:nvPr/>
        </p:nvSpPr>
        <p:spPr>
          <a:xfrm>
            <a:off x="630745" y="2311217"/>
            <a:ext cx="3343993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defRPr/>
            </a:pPr>
            <a:r>
              <a:rPr lang="et-EE" sz="4800" b="1" dirty="0">
                <a:latin typeface="Arial Black" panose="020B0A04020102020204" pitchFamily="34" charset="0"/>
              </a:rPr>
              <a:t>Hoidkem </a:t>
            </a:r>
            <a:br>
              <a:rPr lang="et-EE" sz="4800" b="1" dirty="0">
                <a:latin typeface="Arial Black" panose="020B0A04020102020204" pitchFamily="34" charset="0"/>
              </a:rPr>
            </a:br>
            <a:r>
              <a:rPr lang="et-EE" sz="4800" b="1" dirty="0">
                <a:latin typeface="Arial Black" panose="020B0A04020102020204" pitchFamily="34" charset="0"/>
              </a:rPr>
              <a:t>olulist!</a:t>
            </a:r>
          </a:p>
        </p:txBody>
      </p:sp>
    </p:spTree>
    <p:extLst>
      <p:ext uri="{BB962C8B-B14F-4D97-AF65-F5344CB8AC3E}">
        <p14:creationId xmlns:p14="http://schemas.microsoft.com/office/powerpoint/2010/main" val="374155648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lt 2">
            <a:extLst>
              <a:ext uri="{FF2B5EF4-FFF2-40B4-BE49-F238E27FC236}">
                <a16:creationId xmlns:a16="http://schemas.microsoft.com/office/drawing/2014/main" id="{A84A7030-2A47-4038-9064-5BD35631B12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501483" y="32954"/>
            <a:ext cx="4973444" cy="6792091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800B6E3-5B5D-4E00-A1D4-0F06FB358ACF}"/>
              </a:ext>
            </a:extLst>
          </p:cNvPr>
          <p:cNvSpPr txBox="1"/>
          <p:nvPr/>
        </p:nvSpPr>
        <p:spPr>
          <a:xfrm>
            <a:off x="9012025" y="6211669"/>
            <a:ext cx="31799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t-EE" i="1" dirty="0"/>
              <a:t>Illustratsioonid:</a:t>
            </a:r>
            <a:br>
              <a:rPr lang="et-EE" i="1" dirty="0"/>
            </a:br>
            <a:r>
              <a:rPr lang="et-EE" i="1" dirty="0"/>
              <a:t>Kadi Sink ja Kertu Liis Krigul</a:t>
            </a:r>
          </a:p>
        </p:txBody>
      </p:sp>
      <p:sp>
        <p:nvSpPr>
          <p:cNvPr id="4" name="Ristkülik 3">
            <a:extLst>
              <a:ext uri="{FF2B5EF4-FFF2-40B4-BE49-F238E27FC236}">
                <a16:creationId xmlns:a16="http://schemas.microsoft.com/office/drawing/2014/main" id="{B04498B0-6E58-4485-B96E-5699E2B79682}"/>
              </a:ext>
            </a:extLst>
          </p:cNvPr>
          <p:cNvSpPr/>
          <p:nvPr/>
        </p:nvSpPr>
        <p:spPr>
          <a:xfrm>
            <a:off x="630745" y="2311217"/>
            <a:ext cx="3343993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defRPr/>
            </a:pPr>
            <a:r>
              <a:rPr lang="et-EE" sz="4800" b="1" dirty="0">
                <a:latin typeface="Arial Black" panose="020B0A04020102020204" pitchFamily="34" charset="0"/>
              </a:rPr>
              <a:t>Hoidkem </a:t>
            </a:r>
            <a:br>
              <a:rPr lang="et-EE" sz="4800" b="1" dirty="0">
                <a:latin typeface="Arial Black" panose="020B0A04020102020204" pitchFamily="34" charset="0"/>
              </a:rPr>
            </a:br>
            <a:r>
              <a:rPr lang="et-EE" sz="4800" b="1" dirty="0">
                <a:latin typeface="Arial Black" panose="020B0A04020102020204" pitchFamily="34" charset="0"/>
              </a:rPr>
              <a:t>olulist!</a:t>
            </a:r>
          </a:p>
        </p:txBody>
      </p:sp>
    </p:spTree>
    <p:extLst>
      <p:ext uri="{BB962C8B-B14F-4D97-AF65-F5344CB8AC3E}">
        <p14:creationId xmlns:p14="http://schemas.microsoft.com/office/powerpoint/2010/main" val="2553524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'i kujundu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'i kujundus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'i kujundu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107</Words>
  <Application>Microsoft Office PowerPoint</Application>
  <PresentationFormat>Laiekraan</PresentationFormat>
  <Paragraphs>41</Paragraphs>
  <Slides>11</Slides>
  <Notes>11</Notes>
  <HiddenSlides>0</HiddenSlides>
  <MMClips>0</MMClips>
  <ScaleCrop>false</ScaleCrop>
  <HeadingPairs>
    <vt:vector size="6" baseType="variant">
      <vt:variant>
        <vt:lpstr>Kasutatud fondid</vt:lpstr>
      </vt:variant>
      <vt:variant>
        <vt:i4>4</vt:i4>
      </vt:variant>
      <vt:variant>
        <vt:lpstr>Kujundus</vt:lpstr>
      </vt:variant>
      <vt:variant>
        <vt:i4>2</vt:i4>
      </vt:variant>
      <vt:variant>
        <vt:lpstr>Slaidipealkirjad</vt:lpstr>
      </vt:variant>
      <vt:variant>
        <vt:i4>11</vt:i4>
      </vt:variant>
    </vt:vector>
  </HeadingPairs>
  <TitlesOfParts>
    <vt:vector size="17" baseType="lpstr">
      <vt:lpstr>Arial</vt:lpstr>
      <vt:lpstr>Arial Black</vt:lpstr>
      <vt:lpstr>Calibri</vt:lpstr>
      <vt:lpstr>Calibri Light</vt:lpstr>
      <vt:lpstr>Office'i kujundus</vt:lpstr>
      <vt:lpstr>1_Office'i kujundus</vt:lpstr>
      <vt:lpstr>Antibiootikum - kas hunt lambanahas?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Eesti</vt:lpstr>
      <vt:lpstr>Parandame harjumusi!</vt:lpstr>
      <vt:lpstr>PowerPointi esitlus</vt:lpstr>
      <vt:lpstr>PowerPointi esitlus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cp:lastModifiedBy/>
  <cp:revision>1</cp:revision>
  <dcterms:created xsi:type="dcterms:W3CDTF">2023-05-12T12:59:22Z</dcterms:created>
  <dcterms:modified xsi:type="dcterms:W3CDTF">2023-05-12T13:01:04Z</dcterms:modified>
</cp:coreProperties>
</file>