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4"/>
    <p:sldMasterId id="2147483823" r:id="rId5"/>
  </p:sldMasterIdLst>
  <p:notesMasterIdLst>
    <p:notesMasterId r:id="rId18"/>
  </p:notesMasterIdLst>
  <p:handoutMasterIdLst>
    <p:handoutMasterId r:id="rId19"/>
  </p:handoutMasterIdLst>
  <p:sldIdLst>
    <p:sldId id="338" r:id="rId6"/>
    <p:sldId id="373" r:id="rId7"/>
    <p:sldId id="352" r:id="rId8"/>
    <p:sldId id="372" r:id="rId9"/>
    <p:sldId id="374" r:id="rId10"/>
    <p:sldId id="375" r:id="rId11"/>
    <p:sldId id="377" r:id="rId12"/>
    <p:sldId id="376" r:id="rId13"/>
    <p:sldId id="378" r:id="rId14"/>
    <p:sldId id="379" r:id="rId15"/>
    <p:sldId id="382" r:id="rId16"/>
    <p:sldId id="38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Juhend" id="{A7A5CA18-DD2C-4A32-BD8E-170FF1E77265}">
          <p14:sldIdLst>
            <p14:sldId id="338"/>
          </p14:sldIdLst>
        </p14:section>
        <p14:section name="Avaslaidid" id="{3FD11537-3064-49A3-8899-D881BE40850D}">
          <p14:sldIdLst>
            <p14:sldId id="373"/>
            <p14:sldId id="352"/>
            <p14:sldId id="372"/>
            <p14:sldId id="374"/>
            <p14:sldId id="375"/>
            <p14:sldId id="377"/>
          </p14:sldIdLst>
        </p14:section>
        <p14:section name="Lõpuslaidid" id="{3256B68A-7206-4EE7-A53F-8B0FF90238BE}">
          <p14:sldIdLst>
            <p14:sldId id="376"/>
            <p14:sldId id="378"/>
            <p14:sldId id="379"/>
            <p14:sldId id="382"/>
            <p14:sldId id="38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38C88CB-901F-FFA1-04F9-D691F047F431}" name="Kalmer Lauk" initials="LK" userId="S::kalmerla@ut.ee::47885ca8-4f06-42db-ba53-4a0074a66a5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697"/>
    <a:srgbClr val="D24B5A"/>
    <a:srgbClr val="78439E"/>
    <a:srgbClr val="233E6F"/>
    <a:srgbClr val="96C8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09" autoAdjust="0"/>
    <p:restoredTop sz="93447" autoAdjust="0"/>
  </p:normalViewPr>
  <p:slideViewPr>
    <p:cSldViewPr snapToGrid="0">
      <p:cViewPr varScale="1">
        <p:scale>
          <a:sx n="59" d="100"/>
          <a:sy n="59" d="100"/>
        </p:scale>
        <p:origin x="860" y="10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lmer Lauk" userId="47885ca8-4f06-42db-ba53-4a0074a66a52" providerId="ADAL" clId="{70DCA788-F9D8-43E3-A943-773920ACCCB2}"/>
    <pc:docChg chg="undo redo custSel addSld delSld modSld sldOrd modSection">
      <pc:chgData name="Kalmer Lauk" userId="47885ca8-4f06-42db-ba53-4a0074a66a52" providerId="ADAL" clId="{70DCA788-F9D8-43E3-A943-773920ACCCB2}" dt="2024-04-11T20:00:07.450" v="917" actId="1076"/>
      <pc:docMkLst>
        <pc:docMk/>
      </pc:docMkLst>
      <pc:sldChg chg="addSp delSp modSp mod ord">
        <pc:chgData name="Kalmer Lauk" userId="47885ca8-4f06-42db-ba53-4a0074a66a52" providerId="ADAL" clId="{70DCA788-F9D8-43E3-A943-773920ACCCB2}" dt="2024-03-15T13:36:44.276" v="51" actId="1076"/>
        <pc:sldMkLst>
          <pc:docMk/>
          <pc:sldMk cId="114174634" sldId="338"/>
        </pc:sldMkLst>
        <pc:spChg chg="del">
          <ac:chgData name="Kalmer Lauk" userId="47885ca8-4f06-42db-ba53-4a0074a66a52" providerId="ADAL" clId="{70DCA788-F9D8-43E3-A943-773920ACCCB2}" dt="2024-03-15T13:36:41.969" v="50" actId="478"/>
          <ac:spMkLst>
            <pc:docMk/>
            <pc:sldMk cId="114174634" sldId="338"/>
            <ac:spMk id="2" creationId="{8F79DA88-99AC-AD5F-CCBA-765F87D11B33}"/>
          </ac:spMkLst>
        </pc:spChg>
        <pc:spChg chg="mod">
          <ac:chgData name="Kalmer Lauk" userId="47885ca8-4f06-42db-ba53-4a0074a66a52" providerId="ADAL" clId="{70DCA788-F9D8-43E3-A943-773920ACCCB2}" dt="2024-03-15T13:36:44.276" v="51" actId="1076"/>
          <ac:spMkLst>
            <pc:docMk/>
            <pc:sldMk cId="114174634" sldId="338"/>
            <ac:spMk id="4" creationId="{BB3D3629-D130-4B77-BF07-E9602842858A}"/>
          </ac:spMkLst>
        </pc:spChg>
        <pc:spChg chg="mod">
          <ac:chgData name="Kalmer Lauk" userId="47885ca8-4f06-42db-ba53-4a0074a66a52" providerId="ADAL" clId="{70DCA788-F9D8-43E3-A943-773920ACCCB2}" dt="2024-03-15T13:27:54.502" v="16" actId="20577"/>
          <ac:spMkLst>
            <pc:docMk/>
            <pc:sldMk cId="114174634" sldId="338"/>
            <ac:spMk id="5" creationId="{6E211D29-3643-4D41-9EC2-7A5755F9D074}"/>
          </ac:spMkLst>
        </pc:spChg>
        <pc:spChg chg="mod">
          <ac:chgData name="Kalmer Lauk" userId="47885ca8-4f06-42db-ba53-4a0074a66a52" providerId="ADAL" clId="{70DCA788-F9D8-43E3-A943-773920ACCCB2}" dt="2024-03-15T13:29:04.111" v="36" actId="20577"/>
          <ac:spMkLst>
            <pc:docMk/>
            <pc:sldMk cId="114174634" sldId="338"/>
            <ac:spMk id="6" creationId="{35510969-C277-43B6-BE02-2AB39401B0FB}"/>
          </ac:spMkLst>
        </pc:spChg>
        <pc:spChg chg="add del mod">
          <ac:chgData name="Kalmer Lauk" userId="47885ca8-4f06-42db-ba53-4a0074a66a52" providerId="ADAL" clId="{70DCA788-F9D8-43E3-A943-773920ACCCB2}" dt="2024-03-15T13:36:36.895" v="49" actId="207"/>
          <ac:spMkLst>
            <pc:docMk/>
            <pc:sldMk cId="114174634" sldId="338"/>
            <ac:spMk id="7" creationId="{E0540F9C-1597-1405-1A50-7D0CEA37EF5C}"/>
          </ac:spMkLst>
        </pc:spChg>
        <pc:picChg chg="add mod">
          <ac:chgData name="Kalmer Lauk" userId="47885ca8-4f06-42db-ba53-4a0074a66a52" providerId="ADAL" clId="{70DCA788-F9D8-43E3-A943-773920ACCCB2}" dt="2024-03-15T13:36:02.206" v="46" actId="931"/>
          <ac:picMkLst>
            <pc:docMk/>
            <pc:sldMk cId="114174634" sldId="338"/>
            <ac:picMk id="8" creationId="{80800257-420B-F90E-368F-885E73999C7E}"/>
          </ac:picMkLst>
        </pc:picChg>
      </pc:sldChg>
      <pc:sldChg chg="modSp mod">
        <pc:chgData name="Kalmer Lauk" userId="47885ca8-4f06-42db-ba53-4a0074a66a52" providerId="ADAL" clId="{70DCA788-F9D8-43E3-A943-773920ACCCB2}" dt="2024-03-15T13:36:02.306" v="47" actId="27636"/>
        <pc:sldMkLst>
          <pc:docMk/>
          <pc:sldMk cId="2404849691" sldId="342"/>
        </pc:sldMkLst>
        <pc:spChg chg="mod">
          <ac:chgData name="Kalmer Lauk" userId="47885ca8-4f06-42db-ba53-4a0074a66a52" providerId="ADAL" clId="{70DCA788-F9D8-43E3-A943-773920ACCCB2}" dt="2024-03-15T13:36:02.306" v="47" actId="27636"/>
          <ac:spMkLst>
            <pc:docMk/>
            <pc:sldMk cId="2404849691" sldId="342"/>
            <ac:spMk id="7" creationId="{CC728C84-F9F8-4A1A-BE45-0335DC078FCA}"/>
          </ac:spMkLst>
        </pc:spChg>
      </pc:sldChg>
      <pc:sldChg chg="modSp mod delCm">
        <pc:chgData name="Kalmer Lauk" userId="47885ca8-4f06-42db-ba53-4a0074a66a52" providerId="ADAL" clId="{70DCA788-F9D8-43E3-A943-773920ACCCB2}" dt="2024-04-11T13:44:17.145" v="897" actId="207"/>
        <pc:sldMkLst>
          <pc:docMk/>
          <pc:sldMk cId="1449081415" sldId="372"/>
        </pc:sldMkLst>
        <pc:spChg chg="mod">
          <ac:chgData name="Kalmer Lauk" userId="47885ca8-4f06-42db-ba53-4a0074a66a52" providerId="ADAL" clId="{70DCA788-F9D8-43E3-A943-773920ACCCB2}" dt="2024-04-11T13:44:17.145" v="897" actId="207"/>
          <ac:spMkLst>
            <pc:docMk/>
            <pc:sldMk cId="1449081415" sldId="372"/>
            <ac:spMk id="2" creationId="{EFE243A7-A9F4-2847-25D2-73C8E3F57ECC}"/>
          </ac:spMkLst>
        </pc:spChg>
        <pc:spChg chg="mod">
          <ac:chgData name="Kalmer Lauk" userId="47885ca8-4f06-42db-ba53-4a0074a66a52" providerId="ADAL" clId="{70DCA788-F9D8-43E3-A943-773920ACCCB2}" dt="2024-04-11T13:38:39.401" v="838" actId="1076"/>
          <ac:spMkLst>
            <pc:docMk/>
            <pc:sldMk cId="1449081415" sldId="372"/>
            <ac:spMk id="5" creationId="{D5D0CAB5-3283-9478-6BD4-8F372C70EA46}"/>
          </ac:spMkLst>
        </pc:spChg>
        <pc:graphicFrameChg chg="mod">
          <ac:chgData name="Kalmer Lauk" userId="47885ca8-4f06-42db-ba53-4a0074a66a52" providerId="ADAL" clId="{70DCA788-F9D8-43E3-A943-773920ACCCB2}" dt="2024-04-11T13:38:42.241" v="839" actId="1076"/>
          <ac:graphicFrameMkLst>
            <pc:docMk/>
            <pc:sldMk cId="1449081415" sldId="372"/>
            <ac:graphicFrameMk id="6" creationId="{23BC24EE-B449-F259-AB08-4DDB1DF64F1F}"/>
          </ac:graphicFrameMkLst>
        </pc:graphicFrameChg>
        <pc:picChg chg="mod">
          <ac:chgData name="Kalmer Lauk" userId="47885ca8-4f06-42db-ba53-4a0074a66a52" providerId="ADAL" clId="{70DCA788-F9D8-43E3-A943-773920ACCCB2}" dt="2024-04-11T13:43:14.797" v="893" actId="1076"/>
          <ac:picMkLst>
            <pc:docMk/>
            <pc:sldMk cId="1449081415" sldId="372"/>
            <ac:picMk id="8" creationId="{1B7569F9-461A-91CB-C42C-054A693FC29C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Kalmer Lauk" userId="47885ca8-4f06-42db-ba53-4a0074a66a52" providerId="ADAL" clId="{70DCA788-F9D8-43E3-A943-773920ACCCB2}" dt="2024-04-11T13:43:24.049" v="895"/>
              <pc2:cmMkLst xmlns:pc2="http://schemas.microsoft.com/office/powerpoint/2019/9/main/command">
                <pc:docMk/>
                <pc:sldMk cId="1449081415" sldId="372"/>
                <pc2:cmMk id="{FAB68E28-F12F-4102-AB0A-EFD91B55C618}"/>
              </pc2:cmMkLst>
            </pc226:cmChg>
            <pc226:cmChg xmlns:pc226="http://schemas.microsoft.com/office/powerpoint/2022/06/main/command" chg="del">
              <pc226:chgData name="Kalmer Lauk" userId="47885ca8-4f06-42db-ba53-4a0074a66a52" providerId="ADAL" clId="{70DCA788-F9D8-43E3-A943-773920ACCCB2}" dt="2024-04-11T13:43:21.242" v="894"/>
              <pc2:cmMkLst xmlns:pc2="http://schemas.microsoft.com/office/powerpoint/2019/9/main/command">
                <pc:docMk/>
                <pc:sldMk cId="1449081415" sldId="372"/>
                <pc2:cmMk id="{A3F25166-5D5F-4DDC-8004-D876EED8B1E4}"/>
              </pc2:cmMkLst>
            </pc226:cmChg>
          </p:ext>
        </pc:extLst>
      </pc:sldChg>
      <pc:sldChg chg="addSp delSp modSp mod">
        <pc:chgData name="Kalmer Lauk" userId="47885ca8-4f06-42db-ba53-4a0074a66a52" providerId="ADAL" clId="{70DCA788-F9D8-43E3-A943-773920ACCCB2}" dt="2024-04-11T13:01:36.602" v="836" actId="113"/>
        <pc:sldMkLst>
          <pc:docMk/>
          <pc:sldMk cId="1175150874" sldId="373"/>
        </pc:sldMkLst>
        <pc:spChg chg="mod">
          <ac:chgData name="Kalmer Lauk" userId="47885ca8-4f06-42db-ba53-4a0074a66a52" providerId="ADAL" clId="{70DCA788-F9D8-43E3-A943-773920ACCCB2}" dt="2024-04-11T13:01:36.602" v="836" actId="113"/>
          <ac:spMkLst>
            <pc:docMk/>
            <pc:sldMk cId="1175150874" sldId="373"/>
            <ac:spMk id="2" creationId="{943C22C6-DE17-1D33-6B49-36A8BE40F5AC}"/>
          </ac:spMkLst>
        </pc:spChg>
        <pc:spChg chg="add del mod">
          <ac:chgData name="Kalmer Lauk" userId="47885ca8-4f06-42db-ba53-4a0074a66a52" providerId="ADAL" clId="{70DCA788-F9D8-43E3-A943-773920ACCCB2}" dt="2024-04-03T12:32:59.919" v="281" actId="931"/>
          <ac:spMkLst>
            <pc:docMk/>
            <pc:sldMk cId="1175150874" sldId="373"/>
            <ac:spMk id="5" creationId="{CF2252CB-B4BD-EADC-0479-F8BD7134CF67}"/>
          </ac:spMkLst>
        </pc:spChg>
        <pc:picChg chg="del">
          <ac:chgData name="Kalmer Lauk" userId="47885ca8-4f06-42db-ba53-4a0074a66a52" providerId="ADAL" clId="{70DCA788-F9D8-43E3-A943-773920ACCCB2}" dt="2024-04-03T12:32:52.346" v="280" actId="478"/>
          <ac:picMkLst>
            <pc:docMk/>
            <pc:sldMk cId="1175150874" sldId="373"/>
            <ac:picMk id="6" creationId="{E5A5AA32-3BD5-818B-CCF0-350BF5F3CA59}"/>
          </ac:picMkLst>
        </pc:picChg>
        <pc:picChg chg="add mod">
          <ac:chgData name="Kalmer Lauk" userId="47885ca8-4f06-42db-ba53-4a0074a66a52" providerId="ADAL" clId="{70DCA788-F9D8-43E3-A943-773920ACCCB2}" dt="2024-04-03T12:33:01.222" v="283" actId="962"/>
          <ac:picMkLst>
            <pc:docMk/>
            <pc:sldMk cId="1175150874" sldId="373"/>
            <ac:picMk id="8" creationId="{D0C36238-D9A0-4068-73D1-4317B811B084}"/>
          </ac:picMkLst>
        </pc:picChg>
      </pc:sldChg>
      <pc:sldChg chg="delCm">
        <pc:chgData name="Kalmer Lauk" userId="47885ca8-4f06-42db-ba53-4a0074a66a52" providerId="ADAL" clId="{70DCA788-F9D8-43E3-A943-773920ACCCB2}" dt="2024-04-11T19:54:42.474" v="916"/>
        <pc:sldMkLst>
          <pc:docMk/>
          <pc:sldMk cId="4234661442" sldId="374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Kalmer Lauk" userId="47885ca8-4f06-42db-ba53-4a0074a66a52" providerId="ADAL" clId="{70DCA788-F9D8-43E3-A943-773920ACCCB2}" dt="2024-04-11T19:54:42.474" v="916"/>
              <pc2:cmMkLst xmlns:pc2="http://schemas.microsoft.com/office/powerpoint/2019/9/main/command">
                <pc:docMk/>
                <pc:sldMk cId="4234661442" sldId="374"/>
                <pc2:cmMk id="{E17370E0-D9BF-41A1-B2D1-7529A8E2BB2E}"/>
              </pc2:cmMkLst>
            </pc226:cmChg>
          </p:ext>
        </pc:extLst>
      </pc:sldChg>
      <pc:sldChg chg="modSp mod delCm modCm">
        <pc:chgData name="Kalmer Lauk" userId="47885ca8-4f06-42db-ba53-4a0074a66a52" providerId="ADAL" clId="{70DCA788-F9D8-43E3-A943-773920ACCCB2}" dt="2024-04-11T13:53:33.138" v="900" actId="20577"/>
        <pc:sldMkLst>
          <pc:docMk/>
          <pc:sldMk cId="4260897189" sldId="375"/>
        </pc:sldMkLst>
        <pc:spChg chg="mod">
          <ac:chgData name="Kalmer Lauk" userId="47885ca8-4f06-42db-ba53-4a0074a66a52" providerId="ADAL" clId="{70DCA788-F9D8-43E3-A943-773920ACCCB2}" dt="2024-04-11T13:53:33.138" v="900" actId="20577"/>
          <ac:spMkLst>
            <pc:docMk/>
            <pc:sldMk cId="4260897189" sldId="375"/>
            <ac:spMk id="4" creationId="{D4D1EA14-E9D0-4FAC-8248-531EECE3199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Kalmer Lauk" userId="47885ca8-4f06-42db-ba53-4a0074a66a52" providerId="ADAL" clId="{70DCA788-F9D8-43E3-A943-773920ACCCB2}" dt="2024-04-11T13:42:30.845" v="858"/>
              <pc2:cmMkLst xmlns:pc2="http://schemas.microsoft.com/office/powerpoint/2019/9/main/command">
                <pc:docMk/>
                <pc:sldMk cId="4260897189" sldId="375"/>
                <pc2:cmMk id="{1A8286B9-CF10-4B6D-9714-1D9E36908933}"/>
              </pc2:cmMkLst>
            </pc226:cmChg>
          </p:ext>
        </pc:extLst>
      </pc:sldChg>
      <pc:sldChg chg="modSp mod">
        <pc:chgData name="Kalmer Lauk" userId="47885ca8-4f06-42db-ba53-4a0074a66a52" providerId="ADAL" clId="{70DCA788-F9D8-43E3-A943-773920ACCCB2}" dt="2024-04-02T10:15:09.903" v="106" actId="20577"/>
        <pc:sldMkLst>
          <pc:docMk/>
          <pc:sldMk cId="839573539" sldId="376"/>
        </pc:sldMkLst>
        <pc:spChg chg="mod">
          <ac:chgData name="Kalmer Lauk" userId="47885ca8-4f06-42db-ba53-4a0074a66a52" providerId="ADAL" clId="{70DCA788-F9D8-43E3-A943-773920ACCCB2}" dt="2024-04-02T10:15:09.903" v="106" actId="20577"/>
          <ac:spMkLst>
            <pc:docMk/>
            <pc:sldMk cId="839573539" sldId="376"/>
            <ac:spMk id="2" creationId="{F8BA49DF-8863-2FEA-1C0C-7350B63159CF}"/>
          </ac:spMkLst>
        </pc:spChg>
      </pc:sldChg>
      <pc:sldChg chg="modSp mod">
        <pc:chgData name="Kalmer Lauk" userId="47885ca8-4f06-42db-ba53-4a0074a66a52" providerId="ADAL" clId="{70DCA788-F9D8-43E3-A943-773920ACCCB2}" dt="2024-04-02T10:18:36.312" v="189" actId="20577"/>
        <pc:sldMkLst>
          <pc:docMk/>
          <pc:sldMk cId="887393847" sldId="378"/>
        </pc:sldMkLst>
        <pc:spChg chg="mod">
          <ac:chgData name="Kalmer Lauk" userId="47885ca8-4f06-42db-ba53-4a0074a66a52" providerId="ADAL" clId="{70DCA788-F9D8-43E3-A943-773920ACCCB2}" dt="2024-04-02T10:17:31.961" v="182" actId="20577"/>
          <ac:spMkLst>
            <pc:docMk/>
            <pc:sldMk cId="887393847" sldId="378"/>
            <ac:spMk id="2" creationId="{F8BA49DF-8863-2FEA-1C0C-7350B63159CF}"/>
          </ac:spMkLst>
        </pc:spChg>
        <pc:spChg chg="mod">
          <ac:chgData name="Kalmer Lauk" userId="47885ca8-4f06-42db-ba53-4a0074a66a52" providerId="ADAL" clId="{70DCA788-F9D8-43E3-A943-773920ACCCB2}" dt="2024-04-02T10:18:36.312" v="189" actId="20577"/>
          <ac:spMkLst>
            <pc:docMk/>
            <pc:sldMk cId="887393847" sldId="378"/>
            <ac:spMk id="3" creationId="{BCADABD6-0897-8D63-E2F8-DC48FE83D23D}"/>
          </ac:spMkLst>
        </pc:spChg>
      </pc:sldChg>
      <pc:sldChg chg="modSp add mod">
        <pc:chgData name="Kalmer Lauk" userId="47885ca8-4f06-42db-ba53-4a0074a66a52" providerId="ADAL" clId="{70DCA788-F9D8-43E3-A943-773920ACCCB2}" dt="2024-04-11T13:53:42.210" v="902" actId="207"/>
        <pc:sldMkLst>
          <pc:docMk/>
          <pc:sldMk cId="116034172" sldId="379"/>
        </pc:sldMkLst>
        <pc:spChg chg="mod">
          <ac:chgData name="Kalmer Lauk" userId="47885ca8-4f06-42db-ba53-4a0074a66a52" providerId="ADAL" clId="{70DCA788-F9D8-43E3-A943-773920ACCCB2}" dt="2024-04-11T13:53:42.210" v="902" actId="207"/>
          <ac:spMkLst>
            <pc:docMk/>
            <pc:sldMk cId="116034172" sldId="379"/>
            <ac:spMk id="2" creationId="{F8BA49DF-8863-2FEA-1C0C-7350B63159CF}"/>
          </ac:spMkLst>
        </pc:spChg>
        <pc:spChg chg="mod">
          <ac:chgData name="Kalmer Lauk" userId="47885ca8-4f06-42db-ba53-4a0074a66a52" providerId="ADAL" clId="{70DCA788-F9D8-43E3-A943-773920ACCCB2}" dt="2024-04-02T10:18:32.508" v="188" actId="27636"/>
          <ac:spMkLst>
            <pc:docMk/>
            <pc:sldMk cId="116034172" sldId="379"/>
            <ac:spMk id="3" creationId="{BCADABD6-0897-8D63-E2F8-DC48FE83D23D}"/>
          </ac:spMkLst>
        </pc:spChg>
      </pc:sldChg>
      <pc:sldChg chg="add del">
        <pc:chgData name="Kalmer Lauk" userId="47885ca8-4f06-42db-ba53-4a0074a66a52" providerId="ADAL" clId="{70DCA788-F9D8-43E3-A943-773920ACCCB2}" dt="2024-04-02T10:18:14.518" v="186" actId="47"/>
        <pc:sldMkLst>
          <pc:docMk/>
          <pc:sldMk cId="1909719510" sldId="380"/>
        </pc:sldMkLst>
      </pc:sldChg>
      <pc:sldChg chg="addSp delSp modSp add del mod">
        <pc:chgData name="Kalmer Lauk" userId="47885ca8-4f06-42db-ba53-4a0074a66a52" providerId="ADAL" clId="{70DCA788-F9D8-43E3-A943-773920ACCCB2}" dt="2024-04-03T12:35:29.938" v="309" actId="47"/>
        <pc:sldMkLst>
          <pc:docMk/>
          <pc:sldMk cId="3794057129" sldId="380"/>
        </pc:sldMkLst>
        <pc:spChg chg="del">
          <ac:chgData name="Kalmer Lauk" userId="47885ca8-4f06-42db-ba53-4a0074a66a52" providerId="ADAL" clId="{70DCA788-F9D8-43E3-A943-773920ACCCB2}" dt="2024-04-03T12:34:20.372" v="286" actId="478"/>
          <ac:spMkLst>
            <pc:docMk/>
            <pc:sldMk cId="3794057129" sldId="380"/>
            <ac:spMk id="2" creationId="{943C22C6-DE17-1D33-6B49-36A8BE40F5AC}"/>
          </ac:spMkLst>
        </pc:spChg>
        <pc:spChg chg="add del mod">
          <ac:chgData name="Kalmer Lauk" userId="47885ca8-4f06-42db-ba53-4a0074a66a52" providerId="ADAL" clId="{70DCA788-F9D8-43E3-A943-773920ACCCB2}" dt="2024-04-03T12:34:44.412" v="292"/>
          <ac:spMkLst>
            <pc:docMk/>
            <pc:sldMk cId="3794057129" sldId="380"/>
            <ac:spMk id="5" creationId="{4CE66353-9739-0E25-2B8B-5B931F64F7A9}"/>
          </ac:spMkLst>
        </pc:spChg>
        <pc:spChg chg="add mod">
          <ac:chgData name="Kalmer Lauk" userId="47885ca8-4f06-42db-ba53-4a0074a66a52" providerId="ADAL" clId="{70DCA788-F9D8-43E3-A943-773920ACCCB2}" dt="2024-04-03T12:34:20.372" v="286" actId="478"/>
          <ac:spMkLst>
            <pc:docMk/>
            <pc:sldMk cId="3794057129" sldId="380"/>
            <ac:spMk id="7" creationId="{92D87F99-D44F-D70C-DB07-4FF9911E858F}"/>
          </ac:spMkLst>
        </pc:spChg>
        <pc:spChg chg="add mod">
          <ac:chgData name="Kalmer Lauk" userId="47885ca8-4f06-42db-ba53-4a0074a66a52" providerId="ADAL" clId="{70DCA788-F9D8-43E3-A943-773920ACCCB2}" dt="2024-04-03T12:34:46.602" v="295" actId="478"/>
          <ac:spMkLst>
            <pc:docMk/>
            <pc:sldMk cId="3794057129" sldId="380"/>
            <ac:spMk id="14" creationId="{F098FD39-6816-5CBF-D142-31892297C19E}"/>
          </ac:spMkLst>
        </pc:spChg>
        <pc:picChg chg="del">
          <ac:chgData name="Kalmer Lauk" userId="47885ca8-4f06-42db-ba53-4a0074a66a52" providerId="ADAL" clId="{70DCA788-F9D8-43E3-A943-773920ACCCB2}" dt="2024-04-03T12:34:14.127" v="285" actId="478"/>
          <ac:picMkLst>
            <pc:docMk/>
            <pc:sldMk cId="3794057129" sldId="380"/>
            <ac:picMk id="8" creationId="{D0C36238-D9A0-4068-73D1-4317B811B084}"/>
          </ac:picMkLst>
        </pc:picChg>
        <pc:picChg chg="add mod">
          <ac:chgData name="Kalmer Lauk" userId="47885ca8-4f06-42db-ba53-4a0074a66a52" providerId="ADAL" clId="{70DCA788-F9D8-43E3-A943-773920ACCCB2}" dt="2024-04-03T12:34:42.992" v="291"/>
          <ac:picMkLst>
            <pc:docMk/>
            <pc:sldMk cId="3794057129" sldId="380"/>
            <ac:picMk id="10" creationId="{D682280A-1F34-796E-CED1-3EB1C43DE3F7}"/>
          </ac:picMkLst>
        </pc:picChg>
        <pc:picChg chg="add del mod">
          <ac:chgData name="Kalmer Lauk" userId="47885ca8-4f06-42db-ba53-4a0074a66a52" providerId="ADAL" clId="{70DCA788-F9D8-43E3-A943-773920ACCCB2}" dt="2024-04-03T12:34:46.602" v="295" actId="478"/>
          <ac:picMkLst>
            <pc:docMk/>
            <pc:sldMk cId="3794057129" sldId="380"/>
            <ac:picMk id="12" creationId="{F4BA99C3-A780-6C5F-0900-40050530C528}"/>
          </ac:picMkLst>
        </pc:picChg>
      </pc:sldChg>
      <pc:sldChg chg="addSp delSp modSp new del mod">
        <pc:chgData name="Kalmer Lauk" userId="47885ca8-4f06-42db-ba53-4a0074a66a52" providerId="ADAL" clId="{70DCA788-F9D8-43E3-A943-773920ACCCB2}" dt="2024-04-11T19:53:45.384" v="915" actId="47"/>
        <pc:sldMkLst>
          <pc:docMk/>
          <pc:sldMk cId="3354054055" sldId="381"/>
        </pc:sldMkLst>
        <pc:spChg chg="mod">
          <ac:chgData name="Kalmer Lauk" userId="47885ca8-4f06-42db-ba53-4a0074a66a52" providerId="ADAL" clId="{70DCA788-F9D8-43E3-A943-773920ACCCB2}" dt="2024-04-03T12:35:52.501" v="322" actId="14100"/>
          <ac:spMkLst>
            <pc:docMk/>
            <pc:sldMk cId="3354054055" sldId="381"/>
            <ac:spMk id="2" creationId="{4C50C4DA-14F4-FBA6-5ADC-0DA6E051B254}"/>
          </ac:spMkLst>
        </pc:spChg>
        <pc:spChg chg="del mod">
          <ac:chgData name="Kalmer Lauk" userId="47885ca8-4f06-42db-ba53-4a0074a66a52" providerId="ADAL" clId="{70DCA788-F9D8-43E3-A943-773920ACCCB2}" dt="2024-04-03T12:35:41.172" v="311" actId="478"/>
          <ac:spMkLst>
            <pc:docMk/>
            <pc:sldMk cId="3354054055" sldId="381"/>
            <ac:spMk id="3" creationId="{13B6A80E-0E09-4156-8869-671DF73F5DD5}"/>
          </ac:spMkLst>
        </pc:spChg>
        <pc:spChg chg="add del">
          <ac:chgData name="Kalmer Lauk" userId="47885ca8-4f06-42db-ba53-4a0074a66a52" providerId="ADAL" clId="{70DCA788-F9D8-43E3-A943-773920ACCCB2}" dt="2024-04-03T12:35:03.232" v="302"/>
          <ac:spMkLst>
            <pc:docMk/>
            <pc:sldMk cId="3354054055" sldId="381"/>
            <ac:spMk id="4" creationId="{42894DFA-72EA-B61F-37C9-8ACDCB237C1A}"/>
          </ac:spMkLst>
        </pc:spChg>
        <pc:spChg chg="add del mod">
          <ac:chgData name="Kalmer Lauk" userId="47885ca8-4f06-42db-ba53-4a0074a66a52" providerId="ADAL" clId="{70DCA788-F9D8-43E3-A943-773920ACCCB2}" dt="2024-04-03T12:35:48.382" v="321" actId="478"/>
          <ac:spMkLst>
            <pc:docMk/>
            <pc:sldMk cId="3354054055" sldId="381"/>
            <ac:spMk id="10" creationId="{7EB55006-D12A-7DD6-5609-CC991E93A804}"/>
          </ac:spMkLst>
        </pc:spChg>
        <pc:picChg chg="add mod">
          <ac:chgData name="Kalmer Lauk" userId="47885ca8-4f06-42db-ba53-4a0074a66a52" providerId="ADAL" clId="{70DCA788-F9D8-43E3-A943-773920ACCCB2}" dt="2024-04-03T12:35:01.572" v="301"/>
          <ac:picMkLst>
            <pc:docMk/>
            <pc:sldMk cId="3354054055" sldId="381"/>
            <ac:picMk id="6" creationId="{CFF2BC16-7006-CD4E-C8EB-7E2F75E54417}"/>
          </ac:picMkLst>
        </pc:picChg>
        <pc:picChg chg="add del mod">
          <ac:chgData name="Kalmer Lauk" userId="47885ca8-4f06-42db-ba53-4a0074a66a52" providerId="ADAL" clId="{70DCA788-F9D8-43E3-A943-773920ACCCB2}" dt="2024-04-03T12:35:09.457" v="305" actId="478"/>
          <ac:picMkLst>
            <pc:docMk/>
            <pc:sldMk cId="3354054055" sldId="381"/>
            <ac:picMk id="8" creationId="{CFA1F520-EBA2-BC08-D236-7B78DC616314}"/>
          </ac:picMkLst>
        </pc:picChg>
        <pc:picChg chg="add mod">
          <ac:chgData name="Kalmer Lauk" userId="47885ca8-4f06-42db-ba53-4a0074a66a52" providerId="ADAL" clId="{70DCA788-F9D8-43E3-A943-773920ACCCB2}" dt="2024-04-03T12:39:27.014" v="331" actId="14100"/>
          <ac:picMkLst>
            <pc:docMk/>
            <pc:sldMk cId="3354054055" sldId="381"/>
            <ac:picMk id="11" creationId="{897D701A-AD48-4771-C836-218E909C775F}"/>
          </ac:picMkLst>
        </pc:picChg>
        <pc:picChg chg="add del mod">
          <ac:chgData name="Kalmer Lauk" userId="47885ca8-4f06-42db-ba53-4a0074a66a52" providerId="ADAL" clId="{70DCA788-F9D8-43E3-A943-773920ACCCB2}" dt="2024-04-03T12:37:28.831" v="329" actId="478"/>
          <ac:picMkLst>
            <pc:docMk/>
            <pc:sldMk cId="3354054055" sldId="381"/>
            <ac:picMk id="13" creationId="{15F594DC-52F5-EBF5-83C2-F3036275D472}"/>
          </ac:picMkLst>
        </pc:picChg>
      </pc:sldChg>
      <pc:sldChg chg="addSp modSp add mod">
        <pc:chgData name="Kalmer Lauk" userId="47885ca8-4f06-42db-ba53-4a0074a66a52" providerId="ADAL" clId="{70DCA788-F9D8-43E3-A943-773920ACCCB2}" dt="2024-04-03T12:56:12.700" v="528" actId="20577"/>
        <pc:sldMkLst>
          <pc:docMk/>
          <pc:sldMk cId="2908010885" sldId="382"/>
        </pc:sldMkLst>
        <pc:spChg chg="mod">
          <ac:chgData name="Kalmer Lauk" userId="47885ca8-4f06-42db-ba53-4a0074a66a52" providerId="ADAL" clId="{70DCA788-F9D8-43E3-A943-773920ACCCB2}" dt="2024-04-03T12:56:12.700" v="528" actId="20577"/>
          <ac:spMkLst>
            <pc:docMk/>
            <pc:sldMk cId="2908010885" sldId="382"/>
            <ac:spMk id="2" creationId="{F8BA49DF-8863-2FEA-1C0C-7350B63159CF}"/>
          </ac:spMkLst>
        </pc:spChg>
        <pc:spChg chg="mod">
          <ac:chgData name="Kalmer Lauk" userId="47885ca8-4f06-42db-ba53-4a0074a66a52" providerId="ADAL" clId="{70DCA788-F9D8-43E3-A943-773920ACCCB2}" dt="2024-04-03T12:42:22.247" v="440" actId="27636"/>
          <ac:spMkLst>
            <pc:docMk/>
            <pc:sldMk cId="2908010885" sldId="382"/>
            <ac:spMk id="3" creationId="{BCADABD6-0897-8D63-E2F8-DC48FE83D23D}"/>
          </ac:spMkLst>
        </pc:spChg>
        <pc:spChg chg="add">
          <ac:chgData name="Kalmer Lauk" userId="47885ca8-4f06-42db-ba53-4a0074a66a52" providerId="ADAL" clId="{70DCA788-F9D8-43E3-A943-773920ACCCB2}" dt="2024-04-03T12:52:10.673" v="489"/>
          <ac:spMkLst>
            <pc:docMk/>
            <pc:sldMk cId="2908010885" sldId="382"/>
            <ac:spMk id="4" creationId="{4392FFA6-4739-23C2-0B63-8E7C1D681987}"/>
          </ac:spMkLst>
        </pc:spChg>
        <pc:spChg chg="add">
          <ac:chgData name="Kalmer Lauk" userId="47885ca8-4f06-42db-ba53-4a0074a66a52" providerId="ADAL" clId="{70DCA788-F9D8-43E3-A943-773920ACCCB2}" dt="2024-04-03T12:52:10.673" v="489"/>
          <ac:spMkLst>
            <pc:docMk/>
            <pc:sldMk cId="2908010885" sldId="382"/>
            <ac:spMk id="5" creationId="{AC2B3E3D-A41E-1E96-4501-BE169CD43A84}"/>
          </ac:spMkLst>
        </pc:spChg>
      </pc:sldChg>
      <pc:sldChg chg="modSp del mod">
        <pc:chgData name="Kalmer Lauk" userId="47885ca8-4f06-42db-ba53-4a0074a66a52" providerId="ADAL" clId="{70DCA788-F9D8-43E3-A943-773920ACCCB2}" dt="2024-04-04T13:03:10.630" v="666" actId="47"/>
        <pc:sldMkLst>
          <pc:docMk/>
          <pc:sldMk cId="2091475556" sldId="383"/>
        </pc:sldMkLst>
        <pc:spChg chg="mod">
          <ac:chgData name="Kalmer Lauk" userId="47885ca8-4f06-42db-ba53-4a0074a66a52" providerId="ADAL" clId="{70DCA788-F9D8-43E3-A943-773920ACCCB2}" dt="2024-04-04T12:50:14.314" v="530" actId="27636"/>
          <ac:spMkLst>
            <pc:docMk/>
            <pc:sldMk cId="2091475556" sldId="383"/>
            <ac:spMk id="5" creationId="{9A1404C0-71B5-80A0-4025-38204DBC2146}"/>
          </ac:spMkLst>
        </pc:spChg>
        <pc:spChg chg="mod">
          <ac:chgData name="Kalmer Lauk" userId="47885ca8-4f06-42db-ba53-4a0074a66a52" providerId="ADAL" clId="{70DCA788-F9D8-43E3-A943-773920ACCCB2}" dt="2024-04-04T12:50:14.320" v="531" actId="27636"/>
          <ac:spMkLst>
            <pc:docMk/>
            <pc:sldMk cId="2091475556" sldId="383"/>
            <ac:spMk id="6" creationId="{08904E9C-E591-726E-2792-E09595AF6286}"/>
          </ac:spMkLst>
        </pc:spChg>
        <pc:spChg chg="mod">
          <ac:chgData name="Kalmer Lauk" userId="47885ca8-4f06-42db-ba53-4a0074a66a52" providerId="ADAL" clId="{70DCA788-F9D8-43E3-A943-773920ACCCB2}" dt="2024-04-04T12:50:14.324" v="532" actId="27636"/>
          <ac:spMkLst>
            <pc:docMk/>
            <pc:sldMk cId="2091475556" sldId="383"/>
            <ac:spMk id="7" creationId="{03DE2934-455E-C604-EFFF-1C99CCD8252C}"/>
          </ac:spMkLst>
        </pc:spChg>
      </pc:sldChg>
      <pc:sldChg chg="addSp delSp modSp mod">
        <pc:chgData name="Kalmer Lauk" userId="47885ca8-4f06-42db-ba53-4a0074a66a52" providerId="ADAL" clId="{70DCA788-F9D8-43E3-A943-773920ACCCB2}" dt="2024-04-11T20:00:07.450" v="917" actId="1076"/>
        <pc:sldMkLst>
          <pc:docMk/>
          <pc:sldMk cId="3853294232" sldId="384"/>
        </pc:sldMkLst>
        <pc:spChg chg="mod">
          <ac:chgData name="Kalmer Lauk" userId="47885ca8-4f06-42db-ba53-4a0074a66a52" providerId="ADAL" clId="{70DCA788-F9D8-43E3-A943-773920ACCCB2}" dt="2024-04-04T13:03:47.373" v="732" actId="20577"/>
          <ac:spMkLst>
            <pc:docMk/>
            <pc:sldMk cId="3853294232" sldId="384"/>
            <ac:spMk id="2" creationId="{AAB4A7EC-0B08-A537-08DB-5AEDC586BAC3}"/>
          </ac:spMkLst>
        </pc:spChg>
        <pc:spChg chg="del">
          <ac:chgData name="Kalmer Lauk" userId="47885ca8-4f06-42db-ba53-4a0074a66a52" providerId="ADAL" clId="{70DCA788-F9D8-43E3-A943-773920ACCCB2}" dt="2024-04-04T13:00:49.273" v="563" actId="478"/>
          <ac:spMkLst>
            <pc:docMk/>
            <pc:sldMk cId="3853294232" sldId="384"/>
            <ac:spMk id="3" creationId="{7172AD16-3DA5-CD4C-98FD-36A24F87580C}"/>
          </ac:spMkLst>
        </pc:spChg>
        <pc:spChg chg="del">
          <ac:chgData name="Kalmer Lauk" userId="47885ca8-4f06-42db-ba53-4a0074a66a52" providerId="ADAL" clId="{70DCA788-F9D8-43E3-A943-773920ACCCB2}" dt="2024-04-04T13:00:50.848" v="564" actId="478"/>
          <ac:spMkLst>
            <pc:docMk/>
            <pc:sldMk cId="3853294232" sldId="384"/>
            <ac:spMk id="4" creationId="{CC01705B-C654-071E-C152-339B0F1EAC09}"/>
          </ac:spMkLst>
        </pc:spChg>
        <pc:spChg chg="add mod">
          <ac:chgData name="Kalmer Lauk" userId="47885ca8-4f06-42db-ba53-4a0074a66a52" providerId="ADAL" clId="{70DCA788-F9D8-43E3-A943-773920ACCCB2}" dt="2024-04-11T20:00:07.450" v="917" actId="1076"/>
          <ac:spMkLst>
            <pc:docMk/>
            <pc:sldMk cId="3853294232" sldId="384"/>
            <ac:spMk id="6" creationId="{BA072132-FE31-A8E0-5C2B-5DE5F1BB762B}"/>
          </ac:spMkLst>
        </pc:spChg>
        <pc:spChg chg="add">
          <ac:chgData name="Kalmer Lauk" userId="47885ca8-4f06-42db-ba53-4a0074a66a52" providerId="ADAL" clId="{70DCA788-F9D8-43E3-A943-773920ACCCB2}" dt="2024-04-04T13:01:50.096" v="606"/>
          <ac:spMkLst>
            <pc:docMk/>
            <pc:sldMk cId="3853294232" sldId="384"/>
            <ac:spMk id="7" creationId="{CB0B7D06-1000-B4C4-D10A-7CD697AACAA2}"/>
          </ac:spMkLst>
        </pc:spChg>
        <pc:spChg chg="add">
          <ac:chgData name="Kalmer Lauk" userId="47885ca8-4f06-42db-ba53-4a0074a66a52" providerId="ADAL" clId="{70DCA788-F9D8-43E3-A943-773920ACCCB2}" dt="2024-04-04T13:01:52.661" v="607"/>
          <ac:spMkLst>
            <pc:docMk/>
            <pc:sldMk cId="3853294232" sldId="384"/>
            <ac:spMk id="8" creationId="{6DF3B86B-5FA5-EB66-6F01-CF52D4EC2205}"/>
          </ac:spMkLst>
        </pc:spChg>
        <pc:picChg chg="add mod">
          <ac:chgData name="Kalmer Lauk" userId="47885ca8-4f06-42db-ba53-4a0074a66a52" providerId="ADAL" clId="{70DCA788-F9D8-43E3-A943-773920ACCCB2}" dt="2024-04-11T19:19:34.599" v="909"/>
          <ac:picMkLst>
            <pc:docMk/>
            <pc:sldMk cId="3853294232" sldId="384"/>
            <ac:picMk id="4" creationId="{2F603E4D-E9DE-DA2A-1F17-622CF29AD66B}"/>
          </ac:picMkLst>
        </pc:picChg>
        <pc:picChg chg="add del mod">
          <ac:chgData name="Kalmer Lauk" userId="47885ca8-4f06-42db-ba53-4a0074a66a52" providerId="ADAL" clId="{70DCA788-F9D8-43E3-A943-773920ACCCB2}" dt="2024-04-11T19:20:41.554" v="912" actId="478"/>
          <ac:picMkLst>
            <pc:docMk/>
            <pc:sldMk cId="3853294232" sldId="384"/>
            <ac:picMk id="5" creationId="{C9CD70E7-FAE2-AC82-75A9-81993FF74EF4}"/>
          </ac:picMkLst>
        </pc:picChg>
        <pc:picChg chg="add mod">
          <ac:chgData name="Kalmer Lauk" userId="47885ca8-4f06-42db-ba53-4a0074a66a52" providerId="ADAL" clId="{70DCA788-F9D8-43E3-A943-773920ACCCB2}" dt="2024-04-11T19:20:46.403" v="914" actId="14100"/>
          <ac:picMkLst>
            <pc:docMk/>
            <pc:sldMk cId="3853294232" sldId="384"/>
            <ac:picMk id="8" creationId="{E9CAF46C-A151-224D-B2B9-2D9F77C6A29A}"/>
          </ac:picMkLst>
        </pc:picChg>
      </pc:sldChg>
      <pc:sldChg chg="addSp modSp new del mod">
        <pc:chgData name="Kalmer Lauk" userId="47885ca8-4f06-42db-ba53-4a0074a66a52" providerId="ADAL" clId="{70DCA788-F9D8-43E3-A943-773920ACCCB2}" dt="2024-04-04T13:03:08.670" v="665" actId="47"/>
        <pc:sldMkLst>
          <pc:docMk/>
          <pc:sldMk cId="421444549" sldId="385"/>
        </pc:sldMkLst>
        <pc:spChg chg="mod">
          <ac:chgData name="Kalmer Lauk" userId="47885ca8-4f06-42db-ba53-4a0074a66a52" providerId="ADAL" clId="{70DCA788-F9D8-43E3-A943-773920ACCCB2}" dt="2024-04-04T13:00:41.160" v="562" actId="20577"/>
          <ac:spMkLst>
            <pc:docMk/>
            <pc:sldMk cId="421444549" sldId="385"/>
            <ac:spMk id="2" creationId="{CEDF3AD2-1DB9-9D38-C217-E8CD91B992CE}"/>
          </ac:spMkLst>
        </pc:spChg>
        <pc:picChg chg="add mod">
          <ac:chgData name="Kalmer Lauk" userId="47885ca8-4f06-42db-ba53-4a0074a66a52" providerId="ADAL" clId="{70DCA788-F9D8-43E3-A943-773920ACCCB2}" dt="2024-04-04T12:59:04.738" v="537"/>
          <ac:picMkLst>
            <pc:docMk/>
            <pc:sldMk cId="421444549" sldId="385"/>
            <ac:picMk id="4" creationId="{BBC0A24F-5950-317A-F1BE-50EBB5F3F3A8}"/>
          </ac:picMkLst>
        </pc:picChg>
      </pc:sldChg>
    </pc:docChg>
  </pc:docChgLst>
  <pc:docChgLst>
    <pc:chgData name="Kalmer Lauk" userId="47885ca8-4f06-42db-ba53-4a0074a66a52" providerId="ADAL" clId="{E3A280D2-0755-4670-8E08-19948AF7363A}"/>
    <pc:docChg chg="undo redo custSel addSld delSld modSld sldOrd modSection">
      <pc:chgData name="Kalmer Lauk" userId="47885ca8-4f06-42db-ba53-4a0074a66a52" providerId="ADAL" clId="{E3A280D2-0755-4670-8E08-19948AF7363A}" dt="2024-04-11T06:28:52.492" v="1183"/>
      <pc:docMkLst>
        <pc:docMk/>
      </pc:docMkLst>
      <pc:sldChg chg="addSp modSp mod">
        <pc:chgData name="Kalmer Lauk" userId="47885ca8-4f06-42db-ba53-4a0074a66a52" providerId="ADAL" clId="{E3A280D2-0755-4670-8E08-19948AF7363A}" dt="2024-03-27T06:48:05.524" v="34" actId="27636"/>
        <pc:sldMkLst>
          <pc:docMk/>
          <pc:sldMk cId="114174634" sldId="338"/>
        </pc:sldMkLst>
        <pc:spChg chg="add mod">
          <ac:chgData name="Kalmer Lauk" userId="47885ca8-4f06-42db-ba53-4a0074a66a52" providerId="ADAL" clId="{E3A280D2-0755-4670-8E08-19948AF7363A}" dt="2024-03-27T06:47:12.794" v="2" actId="27636"/>
          <ac:spMkLst>
            <pc:docMk/>
            <pc:sldMk cId="114174634" sldId="338"/>
            <ac:spMk id="2" creationId="{CC1805FE-5514-802C-2BA0-DDA750F2B7BC}"/>
          </ac:spMkLst>
        </pc:spChg>
        <pc:spChg chg="mod">
          <ac:chgData name="Kalmer Lauk" userId="47885ca8-4f06-42db-ba53-4a0074a66a52" providerId="ADAL" clId="{E3A280D2-0755-4670-8E08-19948AF7363A}" dt="2024-03-27T06:47:47.620" v="17" actId="20577"/>
          <ac:spMkLst>
            <pc:docMk/>
            <pc:sldMk cId="114174634" sldId="338"/>
            <ac:spMk id="5" creationId="{6E211D29-3643-4D41-9EC2-7A5755F9D074}"/>
          </ac:spMkLst>
        </pc:spChg>
        <pc:spChg chg="mod">
          <ac:chgData name="Kalmer Lauk" userId="47885ca8-4f06-42db-ba53-4a0074a66a52" providerId="ADAL" clId="{E3A280D2-0755-4670-8E08-19948AF7363A}" dt="2024-03-27T06:48:05.524" v="34" actId="27636"/>
          <ac:spMkLst>
            <pc:docMk/>
            <pc:sldMk cId="114174634" sldId="338"/>
            <ac:spMk id="6" creationId="{35510969-C277-43B6-BE02-2AB39401B0FB}"/>
          </ac:spMkLst>
        </pc:spChg>
      </pc:sldChg>
      <pc:sldChg chg="modSp del mod">
        <pc:chgData name="Kalmer Lauk" userId="47885ca8-4f06-42db-ba53-4a0074a66a52" providerId="ADAL" clId="{E3A280D2-0755-4670-8E08-19948AF7363A}" dt="2024-03-27T06:49:13.621" v="65" actId="47"/>
        <pc:sldMkLst>
          <pc:docMk/>
          <pc:sldMk cId="2404849691" sldId="342"/>
        </pc:sldMkLst>
        <pc:spChg chg="mod">
          <ac:chgData name="Kalmer Lauk" userId="47885ca8-4f06-42db-ba53-4a0074a66a52" providerId="ADAL" clId="{E3A280D2-0755-4670-8E08-19948AF7363A}" dt="2024-03-27T06:48:27.056" v="64" actId="20577"/>
          <ac:spMkLst>
            <pc:docMk/>
            <pc:sldMk cId="2404849691" sldId="342"/>
            <ac:spMk id="7" creationId="{CC728C84-F9F8-4A1A-BE45-0335DC078FCA}"/>
          </ac:spMkLst>
        </pc:spChg>
      </pc:sldChg>
      <pc:sldChg chg="del">
        <pc:chgData name="Kalmer Lauk" userId="47885ca8-4f06-42db-ba53-4a0074a66a52" providerId="ADAL" clId="{E3A280D2-0755-4670-8E08-19948AF7363A}" dt="2024-03-27T06:49:14.560" v="66" actId="47"/>
        <pc:sldMkLst>
          <pc:docMk/>
          <pc:sldMk cId="3209733744" sldId="348"/>
        </pc:sldMkLst>
      </pc:sldChg>
      <pc:sldChg chg="del">
        <pc:chgData name="Kalmer Lauk" userId="47885ca8-4f06-42db-ba53-4a0074a66a52" providerId="ADAL" clId="{E3A280D2-0755-4670-8E08-19948AF7363A}" dt="2024-03-27T06:49:15.386" v="67" actId="47"/>
        <pc:sldMkLst>
          <pc:docMk/>
          <pc:sldMk cId="2445579449" sldId="349"/>
        </pc:sldMkLst>
      </pc:sldChg>
      <pc:sldChg chg="del">
        <pc:chgData name="Kalmer Lauk" userId="47885ca8-4f06-42db-ba53-4a0074a66a52" providerId="ADAL" clId="{E3A280D2-0755-4670-8E08-19948AF7363A}" dt="2024-03-27T06:49:16.055" v="68" actId="47"/>
        <pc:sldMkLst>
          <pc:docMk/>
          <pc:sldMk cId="157324804" sldId="350"/>
        </pc:sldMkLst>
      </pc:sldChg>
      <pc:sldChg chg="del">
        <pc:chgData name="Kalmer Lauk" userId="47885ca8-4f06-42db-ba53-4a0074a66a52" providerId="ADAL" clId="{E3A280D2-0755-4670-8E08-19948AF7363A}" dt="2024-03-27T06:49:16.628" v="69" actId="47"/>
        <pc:sldMkLst>
          <pc:docMk/>
          <pc:sldMk cId="3317330130" sldId="351"/>
        </pc:sldMkLst>
      </pc:sldChg>
      <pc:sldChg chg="modSp mod">
        <pc:chgData name="Kalmer Lauk" userId="47885ca8-4f06-42db-ba53-4a0074a66a52" providerId="ADAL" clId="{E3A280D2-0755-4670-8E08-19948AF7363A}" dt="2024-03-27T08:11:41.527" v="276" actId="20577"/>
        <pc:sldMkLst>
          <pc:docMk/>
          <pc:sldMk cId="4103372316" sldId="352"/>
        </pc:sldMkLst>
        <pc:spChg chg="mod">
          <ac:chgData name="Kalmer Lauk" userId="47885ca8-4f06-42db-ba53-4a0074a66a52" providerId="ADAL" clId="{E3A280D2-0755-4670-8E08-19948AF7363A}" dt="2024-03-27T08:11:41.527" v="276" actId="20577"/>
          <ac:spMkLst>
            <pc:docMk/>
            <pc:sldMk cId="4103372316" sldId="352"/>
            <ac:spMk id="4" creationId="{D4D1EA14-E9D0-4FAC-8248-531EECE31996}"/>
          </ac:spMkLst>
        </pc:spChg>
        <pc:spChg chg="mod">
          <ac:chgData name="Kalmer Lauk" userId="47885ca8-4f06-42db-ba53-4a0074a66a52" providerId="ADAL" clId="{E3A280D2-0755-4670-8E08-19948AF7363A}" dt="2024-03-27T06:49:21.195" v="81" actId="20577"/>
          <ac:spMkLst>
            <pc:docMk/>
            <pc:sldMk cId="4103372316" sldId="352"/>
            <ac:spMk id="5" creationId="{57D975C8-0A4D-426E-A4D4-131E9321B341}"/>
          </ac:spMkLst>
        </pc:spChg>
      </pc:sldChg>
      <pc:sldChg chg="del">
        <pc:chgData name="Kalmer Lauk" userId="47885ca8-4f06-42db-ba53-4a0074a66a52" providerId="ADAL" clId="{E3A280D2-0755-4670-8E08-19948AF7363A}" dt="2024-03-27T09:25:31.034" v="281" actId="47"/>
        <pc:sldMkLst>
          <pc:docMk/>
          <pc:sldMk cId="386027937" sldId="355"/>
        </pc:sldMkLst>
      </pc:sldChg>
      <pc:sldChg chg="del">
        <pc:chgData name="Kalmer Lauk" userId="47885ca8-4f06-42db-ba53-4a0074a66a52" providerId="ADAL" clId="{E3A280D2-0755-4670-8E08-19948AF7363A}" dt="2024-03-27T09:25:32.130" v="282" actId="47"/>
        <pc:sldMkLst>
          <pc:docMk/>
          <pc:sldMk cId="630191177" sldId="356"/>
        </pc:sldMkLst>
      </pc:sldChg>
      <pc:sldChg chg="del">
        <pc:chgData name="Kalmer Lauk" userId="47885ca8-4f06-42db-ba53-4a0074a66a52" providerId="ADAL" clId="{E3A280D2-0755-4670-8E08-19948AF7363A}" dt="2024-03-27T09:25:32.948" v="283" actId="47"/>
        <pc:sldMkLst>
          <pc:docMk/>
          <pc:sldMk cId="510649097" sldId="357"/>
        </pc:sldMkLst>
      </pc:sldChg>
      <pc:sldChg chg="del">
        <pc:chgData name="Kalmer Lauk" userId="47885ca8-4f06-42db-ba53-4a0074a66a52" providerId="ADAL" clId="{E3A280D2-0755-4670-8E08-19948AF7363A}" dt="2024-03-27T09:25:35.565" v="284" actId="47"/>
        <pc:sldMkLst>
          <pc:docMk/>
          <pc:sldMk cId="3465907888" sldId="358"/>
        </pc:sldMkLst>
      </pc:sldChg>
      <pc:sldChg chg="del">
        <pc:chgData name="Kalmer Lauk" userId="47885ca8-4f06-42db-ba53-4a0074a66a52" providerId="ADAL" clId="{E3A280D2-0755-4670-8E08-19948AF7363A}" dt="2024-03-27T09:25:36.765" v="285" actId="47"/>
        <pc:sldMkLst>
          <pc:docMk/>
          <pc:sldMk cId="3364646082" sldId="359"/>
        </pc:sldMkLst>
      </pc:sldChg>
      <pc:sldChg chg="del">
        <pc:chgData name="Kalmer Lauk" userId="47885ca8-4f06-42db-ba53-4a0074a66a52" providerId="ADAL" clId="{E3A280D2-0755-4670-8E08-19948AF7363A}" dt="2024-03-27T09:25:38.036" v="286" actId="47"/>
        <pc:sldMkLst>
          <pc:docMk/>
          <pc:sldMk cId="4043521390" sldId="360"/>
        </pc:sldMkLst>
      </pc:sldChg>
      <pc:sldChg chg="del">
        <pc:chgData name="Kalmer Lauk" userId="47885ca8-4f06-42db-ba53-4a0074a66a52" providerId="ADAL" clId="{E3A280D2-0755-4670-8E08-19948AF7363A}" dt="2024-03-27T09:25:40.352" v="287" actId="47"/>
        <pc:sldMkLst>
          <pc:docMk/>
          <pc:sldMk cId="1291968060" sldId="361"/>
        </pc:sldMkLst>
      </pc:sldChg>
      <pc:sldChg chg="del">
        <pc:chgData name="Kalmer Lauk" userId="47885ca8-4f06-42db-ba53-4a0074a66a52" providerId="ADAL" clId="{E3A280D2-0755-4670-8E08-19948AF7363A}" dt="2024-03-27T09:25:41.275" v="288" actId="47"/>
        <pc:sldMkLst>
          <pc:docMk/>
          <pc:sldMk cId="3118512731" sldId="363"/>
        </pc:sldMkLst>
      </pc:sldChg>
      <pc:sldChg chg="del">
        <pc:chgData name="Kalmer Lauk" userId="47885ca8-4f06-42db-ba53-4a0074a66a52" providerId="ADAL" clId="{E3A280D2-0755-4670-8E08-19948AF7363A}" dt="2024-03-27T09:25:42.355" v="289" actId="47"/>
        <pc:sldMkLst>
          <pc:docMk/>
          <pc:sldMk cId="4092367419" sldId="364"/>
        </pc:sldMkLst>
      </pc:sldChg>
      <pc:sldChg chg="del">
        <pc:chgData name="Kalmer Lauk" userId="47885ca8-4f06-42db-ba53-4a0074a66a52" providerId="ADAL" clId="{E3A280D2-0755-4670-8E08-19948AF7363A}" dt="2024-03-27T09:25:43.274" v="290" actId="47"/>
        <pc:sldMkLst>
          <pc:docMk/>
          <pc:sldMk cId="1586190173" sldId="365"/>
        </pc:sldMkLst>
      </pc:sldChg>
      <pc:sldChg chg="add del">
        <pc:chgData name="Kalmer Lauk" userId="47885ca8-4f06-42db-ba53-4a0074a66a52" providerId="ADAL" clId="{E3A280D2-0755-4670-8E08-19948AF7363A}" dt="2024-03-27T09:27:02.013" v="293" actId="47"/>
        <pc:sldMkLst>
          <pc:docMk/>
          <pc:sldMk cId="4246550678" sldId="366"/>
        </pc:sldMkLst>
      </pc:sldChg>
      <pc:sldChg chg="del">
        <pc:chgData name="Kalmer Lauk" userId="47885ca8-4f06-42db-ba53-4a0074a66a52" providerId="ADAL" clId="{E3A280D2-0755-4670-8E08-19948AF7363A}" dt="2024-03-27T09:27:03.225" v="294" actId="47"/>
        <pc:sldMkLst>
          <pc:docMk/>
          <pc:sldMk cId="438262556" sldId="367"/>
        </pc:sldMkLst>
      </pc:sldChg>
      <pc:sldChg chg="del">
        <pc:chgData name="Kalmer Lauk" userId="47885ca8-4f06-42db-ba53-4a0074a66a52" providerId="ADAL" clId="{E3A280D2-0755-4670-8E08-19948AF7363A}" dt="2024-03-27T09:27:18.232" v="297" actId="47"/>
        <pc:sldMkLst>
          <pc:docMk/>
          <pc:sldMk cId="3198341536" sldId="368"/>
        </pc:sldMkLst>
      </pc:sldChg>
      <pc:sldChg chg="del ord">
        <pc:chgData name="Kalmer Lauk" userId="47885ca8-4f06-42db-ba53-4a0074a66a52" providerId="ADAL" clId="{E3A280D2-0755-4670-8E08-19948AF7363A}" dt="2024-03-27T09:27:17.527" v="296" actId="47"/>
        <pc:sldMkLst>
          <pc:docMk/>
          <pc:sldMk cId="1654422313" sldId="369"/>
        </pc:sldMkLst>
      </pc:sldChg>
      <pc:sldChg chg="del">
        <pc:chgData name="Kalmer Lauk" userId="47885ca8-4f06-42db-ba53-4a0074a66a52" providerId="ADAL" clId="{E3A280D2-0755-4670-8E08-19948AF7363A}" dt="2024-03-27T09:25:21.744" v="278" actId="47"/>
        <pc:sldMkLst>
          <pc:docMk/>
          <pc:sldMk cId="127430706" sldId="370"/>
        </pc:sldMkLst>
      </pc:sldChg>
      <pc:sldChg chg="del">
        <pc:chgData name="Kalmer Lauk" userId="47885ca8-4f06-42db-ba53-4a0074a66a52" providerId="ADAL" clId="{E3A280D2-0755-4670-8E08-19948AF7363A}" dt="2024-04-04T07:10:43.018" v="1120" actId="47"/>
        <pc:sldMkLst>
          <pc:docMk/>
          <pc:sldMk cId="2137643130" sldId="371"/>
        </pc:sldMkLst>
      </pc:sldChg>
      <pc:sldChg chg="addSp delSp modSp new mod addCm">
        <pc:chgData name="Kalmer Lauk" userId="47885ca8-4f06-42db-ba53-4a0074a66a52" providerId="ADAL" clId="{E3A280D2-0755-4670-8E08-19948AF7363A}" dt="2024-04-11T06:27:53.087" v="1182" actId="313"/>
        <pc:sldMkLst>
          <pc:docMk/>
          <pc:sldMk cId="1449081415" sldId="372"/>
        </pc:sldMkLst>
        <pc:spChg chg="mod">
          <ac:chgData name="Kalmer Lauk" userId="47885ca8-4f06-42db-ba53-4a0074a66a52" providerId="ADAL" clId="{E3A280D2-0755-4670-8E08-19948AF7363A}" dt="2024-04-11T06:27:53.087" v="1182" actId="313"/>
          <ac:spMkLst>
            <pc:docMk/>
            <pc:sldMk cId="1449081415" sldId="372"/>
            <ac:spMk id="2" creationId="{EFE243A7-A9F4-2847-25D2-73C8E3F57ECC}"/>
          </ac:spMkLst>
        </pc:spChg>
        <pc:spChg chg="mod">
          <ac:chgData name="Kalmer Lauk" userId="47885ca8-4f06-42db-ba53-4a0074a66a52" providerId="ADAL" clId="{E3A280D2-0755-4670-8E08-19948AF7363A}" dt="2024-03-27T09:33:05.506" v="326" actId="27636"/>
          <ac:spMkLst>
            <pc:docMk/>
            <pc:sldMk cId="1449081415" sldId="372"/>
            <ac:spMk id="3" creationId="{3DEA8F30-5C14-5B58-4589-A22FF8A49B85}"/>
          </ac:spMkLst>
        </pc:spChg>
        <pc:spChg chg="add del">
          <ac:chgData name="Kalmer Lauk" userId="47885ca8-4f06-42db-ba53-4a0074a66a52" providerId="ADAL" clId="{E3A280D2-0755-4670-8E08-19948AF7363A}" dt="2024-03-27T09:47:45.017" v="497" actId="478"/>
          <ac:spMkLst>
            <pc:docMk/>
            <pc:sldMk cId="1449081415" sldId="372"/>
            <ac:spMk id="4" creationId="{5896CD8F-2396-AEF7-D098-D3F809C390D3}"/>
          </ac:spMkLst>
        </pc:spChg>
        <pc:spChg chg="add mod">
          <ac:chgData name="Kalmer Lauk" userId="47885ca8-4f06-42db-ba53-4a0074a66a52" providerId="ADAL" clId="{E3A280D2-0755-4670-8E08-19948AF7363A}" dt="2024-03-27T09:48:32.040" v="505" actId="14100"/>
          <ac:spMkLst>
            <pc:docMk/>
            <pc:sldMk cId="1449081415" sldId="372"/>
            <ac:spMk id="5" creationId="{D5D0CAB5-3283-9478-6BD4-8F372C70EA46}"/>
          </ac:spMkLst>
        </pc:spChg>
        <pc:graphicFrameChg chg="add mod modGraphic">
          <ac:chgData name="Kalmer Lauk" userId="47885ca8-4f06-42db-ba53-4a0074a66a52" providerId="ADAL" clId="{E3A280D2-0755-4670-8E08-19948AF7363A}" dt="2024-03-27T09:48:40.794" v="508" actId="1076"/>
          <ac:graphicFrameMkLst>
            <pc:docMk/>
            <pc:sldMk cId="1449081415" sldId="372"/>
            <ac:graphicFrameMk id="6" creationId="{23BC24EE-B449-F259-AB08-4DDB1DF64F1F}"/>
          </ac:graphicFrameMkLst>
        </pc:graphicFrameChg>
        <pc:picChg chg="add mod">
          <ac:chgData name="Kalmer Lauk" userId="47885ca8-4f06-42db-ba53-4a0074a66a52" providerId="ADAL" clId="{E3A280D2-0755-4670-8E08-19948AF7363A}" dt="2024-03-27T09:50:24.920" v="512" actId="14100"/>
          <ac:picMkLst>
            <pc:docMk/>
            <pc:sldMk cId="1449081415" sldId="372"/>
            <ac:picMk id="8" creationId="{1B7569F9-461A-91CB-C42C-054A693FC29C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Kalmer Lauk" userId="47885ca8-4f06-42db-ba53-4a0074a66a52" providerId="ADAL" clId="{E3A280D2-0755-4670-8E08-19948AF7363A}" dt="2024-03-27T09:46:30.504" v="488"/>
              <pc2:cmMkLst xmlns:pc2="http://schemas.microsoft.com/office/powerpoint/2019/9/main/command">
                <pc:docMk/>
                <pc:sldMk cId="1449081415" sldId="372"/>
                <pc2:cmMk id="{FAB68E28-F12F-4102-AB0A-EFD91B55C618}"/>
              </pc2:cmMkLst>
            </pc226:cmChg>
            <pc226:cmChg xmlns:pc226="http://schemas.microsoft.com/office/powerpoint/2022/06/main/command" chg="add">
              <pc226:chgData name="Kalmer Lauk" userId="47885ca8-4f06-42db-ba53-4a0074a66a52" providerId="ADAL" clId="{E3A280D2-0755-4670-8E08-19948AF7363A}" dt="2024-03-27T09:44:45.788" v="407"/>
              <pc2:cmMkLst xmlns:pc2="http://schemas.microsoft.com/office/powerpoint/2019/9/main/command">
                <pc:docMk/>
                <pc:sldMk cId="1449081415" sldId="372"/>
                <pc2:cmMk id="{A3F25166-5D5F-4DDC-8004-D876EED8B1E4}"/>
              </pc2:cmMkLst>
            </pc226:cmChg>
          </p:ext>
        </pc:extLst>
      </pc:sldChg>
      <pc:sldChg chg="addSp delSp modSp new mod ord">
        <pc:chgData name="Kalmer Lauk" userId="47885ca8-4f06-42db-ba53-4a0074a66a52" providerId="ADAL" clId="{E3A280D2-0755-4670-8E08-19948AF7363A}" dt="2024-04-11T06:25:35.053" v="1177" actId="27636"/>
        <pc:sldMkLst>
          <pc:docMk/>
          <pc:sldMk cId="1175150874" sldId="373"/>
        </pc:sldMkLst>
        <pc:spChg chg="mod">
          <ac:chgData name="Kalmer Lauk" userId="47885ca8-4f06-42db-ba53-4a0074a66a52" providerId="ADAL" clId="{E3A280D2-0755-4670-8E08-19948AF7363A}" dt="2024-04-11T06:25:35.053" v="1177" actId="27636"/>
          <ac:spMkLst>
            <pc:docMk/>
            <pc:sldMk cId="1175150874" sldId="373"/>
            <ac:spMk id="2" creationId="{943C22C6-DE17-1D33-6B49-36A8BE40F5AC}"/>
          </ac:spMkLst>
        </pc:spChg>
        <pc:spChg chg="mod">
          <ac:chgData name="Kalmer Lauk" userId="47885ca8-4f06-42db-ba53-4a0074a66a52" providerId="ADAL" clId="{E3A280D2-0755-4670-8E08-19948AF7363A}" dt="2024-03-27T09:32:46.026" v="320" actId="27636"/>
          <ac:spMkLst>
            <pc:docMk/>
            <pc:sldMk cId="1175150874" sldId="373"/>
            <ac:spMk id="3" creationId="{046789FD-0029-9DD3-EC5B-664BC885C7D0}"/>
          </ac:spMkLst>
        </pc:spChg>
        <pc:spChg chg="del">
          <ac:chgData name="Kalmer Lauk" userId="47885ca8-4f06-42db-ba53-4a0074a66a52" providerId="ADAL" clId="{E3A280D2-0755-4670-8E08-19948AF7363A}" dt="2024-03-27T09:32:16.970" v="311" actId="931"/>
          <ac:spMkLst>
            <pc:docMk/>
            <pc:sldMk cId="1175150874" sldId="373"/>
            <ac:spMk id="4" creationId="{172E0423-51AB-9721-6273-0321138D121E}"/>
          </ac:spMkLst>
        </pc:spChg>
        <pc:picChg chg="add mod">
          <ac:chgData name="Kalmer Lauk" userId="47885ca8-4f06-42db-ba53-4a0074a66a52" providerId="ADAL" clId="{E3A280D2-0755-4670-8E08-19948AF7363A}" dt="2024-03-27T09:32:17.607" v="313" actId="962"/>
          <ac:picMkLst>
            <pc:docMk/>
            <pc:sldMk cId="1175150874" sldId="373"/>
            <ac:picMk id="6" creationId="{E5A5AA32-3BD5-818B-CCF0-350BF5F3CA59}"/>
          </ac:picMkLst>
        </pc:picChg>
      </pc:sldChg>
      <pc:sldChg chg="del">
        <pc:chgData name="Kalmer Lauk" userId="47885ca8-4f06-42db-ba53-4a0074a66a52" providerId="ADAL" clId="{E3A280D2-0755-4670-8E08-19948AF7363A}" dt="2024-03-27T09:25:13.918" v="277" actId="47"/>
        <pc:sldMkLst>
          <pc:docMk/>
          <pc:sldMk cId="3260546773" sldId="373"/>
        </pc:sldMkLst>
      </pc:sldChg>
      <pc:sldChg chg="addSp modSp add mod addCm">
        <pc:chgData name="Kalmer Lauk" userId="47885ca8-4f06-42db-ba53-4a0074a66a52" providerId="ADAL" clId="{E3A280D2-0755-4670-8E08-19948AF7363A}" dt="2024-03-28T07:52:57.864" v="672" actId="5793"/>
        <pc:sldMkLst>
          <pc:docMk/>
          <pc:sldMk cId="4234661442" sldId="374"/>
        </pc:sldMkLst>
        <pc:spChg chg="mod">
          <ac:chgData name="Kalmer Lauk" userId="47885ca8-4f06-42db-ba53-4a0074a66a52" providerId="ADAL" clId="{E3A280D2-0755-4670-8E08-19948AF7363A}" dt="2024-03-28T07:52:57.864" v="672" actId="5793"/>
          <ac:spMkLst>
            <pc:docMk/>
            <pc:sldMk cId="4234661442" sldId="374"/>
            <ac:spMk id="4" creationId="{D4D1EA14-E9D0-4FAC-8248-531EECE31996}"/>
          </ac:spMkLst>
        </pc:spChg>
        <pc:spChg chg="mod">
          <ac:chgData name="Kalmer Lauk" userId="47885ca8-4f06-42db-ba53-4a0074a66a52" providerId="ADAL" clId="{E3A280D2-0755-4670-8E08-19948AF7363A}" dt="2024-03-27T09:50:45.129" v="515" actId="27636"/>
          <ac:spMkLst>
            <pc:docMk/>
            <pc:sldMk cId="4234661442" sldId="374"/>
            <ac:spMk id="5" creationId="{57D975C8-0A4D-426E-A4D4-131E9321B341}"/>
          </ac:spMkLst>
        </pc:spChg>
        <pc:graphicFrameChg chg="add mod">
          <ac:chgData name="Kalmer Lauk" userId="47885ca8-4f06-42db-ba53-4a0074a66a52" providerId="ADAL" clId="{E3A280D2-0755-4670-8E08-19948AF7363A}" dt="2024-03-27T09:54:08.433" v="612"/>
          <ac:graphicFrameMkLst>
            <pc:docMk/>
            <pc:sldMk cId="4234661442" sldId="374"/>
            <ac:graphicFrameMk id="2" creationId="{429C31DD-AC6F-1E78-0C97-D772465657D0}"/>
          </ac:graphicFrameMkLst>
        </pc:graphicFrameChg>
        <pc:picChg chg="add mod">
          <ac:chgData name="Kalmer Lauk" userId="47885ca8-4f06-42db-ba53-4a0074a66a52" providerId="ADAL" clId="{E3A280D2-0755-4670-8E08-19948AF7363A}" dt="2024-03-28T07:52:11.815" v="655" actId="14100"/>
          <ac:picMkLst>
            <pc:docMk/>
            <pc:sldMk cId="4234661442" sldId="374"/>
            <ac:picMk id="6" creationId="{7F39F5E5-F7BB-B41D-4B3B-72E6E21D317E}"/>
          </ac:picMkLst>
        </pc:picChg>
        <pc:picChg chg="add mod">
          <ac:chgData name="Kalmer Lauk" userId="47885ca8-4f06-42db-ba53-4a0074a66a52" providerId="ADAL" clId="{E3A280D2-0755-4670-8E08-19948AF7363A}" dt="2024-03-28T07:52:18.342" v="656" actId="14100"/>
          <ac:picMkLst>
            <pc:docMk/>
            <pc:sldMk cId="4234661442" sldId="374"/>
            <ac:picMk id="8" creationId="{351FA7C6-DC8C-198A-F262-BF0787FEA19A}"/>
          </ac:picMkLst>
        </pc:picChg>
        <pc:picChg chg="add mod">
          <ac:chgData name="Kalmer Lauk" userId="47885ca8-4f06-42db-ba53-4a0074a66a52" providerId="ADAL" clId="{E3A280D2-0755-4670-8E08-19948AF7363A}" dt="2024-03-27T09:59:40.883" v="638" actId="14100"/>
          <ac:picMkLst>
            <pc:docMk/>
            <pc:sldMk cId="4234661442" sldId="374"/>
            <ac:picMk id="10" creationId="{7D95C0E0-579E-10B8-22CD-FCA72A7FD8A2}"/>
          </ac:picMkLst>
        </pc:picChg>
        <pc:picChg chg="add mod">
          <ac:chgData name="Kalmer Lauk" userId="47885ca8-4f06-42db-ba53-4a0074a66a52" providerId="ADAL" clId="{E3A280D2-0755-4670-8E08-19948AF7363A}" dt="2024-03-27T10:00:17.593" v="644" actId="14100"/>
          <ac:picMkLst>
            <pc:docMk/>
            <pc:sldMk cId="4234661442" sldId="374"/>
            <ac:picMk id="12" creationId="{6FC51357-47C6-ED83-1D6D-F01E0F465413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Kalmer Lauk" userId="47885ca8-4f06-42db-ba53-4a0074a66a52" providerId="ADAL" clId="{E3A280D2-0755-4670-8E08-19948AF7363A}" dt="2024-03-27T10:00:49.990" v="645"/>
              <pc2:cmMkLst xmlns:pc2="http://schemas.microsoft.com/office/powerpoint/2019/9/main/command">
                <pc:docMk/>
                <pc:sldMk cId="4234661442" sldId="374"/>
                <pc2:cmMk id="{E17370E0-D9BF-41A1-B2D1-7529A8E2BB2E}"/>
              </pc2:cmMkLst>
            </pc226:cmChg>
          </p:ext>
        </pc:extLst>
      </pc:sldChg>
      <pc:sldChg chg="delSp modSp add mod addCm delCm modCm">
        <pc:chgData name="Kalmer Lauk" userId="47885ca8-4f06-42db-ba53-4a0074a66a52" providerId="ADAL" clId="{E3A280D2-0755-4670-8E08-19948AF7363A}" dt="2024-04-11T06:28:52.492" v="1183"/>
        <pc:sldMkLst>
          <pc:docMk/>
          <pc:sldMk cId="4260897189" sldId="375"/>
        </pc:sldMkLst>
        <pc:spChg chg="mod">
          <ac:chgData name="Kalmer Lauk" userId="47885ca8-4f06-42db-ba53-4a0074a66a52" providerId="ADAL" clId="{E3A280D2-0755-4670-8E08-19948AF7363A}" dt="2024-03-28T08:03:15.029" v="762" actId="114"/>
          <ac:spMkLst>
            <pc:docMk/>
            <pc:sldMk cId="4260897189" sldId="375"/>
            <ac:spMk id="4" creationId="{D4D1EA14-E9D0-4FAC-8248-531EECE31996}"/>
          </ac:spMkLst>
        </pc:spChg>
        <pc:picChg chg="del">
          <ac:chgData name="Kalmer Lauk" userId="47885ca8-4f06-42db-ba53-4a0074a66a52" providerId="ADAL" clId="{E3A280D2-0755-4670-8E08-19948AF7363A}" dt="2024-03-27T10:02:06.215" v="649" actId="478"/>
          <ac:picMkLst>
            <pc:docMk/>
            <pc:sldMk cId="4260897189" sldId="375"/>
            <ac:picMk id="6" creationId="{7F39F5E5-F7BB-B41D-4B3B-72E6E21D317E}"/>
          </ac:picMkLst>
        </pc:picChg>
        <pc:picChg chg="del">
          <ac:chgData name="Kalmer Lauk" userId="47885ca8-4f06-42db-ba53-4a0074a66a52" providerId="ADAL" clId="{E3A280D2-0755-4670-8E08-19948AF7363A}" dt="2024-03-27T10:02:06.701" v="650" actId="478"/>
          <ac:picMkLst>
            <pc:docMk/>
            <pc:sldMk cId="4260897189" sldId="375"/>
            <ac:picMk id="8" creationId="{351FA7C6-DC8C-198A-F262-BF0787FEA19A}"/>
          </ac:picMkLst>
        </pc:picChg>
        <pc:picChg chg="del">
          <ac:chgData name="Kalmer Lauk" userId="47885ca8-4f06-42db-ba53-4a0074a66a52" providerId="ADAL" clId="{E3A280D2-0755-4670-8E08-19948AF7363A}" dt="2024-03-27T10:02:07.218" v="651" actId="478"/>
          <ac:picMkLst>
            <pc:docMk/>
            <pc:sldMk cId="4260897189" sldId="375"/>
            <ac:picMk id="10" creationId="{7D95C0E0-579E-10B8-22CD-FCA72A7FD8A2}"/>
          </ac:picMkLst>
        </pc:picChg>
        <pc:picChg chg="del">
          <ac:chgData name="Kalmer Lauk" userId="47885ca8-4f06-42db-ba53-4a0074a66a52" providerId="ADAL" clId="{E3A280D2-0755-4670-8E08-19948AF7363A}" dt="2024-03-27T10:02:09.454" v="653" actId="478"/>
          <ac:picMkLst>
            <pc:docMk/>
            <pc:sldMk cId="4260897189" sldId="375"/>
            <ac:picMk id="12" creationId="{6FC51357-47C6-ED83-1D6D-F01E0F465413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Kalmer Lauk" userId="47885ca8-4f06-42db-ba53-4a0074a66a52" providerId="ADAL" clId="{E3A280D2-0755-4670-8E08-19948AF7363A}" dt="2024-04-11T06:28:52.492" v="1183"/>
              <pc2:cmMkLst xmlns:pc2="http://schemas.microsoft.com/office/powerpoint/2019/9/main/command">
                <pc:docMk/>
                <pc:sldMk cId="4260897189" sldId="375"/>
                <pc2:cmMk id="{23073148-8895-48FF-A61B-C5B365F3F1FE}"/>
              </pc2:cmMkLst>
            </pc226:cmChg>
            <pc226:cmChg xmlns:pc226="http://schemas.microsoft.com/office/powerpoint/2022/06/main/command" chg="add">
              <pc226:chgData name="Kalmer Lauk" userId="47885ca8-4f06-42db-ba53-4a0074a66a52" providerId="ADAL" clId="{E3A280D2-0755-4670-8E08-19948AF7363A}" dt="2024-03-28T08:03:27.939" v="763"/>
              <pc2:cmMkLst xmlns:pc2="http://schemas.microsoft.com/office/powerpoint/2019/9/main/command">
                <pc:docMk/>
                <pc:sldMk cId="4260897189" sldId="375"/>
                <pc2:cmMk id="{1A8286B9-CF10-4B6D-9714-1D9E36908933}"/>
              </pc2:cmMkLst>
            </pc226:cmChg>
          </p:ext>
        </pc:extLst>
      </pc:sldChg>
      <pc:sldChg chg="addSp modSp new mod ord">
        <pc:chgData name="Kalmer Lauk" userId="47885ca8-4f06-42db-ba53-4a0074a66a52" providerId="ADAL" clId="{E3A280D2-0755-4670-8E08-19948AF7363A}" dt="2024-04-02T08:52:06.856" v="1099" actId="962"/>
        <pc:sldMkLst>
          <pc:docMk/>
          <pc:sldMk cId="839573539" sldId="376"/>
        </pc:sldMkLst>
        <pc:spChg chg="mod">
          <ac:chgData name="Kalmer Lauk" userId="47885ca8-4f06-42db-ba53-4a0074a66a52" providerId="ADAL" clId="{E3A280D2-0755-4670-8E08-19948AF7363A}" dt="2024-04-02T08:49:24.464" v="1087"/>
          <ac:spMkLst>
            <pc:docMk/>
            <pc:sldMk cId="839573539" sldId="376"/>
            <ac:spMk id="3" creationId="{BCADABD6-0897-8D63-E2F8-DC48FE83D23D}"/>
          </ac:spMkLst>
        </pc:spChg>
        <pc:picChg chg="add mod">
          <ac:chgData name="Kalmer Lauk" userId="47885ca8-4f06-42db-ba53-4a0074a66a52" providerId="ADAL" clId="{E3A280D2-0755-4670-8E08-19948AF7363A}" dt="2024-04-02T08:51:26.915" v="1092" actId="1076"/>
          <ac:picMkLst>
            <pc:docMk/>
            <pc:sldMk cId="839573539" sldId="376"/>
            <ac:picMk id="4" creationId="{A53AE2B5-3142-A3CE-A347-E5D867FCFA0B}"/>
          </ac:picMkLst>
        </pc:picChg>
        <pc:picChg chg="add mod">
          <ac:chgData name="Kalmer Lauk" userId="47885ca8-4f06-42db-ba53-4a0074a66a52" providerId="ADAL" clId="{E3A280D2-0755-4670-8E08-19948AF7363A}" dt="2024-04-02T08:52:06.856" v="1099" actId="962"/>
          <ac:picMkLst>
            <pc:docMk/>
            <pc:sldMk cId="839573539" sldId="376"/>
            <ac:picMk id="6" creationId="{CA7F0E87-99FA-C451-E7EC-E859CD000F22}"/>
          </ac:picMkLst>
        </pc:picChg>
      </pc:sldChg>
      <pc:sldChg chg="new del">
        <pc:chgData name="Kalmer Lauk" userId="47885ca8-4f06-42db-ba53-4a0074a66a52" providerId="ADAL" clId="{E3A280D2-0755-4670-8E08-19948AF7363A}" dt="2024-03-28T08:04:24.966" v="765" actId="680"/>
        <pc:sldMkLst>
          <pc:docMk/>
          <pc:sldMk cId="978008945" sldId="376"/>
        </pc:sldMkLst>
      </pc:sldChg>
      <pc:sldChg chg="addSp delSp modSp new mod">
        <pc:chgData name="Kalmer Lauk" userId="47885ca8-4f06-42db-ba53-4a0074a66a52" providerId="ADAL" clId="{E3A280D2-0755-4670-8E08-19948AF7363A}" dt="2024-04-02T08:48:45.286" v="1085" actId="20577"/>
        <pc:sldMkLst>
          <pc:docMk/>
          <pc:sldMk cId="1419622102" sldId="377"/>
        </pc:sldMkLst>
        <pc:spChg chg="mod">
          <ac:chgData name="Kalmer Lauk" userId="47885ca8-4f06-42db-ba53-4a0074a66a52" providerId="ADAL" clId="{E3A280D2-0755-4670-8E08-19948AF7363A}" dt="2024-03-28T08:04:36.928" v="768"/>
          <ac:spMkLst>
            <pc:docMk/>
            <pc:sldMk cId="1419622102" sldId="377"/>
            <ac:spMk id="2" creationId="{56F01594-0C85-1C39-9F99-854BED7804EA}"/>
          </ac:spMkLst>
        </pc:spChg>
        <pc:spChg chg="add mod">
          <ac:chgData name="Kalmer Lauk" userId="47885ca8-4f06-42db-ba53-4a0074a66a52" providerId="ADAL" clId="{E3A280D2-0755-4670-8E08-19948AF7363A}" dt="2024-04-02T08:45:47.856" v="925" actId="14100"/>
          <ac:spMkLst>
            <pc:docMk/>
            <pc:sldMk cId="1419622102" sldId="377"/>
            <ac:spMk id="3" creationId="{70CCAEF1-C112-4F30-1C78-07B8AA7B7F00}"/>
          </ac:spMkLst>
        </pc:spChg>
        <pc:spChg chg="del">
          <ac:chgData name="Kalmer Lauk" userId="47885ca8-4f06-42db-ba53-4a0074a66a52" providerId="ADAL" clId="{E3A280D2-0755-4670-8E08-19948AF7363A}" dt="2024-03-28T08:17:32.592" v="790" actId="478"/>
          <ac:spMkLst>
            <pc:docMk/>
            <pc:sldMk cId="1419622102" sldId="377"/>
            <ac:spMk id="3" creationId="{B6875675-BF0C-2167-10A0-D67EB1264D41}"/>
          </ac:spMkLst>
        </pc:spChg>
        <pc:spChg chg="add mod">
          <ac:chgData name="Kalmer Lauk" userId="47885ca8-4f06-42db-ba53-4a0074a66a52" providerId="ADAL" clId="{E3A280D2-0755-4670-8E08-19948AF7363A}" dt="2024-04-02T08:45:42.903" v="924" actId="14100"/>
          <ac:spMkLst>
            <pc:docMk/>
            <pc:sldMk cId="1419622102" sldId="377"/>
            <ac:spMk id="4" creationId="{69C3C24B-FB6D-4178-A688-FDBB1FC8B0C8}"/>
          </ac:spMkLst>
        </pc:spChg>
        <pc:spChg chg="del">
          <ac:chgData name="Kalmer Lauk" userId="47885ca8-4f06-42db-ba53-4a0074a66a52" providerId="ADAL" clId="{E3A280D2-0755-4670-8E08-19948AF7363A}" dt="2024-03-28T08:17:34.253" v="791" actId="478"/>
          <ac:spMkLst>
            <pc:docMk/>
            <pc:sldMk cId="1419622102" sldId="377"/>
            <ac:spMk id="4" creationId="{FF06482A-C66C-FB4B-2E57-BE4724427A69}"/>
          </ac:spMkLst>
        </pc:spChg>
        <pc:spChg chg="add mod">
          <ac:chgData name="Kalmer Lauk" userId="47885ca8-4f06-42db-ba53-4a0074a66a52" providerId="ADAL" clId="{E3A280D2-0755-4670-8E08-19948AF7363A}" dt="2024-04-02T08:48:45.286" v="1085" actId="20577"/>
          <ac:spMkLst>
            <pc:docMk/>
            <pc:sldMk cId="1419622102" sldId="377"/>
            <ac:spMk id="5" creationId="{8574D750-E6AB-7A06-2B5E-AF79057AB5DB}"/>
          </ac:spMkLst>
        </pc:spChg>
        <pc:spChg chg="add mod">
          <ac:chgData name="Kalmer Lauk" userId="47885ca8-4f06-42db-ba53-4a0074a66a52" providerId="ADAL" clId="{E3A280D2-0755-4670-8E08-19948AF7363A}" dt="2024-04-02T08:46:30.511" v="971" actId="1036"/>
          <ac:spMkLst>
            <pc:docMk/>
            <pc:sldMk cId="1419622102" sldId="377"/>
            <ac:spMk id="9" creationId="{86F4235A-2024-B16E-1779-14A446FBE80F}"/>
          </ac:spMkLst>
        </pc:spChg>
        <pc:spChg chg="add mod">
          <ac:chgData name="Kalmer Lauk" userId="47885ca8-4f06-42db-ba53-4a0074a66a52" providerId="ADAL" clId="{E3A280D2-0755-4670-8E08-19948AF7363A}" dt="2024-04-02T08:46:22.555" v="954" actId="1076"/>
          <ac:spMkLst>
            <pc:docMk/>
            <pc:sldMk cId="1419622102" sldId="377"/>
            <ac:spMk id="10" creationId="{289D2C49-166F-AB2E-8D91-0B74F81D9F01}"/>
          </ac:spMkLst>
        </pc:spChg>
        <pc:spChg chg="add del mod">
          <ac:chgData name="Kalmer Lauk" userId="47885ca8-4f06-42db-ba53-4a0074a66a52" providerId="ADAL" clId="{E3A280D2-0755-4670-8E08-19948AF7363A}" dt="2024-04-02T08:43:51.815" v="886" actId="478"/>
          <ac:spMkLst>
            <pc:docMk/>
            <pc:sldMk cId="1419622102" sldId="377"/>
            <ac:spMk id="12" creationId="{1FAC498E-F180-0C61-A9AA-632B283FF53E}"/>
          </ac:spMkLst>
        </pc:spChg>
        <pc:spChg chg="add mod">
          <ac:chgData name="Kalmer Lauk" userId="47885ca8-4f06-42db-ba53-4a0074a66a52" providerId="ADAL" clId="{E3A280D2-0755-4670-8E08-19948AF7363A}" dt="2024-04-02T08:46:26.770" v="955" actId="14100"/>
          <ac:spMkLst>
            <pc:docMk/>
            <pc:sldMk cId="1419622102" sldId="377"/>
            <ac:spMk id="13" creationId="{F3A9F606-317B-AB72-8E43-DBEB29B0F347}"/>
          </ac:spMkLst>
        </pc:spChg>
        <pc:spChg chg="add del mod">
          <ac:chgData name="Kalmer Lauk" userId="47885ca8-4f06-42db-ba53-4a0074a66a52" providerId="ADAL" clId="{E3A280D2-0755-4670-8E08-19948AF7363A}" dt="2024-04-02T08:43:52.661" v="887" actId="478"/>
          <ac:spMkLst>
            <pc:docMk/>
            <pc:sldMk cId="1419622102" sldId="377"/>
            <ac:spMk id="14" creationId="{679D8343-BED6-B49D-55EE-B813E659B3B6}"/>
          </ac:spMkLst>
        </pc:spChg>
        <pc:spChg chg="add mod">
          <ac:chgData name="Kalmer Lauk" userId="47885ca8-4f06-42db-ba53-4a0074a66a52" providerId="ADAL" clId="{E3A280D2-0755-4670-8E08-19948AF7363A}" dt="2024-04-02T08:47:30.818" v="1074" actId="20577"/>
          <ac:spMkLst>
            <pc:docMk/>
            <pc:sldMk cId="1419622102" sldId="377"/>
            <ac:spMk id="16" creationId="{E30E2E66-FEA3-C796-BD31-00922C605D7D}"/>
          </ac:spMkLst>
        </pc:spChg>
        <pc:grpChg chg="add mod">
          <ac:chgData name="Kalmer Lauk" userId="47885ca8-4f06-42db-ba53-4a0074a66a52" providerId="ADAL" clId="{E3A280D2-0755-4670-8E08-19948AF7363A}" dt="2024-03-28T08:17:50.036" v="795" actId="164"/>
          <ac:grpSpMkLst>
            <pc:docMk/>
            <pc:sldMk cId="1419622102" sldId="377"/>
            <ac:grpSpMk id="8" creationId="{58598E91-4761-A4BA-5CEE-BE423269D1DD}"/>
          </ac:grpSpMkLst>
        </pc:grpChg>
        <pc:picChg chg="add del mod">
          <ac:chgData name="Kalmer Lauk" userId="47885ca8-4f06-42db-ba53-4a0074a66a52" providerId="ADAL" clId="{E3A280D2-0755-4670-8E08-19948AF7363A}" dt="2024-04-02T08:43:23.950" v="878" actId="478"/>
          <ac:picMkLst>
            <pc:docMk/>
            <pc:sldMk cId="1419622102" sldId="377"/>
            <ac:picMk id="7" creationId="{2453AE93-8D89-95CF-31BB-5A5A0825B0C0}"/>
          </ac:picMkLst>
        </pc:picChg>
        <pc:picChg chg="add mod">
          <ac:chgData name="Kalmer Lauk" userId="47885ca8-4f06-42db-ba53-4a0074a66a52" providerId="ADAL" clId="{E3A280D2-0755-4670-8E08-19948AF7363A}" dt="2024-04-02T08:48:00.925" v="1078" actId="1076"/>
          <ac:picMkLst>
            <pc:docMk/>
            <pc:sldMk cId="1419622102" sldId="377"/>
            <ac:picMk id="11" creationId="{7AC5F858-CF9D-12D3-81F1-3D7B224934A6}"/>
          </ac:picMkLst>
        </pc:picChg>
        <pc:cxnChg chg="add mod ord">
          <ac:chgData name="Kalmer Lauk" userId="47885ca8-4f06-42db-ba53-4a0074a66a52" providerId="ADAL" clId="{E3A280D2-0755-4670-8E08-19948AF7363A}" dt="2024-04-02T08:47:55.750" v="1077" actId="170"/>
          <ac:cxnSpMkLst>
            <pc:docMk/>
            <pc:sldMk cId="1419622102" sldId="377"/>
            <ac:cxnSpMk id="8" creationId="{E7C50467-9DC3-B37F-1CDE-71F2ADB8407D}"/>
          </ac:cxnSpMkLst>
        </pc:cxnChg>
      </pc:sldChg>
      <pc:sldChg chg="add">
        <pc:chgData name="Kalmer Lauk" userId="47885ca8-4f06-42db-ba53-4a0074a66a52" providerId="ADAL" clId="{E3A280D2-0755-4670-8E08-19948AF7363A}" dt="2024-04-02T08:49:11.141" v="1086"/>
        <pc:sldMkLst>
          <pc:docMk/>
          <pc:sldMk cId="887393847" sldId="378"/>
        </pc:sldMkLst>
      </pc:sldChg>
      <pc:sldChg chg="delSp modSp mod">
        <pc:chgData name="Kalmer Lauk" userId="47885ca8-4f06-42db-ba53-4a0074a66a52" providerId="ADAL" clId="{E3A280D2-0755-4670-8E08-19948AF7363A}" dt="2024-04-11T06:26:14.309" v="1181" actId="14100"/>
        <pc:sldMkLst>
          <pc:docMk/>
          <pc:sldMk cId="3354054055" sldId="381"/>
        </pc:sldMkLst>
        <pc:spChg chg="del mod">
          <ac:chgData name="Kalmer Lauk" userId="47885ca8-4f06-42db-ba53-4a0074a66a52" providerId="ADAL" clId="{E3A280D2-0755-4670-8E08-19948AF7363A}" dt="2024-04-11T06:26:05.801" v="1179" actId="478"/>
          <ac:spMkLst>
            <pc:docMk/>
            <pc:sldMk cId="3354054055" sldId="381"/>
            <ac:spMk id="2" creationId="{4C50C4DA-14F4-FBA6-5ADC-0DA6E051B254}"/>
          </ac:spMkLst>
        </pc:spChg>
        <pc:picChg chg="mod">
          <ac:chgData name="Kalmer Lauk" userId="47885ca8-4f06-42db-ba53-4a0074a66a52" providerId="ADAL" clId="{E3A280D2-0755-4670-8E08-19948AF7363A}" dt="2024-04-11T06:26:14.309" v="1181" actId="14100"/>
          <ac:picMkLst>
            <pc:docMk/>
            <pc:sldMk cId="3354054055" sldId="381"/>
            <ac:picMk id="11" creationId="{897D701A-AD48-4771-C836-218E909C775F}"/>
          </ac:picMkLst>
        </pc:picChg>
      </pc:sldChg>
      <pc:sldChg chg="modSp mod">
        <pc:chgData name="Kalmer Lauk" userId="47885ca8-4f06-42db-ba53-4a0074a66a52" providerId="ADAL" clId="{E3A280D2-0755-4670-8E08-19948AF7363A}" dt="2024-04-04T07:06:35.385" v="1118" actId="20577"/>
        <pc:sldMkLst>
          <pc:docMk/>
          <pc:sldMk cId="2908010885" sldId="382"/>
        </pc:sldMkLst>
        <pc:spChg chg="mod">
          <ac:chgData name="Kalmer Lauk" userId="47885ca8-4f06-42db-ba53-4a0074a66a52" providerId="ADAL" clId="{E3A280D2-0755-4670-8E08-19948AF7363A}" dt="2024-04-04T07:06:04.748" v="1103" actId="113"/>
          <ac:spMkLst>
            <pc:docMk/>
            <pc:sldMk cId="2908010885" sldId="382"/>
            <ac:spMk id="2" creationId="{F8BA49DF-8863-2FEA-1C0C-7350B63159CF}"/>
          </ac:spMkLst>
        </pc:spChg>
        <pc:spChg chg="mod">
          <ac:chgData name="Kalmer Lauk" userId="47885ca8-4f06-42db-ba53-4a0074a66a52" providerId="ADAL" clId="{E3A280D2-0755-4670-8E08-19948AF7363A}" dt="2024-04-04T07:06:35.385" v="1118" actId="20577"/>
          <ac:spMkLst>
            <pc:docMk/>
            <pc:sldMk cId="2908010885" sldId="382"/>
            <ac:spMk id="3" creationId="{BCADABD6-0897-8D63-E2F8-DC48FE83D23D}"/>
          </ac:spMkLst>
        </pc:spChg>
      </pc:sldChg>
      <pc:sldChg chg="modSp new mod">
        <pc:chgData name="Kalmer Lauk" userId="47885ca8-4f06-42db-ba53-4a0074a66a52" providerId="ADAL" clId="{E3A280D2-0755-4670-8E08-19948AF7363A}" dt="2024-04-04T07:11:14.628" v="1149" actId="20577"/>
        <pc:sldMkLst>
          <pc:docMk/>
          <pc:sldMk cId="2091475556" sldId="383"/>
        </pc:sldMkLst>
        <pc:spChg chg="mod">
          <ac:chgData name="Kalmer Lauk" userId="47885ca8-4f06-42db-ba53-4a0074a66a52" providerId="ADAL" clId="{E3A280D2-0755-4670-8E08-19948AF7363A}" dt="2024-04-04T07:11:14.628" v="1149" actId="20577"/>
          <ac:spMkLst>
            <pc:docMk/>
            <pc:sldMk cId="2091475556" sldId="383"/>
            <ac:spMk id="2" creationId="{C6106848-0876-1369-00DE-759F5AB079CD}"/>
          </ac:spMkLst>
        </pc:spChg>
      </pc:sldChg>
      <pc:sldChg chg="modSp new mod">
        <pc:chgData name="Kalmer Lauk" userId="47885ca8-4f06-42db-ba53-4a0074a66a52" providerId="ADAL" clId="{E3A280D2-0755-4670-8E08-19948AF7363A}" dt="2024-04-04T07:11:57.479" v="1160" actId="20577"/>
        <pc:sldMkLst>
          <pc:docMk/>
          <pc:sldMk cId="3853294232" sldId="384"/>
        </pc:sldMkLst>
        <pc:spChg chg="mod">
          <ac:chgData name="Kalmer Lauk" userId="47885ca8-4f06-42db-ba53-4a0074a66a52" providerId="ADAL" clId="{E3A280D2-0755-4670-8E08-19948AF7363A}" dt="2024-04-04T07:11:57.479" v="1160" actId="20577"/>
          <ac:spMkLst>
            <pc:docMk/>
            <pc:sldMk cId="3853294232" sldId="384"/>
            <ac:spMk id="2" creationId="{AAB4A7EC-0B08-A537-08DB-5AEDC586BAC3}"/>
          </ac:spMkLst>
        </pc:spChg>
      </pc:sldChg>
    </pc:docChg>
  </pc:docChgLst>
  <pc:docChgLst>
    <pc:chgData name="Kalmer Lauk" userId="47885ca8-4f06-42db-ba53-4a0074a66a52" providerId="ADAL" clId="{73CC82A6-503A-4A96-8F8C-91061D627B08}"/>
    <pc:docChg chg="undo custSel modSld">
      <pc:chgData name="Kalmer Lauk" userId="47885ca8-4f06-42db-ba53-4a0074a66a52" providerId="ADAL" clId="{73CC82A6-503A-4A96-8F8C-91061D627B08}" dt="2024-06-04T11:53:14.236" v="263" actId="20577"/>
      <pc:docMkLst>
        <pc:docMk/>
      </pc:docMkLst>
      <pc:sldChg chg="modSp mod">
        <pc:chgData name="Kalmer Lauk" userId="47885ca8-4f06-42db-ba53-4a0074a66a52" providerId="ADAL" clId="{73CC82A6-503A-4A96-8F8C-91061D627B08}" dt="2024-06-04T10:42:37.117" v="257" actId="20577"/>
        <pc:sldMkLst>
          <pc:docMk/>
          <pc:sldMk cId="4103372316" sldId="352"/>
        </pc:sldMkLst>
        <pc:spChg chg="mod">
          <ac:chgData name="Kalmer Lauk" userId="47885ca8-4f06-42db-ba53-4a0074a66a52" providerId="ADAL" clId="{73CC82A6-503A-4A96-8F8C-91061D627B08}" dt="2024-06-04T10:42:37.117" v="257" actId="20577"/>
          <ac:spMkLst>
            <pc:docMk/>
            <pc:sldMk cId="4103372316" sldId="352"/>
            <ac:spMk id="4" creationId="{D4D1EA14-E9D0-4FAC-8248-531EECE31996}"/>
          </ac:spMkLst>
        </pc:spChg>
      </pc:sldChg>
      <pc:sldChg chg="modSp mod">
        <pc:chgData name="Kalmer Lauk" userId="47885ca8-4f06-42db-ba53-4a0074a66a52" providerId="ADAL" clId="{73CC82A6-503A-4A96-8F8C-91061D627B08}" dt="2024-06-04T10:35:04.794" v="96" actId="27636"/>
        <pc:sldMkLst>
          <pc:docMk/>
          <pc:sldMk cId="1175150874" sldId="373"/>
        </pc:sldMkLst>
        <pc:spChg chg="mod">
          <ac:chgData name="Kalmer Lauk" userId="47885ca8-4f06-42db-ba53-4a0074a66a52" providerId="ADAL" clId="{73CC82A6-503A-4A96-8F8C-91061D627B08}" dt="2024-06-04T10:35:04.794" v="96" actId="27636"/>
          <ac:spMkLst>
            <pc:docMk/>
            <pc:sldMk cId="1175150874" sldId="373"/>
            <ac:spMk id="2" creationId="{943C22C6-DE17-1D33-6B49-36A8BE40F5AC}"/>
          </ac:spMkLst>
        </pc:spChg>
      </pc:sldChg>
      <pc:sldChg chg="modSp mod">
        <pc:chgData name="Kalmer Lauk" userId="47885ca8-4f06-42db-ba53-4a0074a66a52" providerId="ADAL" clId="{73CC82A6-503A-4A96-8F8C-91061D627B08}" dt="2024-06-04T10:05:06.299" v="94" actId="20577"/>
        <pc:sldMkLst>
          <pc:docMk/>
          <pc:sldMk cId="4260897189" sldId="375"/>
        </pc:sldMkLst>
        <pc:spChg chg="mod">
          <ac:chgData name="Kalmer Lauk" userId="47885ca8-4f06-42db-ba53-4a0074a66a52" providerId="ADAL" clId="{73CC82A6-503A-4A96-8F8C-91061D627B08}" dt="2024-06-04T10:05:06.299" v="94" actId="20577"/>
          <ac:spMkLst>
            <pc:docMk/>
            <pc:sldMk cId="4260897189" sldId="375"/>
            <ac:spMk id="4" creationId="{D4D1EA14-E9D0-4FAC-8248-531EECE31996}"/>
          </ac:spMkLst>
        </pc:spChg>
      </pc:sldChg>
      <pc:sldChg chg="modSp mod">
        <pc:chgData name="Kalmer Lauk" userId="47885ca8-4f06-42db-ba53-4a0074a66a52" providerId="ADAL" clId="{73CC82A6-503A-4A96-8F8C-91061D627B08}" dt="2024-06-04T09:20:47.799" v="55" actId="20577"/>
        <pc:sldMkLst>
          <pc:docMk/>
          <pc:sldMk cId="839573539" sldId="376"/>
        </pc:sldMkLst>
        <pc:spChg chg="mod">
          <ac:chgData name="Kalmer Lauk" userId="47885ca8-4f06-42db-ba53-4a0074a66a52" providerId="ADAL" clId="{73CC82A6-503A-4A96-8F8C-91061D627B08}" dt="2024-06-04T09:20:47.799" v="55" actId="20577"/>
          <ac:spMkLst>
            <pc:docMk/>
            <pc:sldMk cId="839573539" sldId="376"/>
            <ac:spMk id="2" creationId="{F8BA49DF-8863-2FEA-1C0C-7350B63159CF}"/>
          </ac:spMkLst>
        </pc:spChg>
        <pc:picChg chg="mod">
          <ac:chgData name="Kalmer Lauk" userId="47885ca8-4f06-42db-ba53-4a0074a66a52" providerId="ADAL" clId="{73CC82A6-503A-4A96-8F8C-91061D627B08}" dt="2024-06-04T09:06:52.772" v="27" actId="1076"/>
          <ac:picMkLst>
            <pc:docMk/>
            <pc:sldMk cId="839573539" sldId="376"/>
            <ac:picMk id="4" creationId="{A53AE2B5-3142-A3CE-A347-E5D867FCFA0B}"/>
          </ac:picMkLst>
        </pc:picChg>
      </pc:sldChg>
      <pc:sldChg chg="modSp mod">
        <pc:chgData name="Kalmer Lauk" userId="47885ca8-4f06-42db-ba53-4a0074a66a52" providerId="ADAL" clId="{73CC82A6-503A-4A96-8F8C-91061D627B08}" dt="2024-06-04T11:37:46.482" v="262" actId="20577"/>
        <pc:sldMkLst>
          <pc:docMk/>
          <pc:sldMk cId="1419622102" sldId="377"/>
        </pc:sldMkLst>
        <pc:spChg chg="mod">
          <ac:chgData name="Kalmer Lauk" userId="47885ca8-4f06-42db-ba53-4a0074a66a52" providerId="ADAL" clId="{73CC82A6-503A-4A96-8F8C-91061D627B08}" dt="2024-06-04T11:37:46.482" v="262" actId="20577"/>
          <ac:spMkLst>
            <pc:docMk/>
            <pc:sldMk cId="1419622102" sldId="377"/>
            <ac:spMk id="5" creationId="{8574D750-E6AB-7A06-2B5E-AF79057AB5DB}"/>
          </ac:spMkLst>
        </pc:spChg>
      </pc:sldChg>
      <pc:sldChg chg="modSp mod">
        <pc:chgData name="Kalmer Lauk" userId="47885ca8-4f06-42db-ba53-4a0074a66a52" providerId="ADAL" clId="{73CC82A6-503A-4A96-8F8C-91061D627B08}" dt="2024-06-04T11:53:14.236" v="263" actId="20577"/>
        <pc:sldMkLst>
          <pc:docMk/>
          <pc:sldMk cId="116034172" sldId="379"/>
        </pc:sldMkLst>
        <pc:spChg chg="mod">
          <ac:chgData name="Kalmer Lauk" userId="47885ca8-4f06-42db-ba53-4a0074a66a52" providerId="ADAL" clId="{73CC82A6-503A-4A96-8F8C-91061D627B08}" dt="2024-06-04T11:53:14.236" v="263" actId="20577"/>
          <ac:spMkLst>
            <pc:docMk/>
            <pc:sldMk cId="116034172" sldId="379"/>
            <ac:spMk id="2" creationId="{F8BA49DF-8863-2FEA-1C0C-7350B63159CF}"/>
          </ac:spMkLst>
        </pc:spChg>
      </pc:sldChg>
      <pc:sldChg chg="modSp mod">
        <pc:chgData name="Kalmer Lauk" userId="47885ca8-4f06-42db-ba53-4a0074a66a52" providerId="ADAL" clId="{73CC82A6-503A-4A96-8F8C-91061D627B08}" dt="2024-06-04T09:42:15.872" v="63"/>
        <pc:sldMkLst>
          <pc:docMk/>
          <pc:sldMk cId="2908010885" sldId="382"/>
        </pc:sldMkLst>
        <pc:spChg chg="mod">
          <ac:chgData name="Kalmer Lauk" userId="47885ca8-4f06-42db-ba53-4a0074a66a52" providerId="ADAL" clId="{73CC82A6-503A-4A96-8F8C-91061D627B08}" dt="2024-06-04T09:42:15.872" v="63"/>
          <ac:spMkLst>
            <pc:docMk/>
            <pc:sldMk cId="2908010885" sldId="382"/>
            <ac:spMk id="2" creationId="{F8BA49DF-8863-2FEA-1C0C-7350B63159CF}"/>
          </ac:spMkLst>
        </pc:spChg>
      </pc:sldChg>
    </pc:docChg>
  </pc:docChgLst>
  <pc:docChgLst>
    <pc:chgData name="Kalmer Lauk" userId="47885ca8-4f06-42db-ba53-4a0074a66a52" providerId="ADAL" clId="{8CC2E2CF-3657-429B-B5B5-0D62F56DC405}"/>
    <pc:docChg chg="modSld sldOrd">
      <pc:chgData name="Kalmer Lauk" userId="47885ca8-4f06-42db-ba53-4a0074a66a52" providerId="ADAL" clId="{8CC2E2CF-3657-429B-B5B5-0D62F56DC405}" dt="2024-04-12T06:50:45.727" v="1"/>
      <pc:docMkLst>
        <pc:docMk/>
      </pc:docMkLst>
      <pc:sldChg chg="ord">
        <pc:chgData name="Kalmer Lauk" userId="47885ca8-4f06-42db-ba53-4a0074a66a52" providerId="ADAL" clId="{8CC2E2CF-3657-429B-B5B5-0D62F56DC405}" dt="2024-04-12T06:50:45.727" v="1"/>
        <pc:sldMkLst>
          <pc:docMk/>
          <pc:sldMk cId="4103372316" sldId="352"/>
        </pc:sldMkLst>
      </pc:sldChg>
    </pc:docChg>
  </pc:docChgLst>
  <pc:docChgLst>
    <pc:chgData name="Kalmer Lauk" userId="47885ca8-4f06-42db-ba53-4a0074a66a52" providerId="ADAL" clId="{1C4FE4BA-E201-4E77-9793-053E21CDB6D7}"/>
    <pc:docChg chg="undo custSel modSld">
      <pc:chgData name="Kalmer Lauk" userId="47885ca8-4f06-42db-ba53-4a0074a66a52" providerId="ADAL" clId="{1C4FE4BA-E201-4E77-9793-053E21CDB6D7}" dt="2024-05-29T10:18:09.065" v="143" actId="20577"/>
      <pc:docMkLst>
        <pc:docMk/>
      </pc:docMkLst>
      <pc:sldChg chg="modSp mod">
        <pc:chgData name="Kalmer Lauk" userId="47885ca8-4f06-42db-ba53-4a0074a66a52" providerId="ADAL" clId="{1C4FE4BA-E201-4E77-9793-053E21CDB6D7}" dt="2024-05-29T10:05:55.713" v="121" actId="20577"/>
        <pc:sldMkLst>
          <pc:docMk/>
          <pc:sldMk cId="114174634" sldId="338"/>
        </pc:sldMkLst>
        <pc:spChg chg="mod">
          <ac:chgData name="Kalmer Lauk" userId="47885ca8-4f06-42db-ba53-4a0074a66a52" providerId="ADAL" clId="{1C4FE4BA-E201-4E77-9793-053E21CDB6D7}" dt="2024-05-29T10:05:43.265" v="111" actId="14100"/>
          <ac:spMkLst>
            <pc:docMk/>
            <pc:sldMk cId="114174634" sldId="338"/>
            <ac:spMk id="4" creationId="{BB3D3629-D130-4B77-BF07-E9602842858A}"/>
          </ac:spMkLst>
        </pc:spChg>
        <pc:spChg chg="mod">
          <ac:chgData name="Kalmer Lauk" userId="47885ca8-4f06-42db-ba53-4a0074a66a52" providerId="ADAL" clId="{1C4FE4BA-E201-4E77-9793-053E21CDB6D7}" dt="2024-05-29T10:05:55.713" v="121" actId="20577"/>
          <ac:spMkLst>
            <pc:docMk/>
            <pc:sldMk cId="114174634" sldId="338"/>
            <ac:spMk id="6" creationId="{35510969-C277-43B6-BE02-2AB39401B0FB}"/>
          </ac:spMkLst>
        </pc:spChg>
      </pc:sldChg>
      <pc:sldChg chg="modSp mod">
        <pc:chgData name="Kalmer Lauk" userId="47885ca8-4f06-42db-ba53-4a0074a66a52" providerId="ADAL" clId="{1C4FE4BA-E201-4E77-9793-053E21CDB6D7}" dt="2024-05-29T10:12:03.671" v="142" actId="27636"/>
        <pc:sldMkLst>
          <pc:docMk/>
          <pc:sldMk cId="839573539" sldId="376"/>
        </pc:sldMkLst>
        <pc:spChg chg="mod">
          <ac:chgData name="Kalmer Lauk" userId="47885ca8-4f06-42db-ba53-4a0074a66a52" providerId="ADAL" clId="{1C4FE4BA-E201-4E77-9793-053E21CDB6D7}" dt="2024-05-29T10:12:03.671" v="142" actId="27636"/>
          <ac:spMkLst>
            <pc:docMk/>
            <pc:sldMk cId="839573539" sldId="376"/>
            <ac:spMk id="2" creationId="{F8BA49DF-8863-2FEA-1C0C-7350B63159CF}"/>
          </ac:spMkLst>
        </pc:spChg>
      </pc:sldChg>
      <pc:sldChg chg="modSp mod">
        <pc:chgData name="Kalmer Lauk" userId="47885ca8-4f06-42db-ba53-4a0074a66a52" providerId="ADAL" clId="{1C4FE4BA-E201-4E77-9793-053E21CDB6D7}" dt="2024-05-29T10:18:09.065" v="143" actId="20577"/>
        <pc:sldMkLst>
          <pc:docMk/>
          <pc:sldMk cId="1419622102" sldId="377"/>
        </pc:sldMkLst>
        <pc:spChg chg="mod">
          <ac:chgData name="Kalmer Lauk" userId="47885ca8-4f06-42db-ba53-4a0074a66a52" providerId="ADAL" clId="{1C4FE4BA-E201-4E77-9793-053E21CDB6D7}" dt="2024-05-29T10:18:09.065" v="143" actId="20577"/>
          <ac:spMkLst>
            <pc:docMk/>
            <pc:sldMk cId="1419622102" sldId="377"/>
            <ac:spMk id="10" creationId="{289D2C49-166F-AB2E-8D91-0B74F81D9F0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887E2B-8AFD-4BCB-B875-5229202892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FBEE3E-A4E3-4455-B8D2-E4760E485A6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ADCC6-2549-4D29-A0B4-CE6744DA56D1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396165-1E44-45C1-80DC-25FFA7388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92C676-0707-4705-8398-B7485B3785D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808A2-F349-460B-8AD1-2AAC76DFDCF9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57302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4714BD-3ED6-4E20-9AB8-302D721AA800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D32F7-79CD-4EC9-A53B-F009251E6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892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324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kst ja pealkiri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1009395-5E32-498B-83EC-1748C1226928}"/>
              </a:ext>
            </a:extLst>
          </p:cNvPr>
          <p:cNvSpPr/>
          <p:nvPr userDrawn="1"/>
        </p:nvSpPr>
        <p:spPr>
          <a:xfrm rot="20700000">
            <a:off x="3172067" y="23192"/>
            <a:ext cx="11229975" cy="862214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F8FC2C-7D6D-4B22-83F1-D8F3BBA6629B}"/>
              </a:ext>
            </a:extLst>
          </p:cNvPr>
          <p:cNvSpPr/>
          <p:nvPr userDrawn="1"/>
        </p:nvSpPr>
        <p:spPr>
          <a:xfrm rot="20700000">
            <a:off x="3353042" y="-281608"/>
            <a:ext cx="11229975" cy="86221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34CD633-8902-4781-8DBE-A3B40FA63D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86226" y="1757737"/>
            <a:ext cx="6724650" cy="789520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rgbClr val="2C5697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BF13350-F3CD-4315-BECA-5B7F7F4F5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86225" y="2956708"/>
            <a:ext cx="6724650" cy="359649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922385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kst ja pealkiri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ACA9FA-105D-4707-80BF-621478F89373}"/>
              </a:ext>
            </a:extLst>
          </p:cNvPr>
          <p:cNvSpPr/>
          <p:nvPr userDrawn="1"/>
        </p:nvSpPr>
        <p:spPr>
          <a:xfrm rot="900000">
            <a:off x="-919117" y="-142057"/>
            <a:ext cx="8879026" cy="8521037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D0EF09-159B-4598-B3A0-B720F3309C1E}"/>
              </a:ext>
            </a:extLst>
          </p:cNvPr>
          <p:cNvSpPr/>
          <p:nvPr userDrawn="1"/>
        </p:nvSpPr>
        <p:spPr>
          <a:xfrm rot="900000">
            <a:off x="-1014367" y="-351605"/>
            <a:ext cx="8879026" cy="8521037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34CD633-8902-4781-8DBE-A3B40FA63D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1024312"/>
            <a:ext cx="6724650" cy="789520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BF13350-F3CD-4315-BECA-5B7F7F4F5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2237196"/>
            <a:ext cx="6724650" cy="4296954"/>
          </a:xfrm>
          <a:custGeom>
            <a:avLst/>
            <a:gdLst>
              <a:gd name="connsiteX0" fmla="*/ 0 w 6724650"/>
              <a:gd name="connsiteY0" fmla="*/ 0 h 4296954"/>
              <a:gd name="connsiteX1" fmla="*/ 6724650 w 6724650"/>
              <a:gd name="connsiteY1" fmla="*/ 0 h 4296954"/>
              <a:gd name="connsiteX2" fmla="*/ 6724650 w 6724650"/>
              <a:gd name="connsiteY2" fmla="*/ 4296954 h 4296954"/>
              <a:gd name="connsiteX3" fmla="*/ 0 w 6724650"/>
              <a:gd name="connsiteY3" fmla="*/ 4296954 h 4296954"/>
              <a:gd name="connsiteX4" fmla="*/ 0 w 6724650"/>
              <a:gd name="connsiteY4" fmla="*/ 0 h 4296954"/>
              <a:gd name="connsiteX0" fmla="*/ 0 w 6724650"/>
              <a:gd name="connsiteY0" fmla="*/ 0 h 4296954"/>
              <a:gd name="connsiteX1" fmla="*/ 6724650 w 6724650"/>
              <a:gd name="connsiteY1" fmla="*/ 0 h 4296954"/>
              <a:gd name="connsiteX2" fmla="*/ 5476875 w 6724650"/>
              <a:gd name="connsiteY2" fmla="*/ 4287429 h 4296954"/>
              <a:gd name="connsiteX3" fmla="*/ 0 w 6724650"/>
              <a:gd name="connsiteY3" fmla="*/ 4296954 h 4296954"/>
              <a:gd name="connsiteX4" fmla="*/ 0 w 6724650"/>
              <a:gd name="connsiteY4" fmla="*/ 0 h 429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24650" h="4296954">
                <a:moveTo>
                  <a:pt x="0" y="0"/>
                </a:moveTo>
                <a:lnTo>
                  <a:pt x="6724650" y="0"/>
                </a:lnTo>
                <a:lnTo>
                  <a:pt x="5476875" y="4287429"/>
                </a:lnTo>
                <a:lnTo>
                  <a:pt x="0" y="4296954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995659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has le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820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49598EE-AADB-4ECB-8553-55873FB85B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7866413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rgbClr val="2C5697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0DBB588-74A2-4333-9966-CD01592E3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866413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F09940-0FE8-4274-9857-E00989AD286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972550" y="481387"/>
            <a:ext cx="3219450" cy="245745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B28C8A09-D796-4A3C-8188-BCF9112AB04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972550" y="3657600"/>
            <a:ext cx="3219450" cy="245745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8182EB-E495-4E71-B6B7-3588B130FB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895806" y="3028949"/>
            <a:ext cx="3172370" cy="514351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 dirty="0"/>
              <a:t>Pildiallkiri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BAC6F3C-3533-40A8-9B02-975AF75F4D4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95806" y="6181724"/>
            <a:ext cx="3172370" cy="514351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 dirty="0"/>
              <a:t>Pildiallkiri</a:t>
            </a:r>
          </a:p>
        </p:txBody>
      </p:sp>
    </p:spTree>
    <p:extLst>
      <p:ext uri="{BB962C8B-B14F-4D97-AF65-F5344CB8AC3E}">
        <p14:creationId xmlns:p14="http://schemas.microsoft.com/office/powerpoint/2010/main" val="584781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49598EE-AADB-4ECB-8553-55873FB85B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10312400" cy="65208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rgbClr val="2C5697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0DBB588-74A2-4333-9966-CD01592E3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295400"/>
            <a:ext cx="10312400" cy="2565400"/>
          </a:xfrm>
        </p:spPr>
        <p:txBody>
          <a:bodyPr numCol="1">
            <a:normAutofit/>
          </a:bodyPr>
          <a:lstStyle>
            <a:lvl1pPr marL="0" indent="0" algn="l">
              <a:buNone/>
              <a:defRPr sz="1800"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t-EE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F09940-0FE8-4274-9857-E00989AD286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50220" y="4003303"/>
            <a:ext cx="2998990" cy="228917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8182EB-E495-4E71-B6B7-3588B130FB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0682" y="6346870"/>
            <a:ext cx="3108528" cy="43969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 dirty="0"/>
              <a:t>Pildiallkiri</a:t>
            </a:r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CB86A5B3-6E92-4B59-9D55-7A8D42C0EC8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97011" y="4003303"/>
            <a:ext cx="2998990" cy="228917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070FEFAB-534B-498E-95A1-AE71879DB0A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87473" y="6346870"/>
            <a:ext cx="3108528" cy="43969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 dirty="0"/>
              <a:t>Pildiallkiri</a:t>
            </a:r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56A9D702-BF2C-4462-90C5-DC01040D5E3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284470" y="4003303"/>
            <a:ext cx="2998990" cy="228917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CA965D87-3B18-4F40-9DAE-113938E2180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74932" y="6346870"/>
            <a:ext cx="3108528" cy="43969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 dirty="0"/>
              <a:t>Pildiallkiri</a:t>
            </a:r>
          </a:p>
        </p:txBody>
      </p:sp>
    </p:spTree>
    <p:extLst>
      <p:ext uri="{BB962C8B-B14F-4D97-AF65-F5344CB8AC3E}">
        <p14:creationId xmlns:p14="http://schemas.microsoft.com/office/powerpoint/2010/main" val="3831358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ga ava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7523" y="-263937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7401391-FB67-4455-BE0F-970C3BFBC2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44306" y="918442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30449B40-72BA-4112-A628-BC6EEF259B8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784850" cy="708025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 dirty="0"/>
              <a:t>Pealkiri</a:t>
            </a:r>
            <a:endParaRPr lang="en-US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AC08C361-E40A-4041-8398-5547284A28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21474" y="4763089"/>
            <a:ext cx="3286055" cy="956393"/>
          </a:xfrm>
        </p:spPr>
        <p:txBody>
          <a:bodyPr>
            <a:normAutofit/>
          </a:bodyPr>
          <a:lstStyle>
            <a:lvl1pPr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dirty="0"/>
              <a:t>Eesnimi Perekonnanimi</a:t>
            </a:r>
            <a:endParaRPr lang="en-US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F58A236-967C-4F91-92B1-BF18BD726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1474" y="5719482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dirty="0"/>
              <a:t>Amet</a:t>
            </a:r>
          </a:p>
          <a:p>
            <a:pPr lvl="0"/>
            <a:r>
              <a:rPr lang="et-EE" dirty="0"/>
              <a:t>Aeg</a:t>
            </a:r>
            <a:endParaRPr lang="en-US" dirty="0"/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B4B3BCC8-86E6-4E45-A814-083B18FA300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-11595" y="3482836"/>
            <a:ext cx="2563053" cy="3380962"/>
          </a:xfrm>
          <a:custGeom>
            <a:avLst/>
            <a:gdLst>
              <a:gd name="connsiteX0" fmla="*/ 0 w 2333625"/>
              <a:gd name="connsiteY0" fmla="*/ 0 h 3067050"/>
              <a:gd name="connsiteX1" fmla="*/ 2333625 w 2333625"/>
              <a:gd name="connsiteY1" fmla="*/ 0 h 3067050"/>
              <a:gd name="connsiteX2" fmla="*/ 2333625 w 2333625"/>
              <a:gd name="connsiteY2" fmla="*/ 3067050 h 3067050"/>
              <a:gd name="connsiteX3" fmla="*/ 0 w 2333625"/>
              <a:gd name="connsiteY3" fmla="*/ 3067050 h 3067050"/>
              <a:gd name="connsiteX4" fmla="*/ 0 w 2333625"/>
              <a:gd name="connsiteY4" fmla="*/ 0 h 3067050"/>
              <a:gd name="connsiteX0" fmla="*/ 0 w 2657475"/>
              <a:gd name="connsiteY0" fmla="*/ 0 h 3067050"/>
              <a:gd name="connsiteX1" fmla="*/ 2657475 w 2657475"/>
              <a:gd name="connsiteY1" fmla="*/ 333375 h 3067050"/>
              <a:gd name="connsiteX2" fmla="*/ 2333625 w 2657475"/>
              <a:gd name="connsiteY2" fmla="*/ 3067050 h 3067050"/>
              <a:gd name="connsiteX3" fmla="*/ 0 w 2657475"/>
              <a:gd name="connsiteY3" fmla="*/ 3067050 h 3067050"/>
              <a:gd name="connsiteX4" fmla="*/ 0 w 2657475"/>
              <a:gd name="connsiteY4" fmla="*/ 0 h 3067050"/>
              <a:gd name="connsiteX0" fmla="*/ 0 w 2657475"/>
              <a:gd name="connsiteY0" fmla="*/ 0 h 3086100"/>
              <a:gd name="connsiteX1" fmla="*/ 2657475 w 2657475"/>
              <a:gd name="connsiteY1" fmla="*/ 333375 h 3086100"/>
              <a:gd name="connsiteX2" fmla="*/ 1895475 w 2657475"/>
              <a:gd name="connsiteY2" fmla="*/ 3086100 h 3086100"/>
              <a:gd name="connsiteX3" fmla="*/ 0 w 2657475"/>
              <a:gd name="connsiteY3" fmla="*/ 3067050 h 3086100"/>
              <a:gd name="connsiteX4" fmla="*/ 0 w 2657475"/>
              <a:gd name="connsiteY4" fmla="*/ 0 h 3086100"/>
              <a:gd name="connsiteX0" fmla="*/ 0 w 2695575"/>
              <a:gd name="connsiteY0" fmla="*/ 0 h 3467100"/>
              <a:gd name="connsiteX1" fmla="*/ 2695575 w 2695575"/>
              <a:gd name="connsiteY1" fmla="*/ 714375 h 3467100"/>
              <a:gd name="connsiteX2" fmla="*/ 1933575 w 2695575"/>
              <a:gd name="connsiteY2" fmla="*/ 3467100 h 3467100"/>
              <a:gd name="connsiteX3" fmla="*/ 38100 w 2695575"/>
              <a:gd name="connsiteY3" fmla="*/ 3448050 h 3467100"/>
              <a:gd name="connsiteX4" fmla="*/ 0 w 2695575"/>
              <a:gd name="connsiteY4" fmla="*/ 0 h 3467100"/>
              <a:gd name="connsiteX0" fmla="*/ 0 w 2682323"/>
              <a:gd name="connsiteY0" fmla="*/ 0 h 3447222"/>
              <a:gd name="connsiteX1" fmla="*/ 2682323 w 2682323"/>
              <a:gd name="connsiteY1" fmla="*/ 694497 h 3447222"/>
              <a:gd name="connsiteX2" fmla="*/ 1920323 w 2682323"/>
              <a:gd name="connsiteY2" fmla="*/ 3447222 h 3447222"/>
              <a:gd name="connsiteX3" fmla="*/ 24848 w 2682323"/>
              <a:gd name="connsiteY3" fmla="*/ 3428172 h 3447222"/>
              <a:gd name="connsiteX4" fmla="*/ 0 w 2682323"/>
              <a:gd name="connsiteY4" fmla="*/ 0 h 3447222"/>
              <a:gd name="connsiteX0" fmla="*/ 0 w 2682323"/>
              <a:gd name="connsiteY0" fmla="*/ 0 h 3447222"/>
              <a:gd name="connsiteX1" fmla="*/ 2682323 w 2682323"/>
              <a:gd name="connsiteY1" fmla="*/ 694497 h 3447222"/>
              <a:gd name="connsiteX2" fmla="*/ 1960079 w 2682323"/>
              <a:gd name="connsiteY2" fmla="*/ 3447222 h 3447222"/>
              <a:gd name="connsiteX3" fmla="*/ 24848 w 2682323"/>
              <a:gd name="connsiteY3" fmla="*/ 3428172 h 3447222"/>
              <a:gd name="connsiteX4" fmla="*/ 0 w 2682323"/>
              <a:gd name="connsiteY4" fmla="*/ 0 h 3447222"/>
              <a:gd name="connsiteX0" fmla="*/ 0 w 2642566"/>
              <a:gd name="connsiteY0" fmla="*/ 0 h 3447222"/>
              <a:gd name="connsiteX1" fmla="*/ 2642566 w 2642566"/>
              <a:gd name="connsiteY1" fmla="*/ 740880 h 3447222"/>
              <a:gd name="connsiteX2" fmla="*/ 1960079 w 2642566"/>
              <a:gd name="connsiteY2" fmla="*/ 3447222 h 3447222"/>
              <a:gd name="connsiteX3" fmla="*/ 24848 w 2642566"/>
              <a:gd name="connsiteY3" fmla="*/ 3428172 h 3447222"/>
              <a:gd name="connsiteX4" fmla="*/ 0 w 2642566"/>
              <a:gd name="connsiteY4" fmla="*/ 0 h 3447222"/>
              <a:gd name="connsiteX0" fmla="*/ 0 w 2576306"/>
              <a:gd name="connsiteY0" fmla="*/ 0 h 3447222"/>
              <a:gd name="connsiteX1" fmla="*/ 2576306 w 2576306"/>
              <a:gd name="connsiteY1" fmla="*/ 721001 h 3447222"/>
              <a:gd name="connsiteX2" fmla="*/ 1960079 w 2576306"/>
              <a:gd name="connsiteY2" fmla="*/ 3447222 h 3447222"/>
              <a:gd name="connsiteX3" fmla="*/ 24848 w 2576306"/>
              <a:gd name="connsiteY3" fmla="*/ 3428172 h 3447222"/>
              <a:gd name="connsiteX4" fmla="*/ 0 w 2576306"/>
              <a:gd name="connsiteY4" fmla="*/ 0 h 3447222"/>
              <a:gd name="connsiteX0" fmla="*/ 0 w 2563053"/>
              <a:gd name="connsiteY0" fmla="*/ 0 h 3394214"/>
              <a:gd name="connsiteX1" fmla="*/ 2563053 w 2563053"/>
              <a:gd name="connsiteY1" fmla="*/ 667993 h 3394214"/>
              <a:gd name="connsiteX2" fmla="*/ 1946826 w 2563053"/>
              <a:gd name="connsiteY2" fmla="*/ 3394214 h 3394214"/>
              <a:gd name="connsiteX3" fmla="*/ 11595 w 2563053"/>
              <a:gd name="connsiteY3" fmla="*/ 3375164 h 3394214"/>
              <a:gd name="connsiteX4" fmla="*/ 0 w 2563053"/>
              <a:gd name="connsiteY4" fmla="*/ 0 h 3394214"/>
              <a:gd name="connsiteX0" fmla="*/ 0 w 2563053"/>
              <a:gd name="connsiteY0" fmla="*/ 0 h 3380962"/>
              <a:gd name="connsiteX1" fmla="*/ 2563053 w 2563053"/>
              <a:gd name="connsiteY1" fmla="*/ 667993 h 3380962"/>
              <a:gd name="connsiteX2" fmla="*/ 1847435 w 2563053"/>
              <a:gd name="connsiteY2" fmla="*/ 3380962 h 3380962"/>
              <a:gd name="connsiteX3" fmla="*/ 11595 w 2563053"/>
              <a:gd name="connsiteY3" fmla="*/ 3375164 h 3380962"/>
              <a:gd name="connsiteX4" fmla="*/ 0 w 2563053"/>
              <a:gd name="connsiteY4" fmla="*/ 0 h 338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3053" h="3380962">
                <a:moveTo>
                  <a:pt x="0" y="0"/>
                </a:moveTo>
                <a:lnTo>
                  <a:pt x="2563053" y="667993"/>
                </a:lnTo>
                <a:lnTo>
                  <a:pt x="1847435" y="3380962"/>
                </a:lnTo>
                <a:lnTo>
                  <a:pt x="11595" y="3375164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2">
                    <a:lumMod val="9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13727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ldiga ava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7523" y="-263937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7401391-FB67-4455-BE0F-970C3BFBC2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44306" y="918442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9415CD-0316-4559-9889-A69F61288D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594348" cy="1743824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 dirty="0"/>
              <a:t>Pealkiri</a:t>
            </a:r>
            <a:endParaRPr lang="en-US" dirty="0"/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9A32B746-86DE-4B2F-8752-55A52E825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2781" y="4500125"/>
            <a:ext cx="3286055" cy="956393"/>
          </a:xfrm>
        </p:spPr>
        <p:txBody>
          <a:bodyPr>
            <a:normAutofit/>
          </a:bodyPr>
          <a:lstStyle>
            <a:lvl1pPr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dirty="0"/>
              <a:t>Eesnimi Perekonnanimi</a:t>
            </a:r>
            <a:endParaRPr lang="en-US" dirty="0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5644C047-474C-4857-8173-9E1B36D751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2781" y="5456518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dirty="0"/>
              <a:t>Amet</a:t>
            </a:r>
          </a:p>
          <a:p>
            <a:pPr lvl="0"/>
            <a:r>
              <a:rPr lang="et-EE" dirty="0"/>
              <a:t>Aeg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3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rgbClr val="1B365D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r>
              <a:rPr lang="et-EE" dirty="0"/>
              <a:t>Nimi </a:t>
            </a:r>
            <a:r>
              <a:rPr lang="et-EE" dirty="0" err="1"/>
              <a:t>Nimi</a:t>
            </a:r>
            <a:endParaRPr lang="et-EE" dirty="0"/>
          </a:p>
          <a:p>
            <a:pPr lvl="0"/>
            <a:r>
              <a:rPr lang="et-EE" dirty="0"/>
              <a:t>Muu lisainfo</a:t>
            </a:r>
            <a:endParaRPr lang="en-US" dirty="0"/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 dirty="0"/>
              <a:t>ESITLUSE PEALKIRI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351962A-E19E-4AB3-92EB-A0A2FDF254B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912225" y="2800349"/>
            <a:ext cx="3279775" cy="4124325"/>
          </a:xfrm>
          <a:custGeom>
            <a:avLst/>
            <a:gdLst>
              <a:gd name="connsiteX0" fmla="*/ 0 w 3279775"/>
              <a:gd name="connsiteY0" fmla="*/ 0 h 3257550"/>
              <a:gd name="connsiteX1" fmla="*/ 3279775 w 3279775"/>
              <a:gd name="connsiteY1" fmla="*/ 0 h 3257550"/>
              <a:gd name="connsiteX2" fmla="*/ 3279775 w 3279775"/>
              <a:gd name="connsiteY2" fmla="*/ 3257550 h 3257550"/>
              <a:gd name="connsiteX3" fmla="*/ 0 w 3279775"/>
              <a:gd name="connsiteY3" fmla="*/ 3257550 h 3257550"/>
              <a:gd name="connsiteX4" fmla="*/ 0 w 3279775"/>
              <a:gd name="connsiteY4" fmla="*/ 0 h 3257550"/>
              <a:gd name="connsiteX0" fmla="*/ 0 w 3279775"/>
              <a:gd name="connsiteY0" fmla="*/ 866775 h 4124325"/>
              <a:gd name="connsiteX1" fmla="*/ 3270250 w 3279775"/>
              <a:gd name="connsiteY1" fmla="*/ 0 h 4124325"/>
              <a:gd name="connsiteX2" fmla="*/ 3279775 w 3279775"/>
              <a:gd name="connsiteY2" fmla="*/ 4124325 h 4124325"/>
              <a:gd name="connsiteX3" fmla="*/ 0 w 3279775"/>
              <a:gd name="connsiteY3" fmla="*/ 4124325 h 4124325"/>
              <a:gd name="connsiteX4" fmla="*/ 0 w 3279775"/>
              <a:gd name="connsiteY4" fmla="*/ 866775 h 4124325"/>
              <a:gd name="connsiteX0" fmla="*/ 0 w 3279775"/>
              <a:gd name="connsiteY0" fmla="*/ 866775 h 4124325"/>
              <a:gd name="connsiteX1" fmla="*/ 3270250 w 3279775"/>
              <a:gd name="connsiteY1" fmla="*/ 0 h 4124325"/>
              <a:gd name="connsiteX2" fmla="*/ 3279775 w 3279775"/>
              <a:gd name="connsiteY2" fmla="*/ 4124325 h 4124325"/>
              <a:gd name="connsiteX3" fmla="*/ 866775 w 3279775"/>
              <a:gd name="connsiteY3" fmla="*/ 4105275 h 4124325"/>
              <a:gd name="connsiteX4" fmla="*/ 0 w 3279775"/>
              <a:gd name="connsiteY4" fmla="*/ 866775 h 4124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9775" h="4124325">
                <a:moveTo>
                  <a:pt x="0" y="866775"/>
                </a:moveTo>
                <a:lnTo>
                  <a:pt x="3270250" y="0"/>
                </a:lnTo>
                <a:lnTo>
                  <a:pt x="3279775" y="4124325"/>
                </a:lnTo>
                <a:lnTo>
                  <a:pt x="866775" y="4105275"/>
                </a:lnTo>
                <a:lnTo>
                  <a:pt x="0" y="866775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2">
                    <a:lumMod val="9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10566307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ldislaid vähese tesktig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A794CC4-2906-4034-A13D-C4FFF573A900}"/>
              </a:ext>
            </a:extLst>
          </p:cNvPr>
          <p:cNvGrpSpPr/>
          <p:nvPr userDrawn="1"/>
        </p:nvGrpSpPr>
        <p:grpSpPr>
          <a:xfrm>
            <a:off x="-669885" y="3439850"/>
            <a:ext cx="6801440" cy="4581969"/>
            <a:chOff x="-669885" y="3439850"/>
            <a:chExt cx="6801440" cy="458196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73F318B-ED26-0D18-28B8-CD1FE48B20A1}"/>
                </a:ext>
              </a:extLst>
            </p:cNvPr>
            <p:cNvSpPr/>
            <p:nvPr userDrawn="1"/>
          </p:nvSpPr>
          <p:spPr>
            <a:xfrm rot="20700000">
              <a:off x="-669885" y="3439850"/>
              <a:ext cx="3445922" cy="4581969"/>
            </a:xfrm>
            <a:prstGeom prst="rect">
              <a:avLst/>
            </a:prstGeom>
            <a:solidFill>
              <a:srgbClr val="233E6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61E4C92-C69F-E6E0-E625-5235BBC90C1F}"/>
                </a:ext>
              </a:extLst>
            </p:cNvPr>
            <p:cNvSpPr/>
            <p:nvPr userDrawn="1"/>
          </p:nvSpPr>
          <p:spPr>
            <a:xfrm rot="900000">
              <a:off x="75062" y="4721191"/>
              <a:ext cx="6056493" cy="3017368"/>
            </a:xfrm>
            <a:prstGeom prst="rect">
              <a:avLst/>
            </a:prstGeom>
            <a:solidFill>
              <a:srgbClr val="2C569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AADEA12-7B6B-4CF4-82FB-13592781EAA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119381"/>
            <a:ext cx="4292600" cy="77134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 dirty="0"/>
              <a:t>PEALKIRI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E425ADD-58A8-4A9D-987C-0FC7666E89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718050" cy="984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177346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9898AE5-E231-49AA-A00B-DA7976B9E0C3}"/>
              </a:ext>
            </a:extLst>
          </p:cNvPr>
          <p:cNvGrpSpPr/>
          <p:nvPr userDrawn="1"/>
        </p:nvGrpSpPr>
        <p:grpSpPr>
          <a:xfrm>
            <a:off x="-669885" y="3439850"/>
            <a:ext cx="6801440" cy="4581969"/>
            <a:chOff x="-669885" y="3439850"/>
            <a:chExt cx="6801440" cy="45819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83EC757-DDDE-4B6B-A8CD-876BC380EB3A}"/>
                </a:ext>
              </a:extLst>
            </p:cNvPr>
            <p:cNvSpPr/>
            <p:nvPr userDrawn="1"/>
          </p:nvSpPr>
          <p:spPr>
            <a:xfrm rot="20700000">
              <a:off x="-669885" y="3439850"/>
              <a:ext cx="3445922" cy="4581969"/>
            </a:xfrm>
            <a:prstGeom prst="rect">
              <a:avLst/>
            </a:prstGeom>
            <a:solidFill>
              <a:srgbClr val="233E6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Font typeface="Arial" panose="020B0604020202020204" pitchFamily="34" charset="0"/>
                <a:buNone/>
              </a:pPr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C852BA5-7E01-4FFA-BBE4-6980F703881F}"/>
                </a:ext>
              </a:extLst>
            </p:cNvPr>
            <p:cNvSpPr/>
            <p:nvPr userDrawn="1"/>
          </p:nvSpPr>
          <p:spPr>
            <a:xfrm rot="900000">
              <a:off x="75062" y="4721191"/>
              <a:ext cx="6056493" cy="3017368"/>
            </a:xfrm>
            <a:prstGeom prst="rect">
              <a:avLst/>
            </a:prstGeom>
            <a:solidFill>
              <a:srgbClr val="2C569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Font typeface="Arial" panose="020B0604020202020204" pitchFamily="34" charset="0"/>
                <a:buNone/>
              </a:pPr>
              <a:endParaRPr lang="en-US"/>
            </a:p>
          </p:txBody>
        </p:sp>
      </p:grp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C1608F84-7975-41ED-97FD-215775B5ADD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119381"/>
            <a:ext cx="4292600" cy="771343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 dirty="0"/>
              <a:t>PEALKIRI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4FF16B50-0649-4A1D-BDD5-EC0A4955B8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718050" cy="9842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1700481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33" y="3748382"/>
            <a:ext cx="1257241" cy="127191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Väike pealkiri</a:t>
            </a:r>
          </a:p>
        </p:txBody>
      </p:sp>
    </p:spTree>
    <p:extLst>
      <p:ext uri="{BB962C8B-B14F-4D97-AF65-F5344CB8AC3E}">
        <p14:creationId xmlns:p14="http://schemas.microsoft.com/office/powerpoint/2010/main" val="1660373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D640AE2-E8BB-40F1-99B5-4895BE2CFCF5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60EB5A-7D71-457B-A0D2-C02A464EA440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9B16D9-B5CA-46DE-A24A-5F712F7D5A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dirty="0"/>
              <a:t>Tekst</a:t>
            </a:r>
            <a:endParaRPr lang="en-US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8453D854-6F0F-43D9-8BD2-D23BAD1318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67952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530022"/>
            <a:ext cx="1257241" cy="127191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86882" y="-544541"/>
            <a:ext cx="4967571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D1BC5AA-7864-46DF-9514-F8616555C87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9286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3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660650"/>
            <a:ext cx="6734175" cy="3765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895980"/>
            <a:ext cx="6045200" cy="1271917"/>
          </a:xfrm>
          <a:prstGeom prst="rect">
            <a:avLst/>
          </a:prstGeo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908A2971-BB2D-4960-941E-E718D60943F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2362294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A87F3615-2C02-44A5-8EEE-35B635ACA24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465131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457111" y="-621947"/>
            <a:ext cx="6504525" cy="7750046"/>
          </a:xfrm>
          <a:custGeom>
            <a:avLst/>
            <a:gdLst>
              <a:gd name="connsiteX0" fmla="*/ 0 w 6990745"/>
              <a:gd name="connsiteY0" fmla="*/ 0 h 8068473"/>
              <a:gd name="connsiteX1" fmla="*/ 6990745 w 6990745"/>
              <a:gd name="connsiteY1" fmla="*/ 0 h 8068473"/>
              <a:gd name="connsiteX2" fmla="*/ 6990745 w 6990745"/>
              <a:gd name="connsiteY2" fmla="*/ 8068473 h 8068473"/>
              <a:gd name="connsiteX3" fmla="*/ 0 w 6990745"/>
              <a:gd name="connsiteY3" fmla="*/ 8068473 h 8068473"/>
              <a:gd name="connsiteX4" fmla="*/ 0 w 6990745"/>
              <a:gd name="connsiteY4" fmla="*/ 0 h 8068473"/>
              <a:gd name="connsiteX0" fmla="*/ 0 w 6990745"/>
              <a:gd name="connsiteY0" fmla="*/ 0 h 8068473"/>
              <a:gd name="connsiteX1" fmla="*/ 6990119 w 6990745"/>
              <a:gd name="connsiteY1" fmla="*/ 1548011 h 8068473"/>
              <a:gd name="connsiteX2" fmla="*/ 6990745 w 6990745"/>
              <a:gd name="connsiteY2" fmla="*/ 8068473 h 8068473"/>
              <a:gd name="connsiteX3" fmla="*/ 0 w 6990745"/>
              <a:gd name="connsiteY3" fmla="*/ 8068473 h 8068473"/>
              <a:gd name="connsiteX4" fmla="*/ 0 w 6990745"/>
              <a:gd name="connsiteY4" fmla="*/ 0 h 8068473"/>
              <a:gd name="connsiteX0" fmla="*/ 2506001 w 6990745"/>
              <a:gd name="connsiteY0" fmla="*/ 0 h 7742128"/>
              <a:gd name="connsiteX1" fmla="*/ 6990119 w 6990745"/>
              <a:gd name="connsiteY1" fmla="*/ 1221666 h 7742128"/>
              <a:gd name="connsiteX2" fmla="*/ 6990745 w 6990745"/>
              <a:gd name="connsiteY2" fmla="*/ 7742128 h 7742128"/>
              <a:gd name="connsiteX3" fmla="*/ 0 w 6990745"/>
              <a:gd name="connsiteY3" fmla="*/ 7742128 h 7742128"/>
              <a:gd name="connsiteX4" fmla="*/ 2506001 w 6990745"/>
              <a:gd name="connsiteY4" fmla="*/ 0 h 7742128"/>
              <a:gd name="connsiteX0" fmla="*/ 2226201 w 6710945"/>
              <a:gd name="connsiteY0" fmla="*/ 0 h 7742128"/>
              <a:gd name="connsiteX1" fmla="*/ 6710319 w 6710945"/>
              <a:gd name="connsiteY1" fmla="*/ 1221666 h 7742128"/>
              <a:gd name="connsiteX2" fmla="*/ 6710945 w 6710945"/>
              <a:gd name="connsiteY2" fmla="*/ 7742128 h 7742128"/>
              <a:gd name="connsiteX3" fmla="*/ 0 w 6710945"/>
              <a:gd name="connsiteY3" fmla="*/ 7728351 h 7742128"/>
              <a:gd name="connsiteX4" fmla="*/ 2226201 w 6710945"/>
              <a:gd name="connsiteY4" fmla="*/ 0 h 7742128"/>
              <a:gd name="connsiteX0" fmla="*/ 2226201 w 6710945"/>
              <a:gd name="connsiteY0" fmla="*/ 0 h 7747745"/>
              <a:gd name="connsiteX1" fmla="*/ 6710319 w 6710945"/>
              <a:gd name="connsiteY1" fmla="*/ 1221666 h 7747745"/>
              <a:gd name="connsiteX2" fmla="*/ 6710945 w 6710945"/>
              <a:gd name="connsiteY2" fmla="*/ 7742128 h 7747745"/>
              <a:gd name="connsiteX3" fmla="*/ 1775416 w 6710945"/>
              <a:gd name="connsiteY3" fmla="*/ 7747745 h 7747745"/>
              <a:gd name="connsiteX4" fmla="*/ 0 w 6710945"/>
              <a:gd name="connsiteY4" fmla="*/ 7728351 h 7747745"/>
              <a:gd name="connsiteX5" fmla="*/ 2226201 w 6710945"/>
              <a:gd name="connsiteY5" fmla="*/ 0 h 7747745"/>
              <a:gd name="connsiteX0" fmla="*/ 2226201 w 6710945"/>
              <a:gd name="connsiteY0" fmla="*/ 0 h 7747745"/>
              <a:gd name="connsiteX1" fmla="*/ 6710319 w 6710945"/>
              <a:gd name="connsiteY1" fmla="*/ 1221666 h 7747745"/>
              <a:gd name="connsiteX2" fmla="*/ 6710945 w 6710945"/>
              <a:gd name="connsiteY2" fmla="*/ 7742128 h 7747745"/>
              <a:gd name="connsiteX3" fmla="*/ 1775416 w 6710945"/>
              <a:gd name="connsiteY3" fmla="*/ 7747745 h 7747745"/>
              <a:gd name="connsiteX4" fmla="*/ 0 w 6710945"/>
              <a:gd name="connsiteY4" fmla="*/ 7728351 h 7747745"/>
              <a:gd name="connsiteX5" fmla="*/ 2226201 w 6710945"/>
              <a:gd name="connsiteY5" fmla="*/ 0 h 7747745"/>
              <a:gd name="connsiteX0" fmla="*/ 2226201 w 6710945"/>
              <a:gd name="connsiteY0" fmla="*/ 0 h 7750046"/>
              <a:gd name="connsiteX1" fmla="*/ 6710319 w 6710945"/>
              <a:gd name="connsiteY1" fmla="*/ 1221666 h 7750046"/>
              <a:gd name="connsiteX2" fmla="*/ 6710945 w 6710945"/>
              <a:gd name="connsiteY2" fmla="*/ 7742128 h 7750046"/>
              <a:gd name="connsiteX3" fmla="*/ 3697695 w 6710945"/>
              <a:gd name="connsiteY3" fmla="*/ 7750046 h 7750046"/>
              <a:gd name="connsiteX4" fmla="*/ 0 w 6710945"/>
              <a:gd name="connsiteY4" fmla="*/ 7728351 h 7750046"/>
              <a:gd name="connsiteX5" fmla="*/ 2226201 w 6710945"/>
              <a:gd name="connsiteY5" fmla="*/ 0 h 7750046"/>
              <a:gd name="connsiteX0" fmla="*/ 2019781 w 6504525"/>
              <a:gd name="connsiteY0" fmla="*/ 0 h 7750046"/>
              <a:gd name="connsiteX1" fmla="*/ 6503899 w 6504525"/>
              <a:gd name="connsiteY1" fmla="*/ 1221666 h 7750046"/>
              <a:gd name="connsiteX2" fmla="*/ 6504525 w 6504525"/>
              <a:gd name="connsiteY2" fmla="*/ 7742128 h 7750046"/>
              <a:gd name="connsiteX3" fmla="*/ 3491275 w 6504525"/>
              <a:gd name="connsiteY3" fmla="*/ 7750046 h 7750046"/>
              <a:gd name="connsiteX4" fmla="*/ 0 w 6504525"/>
              <a:gd name="connsiteY4" fmla="*/ 6994781 h 7750046"/>
              <a:gd name="connsiteX5" fmla="*/ 2019781 w 6504525"/>
              <a:gd name="connsiteY5" fmla="*/ 0 h 7750046"/>
              <a:gd name="connsiteX0" fmla="*/ 2019781 w 6504525"/>
              <a:gd name="connsiteY0" fmla="*/ 0 h 7750046"/>
              <a:gd name="connsiteX1" fmla="*/ 6503899 w 6504525"/>
              <a:gd name="connsiteY1" fmla="*/ 1221666 h 7750046"/>
              <a:gd name="connsiteX2" fmla="*/ 6504525 w 6504525"/>
              <a:gd name="connsiteY2" fmla="*/ 7742128 h 7750046"/>
              <a:gd name="connsiteX3" fmla="*/ 3491275 w 6504525"/>
              <a:gd name="connsiteY3" fmla="*/ 7750046 h 7750046"/>
              <a:gd name="connsiteX4" fmla="*/ 0 w 6504525"/>
              <a:gd name="connsiteY4" fmla="*/ 6994781 h 7750046"/>
              <a:gd name="connsiteX5" fmla="*/ 2019781 w 6504525"/>
              <a:gd name="connsiteY5" fmla="*/ 0 h 775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04525" h="7750046">
                <a:moveTo>
                  <a:pt x="2019781" y="0"/>
                </a:moveTo>
                <a:lnTo>
                  <a:pt x="6503899" y="1221666"/>
                </a:lnTo>
                <a:cubicBezTo>
                  <a:pt x="6504108" y="3395153"/>
                  <a:pt x="6504316" y="5568641"/>
                  <a:pt x="6504525" y="7742128"/>
                </a:cubicBezTo>
                <a:lnTo>
                  <a:pt x="3491275" y="7750046"/>
                </a:lnTo>
                <a:cubicBezTo>
                  <a:pt x="2992135" y="7728966"/>
                  <a:pt x="640756" y="7112972"/>
                  <a:pt x="0" y="6994781"/>
                </a:cubicBezTo>
                <a:lnTo>
                  <a:pt x="2019781" y="0"/>
                </a:lnTo>
                <a:close/>
              </a:path>
            </a:pathLst>
          </a:cu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4643493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642949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4E838CE-3FE5-4BFE-8BC0-079AC8A1052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476250" y="-171450"/>
            <a:ext cx="6197600" cy="4429125"/>
          </a:xfrm>
          <a:custGeom>
            <a:avLst/>
            <a:gdLst>
              <a:gd name="connsiteX0" fmla="*/ 0 w 7493000"/>
              <a:gd name="connsiteY0" fmla="*/ 0 h 5819775"/>
              <a:gd name="connsiteX1" fmla="*/ 7493000 w 7493000"/>
              <a:gd name="connsiteY1" fmla="*/ 0 h 5819775"/>
              <a:gd name="connsiteX2" fmla="*/ 7493000 w 7493000"/>
              <a:gd name="connsiteY2" fmla="*/ 5819775 h 5819775"/>
              <a:gd name="connsiteX3" fmla="*/ 0 w 7493000"/>
              <a:gd name="connsiteY3" fmla="*/ 5819775 h 5819775"/>
              <a:gd name="connsiteX4" fmla="*/ 0 w 7493000"/>
              <a:gd name="connsiteY4" fmla="*/ 0 h 5819775"/>
              <a:gd name="connsiteX0" fmla="*/ 923925 w 7493000"/>
              <a:gd name="connsiteY0" fmla="*/ 0 h 5819775"/>
              <a:gd name="connsiteX1" fmla="*/ 7493000 w 7493000"/>
              <a:gd name="connsiteY1" fmla="*/ 0 h 5819775"/>
              <a:gd name="connsiteX2" fmla="*/ 7493000 w 7493000"/>
              <a:gd name="connsiteY2" fmla="*/ 5819775 h 5819775"/>
              <a:gd name="connsiteX3" fmla="*/ 0 w 7493000"/>
              <a:gd name="connsiteY3" fmla="*/ 5819775 h 5819775"/>
              <a:gd name="connsiteX4" fmla="*/ 923925 w 7493000"/>
              <a:gd name="connsiteY4" fmla="*/ 0 h 5819775"/>
              <a:gd name="connsiteX0" fmla="*/ 923925 w 7512050"/>
              <a:gd name="connsiteY0" fmla="*/ 0 h 5819775"/>
              <a:gd name="connsiteX1" fmla="*/ 7512050 w 7512050"/>
              <a:gd name="connsiteY1" fmla="*/ 1447800 h 5819775"/>
              <a:gd name="connsiteX2" fmla="*/ 7493000 w 7512050"/>
              <a:gd name="connsiteY2" fmla="*/ 5819775 h 5819775"/>
              <a:gd name="connsiteX3" fmla="*/ 0 w 7512050"/>
              <a:gd name="connsiteY3" fmla="*/ 5819775 h 5819775"/>
              <a:gd name="connsiteX4" fmla="*/ 923925 w 7512050"/>
              <a:gd name="connsiteY4" fmla="*/ 0 h 5819775"/>
              <a:gd name="connsiteX0" fmla="*/ 923925 w 7512050"/>
              <a:gd name="connsiteY0" fmla="*/ 0 h 5819775"/>
              <a:gd name="connsiteX1" fmla="*/ 7512050 w 7512050"/>
              <a:gd name="connsiteY1" fmla="*/ 1447800 h 5819775"/>
              <a:gd name="connsiteX2" fmla="*/ 6330950 w 7512050"/>
              <a:gd name="connsiteY2" fmla="*/ 5819775 h 5819775"/>
              <a:gd name="connsiteX3" fmla="*/ 0 w 7512050"/>
              <a:gd name="connsiteY3" fmla="*/ 5819775 h 5819775"/>
              <a:gd name="connsiteX4" fmla="*/ 923925 w 7512050"/>
              <a:gd name="connsiteY4" fmla="*/ 0 h 5819775"/>
              <a:gd name="connsiteX0" fmla="*/ 0 w 6588125"/>
              <a:gd name="connsiteY0" fmla="*/ 0 h 5819775"/>
              <a:gd name="connsiteX1" fmla="*/ 6588125 w 6588125"/>
              <a:gd name="connsiteY1" fmla="*/ 1447800 h 5819775"/>
              <a:gd name="connsiteX2" fmla="*/ 5407025 w 6588125"/>
              <a:gd name="connsiteY2" fmla="*/ 5819775 h 5819775"/>
              <a:gd name="connsiteX3" fmla="*/ 419100 w 6588125"/>
              <a:gd name="connsiteY3" fmla="*/ 4495800 h 5819775"/>
              <a:gd name="connsiteX4" fmla="*/ 0 w 6588125"/>
              <a:gd name="connsiteY4" fmla="*/ 0 h 5819775"/>
              <a:gd name="connsiteX0" fmla="*/ 38100 w 6169025"/>
              <a:gd name="connsiteY0" fmla="*/ 0 h 4429125"/>
              <a:gd name="connsiteX1" fmla="*/ 6169025 w 6169025"/>
              <a:gd name="connsiteY1" fmla="*/ 57150 h 4429125"/>
              <a:gd name="connsiteX2" fmla="*/ 4987925 w 6169025"/>
              <a:gd name="connsiteY2" fmla="*/ 4429125 h 4429125"/>
              <a:gd name="connsiteX3" fmla="*/ 0 w 6169025"/>
              <a:gd name="connsiteY3" fmla="*/ 3105150 h 4429125"/>
              <a:gd name="connsiteX4" fmla="*/ 38100 w 6169025"/>
              <a:gd name="connsiteY4" fmla="*/ 0 h 4429125"/>
              <a:gd name="connsiteX0" fmla="*/ 38100 w 6169025"/>
              <a:gd name="connsiteY0" fmla="*/ 0 h 4429125"/>
              <a:gd name="connsiteX1" fmla="*/ 6169025 w 6169025"/>
              <a:gd name="connsiteY1" fmla="*/ 28575 h 4429125"/>
              <a:gd name="connsiteX2" fmla="*/ 4987925 w 6169025"/>
              <a:gd name="connsiteY2" fmla="*/ 4429125 h 4429125"/>
              <a:gd name="connsiteX3" fmla="*/ 0 w 6169025"/>
              <a:gd name="connsiteY3" fmla="*/ 3105150 h 4429125"/>
              <a:gd name="connsiteX4" fmla="*/ 38100 w 6169025"/>
              <a:gd name="connsiteY4" fmla="*/ 0 h 4429125"/>
              <a:gd name="connsiteX0" fmla="*/ 66675 w 6197600"/>
              <a:gd name="connsiteY0" fmla="*/ 0 h 4429125"/>
              <a:gd name="connsiteX1" fmla="*/ 6197600 w 6197600"/>
              <a:gd name="connsiteY1" fmla="*/ 28575 h 4429125"/>
              <a:gd name="connsiteX2" fmla="*/ 5016500 w 6197600"/>
              <a:gd name="connsiteY2" fmla="*/ 4429125 h 4429125"/>
              <a:gd name="connsiteX3" fmla="*/ 0 w 6197600"/>
              <a:gd name="connsiteY3" fmla="*/ 3086100 h 4429125"/>
              <a:gd name="connsiteX4" fmla="*/ 66675 w 6197600"/>
              <a:gd name="connsiteY4" fmla="*/ 0 h 442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7600" h="4429125">
                <a:moveTo>
                  <a:pt x="66675" y="0"/>
                </a:moveTo>
                <a:lnTo>
                  <a:pt x="6197600" y="28575"/>
                </a:lnTo>
                <a:lnTo>
                  <a:pt x="5016500" y="4429125"/>
                </a:lnTo>
                <a:lnTo>
                  <a:pt x="0" y="3086100"/>
                </a:lnTo>
                <a:lnTo>
                  <a:pt x="66675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640447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Lühem tekst</a:t>
            </a:r>
          </a:p>
        </p:txBody>
      </p:sp>
    </p:spTree>
    <p:extLst>
      <p:ext uri="{BB962C8B-B14F-4D97-AF65-F5344CB8AC3E}">
        <p14:creationId xmlns:p14="http://schemas.microsoft.com/office/powerpoint/2010/main" val="39017231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62497" y="-699500"/>
            <a:ext cx="5540132" cy="7618046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t-EE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6380EAD-3DA6-46FE-AADF-6793AA9A3AC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34300" y="-66676"/>
            <a:ext cx="4457700" cy="6991351"/>
          </a:xfrm>
          <a:custGeom>
            <a:avLst/>
            <a:gdLst>
              <a:gd name="connsiteX0" fmla="*/ 0 w 3200400"/>
              <a:gd name="connsiteY0" fmla="*/ 0 h 6991351"/>
              <a:gd name="connsiteX1" fmla="*/ 3200400 w 3200400"/>
              <a:gd name="connsiteY1" fmla="*/ 0 h 6991351"/>
              <a:gd name="connsiteX2" fmla="*/ 3200400 w 3200400"/>
              <a:gd name="connsiteY2" fmla="*/ 6991351 h 6991351"/>
              <a:gd name="connsiteX3" fmla="*/ 0 w 3200400"/>
              <a:gd name="connsiteY3" fmla="*/ 6991351 h 6991351"/>
              <a:gd name="connsiteX4" fmla="*/ 0 w 3200400"/>
              <a:gd name="connsiteY4" fmla="*/ 0 h 6991351"/>
              <a:gd name="connsiteX0" fmla="*/ 485775 w 3200400"/>
              <a:gd name="connsiteY0" fmla="*/ 9525 h 6991351"/>
              <a:gd name="connsiteX1" fmla="*/ 3200400 w 3200400"/>
              <a:gd name="connsiteY1" fmla="*/ 0 h 6991351"/>
              <a:gd name="connsiteX2" fmla="*/ 3200400 w 3200400"/>
              <a:gd name="connsiteY2" fmla="*/ 6991351 h 6991351"/>
              <a:gd name="connsiteX3" fmla="*/ 0 w 3200400"/>
              <a:gd name="connsiteY3" fmla="*/ 6991351 h 6991351"/>
              <a:gd name="connsiteX4" fmla="*/ 485775 w 3200400"/>
              <a:gd name="connsiteY4" fmla="*/ 9525 h 6991351"/>
              <a:gd name="connsiteX0" fmla="*/ 1857375 w 4572000"/>
              <a:gd name="connsiteY0" fmla="*/ 9525 h 6991351"/>
              <a:gd name="connsiteX1" fmla="*/ 4572000 w 4572000"/>
              <a:gd name="connsiteY1" fmla="*/ 0 h 6991351"/>
              <a:gd name="connsiteX2" fmla="*/ 4572000 w 4572000"/>
              <a:gd name="connsiteY2" fmla="*/ 6991351 h 6991351"/>
              <a:gd name="connsiteX3" fmla="*/ 0 w 4572000"/>
              <a:gd name="connsiteY3" fmla="*/ 6991351 h 6991351"/>
              <a:gd name="connsiteX4" fmla="*/ 1857375 w 4572000"/>
              <a:gd name="connsiteY4" fmla="*/ 9525 h 6991351"/>
              <a:gd name="connsiteX0" fmla="*/ 1857375 w 4572000"/>
              <a:gd name="connsiteY0" fmla="*/ 9525 h 6991351"/>
              <a:gd name="connsiteX1" fmla="*/ 4572000 w 4572000"/>
              <a:gd name="connsiteY1" fmla="*/ 0 h 6991351"/>
              <a:gd name="connsiteX2" fmla="*/ 4572000 w 4572000"/>
              <a:gd name="connsiteY2" fmla="*/ 6991351 h 6991351"/>
              <a:gd name="connsiteX3" fmla="*/ 1819275 w 4572000"/>
              <a:gd name="connsiteY3" fmla="*/ 6991351 h 6991351"/>
              <a:gd name="connsiteX4" fmla="*/ 0 w 4572000"/>
              <a:gd name="connsiteY4" fmla="*/ 6991351 h 6991351"/>
              <a:gd name="connsiteX5" fmla="*/ 1857375 w 4572000"/>
              <a:gd name="connsiteY5" fmla="*/ 9525 h 6991351"/>
              <a:gd name="connsiteX0" fmla="*/ 1857375 w 4572000"/>
              <a:gd name="connsiteY0" fmla="*/ 9525 h 6991351"/>
              <a:gd name="connsiteX1" fmla="*/ 4572000 w 4572000"/>
              <a:gd name="connsiteY1" fmla="*/ 0 h 6991351"/>
              <a:gd name="connsiteX2" fmla="*/ 4572000 w 4572000"/>
              <a:gd name="connsiteY2" fmla="*/ 6991351 h 6991351"/>
              <a:gd name="connsiteX3" fmla="*/ 2133600 w 4572000"/>
              <a:gd name="connsiteY3" fmla="*/ 6981826 h 6991351"/>
              <a:gd name="connsiteX4" fmla="*/ 0 w 4572000"/>
              <a:gd name="connsiteY4" fmla="*/ 6991351 h 6991351"/>
              <a:gd name="connsiteX5" fmla="*/ 1857375 w 4572000"/>
              <a:gd name="connsiteY5" fmla="*/ 9525 h 6991351"/>
              <a:gd name="connsiteX0" fmla="*/ 1743075 w 4457700"/>
              <a:gd name="connsiteY0" fmla="*/ 9525 h 6991351"/>
              <a:gd name="connsiteX1" fmla="*/ 4457700 w 4457700"/>
              <a:gd name="connsiteY1" fmla="*/ 0 h 6991351"/>
              <a:gd name="connsiteX2" fmla="*/ 4457700 w 4457700"/>
              <a:gd name="connsiteY2" fmla="*/ 6991351 h 6991351"/>
              <a:gd name="connsiteX3" fmla="*/ 2019300 w 4457700"/>
              <a:gd name="connsiteY3" fmla="*/ 6981826 h 6991351"/>
              <a:gd name="connsiteX4" fmla="*/ 0 w 4457700"/>
              <a:gd name="connsiteY4" fmla="*/ 6457951 h 6991351"/>
              <a:gd name="connsiteX5" fmla="*/ 1743075 w 4457700"/>
              <a:gd name="connsiteY5" fmla="*/ 9525 h 6991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57700" h="6991351">
                <a:moveTo>
                  <a:pt x="1743075" y="9525"/>
                </a:moveTo>
                <a:lnTo>
                  <a:pt x="4457700" y="0"/>
                </a:lnTo>
                <a:lnTo>
                  <a:pt x="4457700" y="6991351"/>
                </a:lnTo>
                <a:lnTo>
                  <a:pt x="2019300" y="6981826"/>
                </a:lnTo>
                <a:lnTo>
                  <a:pt x="0" y="6457951"/>
                </a:lnTo>
                <a:lnTo>
                  <a:pt x="1743075" y="9525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2">
                    <a:lumMod val="9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40576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PEALKIRI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9373978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96C8E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888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96C8E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20758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black and white image of a building&#10;&#10;Description automatically generated with low confidence">
            <a:extLst>
              <a:ext uri="{FF2B5EF4-FFF2-40B4-BE49-F238E27FC236}">
                <a16:creationId xmlns:a16="http://schemas.microsoft.com/office/drawing/2014/main" id="{7CA61184-65A9-45AE-B185-E4DE1D2146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F8EA5E0-1E1A-4E22-BC9E-3AA163FC9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38F4F726-CA19-4AA6-9F20-180565C8D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570183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t-EE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36258D79-52E2-4002-919A-0FA0EDED7BC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526972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932420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ju teksti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1888D-23FA-4B49-AE37-6245C8D38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763992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 dirty="0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C15452CD-596E-4613-B72E-8BD8D83080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711864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1082732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sisu (nt graafik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740B5-E171-48D3-BC17-D3EB40BE80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52500" y="1639888"/>
            <a:ext cx="10745788" cy="4873625"/>
          </a:xfrm>
        </p:spPr>
        <p:txBody>
          <a:bodyPr/>
          <a:lstStyle/>
          <a:p>
            <a:pPr lvl="0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2394078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63612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tide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E53E47-792F-4C7C-B690-F2B8F37A20B1}"/>
              </a:ext>
            </a:extLst>
          </p:cNvPr>
          <p:cNvSpPr/>
          <p:nvPr userDrawn="1"/>
        </p:nvSpPr>
        <p:spPr>
          <a:xfrm rot="20700000">
            <a:off x="7948060" y="-584778"/>
            <a:ext cx="5696384" cy="881827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4BC5E-AD59-40BD-93EC-570A0E6B46F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2500" y="481387"/>
            <a:ext cx="5571113" cy="6221413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3F2D6E0-2FA3-4B18-A197-453F987FCBD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742238" y="-104775"/>
            <a:ext cx="4449762" cy="3933825"/>
          </a:xfrm>
          <a:custGeom>
            <a:avLst/>
            <a:gdLst>
              <a:gd name="connsiteX0" fmla="*/ 0 w 4449762"/>
              <a:gd name="connsiteY0" fmla="*/ 0 h 2752725"/>
              <a:gd name="connsiteX1" fmla="*/ 4449762 w 4449762"/>
              <a:gd name="connsiteY1" fmla="*/ 0 h 2752725"/>
              <a:gd name="connsiteX2" fmla="*/ 4449762 w 4449762"/>
              <a:gd name="connsiteY2" fmla="*/ 2752725 h 2752725"/>
              <a:gd name="connsiteX3" fmla="*/ 0 w 4449762"/>
              <a:gd name="connsiteY3" fmla="*/ 2752725 h 2752725"/>
              <a:gd name="connsiteX4" fmla="*/ 0 w 4449762"/>
              <a:gd name="connsiteY4" fmla="*/ 0 h 2752725"/>
              <a:gd name="connsiteX0" fmla="*/ 0 w 4449762"/>
              <a:gd name="connsiteY0" fmla="*/ 0 h 3924300"/>
              <a:gd name="connsiteX1" fmla="*/ 4449762 w 4449762"/>
              <a:gd name="connsiteY1" fmla="*/ 0 h 3924300"/>
              <a:gd name="connsiteX2" fmla="*/ 4430712 w 4449762"/>
              <a:gd name="connsiteY2" fmla="*/ 3924300 h 3924300"/>
              <a:gd name="connsiteX3" fmla="*/ 0 w 4449762"/>
              <a:gd name="connsiteY3" fmla="*/ 2752725 h 3924300"/>
              <a:gd name="connsiteX4" fmla="*/ 0 w 4449762"/>
              <a:gd name="connsiteY4" fmla="*/ 0 h 3924300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3071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4976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9762" h="3933825">
                <a:moveTo>
                  <a:pt x="723900" y="0"/>
                </a:moveTo>
                <a:lnTo>
                  <a:pt x="4449762" y="9525"/>
                </a:lnTo>
                <a:lnTo>
                  <a:pt x="4449762" y="3933825"/>
                </a:lnTo>
                <a:lnTo>
                  <a:pt x="0" y="2762250"/>
                </a:lnTo>
                <a:lnTo>
                  <a:pt x="723900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91E59BD-F355-44F1-90B1-A8E0792E7B7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602730" y="2857500"/>
            <a:ext cx="5598795" cy="4067175"/>
          </a:xfrm>
          <a:custGeom>
            <a:avLst/>
            <a:gdLst>
              <a:gd name="connsiteX0" fmla="*/ 0 w 4543425"/>
              <a:gd name="connsiteY0" fmla="*/ 0 h 4067175"/>
              <a:gd name="connsiteX1" fmla="*/ 4543425 w 4543425"/>
              <a:gd name="connsiteY1" fmla="*/ 0 h 4067175"/>
              <a:gd name="connsiteX2" fmla="*/ 4543425 w 4543425"/>
              <a:gd name="connsiteY2" fmla="*/ 4067175 h 4067175"/>
              <a:gd name="connsiteX3" fmla="*/ 0 w 4543425"/>
              <a:gd name="connsiteY3" fmla="*/ 4067175 h 4067175"/>
              <a:gd name="connsiteX4" fmla="*/ 0 w 4543425"/>
              <a:gd name="connsiteY4" fmla="*/ 0 h 4067175"/>
              <a:gd name="connsiteX0" fmla="*/ 0 w 4552950"/>
              <a:gd name="connsiteY0" fmla="*/ 0 h 4067175"/>
              <a:gd name="connsiteX1" fmla="*/ 4552950 w 4552950"/>
              <a:gd name="connsiteY1" fmla="*/ 1209675 h 4067175"/>
              <a:gd name="connsiteX2" fmla="*/ 4543425 w 4552950"/>
              <a:gd name="connsiteY2" fmla="*/ 4067175 h 4067175"/>
              <a:gd name="connsiteX3" fmla="*/ 0 w 4552950"/>
              <a:gd name="connsiteY3" fmla="*/ 4067175 h 4067175"/>
              <a:gd name="connsiteX4" fmla="*/ 0 w 4552950"/>
              <a:gd name="connsiteY4" fmla="*/ 0 h 4067175"/>
              <a:gd name="connsiteX0" fmla="*/ 1076325 w 5629275"/>
              <a:gd name="connsiteY0" fmla="*/ 0 h 4067175"/>
              <a:gd name="connsiteX1" fmla="*/ 5629275 w 5629275"/>
              <a:gd name="connsiteY1" fmla="*/ 1209675 h 4067175"/>
              <a:gd name="connsiteX2" fmla="*/ 5619750 w 5629275"/>
              <a:gd name="connsiteY2" fmla="*/ 4067175 h 4067175"/>
              <a:gd name="connsiteX3" fmla="*/ 0 w 5629275"/>
              <a:gd name="connsiteY3" fmla="*/ 4057650 h 4067175"/>
              <a:gd name="connsiteX4" fmla="*/ 1076325 w 5629275"/>
              <a:gd name="connsiteY4" fmla="*/ 0 h 4067175"/>
              <a:gd name="connsiteX0" fmla="*/ 1114425 w 5629275"/>
              <a:gd name="connsiteY0" fmla="*/ 0 h 4067175"/>
              <a:gd name="connsiteX1" fmla="*/ 5629275 w 5629275"/>
              <a:gd name="connsiteY1" fmla="*/ 1209675 h 4067175"/>
              <a:gd name="connsiteX2" fmla="*/ 5619750 w 5629275"/>
              <a:gd name="connsiteY2" fmla="*/ 4067175 h 4067175"/>
              <a:gd name="connsiteX3" fmla="*/ 0 w 5629275"/>
              <a:gd name="connsiteY3" fmla="*/ 4057650 h 4067175"/>
              <a:gd name="connsiteX4" fmla="*/ 1114425 w 5629275"/>
              <a:gd name="connsiteY4" fmla="*/ 0 h 4067175"/>
              <a:gd name="connsiteX0" fmla="*/ 1083945 w 5598795"/>
              <a:gd name="connsiteY0" fmla="*/ 0 h 4067175"/>
              <a:gd name="connsiteX1" fmla="*/ 5598795 w 5598795"/>
              <a:gd name="connsiteY1" fmla="*/ 1209675 h 4067175"/>
              <a:gd name="connsiteX2" fmla="*/ 5589270 w 5598795"/>
              <a:gd name="connsiteY2" fmla="*/ 4067175 h 4067175"/>
              <a:gd name="connsiteX3" fmla="*/ 0 w 5598795"/>
              <a:gd name="connsiteY3" fmla="*/ 4057650 h 4067175"/>
              <a:gd name="connsiteX4" fmla="*/ 1083945 w 5598795"/>
              <a:gd name="connsiteY4" fmla="*/ 0 h 406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8795" h="4067175">
                <a:moveTo>
                  <a:pt x="1083945" y="0"/>
                </a:moveTo>
                <a:lnTo>
                  <a:pt x="5598795" y="1209675"/>
                </a:lnTo>
                <a:lnTo>
                  <a:pt x="5589270" y="4067175"/>
                </a:lnTo>
                <a:lnTo>
                  <a:pt x="0" y="4057650"/>
                </a:lnTo>
                <a:lnTo>
                  <a:pt x="1083945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1515084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-1218761" y="-308288"/>
            <a:ext cx="5556653" cy="836882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3CB7EA83-B2F0-CF18-17BA-1536B6BBAE9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-600710" y="-84916"/>
            <a:ext cx="4664392" cy="5015865"/>
          </a:xfrm>
          <a:custGeom>
            <a:avLst/>
            <a:gdLst>
              <a:gd name="connsiteX0" fmla="*/ 0 w 4449762"/>
              <a:gd name="connsiteY0" fmla="*/ 0 h 2752725"/>
              <a:gd name="connsiteX1" fmla="*/ 4449762 w 4449762"/>
              <a:gd name="connsiteY1" fmla="*/ 0 h 2752725"/>
              <a:gd name="connsiteX2" fmla="*/ 4449762 w 4449762"/>
              <a:gd name="connsiteY2" fmla="*/ 2752725 h 2752725"/>
              <a:gd name="connsiteX3" fmla="*/ 0 w 4449762"/>
              <a:gd name="connsiteY3" fmla="*/ 2752725 h 2752725"/>
              <a:gd name="connsiteX4" fmla="*/ 0 w 4449762"/>
              <a:gd name="connsiteY4" fmla="*/ 0 h 2752725"/>
              <a:gd name="connsiteX0" fmla="*/ 0 w 4449762"/>
              <a:gd name="connsiteY0" fmla="*/ 0 h 3924300"/>
              <a:gd name="connsiteX1" fmla="*/ 4449762 w 4449762"/>
              <a:gd name="connsiteY1" fmla="*/ 0 h 3924300"/>
              <a:gd name="connsiteX2" fmla="*/ 4430712 w 4449762"/>
              <a:gd name="connsiteY2" fmla="*/ 3924300 h 3924300"/>
              <a:gd name="connsiteX3" fmla="*/ 0 w 4449762"/>
              <a:gd name="connsiteY3" fmla="*/ 2752725 h 3924300"/>
              <a:gd name="connsiteX4" fmla="*/ 0 w 4449762"/>
              <a:gd name="connsiteY4" fmla="*/ 0 h 3924300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3071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4976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1676400 w 5402262"/>
              <a:gd name="connsiteY0" fmla="*/ 0 h 6435090"/>
              <a:gd name="connsiteX1" fmla="*/ 5402262 w 5402262"/>
              <a:gd name="connsiteY1" fmla="*/ 9525 h 6435090"/>
              <a:gd name="connsiteX2" fmla="*/ 5402262 w 5402262"/>
              <a:gd name="connsiteY2" fmla="*/ 3933825 h 6435090"/>
              <a:gd name="connsiteX3" fmla="*/ 0 w 5402262"/>
              <a:gd name="connsiteY3" fmla="*/ 6435090 h 6435090"/>
              <a:gd name="connsiteX4" fmla="*/ 1676400 w 5402262"/>
              <a:gd name="connsiteY4" fmla="*/ 0 h 6435090"/>
              <a:gd name="connsiteX0" fmla="*/ 1676400 w 5402262"/>
              <a:gd name="connsiteY0" fmla="*/ 0 h 7713345"/>
              <a:gd name="connsiteX1" fmla="*/ 5402262 w 5402262"/>
              <a:gd name="connsiteY1" fmla="*/ 9525 h 7713345"/>
              <a:gd name="connsiteX2" fmla="*/ 5387022 w 5402262"/>
              <a:gd name="connsiteY2" fmla="*/ 7713345 h 7713345"/>
              <a:gd name="connsiteX3" fmla="*/ 0 w 5402262"/>
              <a:gd name="connsiteY3" fmla="*/ 6435090 h 7713345"/>
              <a:gd name="connsiteX4" fmla="*/ 1676400 w 5402262"/>
              <a:gd name="connsiteY4" fmla="*/ 0 h 7713345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35090 h 8180070"/>
              <a:gd name="connsiteX4" fmla="*/ 1676400 w 6625272"/>
              <a:gd name="connsiteY4" fmla="*/ 0 h 8180070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25565 h 8180070"/>
              <a:gd name="connsiteX4" fmla="*/ 1676400 w 6625272"/>
              <a:gd name="connsiteY4" fmla="*/ 0 h 8180070"/>
              <a:gd name="connsiteX0" fmla="*/ 1676400 w 7716837"/>
              <a:gd name="connsiteY0" fmla="*/ 0 h 8180070"/>
              <a:gd name="connsiteX1" fmla="*/ 7716837 w 7716837"/>
              <a:gd name="connsiteY1" fmla="*/ 3895725 h 8180070"/>
              <a:gd name="connsiteX2" fmla="*/ 6625272 w 7716837"/>
              <a:gd name="connsiteY2" fmla="*/ 8180070 h 8180070"/>
              <a:gd name="connsiteX3" fmla="*/ 0 w 7716837"/>
              <a:gd name="connsiteY3" fmla="*/ 6425565 h 8180070"/>
              <a:gd name="connsiteX4" fmla="*/ 1676400 w 7716837"/>
              <a:gd name="connsiteY4" fmla="*/ 0 h 8180070"/>
              <a:gd name="connsiteX0" fmla="*/ 1143000 w 7716837"/>
              <a:gd name="connsiteY0" fmla="*/ 0 h 6065520"/>
              <a:gd name="connsiteX1" fmla="*/ 7716837 w 7716837"/>
              <a:gd name="connsiteY1" fmla="*/ 1781175 h 6065520"/>
              <a:gd name="connsiteX2" fmla="*/ 6625272 w 7716837"/>
              <a:gd name="connsiteY2" fmla="*/ 6065520 h 6065520"/>
              <a:gd name="connsiteX3" fmla="*/ 0 w 7716837"/>
              <a:gd name="connsiteY3" fmla="*/ 4311015 h 6065520"/>
              <a:gd name="connsiteX4" fmla="*/ 1143000 w 7716837"/>
              <a:gd name="connsiteY4" fmla="*/ 0 h 6065520"/>
              <a:gd name="connsiteX0" fmla="*/ 0 w 11707812"/>
              <a:gd name="connsiteY0" fmla="*/ 0 h 5027295"/>
              <a:gd name="connsiteX1" fmla="*/ 11707812 w 11707812"/>
              <a:gd name="connsiteY1" fmla="*/ 742950 h 5027295"/>
              <a:gd name="connsiteX2" fmla="*/ 10616247 w 11707812"/>
              <a:gd name="connsiteY2" fmla="*/ 5027295 h 5027295"/>
              <a:gd name="connsiteX3" fmla="*/ 3990975 w 11707812"/>
              <a:gd name="connsiteY3" fmla="*/ 3272790 h 5027295"/>
              <a:gd name="connsiteX4" fmla="*/ 0 w 11707812"/>
              <a:gd name="connsiteY4" fmla="*/ 0 h 502729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3990975 w 10616247"/>
              <a:gd name="connsiteY3" fmla="*/ 4511040 h 6265545"/>
              <a:gd name="connsiteX4" fmla="*/ 0 w 10616247"/>
              <a:gd name="connsiteY4" fmla="*/ 1238250 h 626554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1257300 w 10616247"/>
              <a:gd name="connsiteY3" fmla="*/ 5882640 h 6265545"/>
              <a:gd name="connsiteX4" fmla="*/ 0 w 10616247"/>
              <a:gd name="connsiteY4" fmla="*/ 1238250 h 6265545"/>
              <a:gd name="connsiteX0" fmla="*/ 0 w 5901372"/>
              <a:gd name="connsiteY0" fmla="*/ 1238250 h 5882640"/>
              <a:gd name="connsiteX1" fmla="*/ 4659312 w 5901372"/>
              <a:gd name="connsiteY1" fmla="*/ 0 h 5882640"/>
              <a:gd name="connsiteX2" fmla="*/ 5901372 w 5901372"/>
              <a:gd name="connsiteY2" fmla="*/ 4655820 h 5882640"/>
              <a:gd name="connsiteX3" fmla="*/ 1257300 w 5901372"/>
              <a:gd name="connsiteY3" fmla="*/ 5882640 h 5882640"/>
              <a:gd name="connsiteX4" fmla="*/ 0 w 5901372"/>
              <a:gd name="connsiteY4" fmla="*/ 1238250 h 5882640"/>
              <a:gd name="connsiteX0" fmla="*/ 0 w 5901372"/>
              <a:gd name="connsiteY0" fmla="*/ 1238250 h 5901690"/>
              <a:gd name="connsiteX1" fmla="*/ 4659312 w 5901372"/>
              <a:gd name="connsiteY1" fmla="*/ 0 h 5901690"/>
              <a:gd name="connsiteX2" fmla="*/ 5901372 w 5901372"/>
              <a:gd name="connsiteY2" fmla="*/ 4655820 h 5901690"/>
              <a:gd name="connsiteX3" fmla="*/ 1266825 w 5901372"/>
              <a:gd name="connsiteY3" fmla="*/ 5901690 h 5901690"/>
              <a:gd name="connsiteX4" fmla="*/ 0 w 5901372"/>
              <a:gd name="connsiteY4" fmla="*/ 1238250 h 5901690"/>
              <a:gd name="connsiteX0" fmla="*/ 0 w 5947092"/>
              <a:gd name="connsiteY0" fmla="*/ 1238250 h 5901690"/>
              <a:gd name="connsiteX1" fmla="*/ 4659312 w 5947092"/>
              <a:gd name="connsiteY1" fmla="*/ 0 h 5901690"/>
              <a:gd name="connsiteX2" fmla="*/ 5947092 w 5947092"/>
              <a:gd name="connsiteY2" fmla="*/ 4655820 h 5901690"/>
              <a:gd name="connsiteX3" fmla="*/ 1266825 w 5947092"/>
              <a:gd name="connsiteY3" fmla="*/ 5901690 h 5901690"/>
              <a:gd name="connsiteX4" fmla="*/ 0 w 5947092"/>
              <a:gd name="connsiteY4" fmla="*/ 1238250 h 5901690"/>
              <a:gd name="connsiteX0" fmla="*/ 0 w 5947092"/>
              <a:gd name="connsiteY0" fmla="*/ 1230630 h 5894070"/>
              <a:gd name="connsiteX1" fmla="*/ 4720272 w 5947092"/>
              <a:gd name="connsiteY1" fmla="*/ 0 h 5894070"/>
              <a:gd name="connsiteX2" fmla="*/ 5947092 w 5947092"/>
              <a:gd name="connsiteY2" fmla="*/ 4648200 h 5894070"/>
              <a:gd name="connsiteX3" fmla="*/ 1266825 w 5947092"/>
              <a:gd name="connsiteY3" fmla="*/ 5894070 h 5894070"/>
              <a:gd name="connsiteX4" fmla="*/ 0 w 5947092"/>
              <a:gd name="connsiteY4" fmla="*/ 1230630 h 5894070"/>
              <a:gd name="connsiteX0" fmla="*/ 0 w 5928042"/>
              <a:gd name="connsiteY0" fmla="*/ 1230630 h 5894070"/>
              <a:gd name="connsiteX1" fmla="*/ 4720272 w 5928042"/>
              <a:gd name="connsiteY1" fmla="*/ 0 h 5894070"/>
              <a:gd name="connsiteX2" fmla="*/ 5928042 w 5928042"/>
              <a:gd name="connsiteY2" fmla="*/ 4648200 h 5894070"/>
              <a:gd name="connsiteX3" fmla="*/ 1266825 w 5928042"/>
              <a:gd name="connsiteY3" fmla="*/ 5894070 h 5894070"/>
              <a:gd name="connsiteX4" fmla="*/ 0 w 5928042"/>
              <a:gd name="connsiteY4" fmla="*/ 1230630 h 5894070"/>
              <a:gd name="connsiteX0" fmla="*/ 0 w 5912167"/>
              <a:gd name="connsiteY0" fmla="*/ 1230630 h 5894070"/>
              <a:gd name="connsiteX1" fmla="*/ 4720272 w 5912167"/>
              <a:gd name="connsiteY1" fmla="*/ 0 h 5894070"/>
              <a:gd name="connsiteX2" fmla="*/ 5912167 w 5912167"/>
              <a:gd name="connsiteY2" fmla="*/ 4648200 h 5894070"/>
              <a:gd name="connsiteX3" fmla="*/ 1266825 w 5912167"/>
              <a:gd name="connsiteY3" fmla="*/ 5894070 h 5894070"/>
              <a:gd name="connsiteX4" fmla="*/ 0 w 5912167"/>
              <a:gd name="connsiteY4" fmla="*/ 1230630 h 5894070"/>
              <a:gd name="connsiteX0" fmla="*/ 0 w 5912167"/>
              <a:gd name="connsiteY0" fmla="*/ 351155 h 5014595"/>
              <a:gd name="connsiteX1" fmla="*/ 4898072 w 5912167"/>
              <a:gd name="connsiteY1" fmla="*/ 0 h 5014595"/>
              <a:gd name="connsiteX2" fmla="*/ 5912167 w 5912167"/>
              <a:gd name="connsiteY2" fmla="*/ 3768725 h 5014595"/>
              <a:gd name="connsiteX3" fmla="*/ 1266825 w 5912167"/>
              <a:gd name="connsiteY3" fmla="*/ 5014595 h 5014595"/>
              <a:gd name="connsiteX4" fmla="*/ 0 w 5912167"/>
              <a:gd name="connsiteY4" fmla="*/ 351155 h 5014595"/>
              <a:gd name="connsiteX0" fmla="*/ 0 w 5997892"/>
              <a:gd name="connsiteY0" fmla="*/ 11430 h 5014595"/>
              <a:gd name="connsiteX1" fmla="*/ 4983797 w 5997892"/>
              <a:gd name="connsiteY1" fmla="*/ 0 h 5014595"/>
              <a:gd name="connsiteX2" fmla="*/ 5997892 w 5997892"/>
              <a:gd name="connsiteY2" fmla="*/ 3768725 h 5014595"/>
              <a:gd name="connsiteX3" fmla="*/ 1352550 w 5997892"/>
              <a:gd name="connsiteY3" fmla="*/ 5014595 h 5014595"/>
              <a:gd name="connsiteX4" fmla="*/ 0 w 5997892"/>
              <a:gd name="connsiteY4" fmla="*/ 11430 h 5014595"/>
              <a:gd name="connsiteX0" fmla="*/ 0 w 4664392"/>
              <a:gd name="connsiteY0" fmla="*/ 0 h 5015865"/>
              <a:gd name="connsiteX1" fmla="*/ 3650297 w 4664392"/>
              <a:gd name="connsiteY1" fmla="*/ 1270 h 5015865"/>
              <a:gd name="connsiteX2" fmla="*/ 4664392 w 4664392"/>
              <a:gd name="connsiteY2" fmla="*/ 3769995 h 5015865"/>
              <a:gd name="connsiteX3" fmla="*/ 19050 w 4664392"/>
              <a:gd name="connsiteY3" fmla="*/ 5015865 h 5015865"/>
              <a:gd name="connsiteX4" fmla="*/ 0 w 4664392"/>
              <a:gd name="connsiteY4" fmla="*/ 0 h 5015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392" h="5015865">
                <a:moveTo>
                  <a:pt x="0" y="0"/>
                </a:moveTo>
                <a:lnTo>
                  <a:pt x="3650297" y="1270"/>
                </a:lnTo>
                <a:lnTo>
                  <a:pt x="4664392" y="3769995"/>
                </a:lnTo>
                <a:lnTo>
                  <a:pt x="19050" y="501586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E0BD3332-3E05-0168-4604-603FB47A6AF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571570" y="3865805"/>
            <a:ext cx="5507761" cy="3221990"/>
          </a:xfrm>
          <a:custGeom>
            <a:avLst/>
            <a:gdLst>
              <a:gd name="connsiteX0" fmla="*/ 0 w 4449762"/>
              <a:gd name="connsiteY0" fmla="*/ 0 h 2752725"/>
              <a:gd name="connsiteX1" fmla="*/ 4449762 w 4449762"/>
              <a:gd name="connsiteY1" fmla="*/ 0 h 2752725"/>
              <a:gd name="connsiteX2" fmla="*/ 4449762 w 4449762"/>
              <a:gd name="connsiteY2" fmla="*/ 2752725 h 2752725"/>
              <a:gd name="connsiteX3" fmla="*/ 0 w 4449762"/>
              <a:gd name="connsiteY3" fmla="*/ 2752725 h 2752725"/>
              <a:gd name="connsiteX4" fmla="*/ 0 w 4449762"/>
              <a:gd name="connsiteY4" fmla="*/ 0 h 2752725"/>
              <a:gd name="connsiteX0" fmla="*/ 0 w 4449762"/>
              <a:gd name="connsiteY0" fmla="*/ 0 h 3924300"/>
              <a:gd name="connsiteX1" fmla="*/ 4449762 w 4449762"/>
              <a:gd name="connsiteY1" fmla="*/ 0 h 3924300"/>
              <a:gd name="connsiteX2" fmla="*/ 4430712 w 4449762"/>
              <a:gd name="connsiteY2" fmla="*/ 3924300 h 3924300"/>
              <a:gd name="connsiteX3" fmla="*/ 0 w 4449762"/>
              <a:gd name="connsiteY3" fmla="*/ 2752725 h 3924300"/>
              <a:gd name="connsiteX4" fmla="*/ 0 w 4449762"/>
              <a:gd name="connsiteY4" fmla="*/ 0 h 3924300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3071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4976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1676400 w 5402262"/>
              <a:gd name="connsiteY0" fmla="*/ 0 h 6435090"/>
              <a:gd name="connsiteX1" fmla="*/ 5402262 w 5402262"/>
              <a:gd name="connsiteY1" fmla="*/ 9525 h 6435090"/>
              <a:gd name="connsiteX2" fmla="*/ 5402262 w 5402262"/>
              <a:gd name="connsiteY2" fmla="*/ 3933825 h 6435090"/>
              <a:gd name="connsiteX3" fmla="*/ 0 w 5402262"/>
              <a:gd name="connsiteY3" fmla="*/ 6435090 h 6435090"/>
              <a:gd name="connsiteX4" fmla="*/ 1676400 w 5402262"/>
              <a:gd name="connsiteY4" fmla="*/ 0 h 6435090"/>
              <a:gd name="connsiteX0" fmla="*/ 1676400 w 5402262"/>
              <a:gd name="connsiteY0" fmla="*/ 0 h 7713345"/>
              <a:gd name="connsiteX1" fmla="*/ 5402262 w 5402262"/>
              <a:gd name="connsiteY1" fmla="*/ 9525 h 7713345"/>
              <a:gd name="connsiteX2" fmla="*/ 5387022 w 5402262"/>
              <a:gd name="connsiteY2" fmla="*/ 7713345 h 7713345"/>
              <a:gd name="connsiteX3" fmla="*/ 0 w 5402262"/>
              <a:gd name="connsiteY3" fmla="*/ 6435090 h 7713345"/>
              <a:gd name="connsiteX4" fmla="*/ 1676400 w 5402262"/>
              <a:gd name="connsiteY4" fmla="*/ 0 h 7713345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35090 h 8180070"/>
              <a:gd name="connsiteX4" fmla="*/ 1676400 w 6625272"/>
              <a:gd name="connsiteY4" fmla="*/ 0 h 8180070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25565 h 8180070"/>
              <a:gd name="connsiteX4" fmla="*/ 1676400 w 6625272"/>
              <a:gd name="connsiteY4" fmla="*/ 0 h 8180070"/>
              <a:gd name="connsiteX0" fmla="*/ 1676400 w 7716837"/>
              <a:gd name="connsiteY0" fmla="*/ 0 h 8180070"/>
              <a:gd name="connsiteX1" fmla="*/ 7716837 w 7716837"/>
              <a:gd name="connsiteY1" fmla="*/ 3895725 h 8180070"/>
              <a:gd name="connsiteX2" fmla="*/ 6625272 w 7716837"/>
              <a:gd name="connsiteY2" fmla="*/ 8180070 h 8180070"/>
              <a:gd name="connsiteX3" fmla="*/ 0 w 7716837"/>
              <a:gd name="connsiteY3" fmla="*/ 6425565 h 8180070"/>
              <a:gd name="connsiteX4" fmla="*/ 1676400 w 7716837"/>
              <a:gd name="connsiteY4" fmla="*/ 0 h 8180070"/>
              <a:gd name="connsiteX0" fmla="*/ 1143000 w 7716837"/>
              <a:gd name="connsiteY0" fmla="*/ 0 h 6065520"/>
              <a:gd name="connsiteX1" fmla="*/ 7716837 w 7716837"/>
              <a:gd name="connsiteY1" fmla="*/ 1781175 h 6065520"/>
              <a:gd name="connsiteX2" fmla="*/ 6625272 w 7716837"/>
              <a:gd name="connsiteY2" fmla="*/ 6065520 h 6065520"/>
              <a:gd name="connsiteX3" fmla="*/ 0 w 7716837"/>
              <a:gd name="connsiteY3" fmla="*/ 4311015 h 6065520"/>
              <a:gd name="connsiteX4" fmla="*/ 1143000 w 7716837"/>
              <a:gd name="connsiteY4" fmla="*/ 0 h 6065520"/>
              <a:gd name="connsiteX0" fmla="*/ 0 w 11707812"/>
              <a:gd name="connsiteY0" fmla="*/ 0 h 5027295"/>
              <a:gd name="connsiteX1" fmla="*/ 11707812 w 11707812"/>
              <a:gd name="connsiteY1" fmla="*/ 742950 h 5027295"/>
              <a:gd name="connsiteX2" fmla="*/ 10616247 w 11707812"/>
              <a:gd name="connsiteY2" fmla="*/ 5027295 h 5027295"/>
              <a:gd name="connsiteX3" fmla="*/ 3990975 w 11707812"/>
              <a:gd name="connsiteY3" fmla="*/ 3272790 h 5027295"/>
              <a:gd name="connsiteX4" fmla="*/ 0 w 11707812"/>
              <a:gd name="connsiteY4" fmla="*/ 0 h 502729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3990975 w 10616247"/>
              <a:gd name="connsiteY3" fmla="*/ 4511040 h 6265545"/>
              <a:gd name="connsiteX4" fmla="*/ 0 w 10616247"/>
              <a:gd name="connsiteY4" fmla="*/ 1238250 h 626554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1257300 w 10616247"/>
              <a:gd name="connsiteY3" fmla="*/ 5882640 h 6265545"/>
              <a:gd name="connsiteX4" fmla="*/ 0 w 10616247"/>
              <a:gd name="connsiteY4" fmla="*/ 1238250 h 6265545"/>
              <a:gd name="connsiteX0" fmla="*/ 0 w 5901372"/>
              <a:gd name="connsiteY0" fmla="*/ 1238250 h 5882640"/>
              <a:gd name="connsiteX1" fmla="*/ 4659312 w 5901372"/>
              <a:gd name="connsiteY1" fmla="*/ 0 h 5882640"/>
              <a:gd name="connsiteX2" fmla="*/ 5901372 w 5901372"/>
              <a:gd name="connsiteY2" fmla="*/ 4655820 h 5882640"/>
              <a:gd name="connsiteX3" fmla="*/ 1257300 w 5901372"/>
              <a:gd name="connsiteY3" fmla="*/ 5882640 h 5882640"/>
              <a:gd name="connsiteX4" fmla="*/ 0 w 5901372"/>
              <a:gd name="connsiteY4" fmla="*/ 1238250 h 5882640"/>
              <a:gd name="connsiteX0" fmla="*/ 0 w 5901372"/>
              <a:gd name="connsiteY0" fmla="*/ 1238250 h 5901690"/>
              <a:gd name="connsiteX1" fmla="*/ 4659312 w 5901372"/>
              <a:gd name="connsiteY1" fmla="*/ 0 h 5901690"/>
              <a:gd name="connsiteX2" fmla="*/ 5901372 w 5901372"/>
              <a:gd name="connsiteY2" fmla="*/ 4655820 h 5901690"/>
              <a:gd name="connsiteX3" fmla="*/ 1266825 w 5901372"/>
              <a:gd name="connsiteY3" fmla="*/ 5901690 h 5901690"/>
              <a:gd name="connsiteX4" fmla="*/ 0 w 5901372"/>
              <a:gd name="connsiteY4" fmla="*/ 1238250 h 5901690"/>
              <a:gd name="connsiteX0" fmla="*/ 0 w 5510847"/>
              <a:gd name="connsiteY0" fmla="*/ 1238250 h 5901690"/>
              <a:gd name="connsiteX1" fmla="*/ 4659312 w 5510847"/>
              <a:gd name="connsiteY1" fmla="*/ 0 h 5901690"/>
              <a:gd name="connsiteX2" fmla="*/ 5510847 w 5510847"/>
              <a:gd name="connsiteY2" fmla="*/ 3198495 h 5901690"/>
              <a:gd name="connsiteX3" fmla="*/ 1266825 w 5510847"/>
              <a:gd name="connsiteY3" fmla="*/ 5901690 h 5901690"/>
              <a:gd name="connsiteX4" fmla="*/ 0 w 5510847"/>
              <a:gd name="connsiteY4" fmla="*/ 1238250 h 5901690"/>
              <a:gd name="connsiteX0" fmla="*/ 0 w 5510847"/>
              <a:gd name="connsiteY0" fmla="*/ 1238250 h 3425190"/>
              <a:gd name="connsiteX1" fmla="*/ 4659312 w 5510847"/>
              <a:gd name="connsiteY1" fmla="*/ 0 h 3425190"/>
              <a:gd name="connsiteX2" fmla="*/ 5510847 w 5510847"/>
              <a:gd name="connsiteY2" fmla="*/ 3198495 h 3425190"/>
              <a:gd name="connsiteX3" fmla="*/ 590550 w 5510847"/>
              <a:gd name="connsiteY3" fmla="*/ 3425190 h 3425190"/>
              <a:gd name="connsiteX4" fmla="*/ 0 w 5510847"/>
              <a:gd name="connsiteY4" fmla="*/ 1238250 h 3425190"/>
              <a:gd name="connsiteX0" fmla="*/ 0 w 5510847"/>
              <a:gd name="connsiteY0" fmla="*/ 1231900 h 3418840"/>
              <a:gd name="connsiteX1" fmla="*/ 4649787 w 5510847"/>
              <a:gd name="connsiteY1" fmla="*/ 0 h 3418840"/>
              <a:gd name="connsiteX2" fmla="*/ 5510847 w 5510847"/>
              <a:gd name="connsiteY2" fmla="*/ 3192145 h 3418840"/>
              <a:gd name="connsiteX3" fmla="*/ 590550 w 5510847"/>
              <a:gd name="connsiteY3" fmla="*/ 3418840 h 3418840"/>
              <a:gd name="connsiteX4" fmla="*/ 0 w 5510847"/>
              <a:gd name="connsiteY4" fmla="*/ 1231900 h 3418840"/>
              <a:gd name="connsiteX0" fmla="*/ 0 w 5469572"/>
              <a:gd name="connsiteY0" fmla="*/ 1231900 h 3418840"/>
              <a:gd name="connsiteX1" fmla="*/ 4649787 w 5469572"/>
              <a:gd name="connsiteY1" fmla="*/ 0 h 3418840"/>
              <a:gd name="connsiteX2" fmla="*/ 5469572 w 5469572"/>
              <a:gd name="connsiteY2" fmla="*/ 3065145 h 3418840"/>
              <a:gd name="connsiteX3" fmla="*/ 590550 w 5469572"/>
              <a:gd name="connsiteY3" fmla="*/ 3418840 h 3418840"/>
              <a:gd name="connsiteX4" fmla="*/ 0 w 5469572"/>
              <a:gd name="connsiteY4" fmla="*/ 1231900 h 3418840"/>
              <a:gd name="connsiteX0" fmla="*/ 6350 w 5475922"/>
              <a:gd name="connsiteY0" fmla="*/ 1231900 h 3221990"/>
              <a:gd name="connsiteX1" fmla="*/ 4656137 w 5475922"/>
              <a:gd name="connsiteY1" fmla="*/ 0 h 3221990"/>
              <a:gd name="connsiteX2" fmla="*/ 5475922 w 5475922"/>
              <a:gd name="connsiteY2" fmla="*/ 3065145 h 3221990"/>
              <a:gd name="connsiteX3" fmla="*/ 0 w 5475922"/>
              <a:gd name="connsiteY3" fmla="*/ 3221990 h 3221990"/>
              <a:gd name="connsiteX4" fmla="*/ 6350 w 5475922"/>
              <a:gd name="connsiteY4" fmla="*/ 1231900 h 3221990"/>
              <a:gd name="connsiteX0" fmla="*/ 89 w 5507761"/>
              <a:gd name="connsiteY0" fmla="*/ 1231900 h 3221990"/>
              <a:gd name="connsiteX1" fmla="*/ 4687976 w 5507761"/>
              <a:gd name="connsiteY1" fmla="*/ 0 h 3221990"/>
              <a:gd name="connsiteX2" fmla="*/ 5507761 w 5507761"/>
              <a:gd name="connsiteY2" fmla="*/ 3065145 h 3221990"/>
              <a:gd name="connsiteX3" fmla="*/ 31839 w 5507761"/>
              <a:gd name="connsiteY3" fmla="*/ 3221990 h 3221990"/>
              <a:gd name="connsiteX4" fmla="*/ 89 w 5507761"/>
              <a:gd name="connsiteY4" fmla="*/ 1231900 h 3221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07761" h="3221990">
                <a:moveTo>
                  <a:pt x="89" y="1231900"/>
                </a:moveTo>
                <a:lnTo>
                  <a:pt x="4687976" y="0"/>
                </a:lnTo>
                <a:lnTo>
                  <a:pt x="5507761" y="3065145"/>
                </a:lnTo>
                <a:lnTo>
                  <a:pt x="31839" y="3221990"/>
                </a:lnTo>
                <a:cubicBezTo>
                  <a:pt x="33956" y="2558627"/>
                  <a:pt x="-2028" y="1895263"/>
                  <a:pt x="89" y="1231900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2067467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õpu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 dirty="0"/>
              <a:t>PEALKIRI</a:t>
            </a: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A6405F-8BC4-4635-A2EB-2D84460AE7B9}"/>
              </a:ext>
            </a:extLst>
          </p:cNvPr>
          <p:cNvGrpSpPr/>
          <p:nvPr userDrawn="1"/>
        </p:nvGrpSpPr>
        <p:grpSpPr>
          <a:xfrm>
            <a:off x="503959" y="3709578"/>
            <a:ext cx="8733585" cy="2786347"/>
            <a:chOff x="503959" y="3709578"/>
            <a:chExt cx="8733585" cy="2786347"/>
          </a:xfrm>
        </p:grpSpPr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B744342-F45B-48BF-B328-F58EC472B80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72811" y="5896921"/>
              <a:ext cx="269340" cy="269340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E994D3EE-BD4C-4EEE-B599-B75453A26B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56292" y="4351373"/>
              <a:ext cx="285859" cy="204956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9B19F72-4ECD-4A7A-A716-C1926C13AC0B}"/>
                </a:ext>
              </a:extLst>
            </p:cNvPr>
            <p:cNvSpPr txBox="1"/>
            <p:nvPr userDrawn="1"/>
          </p:nvSpPr>
          <p:spPr>
            <a:xfrm>
              <a:off x="1001594" y="3709578"/>
              <a:ext cx="823595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Calibri" panose="020F0502020204030204" pitchFamily="34" charset="0"/>
                  <a:cs typeface="Rubik" panose="02000604000000020004" pitchFamily="2" charset="-79"/>
                </a:rPr>
                <a:t>ut.ee 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D31A982-0395-4DF8-9382-5AC101D2172D}"/>
                </a:ext>
              </a:extLst>
            </p:cNvPr>
            <p:cNvSpPr txBox="1"/>
            <p:nvPr userDrawn="1"/>
          </p:nvSpPr>
          <p:spPr>
            <a:xfrm>
              <a:off x="1001594" y="4277644"/>
              <a:ext cx="823595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Calibri" panose="020F0502020204030204" pitchFamily="34" charset="0"/>
                  <a:cs typeface="Rubik" panose="02000604000000020004" pitchFamily="2" charset="-79"/>
                </a:rPr>
                <a:t>info@ut.ee 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46833F2-EA11-49EE-BDCD-811115108146}"/>
                </a:ext>
              </a:extLst>
            </p:cNvPr>
            <p:cNvSpPr txBox="1"/>
            <p:nvPr userDrawn="1"/>
          </p:nvSpPr>
          <p:spPr>
            <a:xfrm>
              <a:off x="984011" y="4786620"/>
              <a:ext cx="823595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Calibri" panose="020F0502020204030204" pitchFamily="34" charset="0"/>
                  <a:cs typeface="Rubik" panose="02000604000000020004" pitchFamily="2" charset="-79"/>
                </a:rPr>
                <a:t>tartuylikool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Calibri" panose="020F0502020204030204" pitchFamily="34" charset="0"/>
                  <a:cs typeface="Rubik" panose="02000604000000020004" pitchFamily="2" charset="-79"/>
                </a:rPr>
                <a:t>tartuuniversity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AD42CCC-3EC8-47D3-B3A5-D7FFAC0D0631}"/>
                </a:ext>
              </a:extLst>
            </p:cNvPr>
            <p:cNvSpPr txBox="1"/>
            <p:nvPr userDrawn="1"/>
          </p:nvSpPr>
          <p:spPr>
            <a:xfrm>
              <a:off x="1001594" y="5572595"/>
              <a:ext cx="8235950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Calibri" panose="020F0502020204030204" pitchFamily="34" charset="0"/>
                  <a:cs typeface="Rubik" panose="02000604000000020004" pitchFamily="2" charset="-79"/>
                </a:rPr>
                <a:t>unitartu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Calibri" panose="020F0502020204030204" pitchFamily="34" charset="0"/>
                  <a:cs typeface="Rubik" panose="02000604000000020004" pitchFamily="2" charset="-79"/>
                </a:rPr>
                <a:t>unitartuscience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" panose="02000604000000020004" pitchFamily="2" charset="-79"/>
                  <a:ea typeface="+mn-ea"/>
                  <a:cs typeface="Rubik" panose="02000604000000020004" pitchFamily="2" charset="-79"/>
                </a:rPr>
                <a:t>unitartutiksu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endParaRPr>
            </a:p>
          </p:txBody>
        </p:sp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CDB2655F-7213-4929-857C-C650564F0A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3724" y="4952271"/>
              <a:ext cx="278427" cy="278427"/>
            </a:xfrm>
            <a:prstGeom prst="rect">
              <a:avLst/>
            </a:prstGeom>
          </p:spPr>
        </p:pic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198689B-873B-44F3-9B2D-6A33E58338FC}"/>
                </a:ext>
              </a:extLst>
            </p:cNvPr>
            <p:cNvGrpSpPr/>
            <p:nvPr userDrawn="1"/>
          </p:nvGrpSpPr>
          <p:grpSpPr>
            <a:xfrm>
              <a:off x="503959" y="3727880"/>
              <a:ext cx="394172" cy="278427"/>
              <a:chOff x="503959" y="3727880"/>
              <a:chExt cx="394172" cy="278427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C9C5665F-CE0B-4BD1-B22D-7CF88F15C6BC}"/>
                  </a:ext>
                </a:extLst>
              </p:cNvPr>
              <p:cNvSpPr/>
              <p:nvPr/>
            </p:nvSpPr>
            <p:spPr>
              <a:xfrm>
                <a:off x="554107" y="3727880"/>
                <a:ext cx="278427" cy="278427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t-EE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A1A8C25-9427-4E64-9186-918920A325D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03959" y="3769090"/>
                <a:ext cx="374218" cy="176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t-EE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Rubik Medium" panose="00000600000000000000" pitchFamily="2" charset="-79"/>
                    <a:ea typeface="+mn-ea"/>
                    <a:cs typeface="Rubik Medium" panose="00000600000000000000" pitchFamily="2" charset="-79"/>
                  </a:rPr>
                  <a:t>www</a:t>
                </a:r>
              </a:p>
            </p:txBody>
          </p:sp>
          <p:sp>
            <p:nvSpPr>
              <p:cNvPr id="27" name="Arrow: Right 26">
                <a:extLst>
                  <a:ext uri="{FF2B5EF4-FFF2-40B4-BE49-F238E27FC236}">
                    <a16:creationId xmlns:a16="http://schemas.microsoft.com/office/drawing/2014/main" id="{5D8A8EEC-EB70-436D-B611-46AE87FEDEA1}"/>
                  </a:ext>
                </a:extLst>
              </p:cNvPr>
              <p:cNvSpPr/>
              <p:nvPr/>
            </p:nvSpPr>
            <p:spPr>
              <a:xfrm rot="13212661">
                <a:off x="757187" y="3879781"/>
                <a:ext cx="140944" cy="118823"/>
              </a:xfrm>
              <a:prstGeom prst="rightArrow">
                <a:avLst>
                  <a:gd name="adj1" fmla="val 37726"/>
                  <a:gd name="adj2" fmla="val 77310"/>
                </a:avLst>
              </a:prstGeom>
              <a:solidFill>
                <a:schemeClr val="bg1"/>
              </a:solidFill>
              <a:ln w="12700">
                <a:solidFill>
                  <a:srgbClr val="2C569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t-EE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33501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õpu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18057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 dirty="0"/>
              <a:t>PEALKIRI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 dirty="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E5E72A-CB1D-5A9C-F097-A3B494AA04E8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veebiaadress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A908F64-C196-8C2F-4F5D-1ABD62D5B055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E-posti aadress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73E131E-78D5-F905-CD16-0C706A0A0FBF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 dirty="0"/>
              <a:t>Facebooki leht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85596A20-7E11-E6F9-F00F-107475E6AA92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 err="1"/>
              <a:t>Instagrami</a:t>
            </a:r>
            <a:r>
              <a:rPr lang="et-EE" dirty="0"/>
              <a:t> konto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4621C4D-E1A1-63AE-0A0B-4CD04B085937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0F74B5D-8F13-8FA5-CAC7-A363090FFECF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EA2D85A-23CC-0719-BE3A-DF91BB49BA37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</p:grp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4981421-8F5E-7D99-036C-9B82AC9ADB1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Twitteri konto</a:t>
            </a:r>
          </a:p>
        </p:txBody>
      </p:sp>
    </p:spTree>
    <p:extLst>
      <p:ext uri="{BB962C8B-B14F-4D97-AF65-F5344CB8AC3E}">
        <p14:creationId xmlns:p14="http://schemas.microsoft.com/office/powerpoint/2010/main" val="514046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21" Type="http://schemas.openxmlformats.org/officeDocument/2006/relationships/slideLayout" Target="../slideLayouts/slideLayout26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D184D749-0636-40A2-804F-A5F8EE96F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32D36FC1-C22F-45E4-9EA2-8BAD5F969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74536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4" r:id="rId2"/>
    <p:sldLayoutId id="2147483819" r:id="rId3"/>
    <p:sldLayoutId id="2147483820" r:id="rId4"/>
    <p:sldLayoutId id="214748382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bg2">
              <a:lumMod val="25000"/>
            </a:schemeClr>
          </a:solidFill>
          <a:latin typeface="Rubik Medium" panose="00000600000000000000" pitchFamily="2" charset="-79"/>
          <a:ea typeface="+mj-ea"/>
          <a:cs typeface="Rubik Medium" panose="000006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>
            <a:lumMod val="25000"/>
          </a:schemeClr>
        </a:buClr>
        <a:buSzPct val="118000"/>
        <a:buFont typeface="Tahoma" panose="020B0604030504040204" pitchFamily="34" charset="0"/>
        <a:buChar char="‣"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>
            <a:lumMod val="25000"/>
          </a:schemeClr>
        </a:buClr>
        <a:buSzPct val="118000"/>
        <a:buFont typeface="Tahoma" panose="020B0604030504040204" pitchFamily="34" charset="0"/>
        <a:buChar char="‣"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>
            <a:lumMod val="25000"/>
          </a:schemeClr>
        </a:buClr>
        <a:buSzPct val="118000"/>
        <a:buFont typeface="Tahoma" panose="020B0604030504040204" pitchFamily="34" charset="0"/>
        <a:buChar char="‣"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>
            <a:lumMod val="25000"/>
          </a:schemeClr>
        </a:buClr>
        <a:buSzPct val="118000"/>
        <a:buFont typeface="Tahoma" panose="020B0604030504040204" pitchFamily="34" charset="0"/>
        <a:buChar char="‣"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48637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7" r:id="rId2"/>
    <p:sldLayoutId id="2147483828" r:id="rId3"/>
    <p:sldLayoutId id="2147483829" r:id="rId4"/>
    <p:sldLayoutId id="2147483904" r:id="rId5"/>
    <p:sldLayoutId id="2147483830" r:id="rId6"/>
    <p:sldLayoutId id="2147483918" r:id="rId7"/>
    <p:sldLayoutId id="2147483832" r:id="rId8"/>
    <p:sldLayoutId id="2147483920" r:id="rId9"/>
    <p:sldLayoutId id="2147483833" r:id="rId10"/>
    <p:sldLayoutId id="2147483834" r:id="rId11"/>
    <p:sldLayoutId id="2147483835" r:id="rId12"/>
    <p:sldLayoutId id="2147483836" r:id="rId13"/>
    <p:sldLayoutId id="2147483837" r:id="rId14"/>
    <p:sldLayoutId id="2147483839" r:id="rId15"/>
    <p:sldLayoutId id="2147483840" r:id="rId16"/>
    <p:sldLayoutId id="2147483841" r:id="rId17"/>
    <p:sldLayoutId id="2147483842" r:id="rId18"/>
    <p:sldLayoutId id="2147483843" r:id="rId19"/>
    <p:sldLayoutId id="2147483929" r:id="rId20"/>
    <p:sldLayoutId id="2147483844" r:id="rId21"/>
    <p:sldLayoutId id="2147483845" r:id="rId22"/>
    <p:sldLayoutId id="2147483846" r:id="rId23"/>
    <p:sldLayoutId id="2147483938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orcid.org/0000-0003-4787-656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orcid.org/0000-0003-4787-6563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coalition-s.org/blog/are-open-bibliometric-data-sources-better-than-proprietary-ones/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orcid.org/0000-0003-4787-6563" TargetMode="External"/><Relationship Id="rId2" Type="http://schemas.openxmlformats.org/officeDocument/2006/relationships/hyperlink" Target="https://www.etis.ee/CV/Kalmer_Lauk" TargetMode="Externa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orcid.org/0000-0003-1186-5512" TargetMode="External"/><Relationship Id="rId3" Type="http://schemas.openxmlformats.org/officeDocument/2006/relationships/hyperlink" Target="https://www.etis.ee/CV/Uku_Tooming" TargetMode="External"/><Relationship Id="rId7" Type="http://schemas.openxmlformats.org/officeDocument/2006/relationships/hyperlink" Target="https://www.etis.ee/CV/Eve_Rannam%C3%A4e" TargetMode="External"/><Relationship Id="rId2" Type="http://schemas.openxmlformats.org/officeDocument/2006/relationships/hyperlink" Target="https://orcid.org/0000-0002-5176-2641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etis.ee/CV/Marek_Tamm/est" TargetMode="External"/><Relationship Id="rId5" Type="http://schemas.openxmlformats.org/officeDocument/2006/relationships/hyperlink" Target="https://orcid.org/0000-0002-0347-504X" TargetMode="External"/><Relationship Id="rId4" Type="http://schemas.openxmlformats.org/officeDocument/2006/relationships/hyperlink" Target="https://orcid.org/0000-0002-4632-7979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orcid.org/0000-0003-4787-6563" TargetMode="External"/><Relationship Id="rId2" Type="http://schemas.openxmlformats.org/officeDocument/2006/relationships/hyperlink" Target="mailto:Kalmer.lauk@ut.ee" TargetMode="Externa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3D3629-D130-4B77-BF07-E9602842858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8609" y="515063"/>
            <a:ext cx="6374081" cy="708025"/>
          </a:xfrm>
        </p:spPr>
        <p:txBody>
          <a:bodyPr/>
          <a:lstStyle/>
          <a:p>
            <a:r>
              <a:rPr lang="et-EE" sz="4000" dirty="0"/>
              <a:t>ORCID ja muud akadeemilised andmebaasid ehk diferentseerumine avatud teadusmaailmas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211D29-3643-4D41-9EC2-7A5755F9D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421474" y="4763089"/>
            <a:ext cx="7795546" cy="956393"/>
          </a:xfrm>
        </p:spPr>
        <p:txBody>
          <a:bodyPr>
            <a:normAutofit/>
          </a:bodyPr>
          <a:lstStyle/>
          <a:p>
            <a:r>
              <a:rPr lang="et-EE" dirty="0"/>
              <a:t>Kalmer Lauk</a:t>
            </a:r>
          </a:p>
          <a:p>
            <a:r>
              <a:rPr lang="en-US" sz="1000" dirty="0">
                <a:hlinkClick r:id="rId3"/>
              </a:rPr>
              <a:t>https://orcid.org/0000-0003-4787-6563</a:t>
            </a:r>
            <a:r>
              <a:rPr lang="et-EE" sz="1000" dirty="0"/>
              <a:t> </a:t>
            </a:r>
            <a:endParaRPr lang="et-EE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510969-C277-43B6-BE02-2AB39401B0F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421474" y="5719482"/>
            <a:ext cx="3286055" cy="1138518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teadus</a:t>
            </a:r>
            <a:r>
              <a:rPr lang="en-US" dirty="0"/>
              <a:t>- ja </a:t>
            </a:r>
            <a:r>
              <a:rPr lang="en-US" dirty="0" err="1"/>
              <a:t>arendustegevuse</a:t>
            </a:r>
            <a:r>
              <a:rPr lang="en-US" dirty="0"/>
              <a:t> </a:t>
            </a:r>
            <a:r>
              <a:rPr lang="en-US" dirty="0" err="1"/>
              <a:t>analüütik</a:t>
            </a:r>
            <a:endParaRPr lang="et-EE" dirty="0"/>
          </a:p>
          <a:p>
            <a:r>
              <a:rPr lang="et-EE" dirty="0"/>
              <a:t>Tartu Ülikool</a:t>
            </a:r>
            <a:endParaRPr lang="en-US" dirty="0"/>
          </a:p>
          <a:p>
            <a:endParaRPr lang="et-EE" dirty="0"/>
          </a:p>
          <a:p>
            <a:r>
              <a:rPr lang="et-EE" dirty="0"/>
              <a:t>04.06.2024</a:t>
            </a:r>
          </a:p>
          <a:p>
            <a:endParaRPr lang="et-EE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0540F9C-1597-1405-1A50-7D0CEA37EF5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solidFill>
            <a:srgbClr val="2C5697"/>
          </a:solidFill>
        </p:spPr>
        <p:txBody>
          <a:bodyPr/>
          <a:lstStyle/>
          <a:p>
            <a:endParaRPr lang="et-EE">
              <a:solidFill>
                <a:srgbClr val="2C56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7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943C22C6-DE17-1D33-6B49-36A8BE40F5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32000"/>
            <a:ext cx="6734175" cy="4394200"/>
          </a:xfrm>
        </p:spPr>
        <p:txBody>
          <a:bodyPr>
            <a:normAutofit fontScale="92500" lnSpcReduction="10000"/>
          </a:bodyPr>
          <a:lstStyle/>
          <a:p>
            <a:r>
              <a:rPr lang="et-EE" dirty="0"/>
              <a:t>Kalmer Lauk</a:t>
            </a:r>
          </a:p>
          <a:p>
            <a:r>
              <a:rPr lang="et-EE" dirty="0">
                <a:hlinkClick r:id="rId2"/>
              </a:rPr>
              <a:t>https://orcid.org/0000-0003-4787-6563</a:t>
            </a:r>
            <a:r>
              <a:rPr lang="et-EE" dirty="0"/>
              <a:t>  </a:t>
            </a:r>
          </a:p>
          <a:p>
            <a:endParaRPr lang="et-EE" dirty="0"/>
          </a:p>
          <a:p>
            <a:r>
              <a:rPr lang="et-EE" dirty="0"/>
              <a:t>2012-2014 TLÜ Akadeemiline Raamatukogu</a:t>
            </a:r>
          </a:p>
          <a:p>
            <a:r>
              <a:rPr lang="en-US" sz="1800" dirty="0"/>
              <a:t>01.02.201</a:t>
            </a:r>
            <a:r>
              <a:rPr lang="et-EE" sz="1800" dirty="0"/>
              <a:t>4</a:t>
            </a:r>
            <a:r>
              <a:rPr lang="en-US" sz="1800" dirty="0"/>
              <a:t>–31.12.2017 </a:t>
            </a:r>
            <a:r>
              <a:rPr lang="et-EE" sz="1800" dirty="0"/>
              <a:t>Tartu Ülikool</a:t>
            </a:r>
            <a:r>
              <a:rPr lang="en-US" sz="1800" dirty="0"/>
              <a:t>,</a:t>
            </a:r>
            <a:r>
              <a:rPr lang="et-EE" sz="1800" dirty="0"/>
              <a:t> Teadus- ja arendusosakond</a:t>
            </a:r>
            <a:endParaRPr lang="et-EE" dirty="0"/>
          </a:p>
          <a:p>
            <a:r>
              <a:rPr lang="et-EE" sz="1800" dirty="0"/>
              <a:t> </a:t>
            </a:r>
            <a:r>
              <a:rPr lang="en-US" sz="1800" dirty="0"/>
              <a:t>01.01.2018–...    </a:t>
            </a:r>
            <a:r>
              <a:rPr lang="et-EE" sz="1800" dirty="0"/>
              <a:t>Tartu Ülikool</a:t>
            </a:r>
            <a:r>
              <a:rPr lang="en-US" sz="1800" dirty="0"/>
              <a:t>, </a:t>
            </a:r>
            <a:r>
              <a:rPr lang="et-EE" sz="1800" dirty="0"/>
              <a:t>grandikeskus</a:t>
            </a:r>
            <a:r>
              <a:rPr lang="en-US" sz="1800" dirty="0"/>
              <a:t>, </a:t>
            </a:r>
            <a:r>
              <a:rPr lang="en-US" sz="1800" dirty="0" err="1"/>
              <a:t>teadus</a:t>
            </a:r>
            <a:r>
              <a:rPr lang="en-US" sz="1800" dirty="0"/>
              <a:t>- ja </a:t>
            </a:r>
            <a:r>
              <a:rPr lang="en-US" sz="1800" dirty="0" err="1"/>
              <a:t>arendustegevuse</a:t>
            </a:r>
            <a:r>
              <a:rPr lang="en-US" sz="1800" dirty="0"/>
              <a:t> </a:t>
            </a:r>
            <a:r>
              <a:rPr lang="en-US" sz="1800" dirty="0" err="1"/>
              <a:t>analüütik</a:t>
            </a:r>
            <a:endParaRPr lang="et-EE" sz="1800" dirty="0"/>
          </a:p>
          <a:p>
            <a:endParaRPr lang="et-EE" dirty="0"/>
          </a:p>
          <a:p>
            <a:r>
              <a:rPr lang="et-EE" dirty="0"/>
              <a:t>Allik, J.; Lauk, K.; Realo, A. (2020). </a:t>
            </a:r>
            <a:r>
              <a:rPr lang="et-EE" dirty="0" err="1"/>
              <a:t>Factors</a:t>
            </a:r>
            <a:r>
              <a:rPr lang="et-EE" dirty="0"/>
              <a:t> </a:t>
            </a:r>
            <a:r>
              <a:rPr lang="et-EE" dirty="0" err="1"/>
              <a:t>Predicting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Scientific</a:t>
            </a:r>
            <a:r>
              <a:rPr lang="et-EE" dirty="0"/>
              <a:t> Wealth of </a:t>
            </a:r>
            <a:r>
              <a:rPr lang="et-EE" dirty="0" err="1"/>
              <a:t>Nations</a:t>
            </a:r>
            <a:r>
              <a:rPr lang="et-EE" dirty="0"/>
              <a:t>. </a:t>
            </a:r>
            <a:r>
              <a:rPr lang="et-EE" dirty="0" err="1"/>
              <a:t>Cross-Cultural</a:t>
            </a:r>
            <a:r>
              <a:rPr lang="et-EE" dirty="0"/>
              <a:t> Research, 54 (4), 364−397. 10.1177/1069397120910982</a:t>
            </a:r>
          </a:p>
          <a:p>
            <a:r>
              <a:rPr lang="et-EE" dirty="0"/>
              <a:t>Lauk, Kalmer (2016). BIBLIOMETRIC ANALYSIS OF ESTONIAN FOLKLORE RESEARCH AND FOLKLORE: ELECTRONIC JOURNAL OF FOLKLORE. </a:t>
            </a:r>
            <a:r>
              <a:rPr lang="et-EE" dirty="0" err="1"/>
              <a:t>Trames</a:t>
            </a:r>
            <a:r>
              <a:rPr lang="et-EE" dirty="0"/>
              <a:t> : </a:t>
            </a:r>
            <a:r>
              <a:rPr lang="et-EE" dirty="0" err="1"/>
              <a:t>Journal</a:t>
            </a:r>
            <a:r>
              <a:rPr lang="et-EE" dirty="0"/>
              <a:t> of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Humanities</a:t>
            </a:r>
            <a:r>
              <a:rPr lang="et-EE" dirty="0"/>
              <a:t> and </a:t>
            </a:r>
            <a:r>
              <a:rPr lang="et-EE" dirty="0" err="1"/>
              <a:t>Social</a:t>
            </a:r>
            <a:r>
              <a:rPr lang="et-EE" dirty="0"/>
              <a:t> </a:t>
            </a:r>
            <a:r>
              <a:rPr lang="et-EE" dirty="0" err="1"/>
              <a:t>Sciences</a:t>
            </a:r>
            <a:r>
              <a:rPr lang="et-EE" dirty="0"/>
              <a:t>, 20 (70/65), 3−16.10.3176/tr.2016.1.0</a:t>
            </a:r>
          </a:p>
          <a:p>
            <a:endParaRPr lang="et-EE" dirty="0"/>
          </a:p>
          <a:p>
            <a:endParaRPr lang="et-EE" dirty="0"/>
          </a:p>
        </p:txBody>
      </p:sp>
      <p:sp>
        <p:nvSpPr>
          <p:cNvPr id="3" name="Pealkiri 2">
            <a:extLst>
              <a:ext uri="{FF2B5EF4-FFF2-40B4-BE49-F238E27FC236}">
                <a16:creationId xmlns:a16="http://schemas.microsoft.com/office/drawing/2014/main" id="{046789FD-0029-9DD3-EC5B-664BC885C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100" y="431800"/>
            <a:ext cx="6575426" cy="526143"/>
          </a:xfrm>
        </p:spPr>
        <p:txBody>
          <a:bodyPr>
            <a:normAutofit fontScale="90000"/>
          </a:bodyPr>
          <a:lstStyle/>
          <a:p>
            <a:pPr algn="ctr"/>
            <a:r>
              <a:rPr lang="et-EE" dirty="0"/>
              <a:t>Kes mina olen?</a:t>
            </a:r>
            <a:br>
              <a:rPr lang="et-EE" dirty="0"/>
            </a:br>
            <a:endParaRPr lang="et-EE" dirty="0"/>
          </a:p>
        </p:txBody>
      </p:sp>
      <p:pic>
        <p:nvPicPr>
          <p:cNvPr id="8" name="Picture Placeholder 7" descr="A person wearing glasses and a blue shirt&#10;&#10;Description automatically generated">
            <a:extLst>
              <a:ext uri="{FF2B5EF4-FFF2-40B4-BE49-F238E27FC236}">
                <a16:creationId xmlns:a16="http://schemas.microsoft.com/office/drawing/2014/main" id="{D0C36238-D9A0-4068-73D1-4317B811B084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4" b="319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75150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D1EA14-E9D0-4FAC-8248-531EECE319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Miks rääkida avatud teaduse juures nendest lahendustest?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Kuidas rääkida avatud teaduse juures nendest lahendusest?</a:t>
            </a:r>
          </a:p>
          <a:p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Miks on d</a:t>
            </a:r>
            <a:r>
              <a:rPr lang="et-EE" sz="1800" dirty="0"/>
              <a:t>iferentseerumine oluline?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Hetkel eksisteerivad võimalused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Mis on ORCID?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Kuidas ühendada ja esile tuua oma </a:t>
            </a:r>
            <a:r>
              <a:rPr lang="et-EE" dirty="0" err="1"/>
              <a:t>ORCIDi</a:t>
            </a:r>
            <a:r>
              <a:rPr lang="et-EE" dirty="0"/>
              <a:t> profiil?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Vaatame mõnesid inspireerivaid näiteid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D975C8-0A4D-426E-A4D4-131E9321B3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t-EE" dirty="0"/>
              <a:t>Mis plaanis?</a:t>
            </a:r>
          </a:p>
        </p:txBody>
      </p:sp>
    </p:spTree>
    <p:extLst>
      <p:ext uri="{BB962C8B-B14F-4D97-AF65-F5344CB8AC3E}">
        <p14:creationId xmlns:p14="http://schemas.microsoft.com/office/powerpoint/2010/main" val="4103372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EFE243A7-A9F4-2847-25D2-73C8E3F57E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6171" y="478155"/>
            <a:ext cx="7036254" cy="6379845"/>
          </a:xfrm>
        </p:spPr>
        <p:txBody>
          <a:bodyPr>
            <a:normAutofit fontScale="92500" lnSpcReduction="20000"/>
          </a:bodyPr>
          <a:lstStyle/>
          <a:p>
            <a:r>
              <a:rPr lang="et-EE" dirty="0"/>
              <a:t>Sarnase nime probleem ehk unikaalsus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It is found that 14% of research personal in Norway</a:t>
            </a:r>
            <a:r>
              <a:rPr lang="et-EE" i="1" dirty="0"/>
              <a:t> (30,000 individuals </a:t>
            </a:r>
            <a:r>
              <a:rPr lang="en-US" i="1" dirty="0"/>
              <a:t>share their author name with one or more other individuals.</a:t>
            </a:r>
            <a:endParaRPr lang="et-E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ETISes on umbes 59 000 kasutajat, kellest 17 000 (28%) on sarnase esinime esitähe ja perekonnanimega.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err="1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Aksnes</a:t>
            </a:r>
            <a:r>
              <a:rPr lang="en-US" sz="900" dirty="0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, D.W. (2008), When different persons have an identical author name. How frequent are homonyms?. J. Am. Soc. Inf. Sci., 59: 838-841. https://doi.org/10.1002/asi.20788</a:t>
            </a:r>
            <a:endParaRPr lang="et-EE" sz="9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3DEA8F30-5C14-5B58-4589-A22FF8A49B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Miks on d</a:t>
            </a:r>
            <a:r>
              <a:rPr lang="et-EE" sz="2400" dirty="0"/>
              <a:t>iferentseerumine oluline?</a:t>
            </a:r>
          </a:p>
        </p:txBody>
      </p:sp>
      <p:sp>
        <p:nvSpPr>
          <p:cNvPr id="5" name="Viiktekst: paremnool 4">
            <a:extLst>
              <a:ext uri="{FF2B5EF4-FFF2-40B4-BE49-F238E27FC236}">
                <a16:creationId xmlns:a16="http://schemas.microsoft.com/office/drawing/2014/main" id="{D5D0CAB5-3283-9478-6BD4-8F372C70EA46}"/>
              </a:ext>
            </a:extLst>
          </p:cNvPr>
          <p:cNvSpPr/>
          <p:nvPr/>
        </p:nvSpPr>
        <p:spPr>
          <a:xfrm>
            <a:off x="986971" y="495300"/>
            <a:ext cx="3865445" cy="2722246"/>
          </a:xfrm>
          <a:prstGeom prst="rightArrowCallou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dirty="0"/>
          </a:p>
        </p:txBody>
      </p:sp>
      <p:graphicFrame>
        <p:nvGraphicFramePr>
          <p:cNvPr id="6" name="Tabel 5">
            <a:extLst>
              <a:ext uri="{FF2B5EF4-FFF2-40B4-BE49-F238E27FC236}">
                <a16:creationId xmlns:a16="http://schemas.microsoft.com/office/drawing/2014/main" id="{23BC24EE-B449-F259-AB08-4DDB1DF64F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032594"/>
              </p:ext>
            </p:extLst>
          </p:nvPr>
        </p:nvGraphicFramePr>
        <p:xfrm>
          <a:off x="1241749" y="735649"/>
          <a:ext cx="2104572" cy="22415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2286">
                  <a:extLst>
                    <a:ext uri="{9D8B030D-6E8A-4147-A177-3AD203B41FA5}">
                      <a16:colId xmlns:a16="http://schemas.microsoft.com/office/drawing/2014/main" val="871112365"/>
                    </a:ext>
                  </a:extLst>
                </a:gridCol>
                <a:gridCol w="1052286">
                  <a:extLst>
                    <a:ext uri="{9D8B030D-6E8A-4147-A177-3AD203B41FA5}">
                      <a16:colId xmlns:a16="http://schemas.microsoft.com/office/drawing/2014/main" val="4203041895"/>
                    </a:ext>
                  </a:extLst>
                </a:gridCol>
              </a:tblGrid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Formaat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Loendus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7409768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K Tamm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53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377399982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M Mägi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45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4180658113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M Tamm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43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701264520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K Kask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 dirty="0">
                          <a:effectLst/>
                        </a:rPr>
                        <a:t>39</a:t>
                      </a:r>
                      <a:endParaRPr lang="et-EE" sz="1100" dirty="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686870329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A Tamm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 dirty="0">
                          <a:effectLst/>
                        </a:rPr>
                        <a:t>38</a:t>
                      </a:r>
                      <a:endParaRPr lang="et-EE" sz="1100" dirty="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685200916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K Mägi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37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185328141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K Sepp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36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681597686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M Sepp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33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825273508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K Saar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>
                          <a:effectLst/>
                        </a:rPr>
                        <a:t>30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345201878"/>
                  </a:ext>
                </a:extLst>
              </a:tr>
              <a:tr h="203777">
                <a:tc>
                  <a:txBody>
                    <a:bodyPr/>
                    <a:lstStyle/>
                    <a:p>
                      <a:r>
                        <a:rPr lang="et-EE" sz="1100">
                          <a:effectLst/>
                        </a:rPr>
                        <a:t>K Kukk</a:t>
                      </a:r>
                      <a:endParaRPr lang="et-EE" sz="110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100" dirty="0">
                          <a:effectLst/>
                        </a:rPr>
                        <a:t>28</a:t>
                      </a:r>
                      <a:endParaRPr lang="et-EE" sz="1100" dirty="0">
                        <a:effectLst/>
                        <a:latin typeface="Calibri" panose="020F0502020204030204" pitchFamily="34" charset="0"/>
                        <a:ea typeface="Aptos" panose="020B000402020202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10156384"/>
                  </a:ext>
                </a:extLst>
              </a:tr>
            </a:tbl>
          </a:graphicData>
        </a:graphic>
      </p:graphicFrame>
      <p:pic>
        <p:nvPicPr>
          <p:cNvPr id="8" name="Pilt 7">
            <a:extLst>
              <a:ext uri="{FF2B5EF4-FFF2-40B4-BE49-F238E27FC236}">
                <a16:creationId xmlns:a16="http://schemas.microsoft.com/office/drawing/2014/main" id="{1B7569F9-461A-91CB-C42C-054A693FC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6224" y="1856422"/>
            <a:ext cx="6490784" cy="365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81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D1EA14-E9D0-4FAC-8248-531EECE319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t-EE" dirty="0"/>
              <a:t>Lingvistilised eripärad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Õ, Ä, Ö, 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Á, Ó, É, D, </a:t>
            </a:r>
            <a:r>
              <a:rPr lang="et-EE" dirty="0" err="1"/>
              <a:t>Dz</a:t>
            </a:r>
            <a:r>
              <a:rPr lang="et-EE" dirty="0"/>
              <a:t>, </a:t>
            </a:r>
            <a:r>
              <a:rPr lang="et-EE" dirty="0" err="1"/>
              <a:t>Dzs</a:t>
            </a:r>
            <a:r>
              <a:rPr lang="et-EE" dirty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Cyrl-AZ" dirty="0"/>
              <a:t>Г</a:t>
            </a:r>
            <a:r>
              <a:rPr lang="et-EE" dirty="0"/>
              <a:t>, </a:t>
            </a:r>
            <a:r>
              <a:rPr lang="az-Cyrl-AZ" dirty="0"/>
              <a:t>Д</a:t>
            </a:r>
            <a:r>
              <a:rPr lang="et-EE" dirty="0"/>
              <a:t>, </a:t>
            </a:r>
            <a:r>
              <a:rPr lang="az-Cyrl-AZ" dirty="0"/>
              <a:t>И</a:t>
            </a:r>
            <a:endParaRPr lang="et-E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D975C8-0A4D-426E-A4D4-131E9321B3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Miks on d</a:t>
            </a:r>
            <a:r>
              <a:rPr lang="et-EE" sz="2400" dirty="0"/>
              <a:t>iferentseerumine oluline?</a:t>
            </a:r>
          </a:p>
        </p:txBody>
      </p:sp>
      <p:pic>
        <p:nvPicPr>
          <p:cNvPr id="6" name="Pilt 5">
            <a:extLst>
              <a:ext uri="{FF2B5EF4-FFF2-40B4-BE49-F238E27FC236}">
                <a16:creationId xmlns:a16="http://schemas.microsoft.com/office/drawing/2014/main" id="{7F39F5E5-F7BB-B41D-4B3B-72E6E21D3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196" y="409211"/>
            <a:ext cx="3399604" cy="2786051"/>
          </a:xfrm>
          <a:prstGeom prst="rect">
            <a:avLst/>
          </a:prstGeom>
        </p:spPr>
      </p:pic>
      <p:pic>
        <p:nvPicPr>
          <p:cNvPr id="8" name="Pilt 7">
            <a:extLst>
              <a:ext uri="{FF2B5EF4-FFF2-40B4-BE49-F238E27FC236}">
                <a16:creationId xmlns:a16="http://schemas.microsoft.com/office/drawing/2014/main" id="{351FA7C6-DC8C-198A-F262-BF0787FEA1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0354" y="2753473"/>
            <a:ext cx="2628446" cy="2232319"/>
          </a:xfrm>
          <a:prstGeom prst="rect">
            <a:avLst/>
          </a:prstGeom>
        </p:spPr>
      </p:pic>
      <p:pic>
        <p:nvPicPr>
          <p:cNvPr id="10" name="Pilt 9">
            <a:extLst>
              <a:ext uri="{FF2B5EF4-FFF2-40B4-BE49-F238E27FC236}">
                <a16:creationId xmlns:a16="http://schemas.microsoft.com/office/drawing/2014/main" id="{7D95C0E0-579E-10B8-22CD-FCA72A7FD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0354" y="4652962"/>
            <a:ext cx="2628446" cy="2009095"/>
          </a:xfrm>
          <a:prstGeom prst="rect">
            <a:avLst/>
          </a:prstGeom>
        </p:spPr>
      </p:pic>
      <p:pic>
        <p:nvPicPr>
          <p:cNvPr id="12" name="Pilt 11">
            <a:extLst>
              <a:ext uri="{FF2B5EF4-FFF2-40B4-BE49-F238E27FC236}">
                <a16:creationId xmlns:a16="http://schemas.microsoft.com/office/drawing/2014/main" id="{6FC51357-47C6-ED83-1D6D-F01E0F4654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5582" y="4985793"/>
            <a:ext cx="3068397" cy="187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661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D1EA14-E9D0-4FAC-8248-531EECE319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sz="1800" dirty="0">
                <a:solidFill>
                  <a:schemeClr val="tx1"/>
                </a:solidFill>
              </a:rPr>
              <a:t>Muud põhjused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>
                <a:solidFill>
                  <a:schemeClr val="tx1"/>
                </a:solidFill>
              </a:rPr>
              <a:t>Abiellumine/lahutamine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>
                <a:solidFill>
                  <a:schemeClr val="tx1"/>
                </a:solidFill>
              </a:rPr>
              <a:t>Lihtsustab bürokraatia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sz="1800" dirty="0">
                <a:solidFill>
                  <a:schemeClr val="tx1"/>
                </a:solidFill>
              </a:rPr>
              <a:t>Nähta</a:t>
            </a:r>
            <a:r>
              <a:rPr lang="et-EE" dirty="0">
                <a:solidFill>
                  <a:schemeClr val="tx1"/>
                </a:solidFill>
              </a:rPr>
              <a:t>vus ja aktiivsus mõjutavad ka teisi indikaatoreid ning seda mitte ainult teadlasele endale, vaid ka asutusele ja riigile.  </a:t>
            </a:r>
          </a:p>
          <a:p>
            <a:r>
              <a:rPr lang="et-EE" sz="1800" i="1" dirty="0">
                <a:solidFill>
                  <a:schemeClr val="tx1"/>
                </a:solidFill>
              </a:rPr>
              <a:t>O</a:t>
            </a:r>
            <a:r>
              <a:rPr lang="en-US" sz="1800" i="1" dirty="0" err="1">
                <a:solidFill>
                  <a:schemeClr val="tx1"/>
                </a:solidFill>
              </a:rPr>
              <a:t>nce</a:t>
            </a:r>
            <a:r>
              <a:rPr lang="en-US" sz="1800" i="1" dirty="0">
                <a:solidFill>
                  <a:schemeClr val="tx1"/>
                </a:solidFill>
              </a:rPr>
              <a:t> a</a:t>
            </a:r>
            <a:r>
              <a:rPr lang="et-EE" sz="1800" i="1" dirty="0">
                <a:solidFill>
                  <a:schemeClr val="tx1"/>
                </a:solidFill>
              </a:rPr>
              <a:t> </a:t>
            </a:r>
            <a:r>
              <a:rPr lang="en-US" sz="1800" i="1" dirty="0">
                <a:solidFill>
                  <a:schemeClr val="tx1"/>
                </a:solidFill>
              </a:rPr>
              <a:t>paper visibility increases, the citation will be increased at a significant rate. Therefore, a few simple techniques</a:t>
            </a:r>
            <a:r>
              <a:rPr lang="et-EE" sz="1800" i="1" dirty="0">
                <a:solidFill>
                  <a:schemeClr val="tx1"/>
                </a:solidFill>
              </a:rPr>
              <a:t> </a:t>
            </a:r>
            <a:r>
              <a:rPr lang="en-US" sz="1800" i="1" dirty="0">
                <a:solidFill>
                  <a:schemeClr val="tx1"/>
                </a:solidFill>
              </a:rPr>
              <a:t>can enhance article's visibility.</a:t>
            </a:r>
            <a:r>
              <a:rPr lang="et-EE" i="1" dirty="0">
                <a:solidFill>
                  <a:schemeClr val="tx1"/>
                </a:solidFill>
              </a:rPr>
              <a:t>*</a:t>
            </a:r>
            <a:endParaRPr lang="et-EE" sz="1800" i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sz="1800" dirty="0"/>
          </a:p>
          <a:p>
            <a:r>
              <a:rPr lang="en-US" sz="800" dirty="0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Ale Ebrahim, Nader and Salehi, Hadi and </a:t>
            </a:r>
            <a:r>
              <a:rPr lang="en-US" sz="800" dirty="0" err="1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Embi</a:t>
            </a:r>
            <a:r>
              <a:rPr lang="en-US" sz="800" dirty="0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, Mohamed Amin and Habibi, Farid and </a:t>
            </a:r>
            <a:r>
              <a:rPr lang="en-US" sz="800" dirty="0" err="1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Gholizadeh</a:t>
            </a:r>
            <a:r>
              <a:rPr lang="en-US" sz="800" dirty="0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, Hossein and </a:t>
            </a:r>
            <a:r>
              <a:rPr lang="en-US" sz="800" dirty="0" err="1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Motahar</a:t>
            </a:r>
            <a:r>
              <a:rPr lang="en-US" sz="800" dirty="0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Seyed</a:t>
            </a:r>
            <a:r>
              <a:rPr lang="en-US" sz="800" dirty="0">
                <a:solidFill>
                  <a:schemeClr val="tx1"/>
                </a:solidFill>
                <a:effectLst/>
                <a:latin typeface="Segoe UI" panose="020B0502040204020203" pitchFamily="34" charset="0"/>
              </a:rPr>
              <a:t> Mohammad, Visibility and Citation Impact (March 30, 2014). International Education Studies, Vol. 7, No. 4, pp. 120-125, 2014, Available at SSRN: https://ssrn.com/abstract=2419315</a:t>
            </a:r>
            <a:endParaRPr lang="et-EE" sz="800" dirty="0">
              <a:solidFill>
                <a:schemeClr val="tx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D975C8-0A4D-426E-A4D4-131E9321B3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Miks on d</a:t>
            </a:r>
            <a:r>
              <a:rPr lang="et-EE" sz="2400" dirty="0"/>
              <a:t>iferentseerumine oluline?</a:t>
            </a:r>
          </a:p>
        </p:txBody>
      </p:sp>
    </p:spTree>
    <p:extLst>
      <p:ext uri="{BB962C8B-B14F-4D97-AF65-F5344CB8AC3E}">
        <p14:creationId xmlns:p14="http://schemas.microsoft.com/office/powerpoint/2010/main" val="4260897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56F01594-0C85-1C39-9F99-854BED7804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/>
              <a:t>Hetkel eksisteerivad võimalused</a:t>
            </a:r>
            <a:br>
              <a:rPr lang="et-EE" dirty="0"/>
            </a:br>
            <a:endParaRPr lang="et-EE" dirty="0"/>
          </a:p>
        </p:txBody>
      </p:sp>
      <p:sp>
        <p:nvSpPr>
          <p:cNvPr id="5" name="Ristkülik: ümarnurkne 4">
            <a:extLst>
              <a:ext uri="{FF2B5EF4-FFF2-40B4-BE49-F238E27FC236}">
                <a16:creationId xmlns:a16="http://schemas.microsoft.com/office/drawing/2014/main" id="{8574D750-E6AB-7A06-2B5E-AF79057AB5DB}"/>
              </a:ext>
            </a:extLst>
          </p:cNvPr>
          <p:cNvSpPr/>
          <p:nvPr/>
        </p:nvSpPr>
        <p:spPr>
          <a:xfrm>
            <a:off x="497586" y="2404872"/>
            <a:ext cx="3902964" cy="139656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dirty="0"/>
              <a:t>ETIS</a:t>
            </a:r>
          </a:p>
        </p:txBody>
      </p:sp>
      <p:sp>
        <p:nvSpPr>
          <p:cNvPr id="9" name="Ristkülik: ümarnurkne 8">
            <a:extLst>
              <a:ext uri="{FF2B5EF4-FFF2-40B4-BE49-F238E27FC236}">
                <a16:creationId xmlns:a16="http://schemas.microsoft.com/office/drawing/2014/main" id="{86F4235A-2024-B16E-1779-14A446FBE80F}"/>
              </a:ext>
            </a:extLst>
          </p:cNvPr>
          <p:cNvSpPr/>
          <p:nvPr/>
        </p:nvSpPr>
        <p:spPr>
          <a:xfrm>
            <a:off x="7543332" y="3578306"/>
            <a:ext cx="3902964" cy="2424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dirty="0"/>
              <a:t>ORCID</a:t>
            </a:r>
          </a:p>
          <a:p>
            <a:pPr algn="ctr"/>
            <a:endParaRPr lang="et-EE" dirty="0"/>
          </a:p>
          <a:p>
            <a:pPr algn="ctr"/>
            <a:endParaRPr lang="et-EE" dirty="0"/>
          </a:p>
          <a:p>
            <a:pPr algn="ctr"/>
            <a:endParaRPr lang="et-EE" dirty="0"/>
          </a:p>
          <a:p>
            <a:pPr algn="ctr"/>
            <a:endParaRPr lang="et-EE" dirty="0"/>
          </a:p>
          <a:p>
            <a:pPr algn="ctr"/>
            <a:endParaRPr lang="et-EE" dirty="0"/>
          </a:p>
          <a:p>
            <a:pPr algn="ctr"/>
            <a:endParaRPr lang="et-EE" dirty="0"/>
          </a:p>
        </p:txBody>
      </p:sp>
      <p:sp>
        <p:nvSpPr>
          <p:cNvPr id="10" name="Ristkülik: ümarnurkne 9">
            <a:extLst>
              <a:ext uri="{FF2B5EF4-FFF2-40B4-BE49-F238E27FC236}">
                <a16:creationId xmlns:a16="http://schemas.microsoft.com/office/drawing/2014/main" id="{289D2C49-166F-AB2E-8D91-0B74F81D9F01}"/>
              </a:ext>
            </a:extLst>
          </p:cNvPr>
          <p:cNvSpPr/>
          <p:nvPr/>
        </p:nvSpPr>
        <p:spPr>
          <a:xfrm>
            <a:off x="7543332" y="324869"/>
            <a:ext cx="3902964" cy="204825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dirty="0"/>
              <a:t>Muud andmebaasid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t-EE" dirty="0"/>
              <a:t>Scopus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t-EE" dirty="0" err="1"/>
              <a:t>Web</a:t>
            </a:r>
            <a:r>
              <a:rPr lang="et-EE" dirty="0"/>
              <a:t> of </a:t>
            </a:r>
            <a:r>
              <a:rPr lang="et-EE" dirty="0" err="1"/>
              <a:t>Science</a:t>
            </a:r>
            <a:endParaRPr lang="et-EE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t-EE" dirty="0"/>
              <a:t>Google Scholar*</a:t>
            </a: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AC5F858-CF9D-12D3-81F1-3D7B22493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8580" y="4127570"/>
            <a:ext cx="2142130" cy="1696533"/>
          </a:xfrm>
          <a:prstGeom prst="rect">
            <a:avLst/>
          </a:prstGeom>
        </p:spPr>
      </p:pic>
      <p:sp>
        <p:nvSpPr>
          <p:cNvPr id="13" name="Nool: üles-allanool 12">
            <a:extLst>
              <a:ext uri="{FF2B5EF4-FFF2-40B4-BE49-F238E27FC236}">
                <a16:creationId xmlns:a16="http://schemas.microsoft.com/office/drawing/2014/main" id="{F3A9F606-317B-AB72-8E43-DBEB29B0F347}"/>
              </a:ext>
            </a:extLst>
          </p:cNvPr>
          <p:cNvSpPr/>
          <p:nvPr/>
        </p:nvSpPr>
        <p:spPr>
          <a:xfrm>
            <a:off x="9270786" y="2538583"/>
            <a:ext cx="448056" cy="890417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Nool: vasaknool 2">
            <a:extLst>
              <a:ext uri="{FF2B5EF4-FFF2-40B4-BE49-F238E27FC236}">
                <a16:creationId xmlns:a16="http://schemas.microsoft.com/office/drawing/2014/main" id="{70CCAEF1-C112-4F30-1C78-07B8AA7B7F00}"/>
              </a:ext>
            </a:extLst>
          </p:cNvPr>
          <p:cNvSpPr/>
          <p:nvPr/>
        </p:nvSpPr>
        <p:spPr>
          <a:xfrm rot="21007532">
            <a:off x="5031540" y="2256717"/>
            <a:ext cx="2195478" cy="38955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4" name="Nool: vasaknool 3">
            <a:extLst>
              <a:ext uri="{FF2B5EF4-FFF2-40B4-BE49-F238E27FC236}">
                <a16:creationId xmlns:a16="http://schemas.microsoft.com/office/drawing/2014/main" id="{69C3C24B-FB6D-4178-A688-FDBB1FC8B0C8}"/>
              </a:ext>
            </a:extLst>
          </p:cNvPr>
          <p:cNvSpPr/>
          <p:nvPr/>
        </p:nvSpPr>
        <p:spPr>
          <a:xfrm rot="720081">
            <a:off x="5029778" y="3830615"/>
            <a:ext cx="2298759" cy="38955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6" name="Ristkülik: ümarate vastasnurkadega 15">
            <a:extLst>
              <a:ext uri="{FF2B5EF4-FFF2-40B4-BE49-F238E27FC236}">
                <a16:creationId xmlns:a16="http://schemas.microsoft.com/office/drawing/2014/main" id="{E30E2E66-FEA3-C796-BD31-00922C605D7D}"/>
              </a:ext>
            </a:extLst>
          </p:cNvPr>
          <p:cNvSpPr/>
          <p:nvPr/>
        </p:nvSpPr>
        <p:spPr>
          <a:xfrm>
            <a:off x="3929733" y="6150234"/>
            <a:ext cx="4498847" cy="551885"/>
          </a:xfrm>
          <a:prstGeom prst="round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t-EE" dirty="0"/>
              <a:t>Rahvuslik                                    Rahvusvaheline                             </a:t>
            </a:r>
          </a:p>
        </p:txBody>
      </p:sp>
      <p:cxnSp>
        <p:nvCxnSpPr>
          <p:cNvPr id="8" name="Sirgkonnektor 7">
            <a:extLst>
              <a:ext uri="{FF2B5EF4-FFF2-40B4-BE49-F238E27FC236}">
                <a16:creationId xmlns:a16="http://schemas.microsoft.com/office/drawing/2014/main" id="{E7C50467-9DC3-B37F-1CDE-71F2ADB8407D}"/>
              </a:ext>
            </a:extLst>
          </p:cNvPr>
          <p:cNvCxnSpPr>
            <a:cxnSpLocks/>
            <a:stCxn id="16" idx="1"/>
          </p:cNvCxnSpPr>
          <p:nvPr/>
        </p:nvCxnSpPr>
        <p:spPr>
          <a:xfrm flipV="1">
            <a:off x="6179157" y="1051560"/>
            <a:ext cx="2187" cy="5650559"/>
          </a:xfrm>
          <a:prstGeom prst="line">
            <a:avLst/>
          </a:prstGeom>
          <a:ln w="1905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962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F8BA49DF-8863-2FEA-1C0C-7350B63159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17989" y="478155"/>
            <a:ext cx="6864436" cy="637984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ORCID (Open Researcher and Contributor ID) on ainulaadne digitaalne identifikaator, mis aitab kaasa teadlaste, autorite ja teadusesse panustajate tuvastamisele akadeemilises maailmas. </a:t>
            </a:r>
            <a:r>
              <a:rPr lang="en-US" dirty="0"/>
              <a:t>See </a:t>
            </a:r>
            <a:r>
              <a:rPr lang="en-US" dirty="0" err="1"/>
              <a:t>identifikaator</a:t>
            </a:r>
            <a:r>
              <a:rPr lang="en-US" dirty="0"/>
              <a:t> on </a:t>
            </a:r>
            <a:r>
              <a:rPr lang="en-US" dirty="0" err="1"/>
              <a:t>ülemaailmselt</a:t>
            </a:r>
            <a:r>
              <a:rPr lang="en-US" dirty="0"/>
              <a:t> </a:t>
            </a:r>
            <a:r>
              <a:rPr lang="en-US" dirty="0" err="1"/>
              <a:t>tunnustatud</a:t>
            </a:r>
            <a:r>
              <a:rPr lang="en-US" dirty="0"/>
              <a:t> ja </a:t>
            </a:r>
            <a:r>
              <a:rPr lang="en-US" dirty="0" err="1"/>
              <a:t>laialdaselt</a:t>
            </a:r>
            <a:r>
              <a:rPr lang="en-US" dirty="0"/>
              <a:t> </a:t>
            </a:r>
            <a:r>
              <a:rPr lang="en-US" dirty="0" err="1"/>
              <a:t>kasutusel</a:t>
            </a:r>
            <a:r>
              <a:rPr lang="en-US" dirty="0"/>
              <a:t> </a:t>
            </a:r>
            <a:r>
              <a:rPr lang="en-US" dirty="0" err="1"/>
              <a:t>erinevates</a:t>
            </a:r>
            <a:r>
              <a:rPr lang="en-US" dirty="0"/>
              <a:t> </a:t>
            </a:r>
            <a:r>
              <a:rPr lang="en-US" dirty="0" err="1"/>
              <a:t>teadus</a:t>
            </a:r>
            <a:r>
              <a:rPr lang="en-US" dirty="0"/>
              <a:t>- ja </a:t>
            </a:r>
            <a:r>
              <a:rPr lang="en-US" dirty="0" err="1"/>
              <a:t>avaldamisplatvormide</a:t>
            </a:r>
            <a:r>
              <a:rPr lang="et-EE" dirty="0"/>
              <a:t>l</a:t>
            </a:r>
            <a:r>
              <a:rPr lang="en-US" dirty="0"/>
              <a:t>, </a:t>
            </a:r>
            <a:r>
              <a:rPr lang="en-US" dirty="0" err="1"/>
              <a:t>nagu</a:t>
            </a:r>
            <a:r>
              <a:rPr lang="en-US" dirty="0"/>
              <a:t> </a:t>
            </a:r>
            <a:r>
              <a:rPr lang="en-US" dirty="0" err="1"/>
              <a:t>ajakirjad</a:t>
            </a:r>
            <a:r>
              <a:rPr lang="en-US" dirty="0"/>
              <a:t>, </a:t>
            </a:r>
            <a:r>
              <a:rPr lang="et-EE" dirty="0" err="1"/>
              <a:t>bibliograafilised</a:t>
            </a:r>
            <a:r>
              <a:rPr lang="et-EE" dirty="0"/>
              <a:t> andmebaasid</a:t>
            </a:r>
            <a:r>
              <a:rPr lang="en-US" dirty="0"/>
              <a:t> ja </a:t>
            </a:r>
            <a:r>
              <a:rPr lang="en-US" dirty="0" err="1"/>
              <a:t>institutsionaalsed</a:t>
            </a:r>
            <a:r>
              <a:rPr lang="en-US" dirty="0"/>
              <a:t> </a:t>
            </a:r>
            <a:r>
              <a:rPr lang="en-US" dirty="0" err="1"/>
              <a:t>repositooriumid</a:t>
            </a:r>
            <a:r>
              <a:rPr lang="en-US" dirty="0"/>
              <a:t>.</a:t>
            </a:r>
            <a:endParaRPr lang="et-E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Süsteem on loodud selleks, et lahendada nimede sarnasusest ja erinevatest kirjaviisidest tulenevaid segadusi, tagades, et iga teadustöötaja töö ja saavutused oleksid selgelt seostatavad just temaga.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With the advancement of open science, the reliability of open bibliometric data providers compared with proprietary providers is becoming a topic of increasing importance. Proprietary providers such as Scopus, </a:t>
            </a:r>
            <a:r>
              <a:rPr lang="en-US" i="1" dirty="0" err="1"/>
              <a:t>SciVal</a:t>
            </a:r>
            <a:r>
              <a:rPr lang="en-US" i="1" dirty="0"/>
              <a:t>, and Web of Science have been </a:t>
            </a:r>
            <a:r>
              <a:rPr lang="en-US" i="1" dirty="0" err="1"/>
              <a:t>criticised</a:t>
            </a:r>
            <a:r>
              <a:rPr lang="en-US" i="1" dirty="0"/>
              <a:t> for their profit-oriented nature, their opaqueness, and lack of inclusiveness, notably of authors and works from the Global South.</a:t>
            </a:r>
            <a:r>
              <a:rPr lang="et-EE" i="1" dirty="0"/>
              <a:t> Nora </a:t>
            </a:r>
            <a:r>
              <a:rPr lang="et-EE" i="1" dirty="0" err="1"/>
              <a:t>Papp-Le</a:t>
            </a:r>
            <a:r>
              <a:rPr lang="et-EE" i="1" dirty="0"/>
              <a:t> Roy, </a:t>
            </a:r>
            <a:r>
              <a:rPr lang="et-EE" i="1" dirty="0" err="1"/>
              <a:t>cOAlition</a:t>
            </a:r>
            <a:r>
              <a:rPr lang="et-EE" i="1" dirty="0"/>
              <a:t> S Programme Manager *</a:t>
            </a:r>
          </a:p>
          <a:p>
            <a:endParaRPr lang="et-E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t-E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sz="1050" i="1" dirty="0">
                <a:hlinkClick r:id="rId2"/>
              </a:rPr>
              <a:t>https://www.coalition-s.org/blog/are-open-bibliometric-data-sources-better-than-proprietary-ones/</a:t>
            </a:r>
            <a:r>
              <a:rPr lang="et-EE" sz="1050" i="1" dirty="0"/>
              <a:t> </a:t>
            </a:r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BCADABD6-0897-8D63-E2F8-DC48FE83D2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t-EE" dirty="0"/>
              <a:t>Mis on ORCID?</a:t>
            </a:r>
          </a:p>
          <a:p>
            <a:endParaRPr lang="et-EE" dirty="0"/>
          </a:p>
        </p:txBody>
      </p:sp>
      <p:pic>
        <p:nvPicPr>
          <p:cNvPr id="4" name="Pilt 3" descr="Pilt, millel on kujutatud joonistus">
            <a:extLst>
              <a:ext uri="{FF2B5EF4-FFF2-40B4-BE49-F238E27FC236}">
                <a16:creationId xmlns:a16="http://schemas.microsoft.com/office/drawing/2014/main" id="{A53AE2B5-3142-A3CE-A347-E5D867FCF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671" y="4972031"/>
            <a:ext cx="3444551" cy="1231428"/>
          </a:xfrm>
          <a:prstGeom prst="rect">
            <a:avLst/>
          </a:prstGeom>
        </p:spPr>
      </p:pic>
      <p:pic>
        <p:nvPicPr>
          <p:cNvPr id="6" name="Pilt 5" descr="Pilt, millel on kujutatud Graafika, ring, logo, Font">
            <a:extLst>
              <a:ext uri="{FF2B5EF4-FFF2-40B4-BE49-F238E27FC236}">
                <a16:creationId xmlns:a16="http://schemas.microsoft.com/office/drawing/2014/main" id="{CA7F0E87-99FA-C451-E7EC-E859CD000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828" y="5006644"/>
            <a:ext cx="3207624" cy="17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573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F8BA49DF-8863-2FEA-1C0C-7350B63159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51863" y="478155"/>
            <a:ext cx="6630562" cy="5431991"/>
          </a:xfrm>
        </p:spPr>
        <p:txBody>
          <a:bodyPr>
            <a:normAutofit fontScale="92500" lnSpcReduction="10000"/>
          </a:bodyPr>
          <a:lstStyle/>
          <a:p>
            <a:pPr>
              <a:buFont typeface="+mj-lt"/>
              <a:buAutoNum type="arabicPeriod"/>
            </a:pPr>
            <a:r>
              <a:rPr lang="en-US" b="1" dirty="0" err="1"/>
              <a:t>Teadlase</a:t>
            </a:r>
            <a:r>
              <a:rPr lang="en-US" b="1" dirty="0"/>
              <a:t> </a:t>
            </a:r>
            <a:r>
              <a:rPr lang="en-US" b="1" dirty="0" err="1"/>
              <a:t>identifikaator</a:t>
            </a:r>
            <a:r>
              <a:rPr lang="en-US" dirty="0"/>
              <a:t>: ORCID </a:t>
            </a:r>
            <a:r>
              <a:rPr lang="en-US" dirty="0" err="1"/>
              <a:t>lahendab</a:t>
            </a:r>
            <a:r>
              <a:rPr lang="en-US" dirty="0"/>
              <a:t> </a:t>
            </a:r>
            <a:r>
              <a:rPr lang="en-US" dirty="0" err="1"/>
              <a:t>probleemi</a:t>
            </a:r>
            <a:r>
              <a:rPr lang="en-US" dirty="0"/>
              <a:t>, </a:t>
            </a:r>
            <a:r>
              <a:rPr lang="en-US" dirty="0" err="1"/>
              <a:t>kus</a:t>
            </a:r>
            <a:r>
              <a:rPr lang="en-US" dirty="0"/>
              <a:t> </a:t>
            </a:r>
            <a:r>
              <a:rPr lang="en-US" dirty="0" err="1"/>
              <a:t>ühe</a:t>
            </a:r>
            <a:r>
              <a:rPr lang="en-US" dirty="0"/>
              <a:t> </a:t>
            </a:r>
            <a:r>
              <a:rPr lang="en-US" dirty="0" err="1"/>
              <a:t>nimega</a:t>
            </a:r>
            <a:r>
              <a:rPr lang="en-US" dirty="0"/>
              <a:t> </a:t>
            </a:r>
            <a:r>
              <a:rPr lang="en-US" dirty="0" err="1"/>
              <a:t>võib</a:t>
            </a:r>
            <a:r>
              <a:rPr lang="en-US" dirty="0"/>
              <a:t> olla </a:t>
            </a:r>
            <a:r>
              <a:rPr lang="en-US" dirty="0" err="1"/>
              <a:t>seotud</a:t>
            </a:r>
            <a:r>
              <a:rPr lang="en-US" dirty="0"/>
              <a:t> </a:t>
            </a:r>
            <a:r>
              <a:rPr lang="en-US" dirty="0" err="1"/>
              <a:t>mitu</a:t>
            </a:r>
            <a:r>
              <a:rPr lang="en-US" dirty="0"/>
              <a:t> </a:t>
            </a:r>
            <a:r>
              <a:rPr lang="en-US" dirty="0" err="1"/>
              <a:t>teadlast</a:t>
            </a:r>
            <a:r>
              <a:rPr lang="en-US" dirty="0"/>
              <a:t> </a:t>
            </a:r>
            <a:r>
              <a:rPr lang="en-US" dirty="0" err="1"/>
              <a:t>või</a:t>
            </a:r>
            <a:r>
              <a:rPr lang="en-US" dirty="0"/>
              <a:t> </a:t>
            </a:r>
            <a:r>
              <a:rPr lang="en-US" dirty="0" err="1"/>
              <a:t>üks</a:t>
            </a:r>
            <a:r>
              <a:rPr lang="en-US" dirty="0"/>
              <a:t> </a:t>
            </a:r>
            <a:r>
              <a:rPr lang="en-US" dirty="0" err="1"/>
              <a:t>teadlane</a:t>
            </a:r>
            <a:r>
              <a:rPr lang="en-US" dirty="0"/>
              <a:t> </a:t>
            </a:r>
            <a:r>
              <a:rPr lang="en-US" dirty="0" err="1"/>
              <a:t>võib</a:t>
            </a:r>
            <a:r>
              <a:rPr lang="en-US" dirty="0"/>
              <a:t> </a:t>
            </a:r>
            <a:r>
              <a:rPr lang="en-US" dirty="0" err="1"/>
              <a:t>avaldada</a:t>
            </a:r>
            <a:r>
              <a:rPr lang="en-US" dirty="0"/>
              <a:t> </a:t>
            </a:r>
            <a:r>
              <a:rPr lang="en-US" dirty="0" err="1"/>
              <a:t>töid</a:t>
            </a:r>
            <a:r>
              <a:rPr lang="en-US" dirty="0"/>
              <a:t> </a:t>
            </a:r>
            <a:r>
              <a:rPr lang="en-US" dirty="0" err="1"/>
              <a:t>erinevate</a:t>
            </a:r>
            <a:r>
              <a:rPr lang="en-US" dirty="0"/>
              <a:t> </a:t>
            </a:r>
            <a:r>
              <a:rPr lang="en-US" dirty="0" err="1"/>
              <a:t>nimede</a:t>
            </a:r>
            <a:r>
              <a:rPr lang="en-US" dirty="0"/>
              <a:t> all. See </a:t>
            </a:r>
            <a:r>
              <a:rPr lang="en-US" dirty="0" err="1"/>
              <a:t>aitab</a:t>
            </a:r>
            <a:r>
              <a:rPr lang="en-US" dirty="0"/>
              <a:t> </a:t>
            </a:r>
            <a:r>
              <a:rPr lang="en-US" dirty="0" err="1"/>
              <a:t>vältida</a:t>
            </a:r>
            <a:r>
              <a:rPr lang="en-US" dirty="0"/>
              <a:t> </a:t>
            </a:r>
            <a:r>
              <a:rPr lang="en-US" dirty="0" err="1"/>
              <a:t>segadust</a:t>
            </a:r>
            <a:r>
              <a:rPr lang="en-US" dirty="0"/>
              <a:t> ja </a:t>
            </a:r>
            <a:r>
              <a:rPr lang="en-US" dirty="0" err="1"/>
              <a:t>tagada</a:t>
            </a:r>
            <a:r>
              <a:rPr lang="en-US" dirty="0"/>
              <a:t>, et </a:t>
            </a:r>
            <a:r>
              <a:rPr lang="en-US" dirty="0" err="1"/>
              <a:t>teadlase</a:t>
            </a:r>
            <a:r>
              <a:rPr lang="en-US" dirty="0"/>
              <a:t> </a:t>
            </a:r>
            <a:r>
              <a:rPr lang="en-US" dirty="0" err="1"/>
              <a:t>töö</a:t>
            </a:r>
            <a:r>
              <a:rPr lang="en-US" dirty="0"/>
              <a:t> </a:t>
            </a:r>
            <a:r>
              <a:rPr lang="en-US" dirty="0" err="1"/>
              <a:t>oleks</a:t>
            </a:r>
            <a:r>
              <a:rPr lang="en-US" dirty="0"/>
              <a:t> </a:t>
            </a:r>
            <a:r>
              <a:rPr lang="en-US" dirty="0" err="1"/>
              <a:t>õigesti</a:t>
            </a:r>
            <a:r>
              <a:rPr lang="en-US" dirty="0"/>
              <a:t> </a:t>
            </a:r>
            <a:r>
              <a:rPr lang="en-US" dirty="0" err="1"/>
              <a:t>tuvastatav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 err="1"/>
              <a:t>Tööde</a:t>
            </a:r>
            <a:r>
              <a:rPr lang="en-US" b="1" dirty="0"/>
              <a:t> ja </a:t>
            </a:r>
            <a:r>
              <a:rPr lang="en-US" b="1" dirty="0" err="1"/>
              <a:t>saavutuste</a:t>
            </a:r>
            <a:r>
              <a:rPr lang="en-US" b="1" dirty="0"/>
              <a:t> </a:t>
            </a:r>
            <a:r>
              <a:rPr lang="en-US" b="1" dirty="0" err="1"/>
              <a:t>jälgimine</a:t>
            </a:r>
            <a:r>
              <a:rPr lang="en-US" dirty="0"/>
              <a:t>: ORCID </a:t>
            </a:r>
            <a:r>
              <a:rPr lang="en-US" dirty="0" err="1"/>
              <a:t>võimaldab</a:t>
            </a:r>
            <a:r>
              <a:rPr lang="en-US" dirty="0"/>
              <a:t> </a:t>
            </a:r>
            <a:r>
              <a:rPr lang="en-US" dirty="0" err="1"/>
              <a:t>teadlastel</a:t>
            </a:r>
            <a:r>
              <a:rPr lang="en-US" dirty="0"/>
              <a:t> </a:t>
            </a:r>
            <a:r>
              <a:rPr lang="en-US" dirty="0" err="1"/>
              <a:t>hõlpsalt</a:t>
            </a:r>
            <a:r>
              <a:rPr lang="en-US" dirty="0"/>
              <a:t> </a:t>
            </a:r>
            <a:r>
              <a:rPr lang="en-US" dirty="0" err="1"/>
              <a:t>hallata</a:t>
            </a:r>
            <a:r>
              <a:rPr lang="en-US" dirty="0"/>
              <a:t> ja </a:t>
            </a:r>
            <a:r>
              <a:rPr lang="en-US" dirty="0" err="1"/>
              <a:t>jagada</a:t>
            </a:r>
            <a:r>
              <a:rPr lang="en-US" dirty="0"/>
              <a:t> </a:t>
            </a:r>
            <a:r>
              <a:rPr lang="en-US" dirty="0" err="1"/>
              <a:t>oma</a:t>
            </a:r>
            <a:r>
              <a:rPr lang="en-US" dirty="0"/>
              <a:t> </a:t>
            </a:r>
            <a:r>
              <a:rPr lang="en-US" dirty="0" err="1"/>
              <a:t>professionaalset</a:t>
            </a:r>
            <a:r>
              <a:rPr lang="en-US" dirty="0"/>
              <a:t> </a:t>
            </a:r>
            <a:r>
              <a:rPr lang="en-US" dirty="0" err="1"/>
              <a:t>infot</a:t>
            </a:r>
            <a:r>
              <a:rPr lang="en-US" dirty="0"/>
              <a:t>, </a:t>
            </a:r>
            <a:r>
              <a:rPr lang="en-US" dirty="0" err="1"/>
              <a:t>nagu</a:t>
            </a:r>
            <a:r>
              <a:rPr lang="en-US" dirty="0"/>
              <a:t> </a:t>
            </a:r>
            <a:r>
              <a:rPr lang="en-US" dirty="0" err="1"/>
              <a:t>avaldatud</a:t>
            </a:r>
            <a:r>
              <a:rPr lang="en-US" dirty="0"/>
              <a:t> </a:t>
            </a:r>
            <a:r>
              <a:rPr lang="en-US" dirty="0" err="1"/>
              <a:t>tööd</a:t>
            </a:r>
            <a:r>
              <a:rPr lang="en-US" dirty="0"/>
              <a:t>, </a:t>
            </a:r>
            <a:r>
              <a:rPr lang="en-US" dirty="0" err="1"/>
              <a:t>grantide</a:t>
            </a:r>
            <a:r>
              <a:rPr lang="en-US" dirty="0"/>
              <a:t> info ja </a:t>
            </a:r>
            <a:r>
              <a:rPr lang="en-US" dirty="0" err="1"/>
              <a:t>akadeemilised</a:t>
            </a:r>
            <a:r>
              <a:rPr lang="en-US" dirty="0"/>
              <a:t> </a:t>
            </a:r>
            <a:r>
              <a:rPr lang="en-US" dirty="0" err="1"/>
              <a:t>saavutused</a:t>
            </a:r>
            <a:r>
              <a:rPr lang="en-US" dirty="0"/>
              <a:t>. See </a:t>
            </a:r>
            <a:r>
              <a:rPr lang="en-US" dirty="0" err="1"/>
              <a:t>hõlbustab</a:t>
            </a:r>
            <a:r>
              <a:rPr lang="en-US" dirty="0"/>
              <a:t> </a:t>
            </a:r>
            <a:r>
              <a:rPr lang="en-US" dirty="0" err="1"/>
              <a:t>uurimistööde</a:t>
            </a:r>
            <a:r>
              <a:rPr lang="en-US" dirty="0"/>
              <a:t> </a:t>
            </a:r>
            <a:r>
              <a:rPr lang="en-US" dirty="0" err="1"/>
              <a:t>levitamist</a:t>
            </a:r>
            <a:r>
              <a:rPr lang="en-US" dirty="0"/>
              <a:t> ja </a:t>
            </a:r>
            <a:r>
              <a:rPr lang="en-US" dirty="0" err="1"/>
              <a:t>tunnustamist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 err="1"/>
              <a:t>Teadusalase</a:t>
            </a:r>
            <a:r>
              <a:rPr lang="en-US" b="1" dirty="0"/>
              <a:t> </a:t>
            </a:r>
            <a:r>
              <a:rPr lang="en-US" b="1" dirty="0" err="1"/>
              <a:t>kommunikatsiooni</a:t>
            </a:r>
            <a:r>
              <a:rPr lang="en-US" b="1" dirty="0"/>
              <a:t> </a:t>
            </a:r>
            <a:r>
              <a:rPr lang="en-US" b="1" dirty="0" err="1"/>
              <a:t>parandamine</a:t>
            </a:r>
            <a:r>
              <a:rPr lang="en-US" dirty="0"/>
              <a:t>: </a:t>
            </a:r>
            <a:r>
              <a:rPr lang="en-US" dirty="0" err="1"/>
              <a:t>ORCIDi</a:t>
            </a:r>
            <a:r>
              <a:rPr lang="en-US" dirty="0"/>
              <a:t> </a:t>
            </a:r>
            <a:r>
              <a:rPr lang="en-US" dirty="0" err="1"/>
              <a:t>kasutamine</a:t>
            </a:r>
            <a:r>
              <a:rPr lang="en-US" dirty="0"/>
              <a:t> </a:t>
            </a:r>
            <a:r>
              <a:rPr lang="en-US" dirty="0" err="1"/>
              <a:t>lihtsustab</a:t>
            </a:r>
            <a:r>
              <a:rPr lang="en-US" dirty="0"/>
              <a:t> </a:t>
            </a:r>
            <a:r>
              <a:rPr lang="en-US" dirty="0" err="1"/>
              <a:t>teadlastevahelist</a:t>
            </a:r>
            <a:r>
              <a:rPr lang="en-US" dirty="0"/>
              <a:t> </a:t>
            </a:r>
            <a:r>
              <a:rPr lang="en-US" dirty="0" err="1"/>
              <a:t>koostööd</a:t>
            </a:r>
            <a:r>
              <a:rPr lang="en-US" dirty="0"/>
              <a:t>, </a:t>
            </a:r>
            <a:r>
              <a:rPr lang="en-US" dirty="0" err="1"/>
              <a:t>kuna</a:t>
            </a:r>
            <a:r>
              <a:rPr lang="en-US" dirty="0"/>
              <a:t> see </a:t>
            </a:r>
            <a:r>
              <a:rPr lang="en-US" dirty="0" err="1"/>
              <a:t>võimaldab</a:t>
            </a:r>
            <a:r>
              <a:rPr lang="en-US" dirty="0"/>
              <a:t> </a:t>
            </a:r>
            <a:r>
              <a:rPr lang="en-US" dirty="0" err="1"/>
              <a:t>täpsemalt</a:t>
            </a:r>
            <a:r>
              <a:rPr lang="en-US" dirty="0"/>
              <a:t> </a:t>
            </a:r>
            <a:r>
              <a:rPr lang="en-US" dirty="0" err="1"/>
              <a:t>tuvastada</a:t>
            </a:r>
            <a:r>
              <a:rPr lang="en-US" dirty="0"/>
              <a:t> </a:t>
            </a:r>
            <a:r>
              <a:rPr lang="en-US" dirty="0" err="1"/>
              <a:t>potentsiaalseid</a:t>
            </a:r>
            <a:r>
              <a:rPr lang="en-US" dirty="0"/>
              <a:t> </a:t>
            </a:r>
            <a:r>
              <a:rPr lang="en-US" dirty="0" err="1"/>
              <a:t>kolleege</a:t>
            </a:r>
            <a:r>
              <a:rPr lang="en-US" dirty="0"/>
              <a:t> ja </a:t>
            </a:r>
            <a:r>
              <a:rPr lang="en-US" dirty="0" err="1"/>
              <a:t>nende</a:t>
            </a:r>
            <a:r>
              <a:rPr lang="en-US" dirty="0"/>
              <a:t> </a:t>
            </a:r>
            <a:r>
              <a:rPr lang="en-US" dirty="0" err="1"/>
              <a:t>ekspertiisi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 err="1"/>
              <a:t>Avaldamisprotsessi</a:t>
            </a:r>
            <a:r>
              <a:rPr lang="en-US" b="1" dirty="0"/>
              <a:t> </a:t>
            </a:r>
            <a:r>
              <a:rPr lang="en-US" b="1" dirty="0" err="1"/>
              <a:t>efektiivsus</a:t>
            </a:r>
            <a:r>
              <a:rPr lang="en-US" dirty="0"/>
              <a:t>: </a:t>
            </a:r>
            <a:r>
              <a:rPr lang="en-US" dirty="0" err="1"/>
              <a:t>Ajakirjad</a:t>
            </a:r>
            <a:r>
              <a:rPr lang="en-US" dirty="0"/>
              <a:t> ja </a:t>
            </a:r>
            <a:r>
              <a:rPr lang="en-US" dirty="0" err="1"/>
              <a:t>kirjastajad</a:t>
            </a:r>
            <a:r>
              <a:rPr lang="en-US" dirty="0"/>
              <a:t> </a:t>
            </a:r>
            <a:r>
              <a:rPr lang="en-US" dirty="0" err="1"/>
              <a:t>kasutavad</a:t>
            </a:r>
            <a:r>
              <a:rPr lang="en-US" dirty="0"/>
              <a:t> </a:t>
            </a:r>
            <a:r>
              <a:rPr lang="en-US" dirty="0" err="1"/>
              <a:t>ORCIDi</a:t>
            </a:r>
            <a:r>
              <a:rPr lang="en-US" dirty="0"/>
              <a:t> </a:t>
            </a:r>
            <a:r>
              <a:rPr lang="en-US" dirty="0" err="1"/>
              <a:t>autorite</a:t>
            </a:r>
            <a:r>
              <a:rPr lang="en-US" dirty="0"/>
              <a:t> </a:t>
            </a:r>
            <a:r>
              <a:rPr lang="en-US" dirty="0" err="1"/>
              <a:t>identifitseerimiseks</a:t>
            </a:r>
            <a:r>
              <a:rPr lang="en-US" dirty="0"/>
              <a:t>, mis </a:t>
            </a:r>
            <a:r>
              <a:rPr lang="en-US" dirty="0" err="1"/>
              <a:t>kiirendab</a:t>
            </a:r>
            <a:r>
              <a:rPr lang="en-US" dirty="0"/>
              <a:t> </a:t>
            </a:r>
            <a:r>
              <a:rPr lang="et-EE" dirty="0"/>
              <a:t>käsikirjadega seotud </a:t>
            </a:r>
            <a:r>
              <a:rPr lang="en-US" dirty="0" err="1"/>
              <a:t>protsesse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 err="1"/>
              <a:t>Rahastamisvõimaluste</a:t>
            </a:r>
            <a:r>
              <a:rPr lang="en-US" b="1" dirty="0"/>
              <a:t> </a:t>
            </a:r>
            <a:r>
              <a:rPr lang="en-US" b="1" dirty="0" err="1"/>
              <a:t>taotlemine</a:t>
            </a:r>
            <a:r>
              <a:rPr lang="en-US" dirty="0"/>
              <a:t>: </a:t>
            </a:r>
            <a:r>
              <a:rPr lang="en-US" dirty="0" err="1"/>
              <a:t>Paljud</a:t>
            </a:r>
            <a:r>
              <a:rPr lang="en-US" dirty="0"/>
              <a:t> </a:t>
            </a:r>
            <a:r>
              <a:rPr lang="et-EE" dirty="0"/>
              <a:t>teaduse rahastajad</a:t>
            </a:r>
            <a:r>
              <a:rPr lang="en-US" dirty="0"/>
              <a:t> </a:t>
            </a:r>
            <a:r>
              <a:rPr lang="en-US" dirty="0" err="1"/>
              <a:t>nõuavad</a:t>
            </a:r>
            <a:r>
              <a:rPr lang="en-US" dirty="0"/>
              <a:t> </a:t>
            </a:r>
            <a:r>
              <a:rPr lang="en-US" dirty="0" err="1"/>
              <a:t>ORCIDiID</a:t>
            </a:r>
            <a:r>
              <a:rPr lang="en-US" dirty="0"/>
              <a:t>-d </a:t>
            </a:r>
            <a:r>
              <a:rPr lang="en-US" dirty="0" err="1"/>
              <a:t>taotluste</a:t>
            </a:r>
            <a:r>
              <a:rPr lang="en-US" dirty="0"/>
              <a:t> </a:t>
            </a:r>
            <a:r>
              <a:rPr lang="en-US" dirty="0" err="1"/>
              <a:t>esitamisel</a:t>
            </a:r>
            <a:r>
              <a:rPr lang="en-US" dirty="0"/>
              <a:t>, et </a:t>
            </a:r>
            <a:r>
              <a:rPr lang="en-US" dirty="0" err="1"/>
              <a:t>parandada</a:t>
            </a:r>
            <a:r>
              <a:rPr lang="en-US" dirty="0"/>
              <a:t> </a:t>
            </a:r>
            <a:r>
              <a:rPr lang="en-US" dirty="0" err="1"/>
              <a:t>grantide</a:t>
            </a:r>
            <a:r>
              <a:rPr lang="en-US" dirty="0"/>
              <a:t> </a:t>
            </a:r>
            <a:r>
              <a:rPr lang="en-US" dirty="0" err="1"/>
              <a:t>haldamise</a:t>
            </a:r>
            <a:r>
              <a:rPr lang="en-US" dirty="0"/>
              <a:t> </a:t>
            </a:r>
            <a:r>
              <a:rPr lang="en-US" dirty="0" err="1"/>
              <a:t>läbipaistvust</a:t>
            </a:r>
            <a:r>
              <a:rPr lang="en-US" dirty="0"/>
              <a:t> ja </a:t>
            </a:r>
            <a:r>
              <a:rPr lang="en-US" dirty="0" err="1"/>
              <a:t>tõhusust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 err="1"/>
              <a:t>Andmete</a:t>
            </a:r>
            <a:r>
              <a:rPr lang="en-US" b="1" dirty="0"/>
              <a:t> </a:t>
            </a:r>
            <a:r>
              <a:rPr lang="en-US" b="1" dirty="0" err="1"/>
              <a:t>integreerimine</a:t>
            </a:r>
            <a:r>
              <a:rPr lang="en-US" dirty="0"/>
              <a:t>: ORCID </a:t>
            </a:r>
            <a:r>
              <a:rPr lang="en-US" dirty="0" err="1"/>
              <a:t>võimaldab</a:t>
            </a:r>
            <a:r>
              <a:rPr lang="en-US" dirty="0"/>
              <a:t> </a:t>
            </a:r>
            <a:r>
              <a:rPr lang="en-US" dirty="0" err="1"/>
              <a:t>teadlastel</a:t>
            </a:r>
            <a:r>
              <a:rPr lang="en-US" dirty="0"/>
              <a:t> ja </a:t>
            </a:r>
            <a:r>
              <a:rPr lang="en-US" dirty="0" err="1"/>
              <a:t>institutsioonidel</a:t>
            </a:r>
            <a:r>
              <a:rPr lang="en-US" dirty="0"/>
              <a:t> </a:t>
            </a:r>
            <a:r>
              <a:rPr lang="en-US" dirty="0" err="1"/>
              <a:t>integreerida</a:t>
            </a:r>
            <a:r>
              <a:rPr lang="en-US" dirty="0"/>
              <a:t> </a:t>
            </a:r>
            <a:r>
              <a:rPr lang="en-US" dirty="0" err="1"/>
              <a:t>oma</a:t>
            </a:r>
            <a:r>
              <a:rPr lang="en-US" dirty="0"/>
              <a:t> </a:t>
            </a:r>
            <a:r>
              <a:rPr lang="en-US" dirty="0" err="1"/>
              <a:t>teadustöö</a:t>
            </a:r>
            <a:r>
              <a:rPr lang="en-US" dirty="0"/>
              <a:t> </a:t>
            </a:r>
            <a:r>
              <a:rPr lang="en-US" dirty="0" err="1"/>
              <a:t>andmeid</a:t>
            </a:r>
            <a:r>
              <a:rPr lang="en-US" dirty="0"/>
              <a:t> </a:t>
            </a:r>
            <a:r>
              <a:rPr lang="en-US" dirty="0" err="1"/>
              <a:t>erinevatest</a:t>
            </a:r>
            <a:r>
              <a:rPr lang="en-US" dirty="0"/>
              <a:t> </a:t>
            </a:r>
            <a:r>
              <a:rPr lang="en-US" dirty="0" err="1"/>
              <a:t>allikatest</a:t>
            </a:r>
            <a:r>
              <a:rPr lang="en-US" dirty="0"/>
              <a:t>, </a:t>
            </a:r>
            <a:r>
              <a:rPr lang="en-US" dirty="0" err="1"/>
              <a:t>tagades</a:t>
            </a:r>
            <a:r>
              <a:rPr lang="en-US" dirty="0"/>
              <a:t> </a:t>
            </a:r>
            <a:r>
              <a:rPr lang="en-US" dirty="0" err="1"/>
              <a:t>nende</a:t>
            </a:r>
            <a:r>
              <a:rPr lang="en-US" dirty="0"/>
              <a:t> </a:t>
            </a:r>
            <a:r>
              <a:rPr lang="en-US" dirty="0" err="1"/>
              <a:t>töö</a:t>
            </a:r>
            <a:r>
              <a:rPr lang="en-US" dirty="0"/>
              <a:t> </a:t>
            </a:r>
            <a:r>
              <a:rPr lang="en-US" dirty="0" err="1"/>
              <a:t>laiema</a:t>
            </a:r>
            <a:r>
              <a:rPr lang="en-US" dirty="0"/>
              <a:t> </a:t>
            </a:r>
            <a:r>
              <a:rPr lang="en-US" dirty="0" err="1"/>
              <a:t>nähtavuse</a:t>
            </a:r>
            <a:r>
              <a:rPr lang="en-US" dirty="0"/>
              <a:t> ja </a:t>
            </a:r>
            <a:r>
              <a:rPr lang="en-US" dirty="0" err="1"/>
              <a:t>tunnustamise</a:t>
            </a:r>
            <a:r>
              <a:rPr lang="en-US" dirty="0"/>
              <a:t>.</a:t>
            </a:r>
          </a:p>
          <a:p>
            <a:endParaRPr lang="et-EE" dirty="0"/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BCADABD6-0897-8D63-E2F8-DC48FE83D2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Milleks</a:t>
            </a:r>
            <a:r>
              <a:rPr lang="en-US" dirty="0"/>
              <a:t> </a:t>
            </a:r>
            <a:r>
              <a:rPr lang="en-US" dirty="0" err="1"/>
              <a:t>ORCIDi</a:t>
            </a:r>
            <a:r>
              <a:rPr lang="en-US" dirty="0"/>
              <a:t> </a:t>
            </a:r>
            <a:r>
              <a:rPr lang="en-US" dirty="0" err="1"/>
              <a:t>kasutatakse</a:t>
            </a:r>
            <a:r>
              <a:rPr lang="et-EE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87393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F8BA49DF-8863-2FEA-1C0C-7350B63159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51863" y="478155"/>
            <a:ext cx="6630562" cy="5431991"/>
          </a:xfrm>
        </p:spPr>
        <p:txBody>
          <a:bodyPr>
            <a:normAutofit/>
          </a:bodyPr>
          <a:lstStyle/>
          <a:p>
            <a:r>
              <a:rPr lang="et-EE" u="sng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Vaatame </a:t>
            </a:r>
            <a:r>
              <a:rPr lang="et-EE" u="sng" dirty="0" err="1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ETISe</a:t>
            </a:r>
            <a:r>
              <a:rPr lang="et-EE" u="sng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lehte</a:t>
            </a:r>
          </a:p>
          <a:p>
            <a:r>
              <a:rPr lang="et-EE" dirty="0">
                <a:hlinkClick r:id="rId2"/>
              </a:rPr>
              <a:t>https://www.etis.ee/CV/Kalmer_Lauk</a:t>
            </a:r>
            <a:r>
              <a:rPr lang="et-EE" dirty="0"/>
              <a:t> </a:t>
            </a:r>
          </a:p>
          <a:p>
            <a:r>
              <a:rPr lang="et-EE" u="sng" dirty="0">
                <a:solidFill>
                  <a:srgbClr val="0563C1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</a:p>
          <a:p>
            <a:endParaRPr lang="en-US" dirty="0"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r>
              <a:rPr lang="et-EE" sz="1800" u="sng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Vaatame </a:t>
            </a:r>
            <a:r>
              <a:rPr lang="et-EE" sz="1800" u="sng" dirty="0" err="1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ORCIdi</a:t>
            </a:r>
            <a:r>
              <a:rPr lang="et-EE" sz="1800" u="sng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lehte</a:t>
            </a:r>
          </a:p>
          <a:p>
            <a:endParaRPr lang="et-EE" u="sng" dirty="0">
              <a:solidFill>
                <a:schemeClr val="tx1"/>
              </a:solidFill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r>
              <a:rPr lang="en-US" sz="1800" u="sng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3"/>
              </a:rPr>
              <a:t>https://orcid.org/0000-0003-4787-6563</a:t>
            </a:r>
            <a:r>
              <a:rPr lang="et-EE" sz="1800" u="sng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</a:p>
          <a:p>
            <a:endParaRPr lang="et-EE" u="sng" dirty="0">
              <a:solidFill>
                <a:srgbClr val="0563C1"/>
              </a:solidFill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endParaRPr lang="et-EE" dirty="0"/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BCADABD6-0897-8D63-E2F8-DC48FE83D2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Kuidas ühendada ja esile tuua oma ORCIDi profiil?</a:t>
            </a:r>
          </a:p>
        </p:txBody>
      </p:sp>
    </p:spTree>
    <p:extLst>
      <p:ext uri="{BB962C8B-B14F-4D97-AF65-F5344CB8AC3E}">
        <p14:creationId xmlns:p14="http://schemas.microsoft.com/office/powerpoint/2010/main" val="116034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F8BA49DF-8863-2FEA-1C0C-7350B63159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51863" y="478155"/>
            <a:ext cx="6630562" cy="5431991"/>
          </a:xfrm>
        </p:spPr>
        <p:txBody>
          <a:bodyPr>
            <a:normAutofit fontScale="92500" lnSpcReduction="10000"/>
          </a:bodyPr>
          <a:lstStyle/>
          <a:p>
            <a:endParaRPr lang="et-EE" u="sng" dirty="0">
              <a:solidFill>
                <a:schemeClr val="tx1"/>
              </a:solidFill>
              <a:latin typeface="Rubik Medium" panose="00000600000000000000" pitchFamily="2" charset="-79"/>
              <a:ea typeface="Aptos" panose="020B0004020202020204" pitchFamily="34" charset="0"/>
              <a:cs typeface="Rubik Medium" panose="00000600000000000000" pitchFamily="2" charset="-79"/>
            </a:endParaRPr>
          </a:p>
          <a:p>
            <a:r>
              <a:rPr lang="et-EE" u="sng" dirty="0">
                <a:solidFill>
                  <a:schemeClr val="tx1"/>
                </a:solidFill>
                <a:latin typeface="Rubik Medium" panose="00000600000000000000" pitchFamily="2" charset="-79"/>
                <a:ea typeface="Aptos" panose="020B0004020202020204" pitchFamily="34" charset="0"/>
                <a:cs typeface="Rubik Medium" panose="00000600000000000000" pitchFamily="2" charset="-79"/>
              </a:rPr>
              <a:t>Liisi Lembinen</a:t>
            </a:r>
          </a:p>
          <a:p>
            <a:r>
              <a:rPr lang="et-EE" u="sng" dirty="0">
                <a:solidFill>
                  <a:schemeClr val="tx1"/>
                </a:solidFill>
                <a:latin typeface="Rubik Medium" panose="00000600000000000000" pitchFamily="2" charset="-79"/>
                <a:ea typeface="Aptos" panose="020B0004020202020204" pitchFamily="34" charset="0"/>
                <a:cs typeface="Rubik Medium" panose="00000600000000000000" pitchFamily="2" charset="-79"/>
              </a:rPr>
              <a:t>https://www.etis.ee/CV/Liisi_Lembinen</a:t>
            </a:r>
          </a:p>
          <a:p>
            <a:r>
              <a:rPr lang="et-EE" u="sng" dirty="0">
                <a:solidFill>
                  <a:schemeClr val="tx1"/>
                </a:solidFill>
                <a:latin typeface="Rubik Medium" panose="00000600000000000000" pitchFamily="2" charset="-79"/>
                <a:ea typeface="Aptos" panose="020B0004020202020204" pitchFamily="34" charset="0"/>
                <a:cs typeface="Rubik Medium" panose="00000600000000000000" pitchFamily="2" charset="-79"/>
                <a:hlinkClick r:id="rId2"/>
              </a:rPr>
              <a:t>https://orcid.org/0000-0002-5176-2641</a:t>
            </a:r>
            <a:r>
              <a:rPr lang="et-EE" u="sng" dirty="0">
                <a:solidFill>
                  <a:schemeClr val="tx1"/>
                </a:solidFill>
                <a:latin typeface="Rubik Medium" panose="00000600000000000000" pitchFamily="2" charset="-79"/>
                <a:ea typeface="Aptos" panose="020B0004020202020204" pitchFamily="34" charset="0"/>
                <a:cs typeface="Rubik Medium" panose="00000600000000000000" pitchFamily="2" charset="-79"/>
              </a:rPr>
              <a:t> </a:t>
            </a:r>
          </a:p>
          <a:p>
            <a:endParaRPr lang="en-US" sz="1800" dirty="0">
              <a:solidFill>
                <a:schemeClr val="tx1"/>
              </a:solidFill>
              <a:effectLst/>
              <a:latin typeface="Rubik Medium" panose="00000600000000000000" pitchFamily="2" charset="-79"/>
              <a:ea typeface="Aptos" panose="020B0004020202020204" pitchFamily="34" charset="0"/>
              <a:cs typeface="Rubik Medium" panose="00000600000000000000" pitchFamily="2" charset="-79"/>
            </a:endParaRPr>
          </a:p>
          <a:p>
            <a:r>
              <a:rPr lang="en-US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Uku </a:t>
            </a:r>
            <a:r>
              <a:rPr lang="en-US" dirty="0" err="1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Tooming</a:t>
            </a:r>
            <a:r>
              <a:rPr lang="en-US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  <a:endParaRPr lang="et-EE" dirty="0">
              <a:solidFill>
                <a:schemeClr val="tx1"/>
              </a:solidFill>
              <a:latin typeface="Rubik Medium" panose="00000600000000000000" pitchFamily="2" charset="-79"/>
              <a:cs typeface="Rubik Medium" panose="00000600000000000000" pitchFamily="2" charset="-79"/>
            </a:endParaRPr>
          </a:p>
          <a:p>
            <a:r>
              <a:rPr lang="en-US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https://www.etis.ee/CV/Uku_Tooming</a:t>
            </a:r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  <a:endParaRPr lang="en-US" dirty="0">
              <a:solidFill>
                <a:schemeClr val="tx1"/>
              </a:solidFill>
              <a:latin typeface="Rubik Medium" panose="00000600000000000000" pitchFamily="2" charset="-79"/>
              <a:cs typeface="Rubik Medium" panose="00000600000000000000" pitchFamily="2" charset="-79"/>
            </a:endParaRPr>
          </a:p>
          <a:p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https://orcid.org/0000-0002-4632-7979</a:t>
            </a:r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</a:p>
          <a:p>
            <a:endParaRPr lang="et-EE" dirty="0">
              <a:solidFill>
                <a:schemeClr val="tx1"/>
              </a:solidFill>
              <a:latin typeface="Rubik Medium" panose="00000600000000000000" pitchFamily="2" charset="-79"/>
              <a:cs typeface="Rubik Medium" panose="00000600000000000000" pitchFamily="2" charset="-79"/>
            </a:endParaRPr>
          </a:p>
          <a:p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Marek Tamm</a:t>
            </a:r>
          </a:p>
          <a:p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https://orcid.org/0000-0002-0347-504X</a:t>
            </a:r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</a:p>
          <a:p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https://www.etis.ee/CV/Marek_Tamm/est</a:t>
            </a:r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</a:p>
          <a:p>
            <a:endParaRPr lang="et-EE" dirty="0">
              <a:solidFill>
                <a:schemeClr val="tx1"/>
              </a:solidFill>
              <a:latin typeface="Rubik Medium" panose="00000600000000000000" pitchFamily="2" charset="-79"/>
              <a:cs typeface="Rubik Medium" panose="00000600000000000000" pitchFamily="2" charset="-79"/>
            </a:endParaRPr>
          </a:p>
          <a:p>
            <a:r>
              <a:rPr lang="en-US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Eve Rannamäe </a:t>
            </a:r>
            <a:endParaRPr lang="et-EE" dirty="0">
              <a:solidFill>
                <a:schemeClr val="tx1"/>
              </a:solidFill>
              <a:latin typeface="Rubik Medium" panose="00000600000000000000" pitchFamily="2" charset="-79"/>
              <a:cs typeface="Rubik Medium" panose="00000600000000000000" pitchFamily="2" charset="-79"/>
            </a:endParaRPr>
          </a:p>
          <a:p>
            <a:r>
              <a:rPr lang="en-US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https://www.etis.ee/CV/Eve_Rannam%C3%A4e</a:t>
            </a:r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  <a:endParaRPr lang="en-US" dirty="0">
              <a:solidFill>
                <a:schemeClr val="tx1"/>
              </a:solidFill>
              <a:latin typeface="Rubik Medium" panose="00000600000000000000" pitchFamily="2" charset="-79"/>
              <a:cs typeface="Rubik Medium" panose="00000600000000000000" pitchFamily="2" charset="-79"/>
            </a:endParaRPr>
          </a:p>
          <a:p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https://orcid.org/0000-0003-1186-5512</a:t>
            </a:r>
            <a:r>
              <a:rPr lang="et-EE" dirty="0">
                <a:solidFill>
                  <a:schemeClr val="tx1"/>
                </a:solidFill>
                <a:latin typeface="Rubik Medium" panose="00000600000000000000" pitchFamily="2" charset="-79"/>
                <a:cs typeface="Rubik Medium" panose="00000600000000000000" pitchFamily="2" charset="-79"/>
              </a:rPr>
              <a:t> </a:t>
            </a:r>
          </a:p>
          <a:p>
            <a:endParaRPr lang="et-EE" dirty="0"/>
          </a:p>
          <a:p>
            <a:endParaRPr lang="et-EE" dirty="0"/>
          </a:p>
          <a:p>
            <a:endParaRPr lang="et-EE" dirty="0"/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BCADABD6-0897-8D63-E2F8-DC48FE83D2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228600" y="5410200"/>
            <a:ext cx="4552950" cy="95250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t-EE" dirty="0"/>
              <a:t>Näited Eestist</a:t>
            </a:r>
          </a:p>
        </p:txBody>
      </p:sp>
    </p:spTree>
    <p:extLst>
      <p:ext uri="{BB962C8B-B14F-4D97-AF65-F5344CB8AC3E}">
        <p14:creationId xmlns:p14="http://schemas.microsoft.com/office/powerpoint/2010/main" val="2908010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AAB4A7EC-0B08-A537-08DB-5AEDC586BAC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16563" y="3429000"/>
            <a:ext cx="6305550" cy="3060700"/>
          </a:xfrm>
        </p:spPr>
        <p:txBody>
          <a:bodyPr/>
          <a:lstStyle/>
          <a:p>
            <a:r>
              <a:rPr lang="et-EE" dirty="0"/>
              <a:t>Kalmer Lauk</a:t>
            </a:r>
          </a:p>
          <a:p>
            <a:r>
              <a:rPr lang="et-EE" dirty="0"/>
              <a:t>Tartu Ülikool</a:t>
            </a:r>
          </a:p>
          <a:p>
            <a:r>
              <a:rPr lang="et-EE" dirty="0"/>
              <a:t>Grandikeskus</a:t>
            </a:r>
          </a:p>
          <a:p>
            <a:r>
              <a:rPr lang="et-EE" dirty="0">
                <a:hlinkClick r:id="rId2"/>
              </a:rPr>
              <a:t>kalmer.lauk@ut.ee</a:t>
            </a:r>
            <a:endParaRPr lang="et-EE" dirty="0"/>
          </a:p>
          <a:p>
            <a:r>
              <a:rPr lang="et-EE" dirty="0">
                <a:hlinkClick r:id="rId3"/>
              </a:rPr>
              <a:t>https://orcid.org/0000-0003-4787-6563</a:t>
            </a:r>
            <a:r>
              <a:rPr lang="et-EE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A072132-FE31-A8E0-5C2B-5DE5F1BB762B}"/>
              </a:ext>
            </a:extLst>
          </p:cNvPr>
          <p:cNvSpPr txBox="1">
            <a:spLocks/>
          </p:cNvSpPr>
          <p:nvPr/>
        </p:nvSpPr>
        <p:spPr>
          <a:xfrm>
            <a:off x="540328" y="1013921"/>
            <a:ext cx="4083627" cy="4462088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2C5697"/>
                </a:solidFill>
                <a:latin typeface="Rubik" panose="00000500000000000000" pitchFamily="2" charset="-79"/>
                <a:ea typeface="+mj-ea"/>
                <a:cs typeface="Rubik" panose="00000500000000000000" pitchFamily="2" charset="-79"/>
              </a:defRPr>
            </a:lvl1pPr>
          </a:lstStyle>
          <a:p>
            <a:r>
              <a:rPr lang="et-EE" sz="5500" dirty="0">
                <a:solidFill>
                  <a:schemeClr val="bg1"/>
                </a:solidFill>
              </a:rPr>
              <a:t>Tänan tähelepanu eest ja </a:t>
            </a:r>
            <a:r>
              <a:rPr lang="et-EE" sz="5500" i="1" dirty="0">
                <a:solidFill>
                  <a:schemeClr val="bg1"/>
                </a:solidFill>
              </a:rPr>
              <a:t>bonam fortunam</a:t>
            </a:r>
            <a:r>
              <a:rPr lang="et-EE" sz="5500" dirty="0">
                <a:solidFill>
                  <a:schemeClr val="bg1"/>
                </a:solidFill>
              </a:rPr>
              <a:t>!</a:t>
            </a:r>
          </a:p>
          <a:p>
            <a:endParaRPr lang="et-EE" sz="5500" dirty="0">
              <a:solidFill>
                <a:schemeClr val="bg1"/>
              </a:solidFill>
            </a:endParaRPr>
          </a:p>
          <a:p>
            <a:r>
              <a:rPr lang="et-EE" sz="5500" dirty="0">
                <a:solidFill>
                  <a:schemeClr val="bg1"/>
                </a:solidFill>
              </a:rPr>
              <a:t>Küsimused!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CAF46C-A151-224D-B2B9-2D9F77C6A2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8101" y="128587"/>
            <a:ext cx="4437786" cy="348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94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T esitlus EST">
  <a:themeElements>
    <a:clrScheme name="HV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AB8CB2"/>
      </a:accent2>
      <a:accent3>
        <a:srgbClr val="D4BAD9"/>
      </a:accent3>
      <a:accent4>
        <a:srgbClr val="4F3D54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48bf99-f38d-413e-a962-bf5b0702169c">
      <Terms xmlns="http://schemas.microsoft.com/office/infopath/2007/PartnerControls"/>
    </lcf76f155ced4ddcb4097134ff3c332f>
    <TaxCatchAll xmlns="d4343f92-d859-43aa-ac98-8c717eeafde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6516680DF0384DB21226B605AC9D4A" ma:contentTypeVersion="19" ma:contentTypeDescription="Create a new document." ma:contentTypeScope="" ma:versionID="eb50afee1391720e01a5e14601cb8dea">
  <xsd:schema xmlns:xsd="http://www.w3.org/2001/XMLSchema" xmlns:xs="http://www.w3.org/2001/XMLSchema" xmlns:p="http://schemas.microsoft.com/office/2006/metadata/properties" xmlns:ns2="b148bf99-f38d-413e-a962-bf5b0702169c" xmlns:ns3="d4343f92-d859-43aa-ac98-8c717eeafde3" targetNamespace="http://schemas.microsoft.com/office/2006/metadata/properties" ma:root="true" ma:fieldsID="e64755b900cfa1b3b303d3394a3f063c" ns2:_="" ns3:_="">
    <xsd:import namespace="b148bf99-f38d-413e-a962-bf5b0702169c"/>
    <xsd:import namespace="d4343f92-d859-43aa-ac98-8c717eeafd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8bf99-f38d-413e-a962-bf5b07021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c7e1068c-fbba-49b8-a159-82714d831ec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343f92-d859-43aa-ac98-8c717eeafde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0a1b751-ffe0-4eb0-8be6-eafa2fa1bdd2}" ma:internalName="TaxCatchAll" ma:showField="CatchAllData" ma:web="d4343f92-d859-43aa-ac98-8c717eeafd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9306A3-77B9-4041-A031-60EFFFE63249}">
  <ds:schemaRefs>
    <ds:schemaRef ds:uri="http://www.w3.org/XML/1998/namespace"/>
    <ds:schemaRef ds:uri="http://purl.org/dc/dcmitype/"/>
    <ds:schemaRef ds:uri="d4343f92-d859-43aa-ac98-8c717eeafde3"/>
    <ds:schemaRef ds:uri="http://schemas.microsoft.com/office/2006/metadata/properties"/>
    <ds:schemaRef ds:uri="http://schemas.microsoft.com/office/2006/documentManagement/types"/>
    <ds:schemaRef ds:uri="http://purl.org/dc/elements/1.1/"/>
    <ds:schemaRef ds:uri="b148bf99-f38d-413e-a962-bf5b0702169c"/>
    <ds:schemaRef ds:uri="http://schemas.openxmlformats.org/package/2006/metadata/core-properties"/>
    <ds:schemaRef ds:uri="http://purl.org/dc/term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FADC6C1-8D3D-4564-B621-617A2BC803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8bf99-f38d-413e-a962-bf5b0702169c"/>
    <ds:schemaRef ds:uri="d4343f92-d859-43aa-ac98-8c717eeafd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6157802-32DE-46CF-9BAD-F2B131CCC7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12175</TotalTime>
  <Words>980</Words>
  <Application>Microsoft Office PowerPoint</Application>
  <PresentationFormat>Widescreen</PresentationFormat>
  <Paragraphs>153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Aptos</vt:lpstr>
      <vt:lpstr>Arial</vt:lpstr>
      <vt:lpstr>Calibri</vt:lpstr>
      <vt:lpstr>Rubik</vt:lpstr>
      <vt:lpstr>Rubik Light</vt:lpstr>
      <vt:lpstr>Rubik Medium</vt:lpstr>
      <vt:lpstr>Segoe UI</vt:lpstr>
      <vt:lpstr>Tahoma</vt:lpstr>
      <vt:lpstr>Office Theme</vt:lpstr>
      <vt:lpstr>UT esitlus EST</vt:lpstr>
      <vt:lpstr>PowerPoint Presentation</vt:lpstr>
      <vt:lpstr>Kes mina olen? </vt:lpstr>
      <vt:lpstr>PowerPoint Presentation</vt:lpstr>
      <vt:lpstr>PowerPoint Presentation</vt:lpstr>
      <vt:lpstr>PowerPoint Presentation</vt:lpstr>
      <vt:lpstr>PowerPoint Presentation</vt:lpstr>
      <vt:lpstr>Hetkel eksisteerivad võimalused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Tartu Ülikool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Kristi Henno</dc:creator>
  <cp:lastModifiedBy>Kalmer Lauk</cp:lastModifiedBy>
  <cp:revision>256</cp:revision>
  <dcterms:created xsi:type="dcterms:W3CDTF">2022-09-16T07:47:42Z</dcterms:created>
  <dcterms:modified xsi:type="dcterms:W3CDTF">2024-06-04T12:53:54Z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0x0101000B6516680DF0384DB21226B605AC9D4A</vt:lpwstr>
  </property>
  <property fmtid="{D5CDD505-2E9C-101B-9397-08002B2CF9AE}" pid="3" name="MediaServiceImageTags">
    <vt:lpwstr/>
  </property>
</Properties>
</file>