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2.jpeg" ContentType="image/jpeg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board"/>
      </a:defRPr>
    </a:lvl1pPr>
    <a:lvl2pPr marL="0" marR="0" indent="3429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board"/>
      </a:defRPr>
    </a:lvl2pPr>
    <a:lvl3pPr marL="0" marR="0" indent="6858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board"/>
      </a:defRPr>
    </a:lvl3pPr>
    <a:lvl4pPr marL="0" marR="0" indent="10287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board"/>
      </a:defRPr>
    </a:lvl4pPr>
    <a:lvl5pPr marL="0" marR="0" indent="13716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board"/>
      </a:defRPr>
    </a:lvl5pPr>
    <a:lvl6pPr marL="0" marR="0" indent="17145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board"/>
      </a:defRPr>
    </a:lvl6pPr>
    <a:lvl7pPr marL="0" marR="0" indent="20574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board"/>
      </a:defRPr>
    </a:lvl7pPr>
    <a:lvl8pPr marL="0" marR="0" indent="24003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board"/>
      </a:defRPr>
    </a:lvl8pPr>
    <a:lvl9pPr marL="0" marR="0" indent="27432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board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000000">
              <a:alpha val="25000"/>
            </a:srgbClr>
          </a:solidFill>
        </a:fill>
      </a:tcStyle>
    </a:band2H>
    <a:firstCol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879BBB"/>
          </a:solidFill>
        </a:fill>
      </a:tcStyle>
    </a:firstCol>
    <a:lastRow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879BBB"/>
          </a:solidFill>
        </a:fill>
      </a:tcStyle>
    </a:firstRow>
  </a:tblStyle>
  <a:tblStyle styleId="{C7B018BB-80A7-4F77-B60F-C8B233D01FF8}" styleName="">
    <a:tblBg/>
    <a:wholeTbl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FFFFFF">
              <a:alpha val="15000"/>
            </a:srgbClr>
          </a:solidFill>
        </a:fill>
      </a:tcStyle>
    </a:band2H>
    <a:firstCol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4B13F">
              <a:alpha val="90000"/>
            </a:srgbClr>
          </a:solidFill>
        </a:fill>
      </a:tcStyle>
    </a:firstCol>
    <a:lastRow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882B"/>
          </a:solidFill>
        </a:fill>
      </a:tcStyle>
    </a:lastRow>
    <a:firstRow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78BC"/>
          </a:solidFill>
        </a:fill>
      </a:tcStyle>
    </a:firstRow>
  </a:tblStyle>
  <a:tblStyle styleId="{EEE7283C-3CF3-47DC-8721-378D4A62B228}" styleName="">
    <a:tblBg/>
    <a:wholeTbl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left>
          <a:right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right>
          <a:top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top>
          <a:bottom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bottom>
          <a:insideH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25400" cap="flat">
              <a:solidFill>
                <a:srgbClr val="FFFFFF">
                  <a:alpha val="7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FFFFFF">
              <a:alpha val="15000"/>
            </a:srgbClr>
          </a:solidFill>
        </a:fill>
      </a:tcStyle>
    </a:band2H>
    <a:firstCol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FFFFFF">
                  <a:alpha val="75000"/>
                </a:srgbClr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54545">
              <a:alpha val="41000"/>
            </a:srgbClr>
          </a:solidFill>
        </a:fill>
      </a:tcStyle>
    </a:firstCol>
    <a:lastRow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>
                  <a:alpha val="75000"/>
                </a:srgbClr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def" i="def">
        <a:font>
          <a:latin typeface="Chalkduster"/>
          <a:ea typeface="Chalkduster"/>
          <a:cs typeface="Chalkduster"/>
        </a:font>
        <a:srgbClr val="282A2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FFFFFF">
                  <a:alpha val="75000"/>
                </a:srgbClr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BD5C">
              <a:alpha val="82000"/>
            </a:srgbClr>
          </a:solidFill>
        </a:fill>
      </a:tcStyle>
    </a:firstRow>
  </a:tblStyle>
  <a:tblStyle styleId="{CF821DB8-F4EB-4A41-A1BA-3FCAFE7338EE}" styleName="">
    <a:tblBg/>
    <a:wholeTbl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FFFFFF">
              <a:alpha val="15000"/>
            </a:srgbClr>
          </a:solidFill>
        </a:fill>
      </a:tcStyle>
    </a:band2H>
    <a:firstCol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254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94B285"/>
          </a:solidFill>
        </a:fill>
      </a:tcStyle>
    </a:firstCol>
    <a:lastRow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254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9487B7"/>
          </a:solidFill>
        </a:fill>
      </a:tcStyle>
    </a:lastRow>
    <a:firstRow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254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7A8DB2"/>
          </a:solidFill>
        </a:fill>
      </a:tcStyle>
    </a:firstRow>
  </a:tblStyle>
  <a:tblStyle styleId="{33BA23B1-9221-436E-865A-0063620EA4FD}" styleName="">
    <a:tblBg/>
    <a:wholeTbl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DEDEDF">
              <a:alpha val="19000"/>
            </a:srgbClr>
          </a:solidFill>
        </a:fill>
      </a:tcStyle>
    </a:band2H>
    <a:firstCol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444C55">
              <a:alpha val="50000"/>
            </a:srgbClr>
          </a:solidFill>
        </a:fill>
      </a:tcStyle>
    </a:firstCol>
    <a:lastRow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33373B">
              <a:alpha val="50000"/>
            </a:srgbClr>
          </a:solidFill>
        </a:fill>
      </a:tcStyle>
    </a:lastRow>
    <a:firstRow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33373B">
              <a:alpha val="50000"/>
            </a:srgbClr>
          </a:solidFill>
        </a:fill>
      </a:tcStyle>
    </a:firstRow>
  </a:tblStyle>
  <a:tblStyle styleId="{2708684C-4D16-4618-839F-0558EEFCDFE6}" styleName="">
    <a:tblBg/>
    <a:wholeTbl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left>
          <a:right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right>
          <a:top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insideH>
          <a:insideV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FFFFFF">
              <a:alpha val="15000"/>
            </a:srgbClr>
          </a:solidFill>
        </a:fill>
      </a:tcStyle>
    </a:band2H>
    <a:firstCol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def" i="de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8F44A2F1-9E1F-4B54-A3A2-5F16C0AD49E2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8EA5CB">
              <a:alpha val="2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6" name="Shape 116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>
        <a:latin typeface="Lucida Grande"/>
        <a:ea typeface="Lucida Grande"/>
        <a:cs typeface="Lucida Grande"/>
        <a:sym typeface="Lucida Grande"/>
      </a:defRPr>
    </a:lvl1pPr>
    <a:lvl2pPr indent="228600" defTabSz="457200" latinLnBrk="0">
      <a:defRPr>
        <a:latin typeface="Lucida Grande"/>
        <a:ea typeface="Lucida Grande"/>
        <a:cs typeface="Lucida Grande"/>
        <a:sym typeface="Lucida Grande"/>
      </a:defRPr>
    </a:lvl2pPr>
    <a:lvl3pPr indent="457200" defTabSz="457200" latinLnBrk="0">
      <a:defRPr>
        <a:latin typeface="Lucida Grande"/>
        <a:ea typeface="Lucida Grande"/>
        <a:cs typeface="Lucida Grande"/>
        <a:sym typeface="Lucida Grande"/>
      </a:defRPr>
    </a:lvl3pPr>
    <a:lvl4pPr indent="685800" defTabSz="457200" latinLnBrk="0">
      <a:defRPr>
        <a:latin typeface="Lucida Grande"/>
        <a:ea typeface="Lucida Grande"/>
        <a:cs typeface="Lucida Grande"/>
        <a:sym typeface="Lucida Grande"/>
      </a:defRPr>
    </a:lvl4pPr>
    <a:lvl5pPr indent="914400" defTabSz="457200" latinLnBrk="0">
      <a:defRPr>
        <a:latin typeface="Lucida Grande"/>
        <a:ea typeface="Lucida Grande"/>
        <a:cs typeface="Lucida Grande"/>
        <a:sym typeface="Lucida Grande"/>
      </a:defRPr>
    </a:lvl5pPr>
    <a:lvl6pPr indent="1143000" defTabSz="457200" latinLnBrk="0">
      <a:defRPr>
        <a:latin typeface="Lucida Grande"/>
        <a:ea typeface="Lucida Grande"/>
        <a:cs typeface="Lucida Grande"/>
        <a:sym typeface="Lucida Grande"/>
      </a:defRPr>
    </a:lvl6pPr>
    <a:lvl7pPr indent="1371600" defTabSz="457200" latinLnBrk="0">
      <a:defRPr>
        <a:latin typeface="Lucida Grande"/>
        <a:ea typeface="Lucida Grande"/>
        <a:cs typeface="Lucida Grande"/>
        <a:sym typeface="Lucida Grande"/>
      </a:defRPr>
    </a:lvl7pPr>
    <a:lvl8pPr indent="1600200" defTabSz="457200" latinLnBrk="0">
      <a:defRPr>
        <a:latin typeface="Lucida Grande"/>
        <a:ea typeface="Lucida Grande"/>
        <a:cs typeface="Lucida Grande"/>
        <a:sym typeface="Lucida Grande"/>
      </a:defRPr>
    </a:lvl8pPr>
    <a:lvl9pPr indent="1828800" defTabSz="457200" latinLnBrk="0">
      <a:defRPr>
        <a:latin typeface="Lucida Grande"/>
        <a:ea typeface="Lucida Grande"/>
        <a:cs typeface="Lucida Grande"/>
        <a:sym typeface="Lucida Grand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/>
          <p:nvPr>
            <p:ph type="title"/>
          </p:nvPr>
        </p:nvSpPr>
        <p:spPr>
          <a:xfrm>
            <a:off x="1270000" y="2565400"/>
            <a:ext cx="10464800" cy="2540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Shape 12"/>
          <p:cNvSpPr/>
          <p:nvPr>
            <p:ph type="body" sz="quarter" idx="1"/>
          </p:nvPr>
        </p:nvSpPr>
        <p:spPr>
          <a:xfrm>
            <a:off x="1270000" y="5207000"/>
            <a:ext cx="10464800" cy="1460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</a:lvl1pPr>
            <a:lvl2pPr marL="0" indent="0" algn="ctr">
              <a:spcBef>
                <a:spcPts val="0"/>
              </a:spcBef>
              <a:buSzTx/>
              <a:buNone/>
            </a:lvl2pPr>
            <a:lvl3pPr marL="0" indent="0" algn="ctr">
              <a:spcBef>
                <a:spcPts val="0"/>
              </a:spcBef>
              <a:buSzTx/>
              <a:buNone/>
            </a:lvl3pPr>
            <a:lvl4pPr marL="0" indent="0" algn="ctr">
              <a:spcBef>
                <a:spcPts val="0"/>
              </a:spcBef>
              <a:buSzTx/>
              <a:buNone/>
            </a:lvl4pPr>
            <a:lvl5pPr marL="0" indent="0" algn="ctr">
              <a:spcBef>
                <a:spcPts val="0"/>
              </a:spcBef>
              <a:buSzTx/>
              <a:buNone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Shape 21"/>
          <p:cNvSpPr/>
          <p:nvPr>
            <p:ph type="body" idx="1"/>
          </p:nvPr>
        </p:nvSpPr>
        <p:spPr>
          <a:xfrm>
            <a:off x="1270000" y="2946400"/>
            <a:ext cx="10464800" cy="5740400"/>
          </a:xfrm>
          <a:prstGeom prst="rect">
            <a:avLst/>
          </a:prstGeom>
        </p:spPr>
        <p:txBody>
          <a:bodyPr/>
          <a:lstStyle>
            <a:lvl1pPr>
              <a:spcBef>
                <a:spcPts val="3000"/>
              </a:spcBef>
              <a:buBlip>
                <a:blip r:embed="rId2"/>
              </a:buBlip>
            </a:lvl1pPr>
            <a:lvl2pPr>
              <a:spcBef>
                <a:spcPts val="3000"/>
              </a:spcBef>
              <a:buBlip>
                <a:blip r:embed="rId2"/>
              </a:buBlip>
            </a:lvl2pPr>
            <a:lvl3pPr>
              <a:spcBef>
                <a:spcPts val="3000"/>
              </a:spcBef>
              <a:buBlip>
                <a:blip r:embed="rId2"/>
              </a:buBlip>
            </a:lvl3pPr>
            <a:lvl4pPr>
              <a:spcBef>
                <a:spcPts val="3000"/>
              </a:spcBef>
              <a:buBlip>
                <a:blip r:embed="rId2"/>
              </a:buBlip>
            </a:lvl4pPr>
            <a:lvl5pPr>
              <a:spcBef>
                <a:spcPts val="3000"/>
              </a:spcBef>
              <a:buBlip>
                <a:blip r:embed="rId2"/>
              </a:buBlip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hape 22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 -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0" name="Shape 30"/>
          <p:cNvSpPr/>
          <p:nvPr>
            <p:ph type="body" idx="1"/>
          </p:nvPr>
        </p:nvSpPr>
        <p:spPr>
          <a:xfrm>
            <a:off x="1270000" y="2946400"/>
            <a:ext cx="10464800" cy="5740400"/>
          </a:xfrm>
          <a:prstGeom prst="rect">
            <a:avLst/>
          </a:prstGeom>
        </p:spPr>
        <p:txBody>
          <a:bodyPr numCol="2" spcCol="523240" anchor="t"/>
          <a:lstStyle>
            <a:lvl1pPr marL="8638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1pPr>
            <a:lvl2pPr marL="14099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2pPr>
            <a:lvl3pPr marL="19433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3pPr>
            <a:lvl4pPr marL="25148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4pPr>
            <a:lvl5pPr marL="30990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hape 31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" name="Shape 39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4" name="Shape 54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/>
          <p:nvPr>
            <p:ph type="title"/>
          </p:nvPr>
        </p:nvSpPr>
        <p:spPr>
          <a:xfrm>
            <a:off x="1270000" y="3606800"/>
            <a:ext cx="10464800" cy="2540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2" name="Shape 62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/>
          <p:nvPr>
            <p:ph type="pic" sz="quarter" idx="13"/>
          </p:nvPr>
        </p:nvSpPr>
        <p:spPr>
          <a:xfrm>
            <a:off x="3771900" y="2673350"/>
            <a:ext cx="5461000" cy="4127500"/>
          </a:xfrm>
          <a:prstGeom prst="rect">
            <a:avLst/>
          </a:prstGeom>
          <a:ln w="9525">
            <a:round/>
          </a:ln>
          <a:effectLst>
            <a:outerShdw sx="100000" sy="100000" kx="0" ky="0" algn="b" rotWithShape="0" blurRad="63500" dist="38100" dir="5400000">
              <a:srgbClr val="000000">
                <a:alpha val="75000"/>
              </a:srgbClr>
            </a:outerShdw>
          </a:effectLst>
        </p:spPr>
        <p:txBody>
          <a:bodyPr lIns="91439" tIns="45719" rIns="91439" bIns="45719" anchor="t"/>
          <a:lstStyle/>
          <a:p>
            <a:pPr/>
          </a:p>
        </p:txBody>
      </p:sp>
      <p:sp>
        <p:nvSpPr>
          <p:cNvPr id="70" name="Shape 70"/>
          <p:cNvSpPr/>
          <p:nvPr>
            <p:ph type="title"/>
          </p:nvPr>
        </p:nvSpPr>
        <p:spPr>
          <a:xfrm>
            <a:off x="1270000" y="7366000"/>
            <a:ext cx="10464800" cy="18288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71" name="Shape 71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/>
          <p:nvPr>
            <p:ph type="pic" sz="quarter" idx="13"/>
          </p:nvPr>
        </p:nvSpPr>
        <p:spPr>
          <a:xfrm>
            <a:off x="7124700" y="2133600"/>
            <a:ext cx="4140200" cy="5486400"/>
          </a:xfrm>
          <a:prstGeom prst="rect">
            <a:avLst/>
          </a:prstGeom>
          <a:ln w="9525">
            <a:round/>
          </a:ln>
          <a:effectLst>
            <a:outerShdw sx="100000" sy="100000" kx="0" ky="0" algn="b" rotWithShape="0" blurRad="63500" dist="38100" dir="5400000">
              <a:srgbClr val="000000">
                <a:alpha val="75000"/>
              </a:srgbClr>
            </a:outerShdw>
          </a:effectLst>
        </p:spPr>
        <p:txBody>
          <a:bodyPr lIns="91439" tIns="45719" rIns="91439" bIns="45719" anchor="t"/>
          <a:lstStyle/>
          <a:p>
            <a:pPr/>
          </a:p>
        </p:txBody>
      </p:sp>
      <p:sp>
        <p:nvSpPr>
          <p:cNvPr id="79" name="Shape 79"/>
          <p:cNvSpPr/>
          <p:nvPr>
            <p:ph type="title"/>
          </p:nvPr>
        </p:nvSpPr>
        <p:spPr>
          <a:xfrm>
            <a:off x="596900" y="1790700"/>
            <a:ext cx="6032500" cy="30480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80" name="Shape 80"/>
          <p:cNvSpPr/>
          <p:nvPr>
            <p:ph type="body" sz="quarter" idx="1"/>
          </p:nvPr>
        </p:nvSpPr>
        <p:spPr>
          <a:xfrm>
            <a:off x="596900" y="4940300"/>
            <a:ext cx="6032500" cy="30480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1" name="Shape 81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/>
          <p:nvPr>
            <p:ph type="pic" sz="quarter" idx="13"/>
          </p:nvPr>
        </p:nvSpPr>
        <p:spPr>
          <a:xfrm>
            <a:off x="7124700" y="3073400"/>
            <a:ext cx="4140200" cy="5486400"/>
          </a:xfrm>
          <a:prstGeom prst="rect">
            <a:avLst/>
          </a:prstGeom>
          <a:ln w="9525">
            <a:round/>
          </a:ln>
          <a:effectLst>
            <a:outerShdw sx="100000" sy="100000" kx="0" ky="0" algn="b" rotWithShape="0" blurRad="63500" dist="38100" dir="5400000">
              <a:srgbClr val="000000">
                <a:alpha val="75000"/>
              </a:srgbClr>
            </a:outerShdw>
          </a:effectLst>
        </p:spPr>
        <p:txBody>
          <a:bodyPr lIns="91439" tIns="45719" rIns="91439" bIns="45719" anchor="t"/>
          <a:lstStyle/>
          <a:p>
            <a:pPr/>
          </a:p>
        </p:txBody>
      </p:sp>
      <p:sp>
        <p:nvSpPr>
          <p:cNvPr id="89" name="Shape 89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90" name="Shape 90"/>
          <p:cNvSpPr/>
          <p:nvPr>
            <p:ph type="body" sz="half" idx="1"/>
          </p:nvPr>
        </p:nvSpPr>
        <p:spPr>
          <a:xfrm>
            <a:off x="1270000" y="2946400"/>
            <a:ext cx="5105400" cy="5740400"/>
          </a:xfrm>
          <a:prstGeom prst="rect">
            <a:avLst/>
          </a:prstGeom>
        </p:spPr>
        <p:txBody>
          <a:bodyPr/>
          <a:lstStyle>
            <a:lvl1pPr marL="8638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1pPr>
            <a:lvl2pPr marL="14099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2pPr>
            <a:lvl3pPr marL="19433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3pPr>
            <a:lvl4pPr marL="25148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4pPr>
            <a:lvl5pPr marL="30990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1" name="Shape 91"/>
          <p:cNvSpPr/>
          <p:nvPr>
            <p:ph type="sldNum" sz="quarter" idx="2"/>
          </p:nvPr>
        </p:nvSpPr>
        <p:spPr>
          <a:xfrm>
            <a:off x="6337301" y="9258300"/>
            <a:ext cx="329261" cy="390669"/>
          </a:xfrm>
          <a:prstGeom prst="rect">
            <a:avLst/>
          </a:prstGeom>
        </p:spPr>
        <p:txBody>
          <a:bodyPr/>
          <a:lstStyle>
            <a:lvl1pPr algn="r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 -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99" name="Shape 99"/>
          <p:cNvSpPr/>
          <p:nvPr>
            <p:ph type="body" sz="half" idx="1"/>
          </p:nvPr>
        </p:nvSpPr>
        <p:spPr>
          <a:xfrm>
            <a:off x="1270000" y="2946400"/>
            <a:ext cx="5105400" cy="5740400"/>
          </a:xfrm>
          <a:prstGeom prst="rect">
            <a:avLst/>
          </a:prstGeom>
        </p:spPr>
        <p:txBody>
          <a:bodyPr/>
          <a:lstStyle>
            <a:lvl1pPr marL="8638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1pPr>
            <a:lvl2pPr marL="14099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2pPr>
            <a:lvl3pPr marL="19433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3pPr>
            <a:lvl4pPr marL="25148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4pPr>
            <a:lvl5pPr marL="30990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0" name="Shape 100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 -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08" name="Shape 108"/>
          <p:cNvSpPr/>
          <p:nvPr>
            <p:ph type="body" sz="quarter" idx="1"/>
          </p:nvPr>
        </p:nvSpPr>
        <p:spPr>
          <a:xfrm>
            <a:off x="7607300" y="2946400"/>
            <a:ext cx="4127500" cy="5740400"/>
          </a:xfrm>
          <a:prstGeom prst="rect">
            <a:avLst/>
          </a:prstGeom>
        </p:spPr>
        <p:txBody>
          <a:bodyPr/>
          <a:lstStyle>
            <a:lvl1pPr marL="8638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1pPr>
            <a:lvl2pPr marL="14099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2pPr>
            <a:lvl3pPr marL="19433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3pPr>
            <a:lvl4pPr marL="25148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4pPr>
            <a:lvl5pPr marL="3099009" indent="-406609">
              <a:spcBef>
                <a:spcPts val="3600"/>
              </a:spcBef>
              <a:buFont typeface="Gill Sans"/>
              <a:buBlip>
                <a:blip r:embed="rId2"/>
              </a:buBlip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9" name="Shape 109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>
            <p:ph type="body" idx="1"/>
          </p:nvPr>
        </p:nvSpPr>
        <p:spPr>
          <a:xfrm>
            <a:off x="1270000" y="1066800"/>
            <a:ext cx="10464800" cy="7620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buBlip>
                <a:blip r:embed="rId3"/>
              </a:buBlip>
            </a:lvl1pPr>
            <a:lvl2pPr>
              <a:buBlip>
                <a:blip r:embed="rId3"/>
              </a:buBlip>
            </a:lvl2pPr>
            <a:lvl3pPr>
              <a:buBlip>
                <a:blip r:embed="rId3"/>
              </a:buBlip>
            </a:lvl3pPr>
            <a:lvl4pPr>
              <a:buBlip>
                <a:blip r:embed="rId3"/>
              </a:buBlip>
            </a:lvl4pPr>
            <a:lvl5pPr>
              <a:buBlip>
                <a:blip r:embed="rId3"/>
              </a:buBlip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" name="Shape 3"/>
          <p:cNvSpPr/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/>
          <a:p>
            <a:pPr/>
            <a:r>
              <a:t>Title Text</a:t>
            </a:r>
          </a:p>
        </p:txBody>
      </p:sp>
      <p:sp>
        <p:nvSpPr>
          <p:cNvPr id="4" name="Shape 4"/>
          <p:cNvSpPr/>
          <p:nvPr>
            <p:ph type="sldNum" sz="quarter" idx="2"/>
          </p:nvPr>
        </p:nvSpPr>
        <p:spPr>
          <a:xfrm>
            <a:off x="6337300" y="9258300"/>
            <a:ext cx="329261" cy="39066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  <p:transition xmlns:p14="http://schemas.microsoft.com/office/powerpoint/2010/main" spd="med" advClick="1"/>
  <p:txStyles>
    <p:titleStyle>
      <a:lvl1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1pPr>
      <a:lvl2pPr marL="0" marR="0" indent="2286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2pPr>
      <a:lvl3pPr marL="0" marR="0" indent="4572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3pPr>
      <a:lvl4pPr marL="0" marR="0" indent="6858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4pPr>
      <a:lvl5pPr marL="0" marR="0" indent="9144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5pPr>
      <a:lvl6pPr marL="0" marR="0" indent="11430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6pPr>
      <a:lvl7pPr marL="0" marR="0" indent="13716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7pPr>
      <a:lvl8pPr marL="0" marR="0" indent="16002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8pPr>
      <a:lvl9pPr marL="0" marR="0" indent="18288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9pPr>
    </p:titleStyle>
    <p:bodyStyle>
      <a:lvl1pPr marL="893697" marR="0" indent="-436497" algn="l" defTabSz="457200" rtl="0" latinLnBrk="0">
        <a:lnSpc>
          <a:spcPct val="100000"/>
        </a:lnSpc>
        <a:spcBef>
          <a:spcPts val="6000"/>
        </a:spcBef>
        <a:spcAft>
          <a:spcPts val="0"/>
        </a:spcAft>
        <a:buClrTx/>
        <a:buSzPct val="43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1pPr>
      <a:lvl2pPr marL="1439797" marR="0" indent="-436497" algn="l" defTabSz="457200" rtl="0" latinLnBrk="0">
        <a:lnSpc>
          <a:spcPct val="100000"/>
        </a:lnSpc>
        <a:spcBef>
          <a:spcPts val="6000"/>
        </a:spcBef>
        <a:spcAft>
          <a:spcPts val="0"/>
        </a:spcAft>
        <a:buClrTx/>
        <a:buSzPct val="43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2pPr>
      <a:lvl3pPr marL="1973197" marR="0" indent="-436497" algn="l" defTabSz="457200" rtl="0" latinLnBrk="0">
        <a:lnSpc>
          <a:spcPct val="100000"/>
        </a:lnSpc>
        <a:spcBef>
          <a:spcPts val="6000"/>
        </a:spcBef>
        <a:spcAft>
          <a:spcPts val="0"/>
        </a:spcAft>
        <a:buClrTx/>
        <a:buSzPct val="43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3pPr>
      <a:lvl4pPr marL="2544697" marR="0" indent="-436497" algn="l" defTabSz="457200" rtl="0" latinLnBrk="0">
        <a:lnSpc>
          <a:spcPct val="100000"/>
        </a:lnSpc>
        <a:spcBef>
          <a:spcPts val="6000"/>
        </a:spcBef>
        <a:spcAft>
          <a:spcPts val="0"/>
        </a:spcAft>
        <a:buClrTx/>
        <a:buSzPct val="43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4pPr>
      <a:lvl5pPr marL="3128897" marR="0" indent="-436497" algn="l" defTabSz="457200" rtl="0" latinLnBrk="0">
        <a:lnSpc>
          <a:spcPct val="100000"/>
        </a:lnSpc>
        <a:spcBef>
          <a:spcPts val="6000"/>
        </a:spcBef>
        <a:spcAft>
          <a:spcPts val="0"/>
        </a:spcAft>
        <a:buClrTx/>
        <a:buSzPct val="43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5pPr>
      <a:lvl6pPr marL="3484497" marR="0" indent="-436497" algn="l" defTabSz="457200" rtl="0" latinLnBrk="0">
        <a:lnSpc>
          <a:spcPct val="100000"/>
        </a:lnSpc>
        <a:spcBef>
          <a:spcPts val="6000"/>
        </a:spcBef>
        <a:spcAft>
          <a:spcPts val="0"/>
        </a:spcAft>
        <a:buClrTx/>
        <a:buSzPct val="43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6pPr>
      <a:lvl7pPr marL="3840097" marR="0" indent="-436497" algn="l" defTabSz="457200" rtl="0" latinLnBrk="0">
        <a:lnSpc>
          <a:spcPct val="100000"/>
        </a:lnSpc>
        <a:spcBef>
          <a:spcPts val="6000"/>
        </a:spcBef>
        <a:spcAft>
          <a:spcPts val="0"/>
        </a:spcAft>
        <a:buClrTx/>
        <a:buSzPct val="43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7pPr>
      <a:lvl8pPr marL="4195697" marR="0" indent="-436497" algn="l" defTabSz="457200" rtl="0" latinLnBrk="0">
        <a:lnSpc>
          <a:spcPct val="100000"/>
        </a:lnSpc>
        <a:spcBef>
          <a:spcPts val="6000"/>
        </a:spcBef>
        <a:spcAft>
          <a:spcPts val="0"/>
        </a:spcAft>
        <a:buClrTx/>
        <a:buSzPct val="43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8pPr>
      <a:lvl9pPr marL="4551297" marR="0" indent="-436497" algn="l" defTabSz="457200" rtl="0" latinLnBrk="0">
        <a:lnSpc>
          <a:spcPct val="100000"/>
        </a:lnSpc>
        <a:spcBef>
          <a:spcPts val="6000"/>
        </a:spcBef>
        <a:spcAft>
          <a:spcPts val="0"/>
        </a:spcAft>
        <a:buClrTx/>
        <a:buSzPct val="43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board"/>
        </a:defRPr>
      </a:lvl9pPr>
    </p:bodyStyle>
    <p:otherStyle>
      <a:lvl1pPr marL="0" marR="0" indent="0" algn="ct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board"/>
        </a:defRPr>
      </a:lvl1pPr>
      <a:lvl2pPr marL="0" marR="0" indent="228600" algn="ct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board"/>
        </a:defRPr>
      </a:lvl2pPr>
      <a:lvl3pPr marL="0" marR="0" indent="457200" algn="ct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board"/>
        </a:defRPr>
      </a:lvl3pPr>
      <a:lvl4pPr marL="0" marR="0" indent="685800" algn="ct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board"/>
        </a:defRPr>
      </a:lvl4pPr>
      <a:lvl5pPr marL="0" marR="0" indent="914400" algn="ct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board"/>
        </a:defRPr>
      </a:lvl5pPr>
      <a:lvl6pPr marL="0" marR="0" indent="1143000" algn="ct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board"/>
        </a:defRPr>
      </a:lvl6pPr>
      <a:lvl7pPr marL="0" marR="0" indent="1371600" algn="ct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board"/>
        </a:defRPr>
      </a:lvl7pPr>
      <a:lvl8pPr marL="0" marR="0" indent="1600200" algn="ct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board"/>
        </a:defRPr>
      </a:lvl8pPr>
      <a:lvl9pPr marL="0" marR="0" indent="1828800" algn="ctr" defTabSz="457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board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mailto:mart@ideelabor.ee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KRATT</a:t>
            </a:r>
          </a:p>
        </p:txBody>
      </p:sp>
      <p:sp>
        <p:nvSpPr>
          <p:cNvPr id="119" name="Shape 119"/>
          <p:cNvSpPr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15. märts 2016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KRATT</a:t>
            </a:r>
          </a:p>
          <a:p>
            <a:pPr>
              <a:defRPr sz="3200"/>
            </a:pPr>
            <a:r>
              <a:t>Kraaditööde Autorsuse Tuvastamise Tarkvara</a:t>
            </a:r>
          </a:p>
        </p:txBody>
      </p:sp>
      <p:sp>
        <p:nvSpPr>
          <p:cNvPr id="122" name="Shape 122"/>
          <p:cNvSpPr/>
          <p:nvPr>
            <p:ph type="body" idx="1"/>
          </p:nvPr>
        </p:nvSpPr>
        <p:spPr>
          <a:xfrm>
            <a:off x="1231900" y="2946400"/>
            <a:ext cx="10464800" cy="5740400"/>
          </a:xfrm>
          <a:prstGeom prst="rect">
            <a:avLst/>
          </a:prstGeom>
        </p:spPr>
        <p:txBody>
          <a:bodyPr/>
          <a:lstStyle/>
          <a:p>
            <a:pPr marL="1439797">
              <a:buBlip>
                <a:blip r:embed="rId2"/>
              </a:buBlip>
            </a:pPr>
            <a:r>
              <a:t>Võrdleb läbi kõik kraaditööd omavahel.</a:t>
            </a:r>
          </a:p>
          <a:p>
            <a:pPr marL="1439797">
              <a:buBlip>
                <a:blip r:embed="rId2"/>
              </a:buBlip>
            </a:pPr>
            <a:r>
              <a:t>Töid kontrollitakse koolide arhiivide ning eestikeelse interneti vastu.</a:t>
            </a:r>
          </a:p>
          <a:p>
            <a:pPr lvl="1" marL="1973197">
              <a:buBlip>
                <a:blip r:embed="rId2"/>
              </a:buBlip>
            </a:pPr>
            <a:r>
              <a:t>20 miljonit dokumenti.</a:t>
            </a:r>
          </a:p>
          <a:p>
            <a:pPr lvl="1" marL="1973197">
              <a:buBlip>
                <a:blip r:embed="rId2"/>
              </a:buBlip>
            </a:pPr>
            <a:r>
              <a:t>Iga aasta lisandub paartuhat tööd.</a:t>
            </a:r>
          </a:p>
          <a:p>
            <a:pPr lvl="1" marL="1973197">
              <a:buBlip>
                <a:blip r:embed="rId2"/>
              </a:buBlip>
            </a:pPr>
            <a:r>
              <a:t>Umbes 6000 kasutajat.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Kuidas töötab?</a:t>
            </a:r>
          </a:p>
        </p:txBody>
      </p:sp>
      <p:sp>
        <p:nvSpPr>
          <p:cNvPr id="125" name="Shape 125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1439797">
              <a:buBlip>
                <a:blip r:embed="rId2"/>
              </a:buBlip>
            </a:pPr>
            <a:r>
              <a:t>Toetatud on 10 suurimat Eesti kõrgkooli: TÜ, TTÜ, EMÜ, TLÜ …</a:t>
            </a:r>
          </a:p>
          <a:p>
            <a:pPr lvl="1" marL="1973197">
              <a:buBlip>
                <a:blip r:embed="rId2"/>
              </a:buBlip>
            </a:pPr>
            <a:r>
              <a:t>DSpace, EPrints, RIKS </a:t>
            </a:r>
          </a:p>
          <a:p>
            <a:pPr lvl="1" marL="1973197">
              <a:buBlip>
                <a:blip r:embed="rId2"/>
              </a:buBlip>
            </a:pPr>
            <a:r>
              <a:t>Arhiividest indekseerime automaatselt dokumente ja meta-andmeid.</a:t>
            </a:r>
          </a:p>
          <a:p>
            <a:pPr marL="1439797">
              <a:buBlip>
                <a:blip r:embed="rId2"/>
              </a:buBlip>
            </a:pPr>
            <a:r>
              <a:t>Veebiliides pistelise kontrolli jaoks - toetatud on EENet-i TAAT autentimisraamistik.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Mis on valupunktid?</a:t>
            </a:r>
          </a:p>
        </p:txBody>
      </p:sp>
      <p:sp>
        <p:nvSpPr>
          <p:cNvPr id="128" name="Shape 128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1439797">
              <a:buBlip>
                <a:blip r:embed="rId2"/>
              </a:buBlip>
            </a:pPr>
            <a:r>
              <a:t>Koolid, kes ei kasuta digitaalset arhiveerimist.</a:t>
            </a:r>
          </a:p>
          <a:p>
            <a:pPr marL="1439797">
              <a:buBlip>
                <a:blip r:embed="rId2"/>
              </a:buBlip>
            </a:pPr>
            <a:r>
              <a:t>Koolid, kes ei oma ühtseid kasutajakontosid.</a:t>
            </a:r>
          </a:p>
          <a:p>
            <a:pPr marL="1439797">
              <a:buBlip>
                <a:blip r:embed="rId2"/>
              </a:buBlip>
            </a:pPr>
            <a:r>
              <a:t>Kuidas liidestada tasulisi allikaid?</a:t>
            </a:r>
          </a:p>
          <a:p>
            <a:pPr marL="1439797">
              <a:buBlip>
                <a:blip r:embed="rId2"/>
              </a:buBlip>
            </a:pPr>
            <a:r>
              <a:t>Mida teha dokumentidega, mis sisenevad süsteemi pisteliselt ning mis ei oma meta-andmeid ning mille autorsus ei ole selge?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Küsimused?</a:t>
            </a:r>
          </a:p>
        </p:txBody>
      </p:sp>
      <p:sp>
        <p:nvSpPr>
          <p:cNvPr id="131" name="Shape 131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1439797">
              <a:buBlip>
                <a:blip r:embed="rId2"/>
              </a:buBlip>
            </a:pPr>
            <a:r>
              <a:t>Mart Randala</a:t>
            </a:r>
          </a:p>
          <a:p>
            <a:pPr marL="1439797">
              <a:buBlip>
                <a:blip r:embed="rId2"/>
              </a:buBlip>
            </a:pPr>
            <a:r>
              <a:rPr u="sng">
                <a:hlinkClick r:id="rId3" invalidUrl="" action="" tgtFrame="" tooltip="" history="1" highlightClick="0" endSnd="0"/>
              </a:rPr>
              <a:t>mart@ideelabor.ee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2.jpe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2.jpeg"/></Relationships>

</file>

<file path=ppt/theme/theme1.xml><?xml version="1.0" encoding="utf-8"?>
<a:theme xmlns:a="http://schemas.openxmlformats.org/drawingml/2006/main" xmlns:r="http://schemas.openxmlformats.org/officeDocument/2006/relationships" name="Chalkboard">
  <a:themeElements>
    <a:clrScheme name="Chalkboard">
      <a:dk1>
        <a:srgbClr val="000000"/>
      </a:dk1>
      <a:lt1>
        <a:srgbClr val="FFFFFF"/>
      </a:lt1>
      <a:dk2>
        <a:srgbClr val="51504D"/>
      </a:dk2>
      <a:lt2>
        <a:srgbClr val="CBC8C2"/>
      </a:lt2>
      <a:accent1>
        <a:srgbClr val="71B0E2"/>
      </a:accent1>
      <a:accent2>
        <a:srgbClr val="A8E685"/>
      </a:accent2>
      <a:accent3>
        <a:srgbClr val="FFE181"/>
      </a:accent3>
      <a:accent4>
        <a:srgbClr val="F2A057"/>
      </a:accent4>
      <a:accent5>
        <a:srgbClr val="FF7777"/>
      </a:accent5>
      <a:accent6>
        <a:srgbClr val="D4ABEF"/>
      </a:accent6>
      <a:hlink>
        <a:srgbClr val="0000FF"/>
      </a:hlink>
      <a:folHlink>
        <a:srgbClr val="FF00FF"/>
      </a:folHlink>
    </a:clrScheme>
    <a:fontScheme name="Chalkboard">
      <a:majorFont>
        <a:latin typeface="Chalkboard"/>
        <a:ea typeface="Chalkboard"/>
        <a:cs typeface="Chalkboard"/>
      </a:majorFont>
      <a:minorFont>
        <a:latin typeface="Chalkboard"/>
        <a:ea typeface="Chalkboard"/>
        <a:cs typeface="Chalkboard"/>
      </a:minorFont>
    </a:fontScheme>
    <a:fmtScheme name="Chalkbo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63500" dist="0" dir="162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63500" dist="0" dir="162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63500" dist="0" dir="162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63500" dist="0" dir="162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63500" dist="25400" dir="2700000">
                <a:srgbClr val="000000">
                  <a:alpha val="70000"/>
                </a:srgbClr>
              </a:outerShdw>
            </a:effectLst>
            <a:uFillTx/>
            <a:latin typeface="+mn-lt"/>
            <a:ea typeface="+mn-ea"/>
            <a:cs typeface="+mn-cs"/>
            <a:sym typeface="Chalkboar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>
          <a:noFill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Chalkboar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Chalkboard">
  <a:themeElements>
    <a:clrScheme name="Chalkboard">
      <a:dk1>
        <a:srgbClr val="000000"/>
      </a:dk1>
      <a:lt1>
        <a:srgbClr val="FFFFFF"/>
      </a:lt1>
      <a:dk2>
        <a:srgbClr val="51504D"/>
      </a:dk2>
      <a:lt2>
        <a:srgbClr val="CBC8C2"/>
      </a:lt2>
      <a:accent1>
        <a:srgbClr val="71B0E2"/>
      </a:accent1>
      <a:accent2>
        <a:srgbClr val="A8E685"/>
      </a:accent2>
      <a:accent3>
        <a:srgbClr val="FFE181"/>
      </a:accent3>
      <a:accent4>
        <a:srgbClr val="F2A057"/>
      </a:accent4>
      <a:accent5>
        <a:srgbClr val="FF7777"/>
      </a:accent5>
      <a:accent6>
        <a:srgbClr val="D4ABEF"/>
      </a:accent6>
      <a:hlink>
        <a:srgbClr val="0000FF"/>
      </a:hlink>
      <a:folHlink>
        <a:srgbClr val="FF00FF"/>
      </a:folHlink>
    </a:clrScheme>
    <a:fontScheme name="Chalkboard">
      <a:majorFont>
        <a:latin typeface="Chalkboard"/>
        <a:ea typeface="Chalkboard"/>
        <a:cs typeface="Chalkboard"/>
      </a:majorFont>
      <a:minorFont>
        <a:latin typeface="Chalkboard"/>
        <a:ea typeface="Chalkboard"/>
        <a:cs typeface="Chalkboard"/>
      </a:minorFont>
    </a:fontScheme>
    <a:fmtScheme name="Chalkbo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63500" dist="0" dir="162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63500" dist="0" dir="162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63500" dist="0" dir="162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63500" dist="0" dir="162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63500" dist="25400" dir="2700000">
                <a:srgbClr val="000000">
                  <a:alpha val="70000"/>
                </a:srgbClr>
              </a:outerShdw>
            </a:effectLst>
            <a:uFillTx/>
            <a:latin typeface="+mn-lt"/>
            <a:ea typeface="+mn-ea"/>
            <a:cs typeface="+mn-cs"/>
            <a:sym typeface="Chalkboar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>
          <a:noFill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Chalkboar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