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6F95-1B2F-40B4-8269-41841B608896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61B78-8FF1-4872-8338-D264B926B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139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6F95-1B2F-40B4-8269-41841B608896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61B78-8FF1-4872-8338-D264B926B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03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6F95-1B2F-40B4-8269-41841B608896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61B78-8FF1-4872-8338-D264B926B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77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6F95-1B2F-40B4-8269-41841B608896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61B78-8FF1-4872-8338-D264B926B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961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6F95-1B2F-40B4-8269-41841B608896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61B78-8FF1-4872-8338-D264B926B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502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6F95-1B2F-40B4-8269-41841B608896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61B78-8FF1-4872-8338-D264B926B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154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6F95-1B2F-40B4-8269-41841B608896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61B78-8FF1-4872-8338-D264B926B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610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6F95-1B2F-40B4-8269-41841B608896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61B78-8FF1-4872-8338-D264B926B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675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6F95-1B2F-40B4-8269-41841B608896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61B78-8FF1-4872-8338-D264B926B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314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6F95-1B2F-40B4-8269-41841B608896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61B78-8FF1-4872-8338-D264B926B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663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6F95-1B2F-40B4-8269-41841B608896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61B78-8FF1-4872-8338-D264B926B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556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86F95-1B2F-40B4-8269-41841B608896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61B78-8FF1-4872-8338-D264B926B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145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docs.google.com/presentation/d/17RRR39Fm5bwTlcm-eyjy-Nr6CPhcBrFa8cgLeHov2j0/edit?usp=sharing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t-EE" dirty="0" smtClean="0"/>
              <a:t>Ivar Koppel, </a:t>
            </a:r>
            <a:r>
              <a:rPr lang="et-EE" dirty="0" err="1" smtClean="0"/>
              <a:t>Nordic</a:t>
            </a:r>
            <a:r>
              <a:rPr lang="et-EE" dirty="0" smtClean="0"/>
              <a:t> e-</a:t>
            </a:r>
            <a:r>
              <a:rPr lang="et-EE" dirty="0" err="1" smtClean="0"/>
              <a:t>infra</a:t>
            </a:r>
            <a:r>
              <a:rPr lang="et-EE" dirty="0" smtClean="0"/>
              <a:t> </a:t>
            </a:r>
            <a:r>
              <a:rPr lang="et-EE" dirty="0" err="1" smtClean="0"/>
              <a:t>collaborations</a:t>
            </a:r>
            <a:r>
              <a:rPr lang="et-EE" dirty="0" smtClean="0"/>
              <a:t/>
            </a:r>
            <a:br>
              <a:rPr lang="et-EE" dirty="0" smtClean="0"/>
            </a:br>
            <a:r>
              <a:rPr lang="et-EE" dirty="0" smtClean="0"/>
              <a:t>RDA Seminar 06.04.2020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u="sng" dirty="0">
                <a:hlinkClick r:id="rId2"/>
              </a:rPr>
              <a:t>https://docs.google.com/presentation/d/17RRR39Fm5bwTlcm-eyjy-Nr6CPhcBrFa8cgLeHov2j0/edit?usp=sharing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1754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Ivar Koppel, Nordic e-infra collaborations RDA Seminar 06.04.2020</vt:lpstr>
    </vt:vector>
  </TitlesOfParts>
  <Company>Tartu Ülikool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Ivar Koppel, Nordic e-infra collaborations RDA Seminar 06.04.2020</dc:title>
  <dc:creator>Liisi Lembinen</dc:creator>
  <cp:lastModifiedBy>Liisi Lembinen</cp:lastModifiedBy>
  <cp:revision>1</cp:revision>
  <dcterms:created xsi:type="dcterms:W3CDTF">2020-04-07T08:01:29Z</dcterms:created>
  <dcterms:modified xsi:type="dcterms:W3CDTF">2020-04-07T08:01:54Z</dcterms:modified>
</cp:coreProperties>
</file>