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66" r:id="rId3"/>
    <p:sldId id="267" r:id="rId4"/>
    <p:sldId id="268" r:id="rId5"/>
    <p:sldId id="269"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Welcome" id="{E4853FC6-EE39-459C-A778-F2657F77E272}">
          <p14:sldIdLst>
            <p14:sldId id="257"/>
            <p14:sldId id="266"/>
            <p14:sldId id="267"/>
            <p14:sldId id="268"/>
            <p14:sldId id="269"/>
            <p14:sldId id="261"/>
          </p14:sldIdLst>
        </p14:section>
        <p14:section name="Tools" id="{E14F1165-59DE-4773-8131-57030420FF11}">
          <p14:sldIdLst/>
        </p14:section>
        <p14:section name="Tutorials" id="{AD4E720C-A476-47C6-8361-5A22C728E2CE}">
          <p14:sldIdLst/>
        </p14:section>
        <p14:section name="Get Office Mix" id="{32B75562-62DF-4F48-B02C-00B552FEB3B0}">
          <p14:sldIdLst/>
        </p14:section>
      </p14:sectionLst>
    </p:ext>
    <p:ext uri="{EFAFB233-063F-42B5-8137-9DF3F51BA10A}">
      <p15:sldGuideLst xmlns="" xmlns:p15="http://schemas.microsoft.com/office/powerpoint/2012/main">
        <p15:guide id="1" orient="horz" pos="2160" userDrawn="1">
          <p15:clr>
            <a:srgbClr val="A4A3A4"/>
          </p15:clr>
        </p15:guide>
        <p15:guide id="2" pos="384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1AA"/>
    <a:srgbClr val="FF5900"/>
    <a:srgbClr val="E6E6E6"/>
    <a:srgbClr val="FF6400"/>
    <a:srgbClr val="EBEBEB"/>
    <a:srgbClr val="DBDBDB"/>
    <a:srgbClr val="E1E1E1"/>
    <a:srgbClr val="DEDEDE"/>
    <a:srgbClr val="FF4C05"/>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29" autoAdjust="0"/>
  </p:normalViewPr>
  <p:slideViewPr>
    <p:cSldViewPr snapToGrid="0">
      <p:cViewPr varScale="1">
        <p:scale>
          <a:sx n="74" d="100"/>
          <a:sy n="74" d="100"/>
        </p:scale>
        <p:origin x="-582" y="-90"/>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notesViewPr>
    <p:cSldViewPr snapToGrid="0" showGuides="1">
      <p:cViewPr varScale="1">
        <p:scale>
          <a:sx n="63" d="100"/>
          <a:sy n="63" d="100"/>
        </p:scale>
        <p:origin x="3924" y="78"/>
      </p:cViewPr>
      <p:guideLst/>
    </p:cSldViewPr>
  </p:notesViewPr>
  <p:gridSpacing cx="45000" cy="450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D86BBF-38DE-4B34-833D-210BC6F66615}" type="datetimeFigureOut">
              <a:rPr lang="en-US" smtClean="0"/>
              <a:t>3/15/2016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2BE67B-2C32-4802-A81D-5FD8EA0D9546}" type="slidenum">
              <a:rPr lang="en-US" smtClean="0"/>
              <a:t>‹#›</a:t>
            </a:fld>
            <a:endParaRPr lang="en-US"/>
          </a:p>
        </p:txBody>
      </p:sp>
    </p:spTree>
    <p:extLst>
      <p:ext uri="{BB962C8B-B14F-4D97-AF65-F5344CB8AC3E}">
        <p14:creationId xmlns:p14="http://schemas.microsoft.com/office/powerpoint/2010/main" val="353392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4.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7.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 Pealkiri ja alapealkiri - sinine taust">
    <p:bg>
      <p:bgPr>
        <a:solidFill>
          <a:srgbClr val="0061AA"/>
        </a:solidFill>
        <a:effectLst/>
      </p:bgPr>
    </p:bg>
    <p:spTree>
      <p:nvGrpSpPr>
        <p:cNvPr id="1" name=""/>
        <p:cNvGrpSpPr/>
        <p:nvPr/>
      </p:nvGrpSpPr>
      <p:grpSpPr>
        <a:xfrm>
          <a:off x="0" y="0"/>
          <a:ext cx="0" cy="0"/>
          <a:chOff x="0" y="0"/>
          <a:chExt cx="0" cy="0"/>
        </a:xfrm>
      </p:grpSpPr>
      <p:sp>
        <p:nvSpPr>
          <p:cNvPr id="41" name="Title 1"/>
          <p:cNvSpPr>
            <a:spLocks noGrp="1"/>
          </p:cNvSpPr>
          <p:nvPr>
            <p:ph type="title" hasCustomPrompt="1"/>
          </p:nvPr>
        </p:nvSpPr>
        <p:spPr>
          <a:xfrm>
            <a:off x="838200" y="3429001"/>
            <a:ext cx="10515600" cy="1420295"/>
          </a:xfrm>
        </p:spPr>
        <p:txBody>
          <a:bodyPr anchor="t">
            <a:normAutofit/>
          </a:bodyPr>
          <a:lstStyle>
            <a:lvl1pPr algn="ctr">
              <a:defRPr sz="2400" b="1" i="0" baseline="0">
                <a:solidFill>
                  <a:schemeClr val="bg1"/>
                </a:solidFill>
              </a:defRPr>
            </a:lvl1pPr>
          </a:lstStyle>
          <a:p>
            <a:r>
              <a:rPr lang="et-EE" dirty="0" smtClean="0"/>
              <a:t>Kirjuta siia alapealkiri</a:t>
            </a:r>
            <a:endParaRPr lang="en-US" dirty="0"/>
          </a:p>
        </p:txBody>
      </p:sp>
      <p:sp>
        <p:nvSpPr>
          <p:cNvPr id="4" name="Text Placeholder 3"/>
          <p:cNvSpPr>
            <a:spLocks noGrp="1"/>
          </p:cNvSpPr>
          <p:nvPr>
            <p:ph type="body" sz="quarter" idx="10" hasCustomPrompt="1"/>
          </p:nvPr>
        </p:nvSpPr>
        <p:spPr>
          <a:xfrm>
            <a:off x="838200" y="2008706"/>
            <a:ext cx="10515600" cy="1420294"/>
          </a:xfrm>
        </p:spPr>
        <p:txBody>
          <a:bodyPr>
            <a:noAutofit/>
          </a:bodyPr>
          <a:lstStyle>
            <a:lvl1pPr marL="0" indent="0" algn="ctr">
              <a:buNone/>
              <a:defRPr sz="4600" b="1" i="0" baseline="0">
                <a:solidFill>
                  <a:schemeClr val="bg1"/>
                </a:solidFill>
                <a:latin typeface="Times New Roman" panose="02020603050405020304" pitchFamily="18" charset="0"/>
                <a:cs typeface="Times New Roman" panose="02020603050405020304" pitchFamily="18" charset="0"/>
              </a:defRPr>
            </a:lvl1pPr>
            <a:lvl2pPr>
              <a:defRPr b="1" i="0">
                <a:solidFill>
                  <a:schemeClr val="bg1"/>
                </a:solidFill>
                <a:latin typeface="Tinos" panose="02020603050405020304" pitchFamily="18" charset="0"/>
              </a:defRPr>
            </a:lvl2pPr>
            <a:lvl3pPr>
              <a:defRPr b="1" i="0">
                <a:solidFill>
                  <a:schemeClr val="bg1"/>
                </a:solidFill>
                <a:latin typeface="Tinos" panose="02020603050405020304" pitchFamily="18" charset="0"/>
              </a:defRPr>
            </a:lvl3pPr>
            <a:lvl4pPr>
              <a:defRPr b="1" i="0">
                <a:solidFill>
                  <a:schemeClr val="bg1"/>
                </a:solidFill>
                <a:latin typeface="Tinos" panose="02020603050405020304" pitchFamily="18" charset="0"/>
              </a:defRPr>
            </a:lvl4pPr>
            <a:lvl5pPr>
              <a:defRPr b="1" i="0">
                <a:solidFill>
                  <a:schemeClr val="bg1"/>
                </a:solidFill>
                <a:latin typeface="Tinos" panose="02020603050405020304" pitchFamily="18" charset="0"/>
              </a:defRPr>
            </a:lvl5pPr>
          </a:lstStyle>
          <a:p>
            <a:pPr lvl="0"/>
            <a:r>
              <a:rPr lang="et-EE" dirty="0" smtClean="0"/>
              <a:t>Kirjuta siia pealkiri</a:t>
            </a:r>
            <a:endParaRPr lang="en-US" dirty="0" smtClean="0"/>
          </a:p>
        </p:txBody>
      </p:sp>
      <p:sp>
        <p:nvSpPr>
          <p:cNvPr id="6" name="Text Placeholder 5"/>
          <p:cNvSpPr>
            <a:spLocks noGrp="1"/>
          </p:cNvSpPr>
          <p:nvPr>
            <p:ph type="body" sz="quarter" idx="11" hasCustomPrompt="1"/>
          </p:nvPr>
        </p:nvSpPr>
        <p:spPr>
          <a:xfrm>
            <a:off x="4318000" y="6027738"/>
            <a:ext cx="3556000" cy="500062"/>
          </a:xfrm>
        </p:spPr>
        <p:txBody>
          <a:bodyPr/>
          <a:lstStyle>
            <a:lvl1pPr marL="0" indent="0" algn="ctr">
              <a:buNone/>
              <a:defRPr sz="1800" b="1" i="0" baseline="0">
                <a:solidFill>
                  <a:schemeClr val="bg1"/>
                </a:solidFill>
              </a:defRPr>
            </a:lvl1pPr>
          </a:lstStyle>
          <a:p>
            <a:pPr lvl="0"/>
            <a:r>
              <a:rPr lang="et-EE" dirty="0" smtClean="0"/>
              <a:t>00.00.0000</a:t>
            </a:r>
            <a:endParaRPr lang="et-EE" dirty="0"/>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47841" y="544861"/>
            <a:ext cx="2496317" cy="443485"/>
          </a:xfrm>
          <a:prstGeom prst="rect">
            <a:avLst/>
          </a:prstGeom>
        </p:spPr>
      </p:pic>
    </p:spTree>
    <p:extLst>
      <p:ext uri="{BB962C8B-B14F-4D97-AF65-F5344CB8AC3E}">
        <p14:creationId xmlns:p14="http://schemas.microsoft.com/office/powerpoint/2010/main" val="1892658944"/>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userDrawn="1">
          <p15:clr>
            <a:srgbClr val="FBAE40"/>
          </p15:clr>
        </p15:guide>
        <p15:guide id="2" pos="3840" userDrawn="1">
          <p15:clr>
            <a:srgbClr val="FBAE40"/>
          </p15:clr>
        </p15:guide>
        <p15:guide id="3" orient="horz" pos="1502"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 Pealkiri ja alapealkiri - vesipildiga taust">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640"/>
            <a:ext cx="12192000" cy="6850743"/>
          </a:xfrm>
          <a:prstGeom prst="rect">
            <a:avLst/>
          </a:prstGeom>
        </p:spPr>
      </p:pic>
      <p:sp>
        <p:nvSpPr>
          <p:cNvPr id="41" name="Title 1"/>
          <p:cNvSpPr>
            <a:spLocks noGrp="1"/>
          </p:cNvSpPr>
          <p:nvPr>
            <p:ph type="title" hasCustomPrompt="1"/>
          </p:nvPr>
        </p:nvSpPr>
        <p:spPr>
          <a:xfrm>
            <a:off x="838200" y="3429001"/>
            <a:ext cx="10515600" cy="1420295"/>
          </a:xfrm>
        </p:spPr>
        <p:txBody>
          <a:bodyPr anchor="t">
            <a:normAutofit/>
          </a:bodyPr>
          <a:lstStyle>
            <a:lvl1pPr algn="ctr">
              <a:defRPr sz="2400" b="1" i="0" baseline="0">
                <a:solidFill>
                  <a:schemeClr val="bg1"/>
                </a:solidFill>
              </a:defRPr>
            </a:lvl1pPr>
          </a:lstStyle>
          <a:p>
            <a:r>
              <a:rPr lang="et-EE" dirty="0" smtClean="0"/>
              <a:t>Kirjuta siia alapealkiri</a:t>
            </a:r>
            <a:endParaRPr lang="en-US" dirty="0"/>
          </a:p>
        </p:txBody>
      </p:sp>
      <p:sp>
        <p:nvSpPr>
          <p:cNvPr id="7" name="Text Placeholder 3"/>
          <p:cNvSpPr>
            <a:spLocks noGrp="1"/>
          </p:cNvSpPr>
          <p:nvPr>
            <p:ph type="body" sz="quarter" idx="10" hasCustomPrompt="1"/>
          </p:nvPr>
        </p:nvSpPr>
        <p:spPr>
          <a:xfrm>
            <a:off x="838200" y="2008706"/>
            <a:ext cx="10515600" cy="1420294"/>
          </a:xfrm>
        </p:spPr>
        <p:txBody>
          <a:bodyPr>
            <a:noAutofit/>
          </a:bodyPr>
          <a:lstStyle>
            <a:lvl1pPr marL="0" indent="0" algn="ctr">
              <a:buNone/>
              <a:defRPr sz="4600" b="1" i="0" baseline="0">
                <a:solidFill>
                  <a:schemeClr val="bg1"/>
                </a:solidFill>
                <a:latin typeface="Times New Roman" panose="02020603050405020304" pitchFamily="18" charset="0"/>
                <a:cs typeface="Times New Roman" panose="02020603050405020304" pitchFamily="18" charset="0"/>
              </a:defRPr>
            </a:lvl1pPr>
            <a:lvl2pPr>
              <a:defRPr b="1" i="0">
                <a:solidFill>
                  <a:schemeClr val="bg1"/>
                </a:solidFill>
                <a:latin typeface="Tinos" panose="02020603050405020304" pitchFamily="18" charset="0"/>
              </a:defRPr>
            </a:lvl2pPr>
            <a:lvl3pPr>
              <a:defRPr b="1" i="0">
                <a:solidFill>
                  <a:schemeClr val="bg1"/>
                </a:solidFill>
                <a:latin typeface="Tinos" panose="02020603050405020304" pitchFamily="18" charset="0"/>
              </a:defRPr>
            </a:lvl3pPr>
            <a:lvl4pPr>
              <a:defRPr b="1" i="0">
                <a:solidFill>
                  <a:schemeClr val="bg1"/>
                </a:solidFill>
                <a:latin typeface="Tinos" panose="02020603050405020304" pitchFamily="18" charset="0"/>
              </a:defRPr>
            </a:lvl4pPr>
            <a:lvl5pPr>
              <a:defRPr b="1" i="0">
                <a:solidFill>
                  <a:schemeClr val="bg1"/>
                </a:solidFill>
                <a:latin typeface="Tinos" panose="02020603050405020304" pitchFamily="18" charset="0"/>
              </a:defRPr>
            </a:lvl5pPr>
          </a:lstStyle>
          <a:p>
            <a:pPr lvl="0"/>
            <a:r>
              <a:rPr lang="et-EE" dirty="0" smtClean="0"/>
              <a:t>Kirjuta siia pealkiri</a:t>
            </a:r>
            <a:endParaRPr lang="en-US" dirty="0" smtClean="0"/>
          </a:p>
        </p:txBody>
      </p:sp>
      <p:sp>
        <p:nvSpPr>
          <p:cNvPr id="8" name="Text Placeholder 5"/>
          <p:cNvSpPr>
            <a:spLocks noGrp="1"/>
          </p:cNvSpPr>
          <p:nvPr>
            <p:ph type="body" sz="quarter" idx="11" hasCustomPrompt="1"/>
          </p:nvPr>
        </p:nvSpPr>
        <p:spPr>
          <a:xfrm>
            <a:off x="4318000" y="6027738"/>
            <a:ext cx="3556000" cy="500062"/>
          </a:xfrm>
        </p:spPr>
        <p:txBody>
          <a:bodyPr/>
          <a:lstStyle>
            <a:lvl1pPr marL="0" indent="0" algn="ctr">
              <a:buNone/>
              <a:defRPr sz="1800" b="1" i="0" baseline="0">
                <a:solidFill>
                  <a:schemeClr val="bg1"/>
                </a:solidFill>
              </a:defRPr>
            </a:lvl1pPr>
          </a:lstStyle>
          <a:p>
            <a:pPr lvl="0"/>
            <a:r>
              <a:rPr lang="et-EE" dirty="0" smtClean="0"/>
              <a:t>00.00.0000</a:t>
            </a:r>
            <a:endParaRPr lang="et-EE" dirty="0"/>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847841" y="544861"/>
            <a:ext cx="2496317" cy="443485"/>
          </a:xfrm>
          <a:prstGeom prst="rect">
            <a:avLst/>
          </a:prstGeom>
        </p:spPr>
      </p:pic>
    </p:spTree>
    <p:extLst>
      <p:ext uri="{BB962C8B-B14F-4D97-AF65-F5344CB8AC3E}">
        <p14:creationId xmlns:p14="http://schemas.microsoft.com/office/powerpoint/2010/main" val="234042526"/>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 Pealkiri ja alapealkiri - 45kraadine taust">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63644"/>
          </a:xfrm>
          <a:prstGeom prst="rect">
            <a:avLst/>
          </a:prstGeom>
        </p:spPr>
      </p:pic>
      <p:sp>
        <p:nvSpPr>
          <p:cNvPr id="7" name="Text Placeholder 6"/>
          <p:cNvSpPr>
            <a:spLocks noGrp="1"/>
          </p:cNvSpPr>
          <p:nvPr>
            <p:ph type="body" sz="quarter" idx="12" hasCustomPrompt="1"/>
          </p:nvPr>
        </p:nvSpPr>
        <p:spPr>
          <a:xfrm>
            <a:off x="1065213" y="4157132"/>
            <a:ext cx="5767387" cy="1451815"/>
          </a:xfrm>
        </p:spPr>
        <p:txBody>
          <a:bodyPr>
            <a:noAutofit/>
          </a:bodyPr>
          <a:lstStyle>
            <a:lvl1pPr marL="0" indent="0">
              <a:buNone/>
              <a:defRPr sz="2400" b="1" i="0">
                <a:solidFill>
                  <a:schemeClr val="bg1"/>
                </a:solidFill>
                <a:latin typeface="Times New Roman" panose="02020603050405020304" pitchFamily="18" charset="0"/>
                <a:cs typeface="Times New Roman" panose="02020603050405020304" pitchFamily="18" charset="0"/>
              </a:defRPr>
            </a:lvl1pPr>
            <a:lvl2pPr>
              <a:defRPr sz="2400" b="1" i="0">
                <a:solidFill>
                  <a:schemeClr val="bg1"/>
                </a:solidFill>
                <a:latin typeface="Tinos" panose="02020603050405020304" pitchFamily="18" charset="0"/>
              </a:defRPr>
            </a:lvl2pPr>
            <a:lvl3pPr>
              <a:defRPr sz="2400" b="1" i="0">
                <a:solidFill>
                  <a:schemeClr val="bg1"/>
                </a:solidFill>
                <a:latin typeface="Tinos" panose="02020603050405020304" pitchFamily="18" charset="0"/>
              </a:defRPr>
            </a:lvl3pPr>
            <a:lvl4pPr>
              <a:defRPr sz="2400" b="1" i="0">
                <a:solidFill>
                  <a:schemeClr val="bg1"/>
                </a:solidFill>
                <a:latin typeface="Tinos" panose="02020603050405020304" pitchFamily="18" charset="0"/>
              </a:defRPr>
            </a:lvl4pPr>
            <a:lvl5pPr>
              <a:defRPr sz="2400" b="1" i="0">
                <a:solidFill>
                  <a:schemeClr val="bg1"/>
                </a:solidFill>
                <a:latin typeface="Tinos" panose="02020603050405020304" pitchFamily="18" charset="0"/>
              </a:defRPr>
            </a:lvl5pPr>
          </a:lstStyle>
          <a:p>
            <a:pPr lvl="0"/>
            <a:r>
              <a:rPr lang="et-EE" dirty="0" smtClean="0"/>
              <a:t>Kirjuta siia alapealkiri</a:t>
            </a:r>
            <a:endParaRPr lang="en-US" dirty="0" smtClean="0"/>
          </a:p>
        </p:txBody>
      </p:sp>
      <p:sp>
        <p:nvSpPr>
          <p:cNvPr id="13" name="Text Placeholder 3"/>
          <p:cNvSpPr>
            <a:spLocks noGrp="1"/>
          </p:cNvSpPr>
          <p:nvPr>
            <p:ph type="body" sz="quarter" idx="10" hasCustomPrompt="1"/>
          </p:nvPr>
        </p:nvSpPr>
        <p:spPr>
          <a:xfrm>
            <a:off x="1050215" y="2008706"/>
            <a:ext cx="5045785" cy="2148426"/>
          </a:xfrm>
        </p:spPr>
        <p:txBody>
          <a:bodyPr>
            <a:noAutofit/>
          </a:bodyPr>
          <a:lstStyle>
            <a:lvl1pPr marL="0" indent="0" algn="l">
              <a:buNone/>
              <a:defRPr sz="4600" b="1" i="0" baseline="0">
                <a:solidFill>
                  <a:schemeClr val="bg1"/>
                </a:solidFill>
                <a:latin typeface="Times New Roman" panose="02020603050405020304" pitchFamily="18" charset="0"/>
                <a:cs typeface="Times New Roman" panose="02020603050405020304" pitchFamily="18" charset="0"/>
              </a:defRPr>
            </a:lvl1pPr>
            <a:lvl2pPr>
              <a:defRPr b="1" i="0">
                <a:solidFill>
                  <a:schemeClr val="bg1"/>
                </a:solidFill>
                <a:latin typeface="Tinos" panose="02020603050405020304" pitchFamily="18" charset="0"/>
              </a:defRPr>
            </a:lvl2pPr>
            <a:lvl3pPr>
              <a:defRPr b="1" i="0">
                <a:solidFill>
                  <a:schemeClr val="bg1"/>
                </a:solidFill>
                <a:latin typeface="Tinos" panose="02020603050405020304" pitchFamily="18" charset="0"/>
              </a:defRPr>
            </a:lvl3pPr>
            <a:lvl4pPr>
              <a:defRPr b="1" i="0">
                <a:solidFill>
                  <a:schemeClr val="bg1"/>
                </a:solidFill>
                <a:latin typeface="Tinos" panose="02020603050405020304" pitchFamily="18" charset="0"/>
              </a:defRPr>
            </a:lvl4pPr>
            <a:lvl5pPr>
              <a:defRPr b="1" i="0">
                <a:solidFill>
                  <a:schemeClr val="bg1"/>
                </a:solidFill>
                <a:latin typeface="Tinos" panose="02020603050405020304" pitchFamily="18" charset="0"/>
              </a:defRPr>
            </a:lvl5pPr>
          </a:lstStyle>
          <a:p>
            <a:pPr lvl="0"/>
            <a:r>
              <a:rPr lang="et-EE" dirty="0" smtClean="0"/>
              <a:t>Kirjuta siia pealkiri</a:t>
            </a:r>
          </a:p>
        </p:txBody>
      </p:sp>
      <p:sp>
        <p:nvSpPr>
          <p:cNvPr id="14" name="Text Placeholder 5"/>
          <p:cNvSpPr>
            <a:spLocks noGrp="1"/>
          </p:cNvSpPr>
          <p:nvPr>
            <p:ph type="body" sz="quarter" idx="11" hasCustomPrompt="1"/>
          </p:nvPr>
        </p:nvSpPr>
        <p:spPr>
          <a:xfrm>
            <a:off x="1055016" y="6027738"/>
            <a:ext cx="3556000" cy="500062"/>
          </a:xfrm>
        </p:spPr>
        <p:txBody>
          <a:bodyPr/>
          <a:lstStyle>
            <a:lvl1pPr marL="0" indent="0" algn="l">
              <a:buNone/>
              <a:defRPr sz="1800" b="1" i="0" baseline="0">
                <a:solidFill>
                  <a:schemeClr val="bg1"/>
                </a:solidFill>
              </a:defRPr>
            </a:lvl1pPr>
          </a:lstStyle>
          <a:p>
            <a:pPr lvl="0"/>
            <a:r>
              <a:rPr lang="et-EE" dirty="0" smtClean="0"/>
              <a:t>00.00.0000</a:t>
            </a:r>
            <a:endParaRPr lang="et-EE" dirty="0"/>
          </a:p>
        </p:txBody>
      </p:sp>
      <p:pic>
        <p:nvPicPr>
          <p:cNvPr id="15" name="Picture 1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76790" y="561885"/>
            <a:ext cx="2496317" cy="443485"/>
          </a:xfrm>
          <a:prstGeom prst="rect">
            <a:avLst/>
          </a:prstGeom>
        </p:spPr>
      </p:pic>
    </p:spTree>
    <p:extLst>
      <p:ext uri="{BB962C8B-B14F-4D97-AF65-F5344CB8AC3E}">
        <p14:creationId xmlns:p14="http://schemas.microsoft.com/office/powerpoint/2010/main" val="988112485"/>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 foto, alapealkiri, teks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1065229" y="0"/>
            <a:ext cx="4311104" cy="6858000"/>
          </a:xfrm>
        </p:spPr>
        <p:txBody>
          <a:bodyPr/>
          <a:lstStyle>
            <a:lvl1pPr marL="0" indent="0">
              <a:buNone/>
              <a:defRPr/>
            </a:lvl1pPr>
            <a:lvl2pPr>
              <a:defRPr sz="1400"/>
            </a:lvl2pPr>
            <a:lvl3pPr>
              <a:defRPr sz="1500"/>
            </a:lvl3pPr>
          </a:lstStyle>
          <a:p>
            <a:pPr lvl="0"/>
            <a:r>
              <a:rPr lang="et-EE" dirty="0" smtClean="0"/>
              <a:t>Aseta objekt siia</a:t>
            </a:r>
            <a:endParaRPr lang="en-US" dirty="0" smtClean="0"/>
          </a:p>
        </p:txBody>
      </p:sp>
      <p:sp>
        <p:nvSpPr>
          <p:cNvPr id="7" name="Text Placeholder 6"/>
          <p:cNvSpPr>
            <a:spLocks noGrp="1"/>
          </p:cNvSpPr>
          <p:nvPr>
            <p:ph type="body" sz="quarter" idx="10" hasCustomPrompt="1"/>
          </p:nvPr>
        </p:nvSpPr>
        <p:spPr>
          <a:xfrm>
            <a:off x="6113462" y="1997605"/>
            <a:ext cx="5070475" cy="1431395"/>
          </a:xfrm>
        </p:spPr>
        <p:txBody>
          <a:bodyPr>
            <a:normAutofit/>
          </a:bodyPr>
          <a:lstStyle>
            <a:lvl1pPr marL="0" indent="0">
              <a:buNone/>
              <a:defRPr sz="3400" b="1" i="0" baseline="0"/>
            </a:lvl1pPr>
          </a:lstStyle>
          <a:p>
            <a:pPr lvl="0"/>
            <a:r>
              <a:rPr lang="et-EE" dirty="0" smtClean="0"/>
              <a:t>Kirjuta siia pealkiri</a:t>
            </a:r>
            <a:endParaRPr lang="en-US" dirty="0" smtClean="0"/>
          </a:p>
        </p:txBody>
      </p:sp>
      <p:sp>
        <p:nvSpPr>
          <p:cNvPr id="9" name="Text Placeholder 8"/>
          <p:cNvSpPr>
            <a:spLocks noGrp="1"/>
          </p:cNvSpPr>
          <p:nvPr>
            <p:ph type="body" sz="quarter" idx="11" hasCustomPrompt="1"/>
          </p:nvPr>
        </p:nvSpPr>
        <p:spPr>
          <a:xfrm>
            <a:off x="6113462" y="3424844"/>
            <a:ext cx="5070475" cy="2176463"/>
          </a:xfrm>
        </p:spPr>
        <p:txBody>
          <a:bodyPr>
            <a:noAutofit/>
          </a:bodyPr>
          <a:lstStyle>
            <a:lvl1pPr marL="0" indent="0">
              <a:buNone/>
              <a:defRPr sz="1800" baseline="0"/>
            </a:lvl1pPr>
          </a:lstStyle>
          <a:p>
            <a:pPr lvl="0"/>
            <a:r>
              <a:rPr lang="et-EE" dirty="0" smtClean="0"/>
              <a:t>Lorem ipsum dolor sit amet, consectetur adipiscing elit. Praesent non consequat velit, in ultricies purus. In in eros orci. Duis lacinia tempus est, vel gravida ipsum lacinia in. Nam porttitor, eros in tristique bibendum, arcu magna eleifend tortor, non lacinia magna sem vel mauris. </a:t>
            </a:r>
            <a:endParaRPr lang="en-US" dirty="0" smtClean="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340705" y="574863"/>
            <a:ext cx="2496317" cy="443485"/>
          </a:xfrm>
          <a:prstGeom prst="rect">
            <a:avLst/>
          </a:prstGeom>
        </p:spPr>
      </p:pic>
    </p:spTree>
    <p:extLst>
      <p:ext uri="{BB962C8B-B14F-4D97-AF65-F5344CB8AC3E}">
        <p14:creationId xmlns:p14="http://schemas.microsoft.com/office/powerpoint/2010/main" val="268725506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 Loetelu ja foto">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1065229" y="0"/>
            <a:ext cx="4311104" cy="6858000"/>
          </a:xfrm>
        </p:spPr>
        <p:txBody>
          <a:bodyPr/>
          <a:lstStyle>
            <a:lvl1pPr marL="0" indent="0">
              <a:buNone/>
              <a:defRPr baseline="0"/>
            </a:lvl1pPr>
            <a:lvl2pPr>
              <a:defRPr sz="1400"/>
            </a:lvl2pPr>
            <a:lvl3pPr>
              <a:defRPr sz="1500"/>
            </a:lvl3pPr>
          </a:lstStyle>
          <a:p>
            <a:pPr lvl="0"/>
            <a:r>
              <a:rPr lang="et-EE" dirty="0" smtClean="0"/>
              <a:t>Aseta objekt siia</a:t>
            </a:r>
            <a:endParaRPr lang="en-US" dirty="0" smtClean="0"/>
          </a:p>
        </p:txBody>
      </p:sp>
      <p:sp>
        <p:nvSpPr>
          <p:cNvPr id="9" name="Text Placeholder 8"/>
          <p:cNvSpPr>
            <a:spLocks noGrp="1"/>
          </p:cNvSpPr>
          <p:nvPr>
            <p:ph type="body" sz="quarter" idx="11" hasCustomPrompt="1"/>
          </p:nvPr>
        </p:nvSpPr>
        <p:spPr>
          <a:xfrm>
            <a:off x="6113462" y="1972734"/>
            <a:ext cx="5070475" cy="4351866"/>
          </a:xfrm>
        </p:spPr>
        <p:txBody>
          <a:bodyPr>
            <a:noAutofit/>
          </a:bodyPr>
          <a:lstStyle>
            <a:lvl1pPr marL="285750" marR="0" indent="-285750" algn="l" defTabSz="914400" rtl="0" eaLnBrk="1" fontAlgn="auto" latinLnBrk="0" hangingPunct="1">
              <a:lnSpc>
                <a:spcPct val="120000"/>
              </a:lnSpc>
              <a:spcBef>
                <a:spcPts val="1000"/>
              </a:spcBef>
              <a:spcAft>
                <a:spcPts val="0"/>
              </a:spcAft>
              <a:buClr>
                <a:srgbClr val="0061AA"/>
              </a:buClr>
              <a:buSzTx/>
              <a:buFont typeface="Arial" panose="020B0604020202020204" pitchFamily="34" charset="0"/>
              <a:buChar char="•"/>
              <a:tabLst/>
              <a:defRPr sz="1800" baseline="0"/>
            </a:lvl1pPr>
          </a:lstStyle>
          <a:p>
            <a:pPr lvl="0"/>
            <a:r>
              <a:rPr lang="et-EE" dirty="0" smtClean="0"/>
              <a:t>Lorem ipsum dolor sit amet, consectetur adipiscing elit. Praesent non consequat velit, in ultricies purus.</a:t>
            </a:r>
          </a:p>
          <a:p>
            <a:pPr lvl="0"/>
            <a:r>
              <a:rPr lang="fr-FR" dirty="0" smtClean="0"/>
              <a:t>Ut </a:t>
            </a:r>
            <a:r>
              <a:rPr lang="fr-FR" dirty="0" err="1" smtClean="0"/>
              <a:t>porttitor</a:t>
            </a:r>
            <a:r>
              <a:rPr lang="fr-FR" dirty="0" smtClean="0"/>
              <a:t> </a:t>
            </a:r>
            <a:r>
              <a:rPr lang="fr-FR" dirty="0" err="1" smtClean="0"/>
              <a:t>lobortis</a:t>
            </a:r>
            <a:r>
              <a:rPr lang="fr-FR" dirty="0" smtClean="0"/>
              <a:t> </a:t>
            </a:r>
            <a:r>
              <a:rPr lang="fr-FR" dirty="0" err="1" smtClean="0"/>
              <a:t>sodales</a:t>
            </a:r>
            <a:r>
              <a:rPr lang="fr-FR" dirty="0" smtClean="0"/>
              <a:t>. </a:t>
            </a:r>
            <a:r>
              <a:rPr lang="fr-FR" dirty="0" err="1" smtClean="0"/>
              <a:t>Pellentesque</a:t>
            </a:r>
            <a:r>
              <a:rPr lang="fr-FR" dirty="0" smtClean="0"/>
              <a:t> </a:t>
            </a:r>
            <a:r>
              <a:rPr lang="fr-FR" dirty="0" err="1" smtClean="0"/>
              <a:t>sapien</a:t>
            </a:r>
            <a:r>
              <a:rPr lang="fr-FR" dirty="0" smtClean="0"/>
              <a:t> </a:t>
            </a:r>
            <a:r>
              <a:rPr lang="fr-FR" dirty="0" err="1" smtClean="0"/>
              <a:t>dui</a:t>
            </a:r>
            <a:r>
              <a:rPr lang="fr-FR" dirty="0" smtClean="0"/>
              <a:t>, </a:t>
            </a:r>
            <a:r>
              <a:rPr lang="fr-FR" dirty="0" err="1" smtClean="0"/>
              <a:t>aliquam</a:t>
            </a:r>
            <a:r>
              <a:rPr lang="fr-FR" dirty="0" smtClean="0"/>
              <a:t> ut </a:t>
            </a:r>
            <a:r>
              <a:rPr lang="fr-FR" dirty="0" err="1" smtClean="0"/>
              <a:t>interdum</a:t>
            </a:r>
            <a:r>
              <a:rPr lang="fr-FR" dirty="0" smtClean="0"/>
              <a:t> </a:t>
            </a:r>
            <a:r>
              <a:rPr lang="fr-FR" dirty="0" err="1" smtClean="0"/>
              <a:t>ultrices</a:t>
            </a:r>
            <a:r>
              <a:rPr lang="fr-FR" dirty="0" smtClean="0"/>
              <a:t>, </a:t>
            </a:r>
            <a:r>
              <a:rPr lang="fr-FR" dirty="0" err="1" smtClean="0"/>
              <a:t>ornare</a:t>
            </a:r>
            <a:r>
              <a:rPr lang="fr-FR" dirty="0" smtClean="0"/>
              <a:t> </a:t>
            </a:r>
            <a:r>
              <a:rPr lang="fr-FR" dirty="0" err="1" smtClean="0"/>
              <a:t>sed</a:t>
            </a:r>
            <a:r>
              <a:rPr lang="fr-FR" dirty="0" smtClean="0"/>
              <a:t> </a:t>
            </a:r>
            <a:r>
              <a:rPr lang="fr-FR" dirty="0" err="1" smtClean="0"/>
              <a:t>lorem</a:t>
            </a:r>
            <a:r>
              <a:rPr lang="fr-FR" dirty="0" smtClean="0"/>
              <a:t>. </a:t>
            </a:r>
            <a:endParaRPr lang="et-EE" dirty="0" smtClean="0"/>
          </a:p>
          <a:p>
            <a:pPr marL="285750" marR="0" lvl="0" indent="-285750" algn="l" defTabSz="914400" rtl="0" eaLnBrk="1" fontAlgn="auto" latinLnBrk="0" hangingPunct="1">
              <a:lnSpc>
                <a:spcPct val="120000"/>
              </a:lnSpc>
              <a:spcBef>
                <a:spcPts val="1000"/>
              </a:spcBef>
              <a:spcAft>
                <a:spcPts val="0"/>
              </a:spcAft>
              <a:buClr>
                <a:srgbClr val="0061AA"/>
              </a:buClr>
              <a:buSzTx/>
              <a:buFont typeface="Arial" panose="020B0604020202020204" pitchFamily="34" charset="0"/>
              <a:buChar char="•"/>
              <a:tabLst/>
              <a:defRPr/>
            </a:pPr>
            <a:r>
              <a:rPr lang="fr-FR" dirty="0" err="1" smtClean="0"/>
              <a:t>Mauris</a:t>
            </a:r>
            <a:r>
              <a:rPr lang="fr-FR" dirty="0" smtClean="0"/>
              <a:t> </a:t>
            </a:r>
            <a:r>
              <a:rPr lang="fr-FR" dirty="0" err="1" smtClean="0"/>
              <a:t>gravida</a:t>
            </a:r>
            <a:r>
              <a:rPr lang="fr-FR" dirty="0" smtClean="0"/>
              <a:t> erat vitae </a:t>
            </a:r>
            <a:r>
              <a:rPr lang="fr-FR" dirty="0" err="1" smtClean="0"/>
              <a:t>odio</a:t>
            </a:r>
            <a:r>
              <a:rPr lang="fr-FR" dirty="0" smtClean="0"/>
              <a:t> </a:t>
            </a:r>
            <a:r>
              <a:rPr lang="fr-FR" dirty="0" err="1" smtClean="0"/>
              <a:t>convallis</a:t>
            </a:r>
            <a:r>
              <a:rPr lang="fr-FR" dirty="0" smtClean="0"/>
              <a:t> </a:t>
            </a:r>
            <a:r>
              <a:rPr lang="fr-FR" dirty="0" err="1" smtClean="0"/>
              <a:t>facilisis</a:t>
            </a:r>
            <a:r>
              <a:rPr lang="fr-FR" dirty="0" smtClean="0"/>
              <a:t>.</a:t>
            </a:r>
            <a:endParaRPr lang="en-US" dirty="0" smtClean="0"/>
          </a:p>
          <a:p>
            <a:pPr lvl="0"/>
            <a:r>
              <a:rPr lang="et-EE" dirty="0" smtClean="0"/>
              <a:t>Praesent non consequat velit, in ultricies purus.</a:t>
            </a:r>
          </a:p>
          <a:p>
            <a:pPr lvl="0"/>
            <a:r>
              <a:rPr lang="et-EE" dirty="0" smtClean="0"/>
              <a:t>In sagittis cursus odio quis aliquet. Vestibulum ante ipsum primis in faucibus orci luctus et ultrices.</a:t>
            </a:r>
            <a:endParaRPr lang="en-US" dirty="0" smtClean="0"/>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340705" y="574863"/>
            <a:ext cx="2496317" cy="443485"/>
          </a:xfrm>
          <a:prstGeom prst="rect">
            <a:avLst/>
          </a:prstGeom>
        </p:spPr>
      </p:pic>
    </p:spTree>
    <p:extLst>
      <p:ext uri="{BB962C8B-B14F-4D97-AF65-F5344CB8AC3E}">
        <p14:creationId xmlns:p14="http://schemas.microsoft.com/office/powerpoint/2010/main" val="215306711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 Pealkiri, loetelu ja joonis">
    <p:bg>
      <p:bgPr>
        <a:solidFill>
          <a:srgbClr val="0061AA"/>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670987" y="-2102178"/>
            <a:ext cx="7474659" cy="6858000"/>
          </a:xfrm>
          <a:prstGeom prst="rect">
            <a:avLst/>
          </a:prstGeom>
        </p:spPr>
      </p:pic>
      <p:sp>
        <p:nvSpPr>
          <p:cNvPr id="5" name="Text Placeholder 4"/>
          <p:cNvSpPr>
            <a:spLocks noGrp="1"/>
          </p:cNvSpPr>
          <p:nvPr>
            <p:ph type="body" sz="quarter" idx="10" hasCustomPrompt="1"/>
          </p:nvPr>
        </p:nvSpPr>
        <p:spPr>
          <a:xfrm>
            <a:off x="6105525" y="4148138"/>
            <a:ext cx="5770563" cy="2157412"/>
          </a:xfrm>
        </p:spPr>
        <p:txBody>
          <a:bodyPr>
            <a:normAutofit/>
          </a:bodyPr>
          <a:lstStyle>
            <a:lvl1pPr marL="0" indent="0">
              <a:buNone/>
              <a:defRPr sz="1800" baseline="0">
                <a:solidFill>
                  <a:schemeClr val="bg1"/>
                </a:solidFill>
                <a:latin typeface="Times New Roman" panose="02020603050405020304" pitchFamily="18" charset="0"/>
                <a:cs typeface="Times New Roman" panose="02020603050405020304" pitchFamily="18" charset="0"/>
              </a:defRPr>
            </a:lvl1pPr>
            <a:lvl2pPr marL="457200" indent="0">
              <a:buNone/>
              <a:defRPr>
                <a:solidFill>
                  <a:schemeClr val="bg1"/>
                </a:solidFill>
                <a:latin typeface="Tinos" panose="02020603050405020304" pitchFamily="18" charset="0"/>
              </a:defRPr>
            </a:lvl2pPr>
            <a:lvl3pPr marL="914400" indent="0">
              <a:buNone/>
              <a:defRPr>
                <a:solidFill>
                  <a:schemeClr val="bg1"/>
                </a:solidFill>
                <a:latin typeface="Tinos" panose="02020603050405020304" pitchFamily="18" charset="0"/>
              </a:defRPr>
            </a:lvl3pPr>
            <a:lvl4pPr marL="1371600" indent="0">
              <a:buNone/>
              <a:defRPr>
                <a:solidFill>
                  <a:schemeClr val="bg1"/>
                </a:solidFill>
                <a:latin typeface="Tinos" panose="02020603050405020304" pitchFamily="18" charset="0"/>
              </a:defRPr>
            </a:lvl4pPr>
            <a:lvl5pPr marL="1828800" indent="0">
              <a:buNone/>
              <a:defRPr>
                <a:solidFill>
                  <a:schemeClr val="bg1"/>
                </a:solidFill>
                <a:latin typeface="Tinos" panose="02020603050405020304" pitchFamily="18" charset="0"/>
              </a:defRPr>
            </a:lvl5pPr>
          </a:lstStyle>
          <a:p>
            <a:pPr lvl="0"/>
            <a:r>
              <a:rPr lang="et-EE" dirty="0" smtClean="0"/>
              <a:t>Lorem ipsum dolor sit amet, consectetur adipiscing elit. Praesent non consequat velit, in ultricies purus. In in eros orci. Duis lacinia tempus est, vel gravida ipsum lacinia in. Nam porttitor, eros in tristique bibendum, arcu magna eleifend tortor, non lacinia magna sem vel mauris. Quisque bibendum suscipit mauris a sagittis.</a:t>
            </a:r>
            <a:endParaRPr lang="en-US" dirty="0" smtClean="0"/>
          </a:p>
        </p:txBody>
      </p:sp>
      <p:sp>
        <p:nvSpPr>
          <p:cNvPr id="9" name="Text Placeholder 8"/>
          <p:cNvSpPr>
            <a:spLocks noGrp="1"/>
          </p:cNvSpPr>
          <p:nvPr>
            <p:ph type="body" sz="quarter" idx="11" hasCustomPrompt="1"/>
          </p:nvPr>
        </p:nvSpPr>
        <p:spPr>
          <a:xfrm>
            <a:off x="6105525" y="2682814"/>
            <a:ext cx="5780088" cy="1465323"/>
          </a:xfrm>
        </p:spPr>
        <p:txBody>
          <a:bodyPr>
            <a:noAutofit/>
          </a:bodyPr>
          <a:lstStyle>
            <a:lvl1pPr marL="0" indent="0" algn="l">
              <a:buNone/>
              <a:defRPr sz="3400" b="1" i="0" baseline="0">
                <a:solidFill>
                  <a:schemeClr val="bg1"/>
                </a:solidFill>
                <a:latin typeface="Times New Roman" panose="02020603050405020304" pitchFamily="18" charset="0"/>
                <a:cs typeface="Times New Roman" panose="02020603050405020304" pitchFamily="18" charset="0"/>
              </a:defRPr>
            </a:lvl1pPr>
            <a:lvl2pPr>
              <a:defRPr sz="3600" b="1" i="0">
                <a:solidFill>
                  <a:schemeClr val="bg1"/>
                </a:solidFill>
                <a:latin typeface="Tinos" panose="02020603050405020304" pitchFamily="18" charset="0"/>
              </a:defRPr>
            </a:lvl2pPr>
            <a:lvl3pPr>
              <a:defRPr sz="3600" b="1" i="0">
                <a:solidFill>
                  <a:schemeClr val="bg1"/>
                </a:solidFill>
                <a:latin typeface="Tinos" panose="02020603050405020304" pitchFamily="18" charset="0"/>
              </a:defRPr>
            </a:lvl3pPr>
            <a:lvl4pPr>
              <a:defRPr sz="3600" b="1" i="0">
                <a:solidFill>
                  <a:schemeClr val="bg1"/>
                </a:solidFill>
                <a:latin typeface="Tinos" panose="02020603050405020304" pitchFamily="18" charset="0"/>
              </a:defRPr>
            </a:lvl4pPr>
            <a:lvl5pPr>
              <a:defRPr sz="3600" b="1" i="0">
                <a:solidFill>
                  <a:schemeClr val="bg1"/>
                </a:solidFill>
                <a:latin typeface="Tinos" panose="02020603050405020304" pitchFamily="18" charset="0"/>
              </a:defRPr>
            </a:lvl5pPr>
          </a:lstStyle>
          <a:p>
            <a:pPr lvl="0"/>
            <a:r>
              <a:rPr lang="et-EE" dirty="0" smtClean="0"/>
              <a:t>Kirjuta siia pealkiri</a:t>
            </a:r>
            <a:endParaRPr lang="et-EE" dirty="0"/>
          </a:p>
        </p:txBody>
      </p:sp>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spTree>
    <p:extLst>
      <p:ext uri="{BB962C8B-B14F-4D97-AF65-F5344CB8AC3E}">
        <p14:creationId xmlns:p14="http://schemas.microsoft.com/office/powerpoint/2010/main" val="2854675756"/>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 Pealkiri, loetelu ja joonis">
    <p:bg>
      <p:bgPr>
        <a:solidFill>
          <a:srgbClr val="0061AA"/>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6105525" y="4148138"/>
            <a:ext cx="5770563" cy="2157412"/>
          </a:xfrm>
        </p:spPr>
        <p:txBody>
          <a:bodyPr>
            <a:normAutofit/>
          </a:bodyPr>
          <a:lstStyle>
            <a:lvl1pPr marL="0" indent="0">
              <a:buNone/>
              <a:defRPr sz="1800" baseline="0">
                <a:solidFill>
                  <a:schemeClr val="bg1"/>
                </a:solidFill>
                <a:latin typeface="Times New Roman" panose="02020603050405020304" pitchFamily="18" charset="0"/>
                <a:cs typeface="Times New Roman" panose="02020603050405020304" pitchFamily="18" charset="0"/>
              </a:defRPr>
            </a:lvl1pPr>
            <a:lvl2pPr marL="457200" indent="0">
              <a:buNone/>
              <a:defRPr>
                <a:solidFill>
                  <a:schemeClr val="bg1"/>
                </a:solidFill>
                <a:latin typeface="Tinos" panose="02020603050405020304" pitchFamily="18" charset="0"/>
              </a:defRPr>
            </a:lvl2pPr>
            <a:lvl3pPr marL="914400" indent="0">
              <a:buNone/>
              <a:defRPr>
                <a:solidFill>
                  <a:schemeClr val="bg1"/>
                </a:solidFill>
                <a:latin typeface="Tinos" panose="02020603050405020304" pitchFamily="18" charset="0"/>
              </a:defRPr>
            </a:lvl3pPr>
            <a:lvl4pPr marL="1371600" indent="0">
              <a:buNone/>
              <a:defRPr>
                <a:solidFill>
                  <a:schemeClr val="bg1"/>
                </a:solidFill>
                <a:latin typeface="Tinos" panose="02020603050405020304" pitchFamily="18" charset="0"/>
              </a:defRPr>
            </a:lvl4pPr>
            <a:lvl5pPr marL="1828800" indent="0">
              <a:buNone/>
              <a:defRPr>
                <a:solidFill>
                  <a:schemeClr val="bg1"/>
                </a:solidFill>
                <a:latin typeface="Tinos" panose="02020603050405020304" pitchFamily="18" charset="0"/>
              </a:defRPr>
            </a:lvl5pPr>
          </a:lstStyle>
          <a:p>
            <a:pPr lvl="0"/>
            <a:r>
              <a:rPr lang="et-EE" dirty="0" smtClean="0"/>
              <a:t>Lorem ipsum dolor sit amet, consectetur adipiscing elit. Praesent non consequat velit, in ultricies purus. In in eros orci. Duis lacinia tempus est, vel gravida ipsum lacinia in. Nam porttitor, eros in tristique bibendum, arcu magna eleifend tortor, non lacinia magna sem vel mauris. Quisque bibendum suscipit mauris a sagittis.</a:t>
            </a:r>
            <a:endParaRPr lang="en-US" dirty="0" smtClean="0"/>
          </a:p>
        </p:txBody>
      </p:sp>
      <p:sp>
        <p:nvSpPr>
          <p:cNvPr id="9" name="Text Placeholder 8"/>
          <p:cNvSpPr>
            <a:spLocks noGrp="1"/>
          </p:cNvSpPr>
          <p:nvPr>
            <p:ph type="body" sz="quarter" idx="11" hasCustomPrompt="1"/>
          </p:nvPr>
        </p:nvSpPr>
        <p:spPr>
          <a:xfrm>
            <a:off x="6105525" y="2682814"/>
            <a:ext cx="5780088" cy="1465323"/>
          </a:xfrm>
        </p:spPr>
        <p:txBody>
          <a:bodyPr>
            <a:noAutofit/>
          </a:bodyPr>
          <a:lstStyle>
            <a:lvl1pPr marL="0" indent="0" algn="l">
              <a:buNone/>
              <a:defRPr sz="3400" b="1" i="0" baseline="0">
                <a:solidFill>
                  <a:schemeClr val="bg1"/>
                </a:solidFill>
                <a:latin typeface="Times New Roman" panose="02020603050405020304" pitchFamily="18" charset="0"/>
                <a:cs typeface="Times New Roman" panose="02020603050405020304" pitchFamily="18" charset="0"/>
              </a:defRPr>
            </a:lvl1pPr>
            <a:lvl2pPr>
              <a:defRPr sz="3600" b="1" i="0">
                <a:solidFill>
                  <a:schemeClr val="bg1"/>
                </a:solidFill>
                <a:latin typeface="Tinos" panose="02020603050405020304" pitchFamily="18" charset="0"/>
              </a:defRPr>
            </a:lvl2pPr>
            <a:lvl3pPr>
              <a:defRPr sz="3600" b="1" i="0">
                <a:solidFill>
                  <a:schemeClr val="bg1"/>
                </a:solidFill>
                <a:latin typeface="Tinos" panose="02020603050405020304" pitchFamily="18" charset="0"/>
              </a:defRPr>
            </a:lvl3pPr>
            <a:lvl4pPr>
              <a:defRPr sz="3600" b="1" i="0">
                <a:solidFill>
                  <a:schemeClr val="bg1"/>
                </a:solidFill>
                <a:latin typeface="Tinos" panose="02020603050405020304" pitchFamily="18" charset="0"/>
              </a:defRPr>
            </a:lvl4pPr>
            <a:lvl5pPr>
              <a:defRPr sz="3600" b="1" i="0">
                <a:solidFill>
                  <a:schemeClr val="bg1"/>
                </a:solidFill>
                <a:latin typeface="Tinos" panose="02020603050405020304" pitchFamily="18" charset="0"/>
              </a:defRPr>
            </a:lvl5pPr>
          </a:lstStyle>
          <a:p>
            <a:pPr lvl="0"/>
            <a:r>
              <a:rPr lang="et-EE" dirty="0" smtClean="0"/>
              <a:t>Kirjuta siia pealkiri</a:t>
            </a:r>
            <a:endParaRPr lang="et-EE"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745512" y="-1758746"/>
            <a:ext cx="6858000" cy="6858000"/>
          </a:xfrm>
          <a:prstGeom prst="rect">
            <a:avLst/>
          </a:prstGeom>
        </p:spPr>
      </p:pic>
    </p:spTree>
    <p:extLst>
      <p:ext uri="{BB962C8B-B14F-4D97-AF65-F5344CB8AC3E}">
        <p14:creationId xmlns:p14="http://schemas.microsoft.com/office/powerpoint/2010/main" val="3119859350"/>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 Pealkiri, loetelu ja joonis">
    <p:bg>
      <p:bgPr>
        <a:solidFill>
          <a:srgbClr val="0061AA"/>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6105525" y="4148138"/>
            <a:ext cx="5770563" cy="2157412"/>
          </a:xfrm>
        </p:spPr>
        <p:txBody>
          <a:bodyPr>
            <a:normAutofit/>
          </a:bodyPr>
          <a:lstStyle>
            <a:lvl1pPr marL="0" indent="0">
              <a:buNone/>
              <a:defRPr sz="1800" baseline="0">
                <a:solidFill>
                  <a:schemeClr val="bg1"/>
                </a:solidFill>
                <a:latin typeface="Times New Roman" panose="02020603050405020304" pitchFamily="18" charset="0"/>
                <a:cs typeface="Times New Roman" panose="02020603050405020304" pitchFamily="18" charset="0"/>
              </a:defRPr>
            </a:lvl1pPr>
            <a:lvl2pPr marL="457200" indent="0">
              <a:buNone/>
              <a:defRPr>
                <a:solidFill>
                  <a:schemeClr val="bg1"/>
                </a:solidFill>
                <a:latin typeface="Tinos" panose="02020603050405020304" pitchFamily="18" charset="0"/>
              </a:defRPr>
            </a:lvl2pPr>
            <a:lvl3pPr marL="914400" indent="0">
              <a:buNone/>
              <a:defRPr>
                <a:solidFill>
                  <a:schemeClr val="bg1"/>
                </a:solidFill>
                <a:latin typeface="Tinos" panose="02020603050405020304" pitchFamily="18" charset="0"/>
              </a:defRPr>
            </a:lvl3pPr>
            <a:lvl4pPr marL="1371600" indent="0">
              <a:buNone/>
              <a:defRPr>
                <a:solidFill>
                  <a:schemeClr val="bg1"/>
                </a:solidFill>
                <a:latin typeface="Tinos" panose="02020603050405020304" pitchFamily="18" charset="0"/>
              </a:defRPr>
            </a:lvl4pPr>
            <a:lvl5pPr marL="1828800" indent="0">
              <a:buNone/>
              <a:defRPr>
                <a:solidFill>
                  <a:schemeClr val="bg1"/>
                </a:solidFill>
                <a:latin typeface="Tinos" panose="02020603050405020304" pitchFamily="18" charset="0"/>
              </a:defRPr>
            </a:lvl5pPr>
          </a:lstStyle>
          <a:p>
            <a:pPr lvl="0"/>
            <a:r>
              <a:rPr lang="et-EE" dirty="0" smtClean="0"/>
              <a:t>Lorem ipsum dolor sit amet, consectetur adipiscing elit. Praesent non consequat velit, in ultricies purus. In in eros orci. Duis lacinia tempus est, vel gravida ipsum lacinia in. Nam porttitor, eros in tristique bibendum, arcu magna eleifend tortor, non lacinia magna sem vel mauris. Quisque bibendum suscipit mauris a sagittis.</a:t>
            </a:r>
            <a:endParaRPr lang="en-US" dirty="0" smtClean="0"/>
          </a:p>
        </p:txBody>
      </p:sp>
      <p:sp>
        <p:nvSpPr>
          <p:cNvPr id="9" name="Text Placeholder 8"/>
          <p:cNvSpPr>
            <a:spLocks noGrp="1"/>
          </p:cNvSpPr>
          <p:nvPr>
            <p:ph type="body" sz="quarter" idx="11" hasCustomPrompt="1"/>
          </p:nvPr>
        </p:nvSpPr>
        <p:spPr>
          <a:xfrm>
            <a:off x="6105525" y="2682814"/>
            <a:ext cx="5780088" cy="1465323"/>
          </a:xfrm>
        </p:spPr>
        <p:txBody>
          <a:bodyPr>
            <a:noAutofit/>
          </a:bodyPr>
          <a:lstStyle>
            <a:lvl1pPr marL="0" indent="0" algn="l">
              <a:buNone/>
              <a:defRPr sz="3400" b="1" i="0" baseline="0">
                <a:solidFill>
                  <a:schemeClr val="bg1"/>
                </a:solidFill>
                <a:latin typeface="Times New Roman" panose="02020603050405020304" pitchFamily="18" charset="0"/>
                <a:cs typeface="Times New Roman" panose="02020603050405020304" pitchFamily="18" charset="0"/>
              </a:defRPr>
            </a:lvl1pPr>
            <a:lvl2pPr>
              <a:defRPr sz="3600" b="1" i="0">
                <a:solidFill>
                  <a:schemeClr val="bg1"/>
                </a:solidFill>
                <a:latin typeface="Tinos" panose="02020603050405020304" pitchFamily="18" charset="0"/>
              </a:defRPr>
            </a:lvl2pPr>
            <a:lvl3pPr>
              <a:defRPr sz="3600" b="1" i="0">
                <a:solidFill>
                  <a:schemeClr val="bg1"/>
                </a:solidFill>
                <a:latin typeface="Tinos" panose="02020603050405020304" pitchFamily="18" charset="0"/>
              </a:defRPr>
            </a:lvl3pPr>
            <a:lvl4pPr>
              <a:defRPr sz="3600" b="1" i="0">
                <a:solidFill>
                  <a:schemeClr val="bg1"/>
                </a:solidFill>
                <a:latin typeface="Tinos" panose="02020603050405020304" pitchFamily="18" charset="0"/>
              </a:defRPr>
            </a:lvl4pPr>
            <a:lvl5pPr>
              <a:defRPr sz="3600" b="1" i="0">
                <a:solidFill>
                  <a:schemeClr val="bg1"/>
                </a:solidFill>
                <a:latin typeface="Tinos" panose="02020603050405020304" pitchFamily="18" charset="0"/>
              </a:defRPr>
            </a:lvl5pPr>
          </a:lstStyle>
          <a:p>
            <a:pPr lvl="0"/>
            <a:r>
              <a:rPr lang="et-EE" dirty="0" smtClean="0"/>
              <a:t>Kirjuta siia pealkiri</a:t>
            </a:r>
            <a:endParaRPr lang="et-EE"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31358" y="-986641"/>
            <a:ext cx="5981756" cy="5981756"/>
          </a:xfrm>
          <a:prstGeom prst="rect">
            <a:avLst/>
          </a:prstGeom>
        </p:spPr>
      </p:pic>
    </p:spTree>
    <p:extLst>
      <p:ext uri="{BB962C8B-B14F-4D97-AF65-F5344CB8AC3E}">
        <p14:creationId xmlns:p14="http://schemas.microsoft.com/office/powerpoint/2010/main" val="559333526"/>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9. Pealkiri, loetelu ja joonis">
    <p:bg>
      <p:bgPr>
        <a:solidFill>
          <a:srgbClr val="0061AA"/>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6105525" y="4148138"/>
            <a:ext cx="5770563" cy="2157412"/>
          </a:xfrm>
        </p:spPr>
        <p:txBody>
          <a:bodyPr>
            <a:normAutofit/>
          </a:bodyPr>
          <a:lstStyle>
            <a:lvl1pPr marL="0" indent="0">
              <a:buNone/>
              <a:defRPr sz="1800" baseline="0">
                <a:solidFill>
                  <a:schemeClr val="bg1"/>
                </a:solidFill>
                <a:latin typeface="Times New Roman" panose="02020603050405020304" pitchFamily="18" charset="0"/>
                <a:cs typeface="Times New Roman" panose="02020603050405020304" pitchFamily="18" charset="0"/>
              </a:defRPr>
            </a:lvl1pPr>
            <a:lvl2pPr marL="457200" indent="0">
              <a:buNone/>
              <a:defRPr>
                <a:solidFill>
                  <a:schemeClr val="bg1"/>
                </a:solidFill>
                <a:latin typeface="Tinos" panose="02020603050405020304" pitchFamily="18" charset="0"/>
              </a:defRPr>
            </a:lvl2pPr>
            <a:lvl3pPr marL="914400" indent="0">
              <a:buNone/>
              <a:defRPr>
                <a:solidFill>
                  <a:schemeClr val="bg1"/>
                </a:solidFill>
                <a:latin typeface="Tinos" panose="02020603050405020304" pitchFamily="18" charset="0"/>
              </a:defRPr>
            </a:lvl3pPr>
            <a:lvl4pPr marL="1371600" indent="0">
              <a:buNone/>
              <a:defRPr>
                <a:solidFill>
                  <a:schemeClr val="bg1"/>
                </a:solidFill>
                <a:latin typeface="Tinos" panose="02020603050405020304" pitchFamily="18" charset="0"/>
              </a:defRPr>
            </a:lvl4pPr>
            <a:lvl5pPr marL="1828800" indent="0">
              <a:buNone/>
              <a:defRPr>
                <a:solidFill>
                  <a:schemeClr val="bg1"/>
                </a:solidFill>
                <a:latin typeface="Tinos" panose="02020603050405020304" pitchFamily="18" charset="0"/>
              </a:defRPr>
            </a:lvl5pPr>
          </a:lstStyle>
          <a:p>
            <a:pPr lvl="0"/>
            <a:r>
              <a:rPr lang="et-EE" dirty="0" smtClean="0"/>
              <a:t>Lorem ipsum dolor sit amet, consectetur adipiscing elit. Praesent non consequat velit, in ultricies purus. In in eros orci. Duis lacinia tempus est, vel gravida ipsum lacinia in. Nam porttitor, eros in tristique bibendum, arcu magna eleifend tortor, non lacinia magna sem vel mauris. Quisque bibendum suscipit mauris a sagittis.</a:t>
            </a:r>
            <a:endParaRPr lang="en-US" dirty="0" smtClean="0"/>
          </a:p>
        </p:txBody>
      </p:sp>
      <p:sp>
        <p:nvSpPr>
          <p:cNvPr id="9" name="Text Placeholder 8"/>
          <p:cNvSpPr>
            <a:spLocks noGrp="1"/>
          </p:cNvSpPr>
          <p:nvPr>
            <p:ph type="body" sz="quarter" idx="11" hasCustomPrompt="1"/>
          </p:nvPr>
        </p:nvSpPr>
        <p:spPr>
          <a:xfrm>
            <a:off x="6105525" y="2682814"/>
            <a:ext cx="5780088" cy="1465323"/>
          </a:xfrm>
        </p:spPr>
        <p:txBody>
          <a:bodyPr>
            <a:noAutofit/>
          </a:bodyPr>
          <a:lstStyle>
            <a:lvl1pPr marL="0" indent="0" algn="l">
              <a:buNone/>
              <a:defRPr sz="3400" b="1" i="0" baseline="0">
                <a:solidFill>
                  <a:schemeClr val="bg1"/>
                </a:solidFill>
                <a:latin typeface="Times New Roman" panose="02020603050405020304" pitchFamily="18" charset="0"/>
                <a:cs typeface="Times New Roman" panose="02020603050405020304" pitchFamily="18" charset="0"/>
              </a:defRPr>
            </a:lvl1pPr>
            <a:lvl2pPr>
              <a:defRPr sz="3600" b="1" i="0">
                <a:solidFill>
                  <a:schemeClr val="bg1"/>
                </a:solidFill>
                <a:latin typeface="Tinos" panose="02020603050405020304" pitchFamily="18" charset="0"/>
              </a:defRPr>
            </a:lvl2pPr>
            <a:lvl3pPr>
              <a:defRPr sz="3600" b="1" i="0">
                <a:solidFill>
                  <a:schemeClr val="bg1"/>
                </a:solidFill>
                <a:latin typeface="Tinos" panose="02020603050405020304" pitchFamily="18" charset="0"/>
              </a:defRPr>
            </a:lvl3pPr>
            <a:lvl4pPr>
              <a:defRPr sz="3600" b="1" i="0">
                <a:solidFill>
                  <a:schemeClr val="bg1"/>
                </a:solidFill>
                <a:latin typeface="Tinos" panose="02020603050405020304" pitchFamily="18" charset="0"/>
              </a:defRPr>
            </a:lvl4pPr>
            <a:lvl5pPr>
              <a:defRPr sz="3600" b="1" i="0">
                <a:solidFill>
                  <a:schemeClr val="bg1"/>
                </a:solidFill>
                <a:latin typeface="Tinos" panose="02020603050405020304" pitchFamily="18" charset="0"/>
              </a:defRPr>
            </a:lvl5pPr>
          </a:lstStyle>
          <a:p>
            <a:pPr lvl="0"/>
            <a:r>
              <a:rPr lang="et-EE" dirty="0" smtClean="0"/>
              <a:t>Kirjuta siia pealkiri</a:t>
            </a:r>
            <a:endParaRPr lang="et-EE"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03620" y="-871392"/>
            <a:ext cx="5866735" cy="5866735"/>
          </a:xfrm>
          <a:prstGeom prst="rect">
            <a:avLst/>
          </a:prstGeom>
        </p:spPr>
      </p:pic>
    </p:spTree>
    <p:extLst>
      <p:ext uri="{BB962C8B-B14F-4D97-AF65-F5344CB8AC3E}">
        <p14:creationId xmlns:p14="http://schemas.microsoft.com/office/powerpoint/2010/main" val="845775085"/>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0. Pealkiri, loetelu ja joonis">
    <p:bg>
      <p:bgPr>
        <a:solidFill>
          <a:srgbClr val="0061AA"/>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6105525" y="4148138"/>
            <a:ext cx="5770563" cy="2157412"/>
          </a:xfrm>
        </p:spPr>
        <p:txBody>
          <a:bodyPr>
            <a:normAutofit/>
          </a:bodyPr>
          <a:lstStyle>
            <a:lvl1pPr marL="0" indent="0">
              <a:buNone/>
              <a:defRPr sz="1800" baseline="0">
                <a:solidFill>
                  <a:schemeClr val="bg1"/>
                </a:solidFill>
                <a:latin typeface="Times New Roman" panose="02020603050405020304" pitchFamily="18" charset="0"/>
                <a:cs typeface="Times New Roman" panose="02020603050405020304" pitchFamily="18" charset="0"/>
              </a:defRPr>
            </a:lvl1pPr>
            <a:lvl2pPr marL="457200" indent="0">
              <a:buNone/>
              <a:defRPr>
                <a:solidFill>
                  <a:schemeClr val="bg1"/>
                </a:solidFill>
                <a:latin typeface="Tinos" panose="02020603050405020304" pitchFamily="18" charset="0"/>
              </a:defRPr>
            </a:lvl2pPr>
            <a:lvl3pPr marL="914400" indent="0">
              <a:buNone/>
              <a:defRPr>
                <a:solidFill>
                  <a:schemeClr val="bg1"/>
                </a:solidFill>
                <a:latin typeface="Tinos" panose="02020603050405020304" pitchFamily="18" charset="0"/>
              </a:defRPr>
            </a:lvl3pPr>
            <a:lvl4pPr marL="1371600" indent="0">
              <a:buNone/>
              <a:defRPr>
                <a:solidFill>
                  <a:schemeClr val="bg1"/>
                </a:solidFill>
                <a:latin typeface="Tinos" panose="02020603050405020304" pitchFamily="18" charset="0"/>
              </a:defRPr>
            </a:lvl4pPr>
            <a:lvl5pPr marL="1828800" indent="0">
              <a:buNone/>
              <a:defRPr>
                <a:solidFill>
                  <a:schemeClr val="bg1"/>
                </a:solidFill>
                <a:latin typeface="Tinos" panose="02020603050405020304" pitchFamily="18" charset="0"/>
              </a:defRPr>
            </a:lvl5pPr>
          </a:lstStyle>
          <a:p>
            <a:pPr lvl="0"/>
            <a:r>
              <a:rPr lang="et-EE" dirty="0" smtClean="0"/>
              <a:t>Lorem ipsum dolor sit amet, consectetur adipiscing elit. Praesent non consequat velit, in ultricies purus. In in eros orci. Duis lacinia tempus est, vel gravida ipsum lacinia in. Nam porttitor, eros in tristique bibendum, arcu magna eleifend tortor, non lacinia magna sem vel mauris. Quisque bibendum suscipit mauris a sagittis.</a:t>
            </a:r>
            <a:endParaRPr lang="en-US" dirty="0" smtClean="0"/>
          </a:p>
        </p:txBody>
      </p:sp>
      <p:sp>
        <p:nvSpPr>
          <p:cNvPr id="9" name="Text Placeholder 8"/>
          <p:cNvSpPr>
            <a:spLocks noGrp="1"/>
          </p:cNvSpPr>
          <p:nvPr>
            <p:ph type="body" sz="quarter" idx="11" hasCustomPrompt="1"/>
          </p:nvPr>
        </p:nvSpPr>
        <p:spPr>
          <a:xfrm>
            <a:off x="6105525" y="2682814"/>
            <a:ext cx="5780088" cy="1465323"/>
          </a:xfrm>
        </p:spPr>
        <p:txBody>
          <a:bodyPr>
            <a:noAutofit/>
          </a:bodyPr>
          <a:lstStyle>
            <a:lvl1pPr marL="0" indent="0" algn="l">
              <a:buNone/>
              <a:defRPr sz="3400" b="1" i="0" baseline="0">
                <a:solidFill>
                  <a:schemeClr val="bg1"/>
                </a:solidFill>
                <a:latin typeface="Times New Roman" panose="02020603050405020304" pitchFamily="18" charset="0"/>
                <a:cs typeface="Times New Roman" panose="02020603050405020304" pitchFamily="18" charset="0"/>
              </a:defRPr>
            </a:lvl1pPr>
            <a:lvl2pPr>
              <a:defRPr sz="3600" b="1" i="0">
                <a:solidFill>
                  <a:schemeClr val="bg1"/>
                </a:solidFill>
                <a:latin typeface="Tinos" panose="02020603050405020304" pitchFamily="18" charset="0"/>
              </a:defRPr>
            </a:lvl2pPr>
            <a:lvl3pPr>
              <a:defRPr sz="3600" b="1" i="0">
                <a:solidFill>
                  <a:schemeClr val="bg1"/>
                </a:solidFill>
                <a:latin typeface="Tinos" panose="02020603050405020304" pitchFamily="18" charset="0"/>
              </a:defRPr>
            </a:lvl3pPr>
            <a:lvl4pPr>
              <a:defRPr sz="3600" b="1" i="0">
                <a:solidFill>
                  <a:schemeClr val="bg1"/>
                </a:solidFill>
                <a:latin typeface="Tinos" panose="02020603050405020304" pitchFamily="18" charset="0"/>
              </a:defRPr>
            </a:lvl4pPr>
            <a:lvl5pPr>
              <a:defRPr sz="3600" b="1" i="0">
                <a:solidFill>
                  <a:schemeClr val="bg1"/>
                </a:solidFill>
                <a:latin typeface="Tinos" panose="02020603050405020304" pitchFamily="18" charset="0"/>
              </a:defRPr>
            </a:lvl5pPr>
          </a:lstStyle>
          <a:p>
            <a:pPr lvl="0"/>
            <a:r>
              <a:rPr lang="et-EE" dirty="0" smtClean="0"/>
              <a:t>Kirjuta siia pealkiri</a:t>
            </a:r>
            <a:endParaRPr lang="et-EE"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17010" y="-361655"/>
            <a:ext cx="6179568" cy="6179568"/>
          </a:xfrm>
          <a:prstGeom prst="rect">
            <a:avLst/>
          </a:prstGeom>
        </p:spPr>
      </p:pic>
    </p:spTree>
    <p:extLst>
      <p:ext uri="{BB962C8B-B14F-4D97-AF65-F5344CB8AC3E}">
        <p14:creationId xmlns:p14="http://schemas.microsoft.com/office/powerpoint/2010/main" val="1234347202"/>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1. Pealkiri, loetelu ja joonis">
    <p:bg>
      <p:bgPr>
        <a:solidFill>
          <a:srgbClr val="0061AA"/>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6105525" y="4148138"/>
            <a:ext cx="5770563" cy="2157412"/>
          </a:xfrm>
        </p:spPr>
        <p:txBody>
          <a:bodyPr>
            <a:normAutofit/>
          </a:bodyPr>
          <a:lstStyle>
            <a:lvl1pPr marL="0" indent="0">
              <a:buNone/>
              <a:defRPr sz="1800" baseline="0">
                <a:solidFill>
                  <a:schemeClr val="bg1"/>
                </a:solidFill>
                <a:latin typeface="Times New Roman" panose="02020603050405020304" pitchFamily="18" charset="0"/>
                <a:cs typeface="Times New Roman" panose="02020603050405020304" pitchFamily="18" charset="0"/>
              </a:defRPr>
            </a:lvl1pPr>
            <a:lvl2pPr marL="457200" indent="0">
              <a:buNone/>
              <a:defRPr>
                <a:solidFill>
                  <a:schemeClr val="bg1"/>
                </a:solidFill>
                <a:latin typeface="Tinos" panose="02020603050405020304" pitchFamily="18" charset="0"/>
              </a:defRPr>
            </a:lvl2pPr>
            <a:lvl3pPr marL="914400" indent="0">
              <a:buNone/>
              <a:defRPr>
                <a:solidFill>
                  <a:schemeClr val="bg1"/>
                </a:solidFill>
                <a:latin typeface="Tinos" panose="02020603050405020304" pitchFamily="18" charset="0"/>
              </a:defRPr>
            </a:lvl3pPr>
            <a:lvl4pPr marL="1371600" indent="0">
              <a:buNone/>
              <a:defRPr>
                <a:solidFill>
                  <a:schemeClr val="bg1"/>
                </a:solidFill>
                <a:latin typeface="Tinos" panose="02020603050405020304" pitchFamily="18" charset="0"/>
              </a:defRPr>
            </a:lvl4pPr>
            <a:lvl5pPr marL="1828800" indent="0">
              <a:buNone/>
              <a:defRPr>
                <a:solidFill>
                  <a:schemeClr val="bg1"/>
                </a:solidFill>
                <a:latin typeface="Tinos" panose="02020603050405020304" pitchFamily="18" charset="0"/>
              </a:defRPr>
            </a:lvl5pPr>
          </a:lstStyle>
          <a:p>
            <a:pPr lvl="0"/>
            <a:r>
              <a:rPr lang="et-EE" dirty="0" smtClean="0"/>
              <a:t>Lorem ipsum dolor sit amet, consectetur adipiscing elit. Praesent non consequat velit, in ultricies purus. In in eros orci. Duis lacinia tempus est, vel gravida ipsum lacinia in. Nam porttitor, eros in tristique bibendum, arcu magna eleifend tortor, non lacinia magna sem vel mauris. Quisque bibendum suscipit mauris a sagittis.</a:t>
            </a:r>
            <a:endParaRPr lang="en-US" dirty="0" smtClean="0"/>
          </a:p>
        </p:txBody>
      </p:sp>
      <p:sp>
        <p:nvSpPr>
          <p:cNvPr id="9" name="Text Placeholder 8"/>
          <p:cNvSpPr>
            <a:spLocks noGrp="1"/>
          </p:cNvSpPr>
          <p:nvPr>
            <p:ph type="body" sz="quarter" idx="11" hasCustomPrompt="1"/>
          </p:nvPr>
        </p:nvSpPr>
        <p:spPr>
          <a:xfrm>
            <a:off x="6105525" y="2682814"/>
            <a:ext cx="5780088" cy="1465323"/>
          </a:xfrm>
        </p:spPr>
        <p:txBody>
          <a:bodyPr>
            <a:noAutofit/>
          </a:bodyPr>
          <a:lstStyle>
            <a:lvl1pPr marL="0" indent="0" algn="l">
              <a:buNone/>
              <a:defRPr sz="3400" b="1" i="0" baseline="0">
                <a:solidFill>
                  <a:schemeClr val="bg1"/>
                </a:solidFill>
                <a:latin typeface="Times New Roman" panose="02020603050405020304" pitchFamily="18" charset="0"/>
                <a:cs typeface="Times New Roman" panose="02020603050405020304" pitchFamily="18" charset="0"/>
              </a:defRPr>
            </a:lvl1pPr>
            <a:lvl2pPr>
              <a:defRPr sz="3600" b="1" i="0">
                <a:solidFill>
                  <a:schemeClr val="bg1"/>
                </a:solidFill>
                <a:latin typeface="Tinos" panose="02020603050405020304" pitchFamily="18" charset="0"/>
              </a:defRPr>
            </a:lvl2pPr>
            <a:lvl3pPr>
              <a:defRPr sz="3600" b="1" i="0">
                <a:solidFill>
                  <a:schemeClr val="bg1"/>
                </a:solidFill>
                <a:latin typeface="Tinos" panose="02020603050405020304" pitchFamily="18" charset="0"/>
              </a:defRPr>
            </a:lvl3pPr>
            <a:lvl4pPr>
              <a:defRPr sz="3600" b="1" i="0">
                <a:solidFill>
                  <a:schemeClr val="bg1"/>
                </a:solidFill>
                <a:latin typeface="Tinos" panose="02020603050405020304" pitchFamily="18" charset="0"/>
              </a:defRPr>
            </a:lvl4pPr>
            <a:lvl5pPr>
              <a:defRPr sz="3600" b="1" i="0">
                <a:solidFill>
                  <a:schemeClr val="bg1"/>
                </a:solidFill>
                <a:latin typeface="Tinos" panose="02020603050405020304" pitchFamily="18" charset="0"/>
              </a:defRPr>
            </a:lvl5pPr>
          </a:lstStyle>
          <a:p>
            <a:pPr lvl="0"/>
            <a:r>
              <a:rPr lang="et-EE" dirty="0" smtClean="0"/>
              <a:t>Kirjuta siia pealkiri</a:t>
            </a:r>
            <a:endParaRPr lang="et-EE"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80798" y="-527034"/>
            <a:ext cx="5822918" cy="5822918"/>
          </a:xfrm>
          <a:prstGeom prst="rect">
            <a:avLst/>
          </a:prstGeom>
        </p:spPr>
      </p:pic>
    </p:spTree>
    <p:extLst>
      <p:ext uri="{BB962C8B-B14F-4D97-AF65-F5344CB8AC3E}">
        <p14:creationId xmlns:p14="http://schemas.microsoft.com/office/powerpoint/2010/main" val="2540718955"/>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 Pealkiri, loetelu ja joonis">
    <p:bg>
      <p:bgPr>
        <a:solidFill>
          <a:srgbClr val="0061AA"/>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1055061" y="3429000"/>
            <a:ext cx="5040940" cy="2854842"/>
          </a:xfrm>
        </p:spPr>
        <p:txBody>
          <a:bodyPr>
            <a:normAutofit/>
          </a:bodyPr>
          <a:lstStyle>
            <a:lvl1pPr marL="0" indent="0">
              <a:buNone/>
              <a:defRPr sz="1800" baseline="0">
                <a:solidFill>
                  <a:schemeClr val="bg1"/>
                </a:solidFill>
                <a:latin typeface="Times New Roman" panose="02020603050405020304" pitchFamily="18" charset="0"/>
                <a:cs typeface="Times New Roman" panose="02020603050405020304" pitchFamily="18" charset="0"/>
              </a:defRPr>
            </a:lvl1pPr>
            <a:lvl2pPr marL="457200" indent="0">
              <a:buNone/>
              <a:defRPr>
                <a:solidFill>
                  <a:schemeClr val="bg1"/>
                </a:solidFill>
                <a:latin typeface="Tinos" panose="02020603050405020304" pitchFamily="18" charset="0"/>
              </a:defRPr>
            </a:lvl2pPr>
            <a:lvl3pPr marL="914400" indent="0">
              <a:buNone/>
              <a:defRPr>
                <a:solidFill>
                  <a:schemeClr val="bg1"/>
                </a:solidFill>
                <a:latin typeface="Tinos" panose="02020603050405020304" pitchFamily="18" charset="0"/>
              </a:defRPr>
            </a:lvl3pPr>
            <a:lvl4pPr marL="1371600" indent="0">
              <a:buNone/>
              <a:defRPr>
                <a:solidFill>
                  <a:schemeClr val="bg1"/>
                </a:solidFill>
                <a:latin typeface="Tinos" panose="02020603050405020304" pitchFamily="18" charset="0"/>
              </a:defRPr>
            </a:lvl4pPr>
            <a:lvl5pPr marL="1828800" indent="0">
              <a:buNone/>
              <a:defRPr>
                <a:solidFill>
                  <a:schemeClr val="bg1"/>
                </a:solidFill>
                <a:latin typeface="Tinos" panose="02020603050405020304" pitchFamily="18" charset="0"/>
              </a:defRPr>
            </a:lvl5pPr>
          </a:lstStyle>
          <a:p>
            <a:pPr lvl="0"/>
            <a:r>
              <a:rPr lang="et-EE" dirty="0" smtClean="0"/>
              <a:t>Lorem ipsum dolor sit amet, consectetur adipiscing elit. Praesent non consequat velit, in ultricies purus. In in eros orci. Duis lacinia tempus est, vel gravida ipsum lacinia in. Nam porttitor, eros in tristique bibendum, arcu magna eleifend tortor, non lacinia magna sem vel mauris. Quisque bibendum suscipit mauris a sagittis.</a:t>
            </a:r>
            <a:endParaRPr lang="en-US" dirty="0" smtClean="0"/>
          </a:p>
        </p:txBody>
      </p:sp>
      <p:sp>
        <p:nvSpPr>
          <p:cNvPr id="9" name="Text Placeholder 8"/>
          <p:cNvSpPr>
            <a:spLocks noGrp="1"/>
          </p:cNvSpPr>
          <p:nvPr>
            <p:ph type="body" sz="quarter" idx="11" hasCustomPrompt="1"/>
          </p:nvPr>
        </p:nvSpPr>
        <p:spPr>
          <a:xfrm>
            <a:off x="1055060" y="1963676"/>
            <a:ext cx="5040941" cy="1465323"/>
          </a:xfrm>
        </p:spPr>
        <p:txBody>
          <a:bodyPr>
            <a:noAutofit/>
          </a:bodyPr>
          <a:lstStyle>
            <a:lvl1pPr marL="0" indent="0" algn="l">
              <a:buNone/>
              <a:defRPr sz="3400" b="1" i="0" baseline="0">
                <a:solidFill>
                  <a:schemeClr val="bg1"/>
                </a:solidFill>
                <a:latin typeface="Times New Roman" panose="02020603050405020304" pitchFamily="18" charset="0"/>
                <a:cs typeface="Times New Roman" panose="02020603050405020304" pitchFamily="18" charset="0"/>
              </a:defRPr>
            </a:lvl1pPr>
            <a:lvl2pPr>
              <a:defRPr sz="3600" b="1" i="0">
                <a:solidFill>
                  <a:schemeClr val="bg1"/>
                </a:solidFill>
                <a:latin typeface="Tinos" panose="02020603050405020304" pitchFamily="18" charset="0"/>
              </a:defRPr>
            </a:lvl2pPr>
            <a:lvl3pPr>
              <a:defRPr sz="3600" b="1" i="0">
                <a:solidFill>
                  <a:schemeClr val="bg1"/>
                </a:solidFill>
                <a:latin typeface="Tinos" panose="02020603050405020304" pitchFamily="18" charset="0"/>
              </a:defRPr>
            </a:lvl3pPr>
            <a:lvl4pPr>
              <a:defRPr sz="3600" b="1" i="0">
                <a:solidFill>
                  <a:schemeClr val="bg1"/>
                </a:solidFill>
                <a:latin typeface="Tinos" panose="02020603050405020304" pitchFamily="18" charset="0"/>
              </a:defRPr>
            </a:lvl4pPr>
            <a:lvl5pPr>
              <a:defRPr sz="3600" b="1" i="0">
                <a:solidFill>
                  <a:schemeClr val="bg1"/>
                </a:solidFill>
                <a:latin typeface="Tinos" panose="02020603050405020304" pitchFamily="18" charset="0"/>
              </a:defRPr>
            </a:lvl5pPr>
          </a:lstStyle>
          <a:p>
            <a:pPr lvl="0"/>
            <a:r>
              <a:rPr lang="et-EE" dirty="0" smtClean="0"/>
              <a:t>Kirjuta siia pealkiri</a:t>
            </a:r>
            <a:endParaRPr lang="et-EE"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329673" y="722559"/>
            <a:ext cx="6100196" cy="6100196"/>
          </a:xfrm>
          <a:prstGeom prst="rect">
            <a:avLst/>
          </a:prstGeom>
        </p:spPr>
      </p:pic>
    </p:spTree>
    <p:extLst>
      <p:ext uri="{BB962C8B-B14F-4D97-AF65-F5344CB8AC3E}">
        <p14:creationId xmlns:p14="http://schemas.microsoft.com/office/powerpoint/2010/main" val="2483213647"/>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 Pealkiri ja loetelu">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1065229" y="2718962"/>
            <a:ext cx="10515600" cy="3587570"/>
          </a:xfrm>
        </p:spPr>
        <p:txBody>
          <a:bodyPr/>
          <a:lstStyle>
            <a:lvl1pPr>
              <a:defRPr baseline="0"/>
            </a:lvl1pPr>
            <a:lvl2pPr>
              <a:defRPr sz="1400"/>
            </a:lvl2pPr>
            <a:lvl3pPr>
              <a:defRPr sz="1500"/>
            </a:lvl3pPr>
          </a:lstStyle>
          <a:p>
            <a:pPr lvl="0"/>
            <a:r>
              <a:rPr lang="et-EE" dirty="0" smtClean="0"/>
              <a:t>Lorem ipsum dolor sit amet, consectetur adipiscing elit. Praesent non consequat velit, in ultricies purus.</a:t>
            </a:r>
          </a:p>
          <a:p>
            <a:pPr lvl="0"/>
            <a:r>
              <a:rPr lang="et-EE" dirty="0" smtClean="0"/>
              <a:t>Lorem ipsum dolor sit amet, consectetur adipiscing elit. Praesent non consequat velit, in ultricies purus.</a:t>
            </a:r>
          </a:p>
        </p:txBody>
      </p:sp>
      <p:sp>
        <p:nvSpPr>
          <p:cNvPr id="5" name="Text Placeholder 4"/>
          <p:cNvSpPr>
            <a:spLocks noGrp="1"/>
          </p:cNvSpPr>
          <p:nvPr>
            <p:ph type="body" sz="quarter" idx="10" hasCustomPrompt="1"/>
          </p:nvPr>
        </p:nvSpPr>
        <p:spPr>
          <a:xfrm>
            <a:off x="1065213" y="1270000"/>
            <a:ext cx="10515600" cy="1448962"/>
          </a:xfrm>
        </p:spPr>
        <p:txBody>
          <a:bodyPr>
            <a:noAutofit/>
          </a:bodyPr>
          <a:lstStyle>
            <a:lvl1pPr marL="0" indent="0">
              <a:buNone/>
              <a:defRPr sz="3400" b="1" i="0" baseline="0">
                <a:latin typeface="Times New Roman" panose="02020603050405020304" pitchFamily="18" charset="0"/>
                <a:ea typeface="Tinos" panose="02020603050405020304" pitchFamily="18" charset="0"/>
                <a:cs typeface="Times New Roman" panose="02020603050405020304" pitchFamily="18" charset="0"/>
              </a:defRPr>
            </a:lvl1pPr>
            <a:lvl2pPr marL="457200" indent="0">
              <a:buNone/>
              <a:defRPr sz="3400" b="1" i="0">
                <a:latin typeface="Tinos" panose="02020603050405020304" pitchFamily="18" charset="0"/>
              </a:defRPr>
            </a:lvl2pPr>
            <a:lvl3pPr marL="914400" indent="0">
              <a:buNone/>
              <a:defRPr sz="3400" b="1" i="0">
                <a:latin typeface="Tinos" panose="02020603050405020304" pitchFamily="18" charset="0"/>
              </a:defRPr>
            </a:lvl3pPr>
            <a:lvl4pPr marL="1371600" indent="0">
              <a:buNone/>
              <a:defRPr sz="3400" b="1" i="0">
                <a:latin typeface="Tinos" panose="02020603050405020304" pitchFamily="18" charset="0"/>
              </a:defRPr>
            </a:lvl4pPr>
            <a:lvl5pPr marL="1828800" indent="0">
              <a:buNone/>
              <a:defRPr sz="3400" b="1" i="0">
                <a:latin typeface="Tinos" panose="02020603050405020304" pitchFamily="18" charset="0"/>
              </a:defRPr>
            </a:lvl5pPr>
          </a:lstStyle>
          <a:p>
            <a:pPr lvl="0"/>
            <a:r>
              <a:rPr lang="et-EE" dirty="0" smtClean="0"/>
              <a:t>Kirjuta siia pealkiri</a:t>
            </a:r>
            <a:endParaRPr lang="en-US" dirty="0" smtClean="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340705" y="574863"/>
            <a:ext cx="2496317" cy="443485"/>
          </a:xfrm>
          <a:prstGeom prst="rect">
            <a:avLst/>
          </a:prstGeom>
        </p:spPr>
      </p:pic>
    </p:spTree>
    <p:extLst>
      <p:ext uri="{BB962C8B-B14F-4D97-AF65-F5344CB8AC3E}">
        <p14:creationId xmlns:p14="http://schemas.microsoft.com/office/powerpoint/2010/main" val="1376413113"/>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 Pealkiri, alapealkiri, tekst, foto taust_HEL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1" name="Title 1"/>
          <p:cNvSpPr>
            <a:spLocks noGrp="1"/>
          </p:cNvSpPr>
          <p:nvPr>
            <p:ph type="title" hasCustomPrompt="1"/>
          </p:nvPr>
        </p:nvSpPr>
        <p:spPr>
          <a:xfrm>
            <a:off x="1073084" y="3429002"/>
            <a:ext cx="6015087" cy="715962"/>
          </a:xfrm>
        </p:spPr>
        <p:txBody>
          <a:bodyPr anchor="t">
            <a:normAutofit/>
          </a:bodyPr>
          <a:lstStyle>
            <a:lvl1pPr algn="l">
              <a:defRPr sz="2400" b="1" i="0" baseline="0">
                <a:solidFill>
                  <a:srgbClr val="0061AA"/>
                </a:solidFill>
              </a:defRPr>
            </a:lvl1pPr>
          </a:lstStyle>
          <a:p>
            <a:r>
              <a:rPr lang="et-EE" dirty="0" smtClean="0"/>
              <a:t>Kirjuta siia alapealkiri</a:t>
            </a:r>
            <a:endParaRPr lang="en-US" dirty="0"/>
          </a:p>
        </p:txBody>
      </p:sp>
      <p:sp>
        <p:nvSpPr>
          <p:cNvPr id="11" name="Text Placeholder 3"/>
          <p:cNvSpPr>
            <a:spLocks noGrp="1"/>
          </p:cNvSpPr>
          <p:nvPr>
            <p:ph type="body" sz="quarter" idx="10" hasCustomPrompt="1"/>
          </p:nvPr>
        </p:nvSpPr>
        <p:spPr>
          <a:xfrm>
            <a:off x="1050215" y="1305447"/>
            <a:ext cx="5045785" cy="2139961"/>
          </a:xfrm>
        </p:spPr>
        <p:txBody>
          <a:bodyPr>
            <a:noAutofit/>
          </a:bodyPr>
          <a:lstStyle>
            <a:lvl1pPr marL="0" indent="0" algn="l">
              <a:buNone/>
              <a:defRPr sz="4600" b="1" i="0" baseline="0">
                <a:solidFill>
                  <a:srgbClr val="0061AA"/>
                </a:solidFill>
                <a:latin typeface="Times New Roman" panose="02020603050405020304" pitchFamily="18" charset="0"/>
                <a:cs typeface="Times New Roman" panose="02020603050405020304" pitchFamily="18" charset="0"/>
              </a:defRPr>
            </a:lvl1pPr>
            <a:lvl2pPr>
              <a:defRPr b="1" i="0">
                <a:solidFill>
                  <a:schemeClr val="bg1"/>
                </a:solidFill>
                <a:latin typeface="Tinos" panose="02020603050405020304" pitchFamily="18" charset="0"/>
              </a:defRPr>
            </a:lvl2pPr>
            <a:lvl3pPr>
              <a:defRPr b="1" i="0">
                <a:solidFill>
                  <a:schemeClr val="bg1"/>
                </a:solidFill>
                <a:latin typeface="Tinos" panose="02020603050405020304" pitchFamily="18" charset="0"/>
              </a:defRPr>
            </a:lvl3pPr>
            <a:lvl4pPr>
              <a:defRPr b="1" i="0">
                <a:solidFill>
                  <a:schemeClr val="bg1"/>
                </a:solidFill>
                <a:latin typeface="Tinos" panose="02020603050405020304" pitchFamily="18" charset="0"/>
              </a:defRPr>
            </a:lvl4pPr>
            <a:lvl5pPr>
              <a:defRPr b="1" i="0">
                <a:solidFill>
                  <a:schemeClr val="bg1"/>
                </a:solidFill>
                <a:latin typeface="Tinos" panose="02020603050405020304" pitchFamily="18" charset="0"/>
              </a:defRPr>
            </a:lvl5pPr>
          </a:lstStyle>
          <a:p>
            <a:pPr lvl="0"/>
            <a:r>
              <a:rPr lang="et-EE" dirty="0" smtClean="0"/>
              <a:t>Kirjuta siia pealkiri</a:t>
            </a:r>
            <a:endParaRPr lang="en-US" dirty="0" smtClean="0"/>
          </a:p>
        </p:txBody>
      </p:sp>
      <p:sp>
        <p:nvSpPr>
          <p:cNvPr id="4" name="Text Placeholder 3"/>
          <p:cNvSpPr>
            <a:spLocks noGrp="1"/>
          </p:cNvSpPr>
          <p:nvPr>
            <p:ph type="body" sz="quarter" idx="13" hasCustomPrompt="1"/>
          </p:nvPr>
        </p:nvSpPr>
        <p:spPr>
          <a:xfrm>
            <a:off x="1065213" y="4144963"/>
            <a:ext cx="7181850" cy="2171170"/>
          </a:xfrm>
        </p:spPr>
        <p:txBody>
          <a:bodyPr>
            <a:noAutofit/>
          </a:bodyPr>
          <a:lstStyle>
            <a:lvl1pPr marL="0" indent="0">
              <a:buNone/>
              <a:defRPr sz="1800" b="0" i="0" baseline="0">
                <a:solidFill>
                  <a:srgbClr val="0061AA"/>
                </a:solidFill>
                <a:latin typeface="Times New Roman" panose="02020603050405020304" pitchFamily="18" charset="0"/>
                <a:cs typeface="Times New Roman" panose="02020603050405020304" pitchFamily="18" charset="0"/>
              </a:defRPr>
            </a:lvl1pPr>
            <a:lvl2pPr marL="457200" indent="0">
              <a:buNone/>
              <a:defRPr sz="1800" b="1" i="0">
                <a:solidFill>
                  <a:schemeClr val="bg1"/>
                </a:solidFill>
                <a:latin typeface="Tinos" panose="02020603050405020304" pitchFamily="18" charset="0"/>
              </a:defRPr>
            </a:lvl2pPr>
            <a:lvl3pPr marL="914400" indent="0">
              <a:buNone/>
              <a:defRPr sz="1800" b="1" i="0">
                <a:solidFill>
                  <a:schemeClr val="bg1"/>
                </a:solidFill>
                <a:latin typeface="Tinos" panose="02020603050405020304" pitchFamily="18" charset="0"/>
              </a:defRPr>
            </a:lvl3pPr>
            <a:lvl4pPr marL="1371600" indent="0">
              <a:buNone/>
              <a:defRPr sz="1800" b="1" i="0">
                <a:solidFill>
                  <a:schemeClr val="bg1"/>
                </a:solidFill>
                <a:latin typeface="Tinos" panose="02020603050405020304" pitchFamily="18" charset="0"/>
              </a:defRPr>
            </a:lvl4pPr>
            <a:lvl5pPr marL="1828800" indent="0">
              <a:buNone/>
              <a:defRPr sz="1800" b="1" i="0">
                <a:solidFill>
                  <a:schemeClr val="bg1"/>
                </a:solidFill>
                <a:latin typeface="Tinos" panose="02020603050405020304" pitchFamily="18" charset="0"/>
              </a:defRPr>
            </a:lvl5pPr>
          </a:lstStyle>
          <a:p>
            <a:pPr lvl="0"/>
            <a:r>
              <a:rPr lang="et-EE" dirty="0" smtClean="0"/>
              <a:t>Sed suscipit purus quis ante convallis malesuada. Sed sit amet imperdiet diam. Mauris feugiat sed arcu eget ornare. Sed venenatis dui nisl, et tempus felis rutrum sit amet. Pellentesque a pulvinar velit, nec consectetur lectus. Donec pellentesque eu metus id pellentesque. Etiam tristique mi vitae augue scelerisque, sed interdum nulla consequat. </a:t>
            </a:r>
            <a:endParaRPr lang="en-US" dirty="0" smtClean="0"/>
          </a:p>
        </p:txBody>
      </p:sp>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65213" y="574863"/>
            <a:ext cx="2496317" cy="443485"/>
          </a:xfrm>
          <a:prstGeom prst="rect">
            <a:avLst/>
          </a:prstGeom>
        </p:spPr>
      </p:pic>
    </p:spTree>
    <p:extLst>
      <p:ext uri="{BB962C8B-B14F-4D97-AF65-F5344CB8AC3E}">
        <p14:creationId xmlns:p14="http://schemas.microsoft.com/office/powerpoint/2010/main" val="1853421757"/>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5. Pealkiri, alapealkiri, tekst, foto taust_HEL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itle 1"/>
          <p:cNvSpPr>
            <a:spLocks noGrp="1"/>
          </p:cNvSpPr>
          <p:nvPr>
            <p:ph type="title" hasCustomPrompt="1"/>
          </p:nvPr>
        </p:nvSpPr>
        <p:spPr>
          <a:xfrm>
            <a:off x="1073084" y="3429002"/>
            <a:ext cx="6015087" cy="715962"/>
          </a:xfrm>
        </p:spPr>
        <p:txBody>
          <a:bodyPr anchor="t">
            <a:normAutofit/>
          </a:bodyPr>
          <a:lstStyle>
            <a:lvl1pPr algn="l">
              <a:defRPr sz="2400" b="1" i="0" baseline="0">
                <a:solidFill>
                  <a:srgbClr val="0061AA"/>
                </a:solidFill>
              </a:defRPr>
            </a:lvl1pPr>
          </a:lstStyle>
          <a:p>
            <a:r>
              <a:rPr lang="et-EE" dirty="0" smtClean="0"/>
              <a:t>Kirjuta siia alapealkiri</a:t>
            </a:r>
            <a:endParaRPr lang="en-US" dirty="0"/>
          </a:p>
        </p:txBody>
      </p:sp>
      <p:sp>
        <p:nvSpPr>
          <p:cNvPr id="6" name="Text Placeholder 3"/>
          <p:cNvSpPr>
            <a:spLocks noGrp="1"/>
          </p:cNvSpPr>
          <p:nvPr>
            <p:ph type="body" sz="quarter" idx="10" hasCustomPrompt="1"/>
          </p:nvPr>
        </p:nvSpPr>
        <p:spPr>
          <a:xfrm>
            <a:off x="1050215" y="1305447"/>
            <a:ext cx="5045785" cy="2139961"/>
          </a:xfrm>
        </p:spPr>
        <p:txBody>
          <a:bodyPr>
            <a:noAutofit/>
          </a:bodyPr>
          <a:lstStyle>
            <a:lvl1pPr marL="0" indent="0" algn="l">
              <a:buNone/>
              <a:defRPr sz="4600" b="1" i="0" baseline="0">
                <a:solidFill>
                  <a:srgbClr val="0061AA"/>
                </a:solidFill>
                <a:latin typeface="Times New Roman" panose="02020603050405020304" pitchFamily="18" charset="0"/>
                <a:cs typeface="Times New Roman" panose="02020603050405020304" pitchFamily="18" charset="0"/>
              </a:defRPr>
            </a:lvl1pPr>
            <a:lvl2pPr>
              <a:defRPr b="1" i="0">
                <a:solidFill>
                  <a:schemeClr val="bg1"/>
                </a:solidFill>
                <a:latin typeface="Tinos" panose="02020603050405020304" pitchFamily="18" charset="0"/>
              </a:defRPr>
            </a:lvl2pPr>
            <a:lvl3pPr>
              <a:defRPr b="1" i="0">
                <a:solidFill>
                  <a:schemeClr val="bg1"/>
                </a:solidFill>
                <a:latin typeface="Tinos" panose="02020603050405020304" pitchFamily="18" charset="0"/>
              </a:defRPr>
            </a:lvl3pPr>
            <a:lvl4pPr>
              <a:defRPr b="1" i="0">
                <a:solidFill>
                  <a:schemeClr val="bg1"/>
                </a:solidFill>
                <a:latin typeface="Tinos" panose="02020603050405020304" pitchFamily="18" charset="0"/>
              </a:defRPr>
            </a:lvl4pPr>
            <a:lvl5pPr>
              <a:defRPr b="1" i="0">
                <a:solidFill>
                  <a:schemeClr val="bg1"/>
                </a:solidFill>
                <a:latin typeface="Tinos" panose="02020603050405020304" pitchFamily="18" charset="0"/>
              </a:defRPr>
            </a:lvl5pPr>
          </a:lstStyle>
          <a:p>
            <a:pPr lvl="0"/>
            <a:r>
              <a:rPr lang="et-EE" dirty="0" smtClean="0"/>
              <a:t>Kirjuta siia pealkiri</a:t>
            </a:r>
            <a:endParaRPr lang="en-US" dirty="0" smtClean="0"/>
          </a:p>
        </p:txBody>
      </p:sp>
      <p:sp>
        <p:nvSpPr>
          <p:cNvPr id="7" name="Text Placeholder 3"/>
          <p:cNvSpPr>
            <a:spLocks noGrp="1"/>
          </p:cNvSpPr>
          <p:nvPr>
            <p:ph type="body" sz="quarter" idx="13" hasCustomPrompt="1"/>
          </p:nvPr>
        </p:nvSpPr>
        <p:spPr>
          <a:xfrm>
            <a:off x="1065213" y="4144963"/>
            <a:ext cx="7181850" cy="2171170"/>
          </a:xfrm>
        </p:spPr>
        <p:txBody>
          <a:bodyPr>
            <a:noAutofit/>
          </a:bodyPr>
          <a:lstStyle>
            <a:lvl1pPr marL="0" indent="0">
              <a:buNone/>
              <a:defRPr sz="1800" b="0" i="0" baseline="0">
                <a:solidFill>
                  <a:srgbClr val="0061AA"/>
                </a:solidFill>
                <a:latin typeface="Times New Roman" panose="02020603050405020304" pitchFamily="18" charset="0"/>
                <a:cs typeface="Times New Roman" panose="02020603050405020304" pitchFamily="18" charset="0"/>
              </a:defRPr>
            </a:lvl1pPr>
            <a:lvl2pPr marL="457200" indent="0">
              <a:buNone/>
              <a:defRPr sz="1800" b="1" i="0">
                <a:solidFill>
                  <a:schemeClr val="bg1"/>
                </a:solidFill>
                <a:latin typeface="Tinos" panose="02020603050405020304" pitchFamily="18" charset="0"/>
              </a:defRPr>
            </a:lvl2pPr>
            <a:lvl3pPr marL="914400" indent="0">
              <a:buNone/>
              <a:defRPr sz="1800" b="1" i="0">
                <a:solidFill>
                  <a:schemeClr val="bg1"/>
                </a:solidFill>
                <a:latin typeface="Tinos" panose="02020603050405020304" pitchFamily="18" charset="0"/>
              </a:defRPr>
            </a:lvl3pPr>
            <a:lvl4pPr marL="1371600" indent="0">
              <a:buNone/>
              <a:defRPr sz="1800" b="1" i="0">
                <a:solidFill>
                  <a:schemeClr val="bg1"/>
                </a:solidFill>
                <a:latin typeface="Tinos" panose="02020603050405020304" pitchFamily="18" charset="0"/>
              </a:defRPr>
            </a:lvl4pPr>
            <a:lvl5pPr marL="1828800" indent="0">
              <a:buNone/>
              <a:defRPr sz="1800" b="1" i="0">
                <a:solidFill>
                  <a:schemeClr val="bg1"/>
                </a:solidFill>
                <a:latin typeface="Tinos" panose="02020603050405020304" pitchFamily="18" charset="0"/>
              </a:defRPr>
            </a:lvl5pPr>
          </a:lstStyle>
          <a:p>
            <a:pPr lvl="0"/>
            <a:r>
              <a:rPr lang="et-EE" dirty="0" smtClean="0"/>
              <a:t>Sed suscipit purus quis ante convallis malesuada. Sed sit amet imperdiet diam. Mauris feugiat sed arcu eget ornare. Sed venenatis dui nisl, et tempus felis rutrum sit amet. Pellentesque a pulvinar velit, nec consectetur lectus. Donec pellentesque eu metus id pellentesque. Etiam tristique mi vitae augue scelerisque, sed interdum nulla consequat. </a:t>
            </a:r>
            <a:endParaRPr lang="en-US" dirty="0" smtClean="0"/>
          </a:p>
        </p:txBody>
      </p:sp>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65213" y="574863"/>
            <a:ext cx="2496317" cy="443485"/>
          </a:xfrm>
          <a:prstGeom prst="rect">
            <a:avLst/>
          </a:prstGeom>
        </p:spPr>
      </p:pic>
    </p:spTree>
    <p:extLst>
      <p:ext uri="{BB962C8B-B14F-4D97-AF65-F5344CB8AC3E}">
        <p14:creationId xmlns:p14="http://schemas.microsoft.com/office/powerpoint/2010/main" val="3212782020"/>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6. Pealkiri, alapealkiri, tekst, foto taust_HEL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itle 1"/>
          <p:cNvSpPr>
            <a:spLocks noGrp="1"/>
          </p:cNvSpPr>
          <p:nvPr>
            <p:ph type="title" hasCustomPrompt="1"/>
          </p:nvPr>
        </p:nvSpPr>
        <p:spPr>
          <a:xfrm>
            <a:off x="1073084" y="3429002"/>
            <a:ext cx="6015087" cy="715962"/>
          </a:xfrm>
        </p:spPr>
        <p:txBody>
          <a:bodyPr anchor="t">
            <a:normAutofit/>
          </a:bodyPr>
          <a:lstStyle>
            <a:lvl1pPr algn="l">
              <a:defRPr sz="2400" b="1" i="0" baseline="0">
                <a:solidFill>
                  <a:srgbClr val="0061AA"/>
                </a:solidFill>
              </a:defRPr>
            </a:lvl1pPr>
          </a:lstStyle>
          <a:p>
            <a:r>
              <a:rPr lang="et-EE" dirty="0" smtClean="0"/>
              <a:t>Kirjuta siia alapealkiri</a:t>
            </a:r>
            <a:endParaRPr lang="en-US" dirty="0"/>
          </a:p>
        </p:txBody>
      </p:sp>
      <p:sp>
        <p:nvSpPr>
          <p:cNvPr id="6" name="Text Placeholder 3"/>
          <p:cNvSpPr>
            <a:spLocks noGrp="1"/>
          </p:cNvSpPr>
          <p:nvPr>
            <p:ph type="body" sz="quarter" idx="10" hasCustomPrompt="1"/>
          </p:nvPr>
        </p:nvSpPr>
        <p:spPr>
          <a:xfrm>
            <a:off x="1050215" y="1305447"/>
            <a:ext cx="5045785" cy="2139961"/>
          </a:xfrm>
        </p:spPr>
        <p:txBody>
          <a:bodyPr>
            <a:noAutofit/>
          </a:bodyPr>
          <a:lstStyle>
            <a:lvl1pPr marL="0" indent="0" algn="l">
              <a:buNone/>
              <a:defRPr sz="4600" b="1" i="0" baseline="0">
                <a:solidFill>
                  <a:srgbClr val="0061AA"/>
                </a:solidFill>
                <a:latin typeface="Times New Roman" panose="02020603050405020304" pitchFamily="18" charset="0"/>
                <a:cs typeface="Times New Roman" panose="02020603050405020304" pitchFamily="18" charset="0"/>
              </a:defRPr>
            </a:lvl1pPr>
            <a:lvl2pPr>
              <a:defRPr b="1" i="0">
                <a:solidFill>
                  <a:schemeClr val="bg1"/>
                </a:solidFill>
                <a:latin typeface="Tinos" panose="02020603050405020304" pitchFamily="18" charset="0"/>
              </a:defRPr>
            </a:lvl2pPr>
            <a:lvl3pPr>
              <a:defRPr b="1" i="0">
                <a:solidFill>
                  <a:schemeClr val="bg1"/>
                </a:solidFill>
                <a:latin typeface="Tinos" panose="02020603050405020304" pitchFamily="18" charset="0"/>
              </a:defRPr>
            </a:lvl3pPr>
            <a:lvl4pPr>
              <a:defRPr b="1" i="0">
                <a:solidFill>
                  <a:schemeClr val="bg1"/>
                </a:solidFill>
                <a:latin typeface="Tinos" panose="02020603050405020304" pitchFamily="18" charset="0"/>
              </a:defRPr>
            </a:lvl4pPr>
            <a:lvl5pPr>
              <a:defRPr b="1" i="0">
                <a:solidFill>
                  <a:schemeClr val="bg1"/>
                </a:solidFill>
                <a:latin typeface="Tinos" panose="02020603050405020304" pitchFamily="18" charset="0"/>
              </a:defRPr>
            </a:lvl5pPr>
          </a:lstStyle>
          <a:p>
            <a:pPr lvl="0"/>
            <a:r>
              <a:rPr lang="et-EE" dirty="0" smtClean="0"/>
              <a:t>Kirjuta siia pealkiri</a:t>
            </a:r>
            <a:endParaRPr lang="en-US" dirty="0" smtClean="0"/>
          </a:p>
        </p:txBody>
      </p:sp>
      <p:sp>
        <p:nvSpPr>
          <p:cNvPr id="7" name="Text Placeholder 3"/>
          <p:cNvSpPr>
            <a:spLocks noGrp="1"/>
          </p:cNvSpPr>
          <p:nvPr>
            <p:ph type="body" sz="quarter" idx="13" hasCustomPrompt="1"/>
          </p:nvPr>
        </p:nvSpPr>
        <p:spPr>
          <a:xfrm>
            <a:off x="1065213" y="4144963"/>
            <a:ext cx="7181850" cy="2171170"/>
          </a:xfrm>
        </p:spPr>
        <p:txBody>
          <a:bodyPr>
            <a:noAutofit/>
          </a:bodyPr>
          <a:lstStyle>
            <a:lvl1pPr marL="0" indent="0">
              <a:buNone/>
              <a:defRPr sz="1800" b="0" i="0" baseline="0">
                <a:solidFill>
                  <a:srgbClr val="0061AA"/>
                </a:solidFill>
                <a:latin typeface="Times New Roman" panose="02020603050405020304" pitchFamily="18" charset="0"/>
                <a:cs typeface="Times New Roman" panose="02020603050405020304" pitchFamily="18" charset="0"/>
              </a:defRPr>
            </a:lvl1pPr>
            <a:lvl2pPr marL="457200" indent="0">
              <a:buNone/>
              <a:defRPr sz="1800" b="1" i="0">
                <a:solidFill>
                  <a:schemeClr val="bg1"/>
                </a:solidFill>
                <a:latin typeface="Tinos" panose="02020603050405020304" pitchFamily="18" charset="0"/>
              </a:defRPr>
            </a:lvl2pPr>
            <a:lvl3pPr marL="914400" indent="0">
              <a:buNone/>
              <a:defRPr sz="1800" b="1" i="0">
                <a:solidFill>
                  <a:schemeClr val="bg1"/>
                </a:solidFill>
                <a:latin typeface="Tinos" panose="02020603050405020304" pitchFamily="18" charset="0"/>
              </a:defRPr>
            </a:lvl3pPr>
            <a:lvl4pPr marL="1371600" indent="0">
              <a:buNone/>
              <a:defRPr sz="1800" b="1" i="0">
                <a:solidFill>
                  <a:schemeClr val="bg1"/>
                </a:solidFill>
                <a:latin typeface="Tinos" panose="02020603050405020304" pitchFamily="18" charset="0"/>
              </a:defRPr>
            </a:lvl4pPr>
            <a:lvl5pPr marL="1828800" indent="0">
              <a:buNone/>
              <a:defRPr sz="1800" b="1" i="0">
                <a:solidFill>
                  <a:schemeClr val="bg1"/>
                </a:solidFill>
                <a:latin typeface="Tinos" panose="02020603050405020304" pitchFamily="18" charset="0"/>
              </a:defRPr>
            </a:lvl5pPr>
          </a:lstStyle>
          <a:p>
            <a:pPr lvl="0"/>
            <a:r>
              <a:rPr lang="et-EE" dirty="0" smtClean="0"/>
              <a:t>Sed suscipit purus quis ante convallis malesuada. Sed sit amet imperdiet diam. Mauris feugiat sed arcu eget ornare. Sed venenatis dui nisl, et tempus felis rutrum sit amet. Pellentesque a pulvinar velit, nec consectetur lectus. Donec pellentesque eu metus id pellentesque. Etiam tristique mi vitae augue scelerisque, sed interdum nulla consequat. </a:t>
            </a:r>
            <a:endParaRPr lang="en-US" dirty="0" smtClean="0"/>
          </a:p>
        </p:txBody>
      </p:sp>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65213" y="574863"/>
            <a:ext cx="2496317" cy="443485"/>
          </a:xfrm>
          <a:prstGeom prst="rect">
            <a:avLst/>
          </a:prstGeom>
        </p:spPr>
      </p:pic>
    </p:spTree>
    <p:extLst>
      <p:ext uri="{BB962C8B-B14F-4D97-AF65-F5344CB8AC3E}">
        <p14:creationId xmlns:p14="http://schemas.microsoft.com/office/powerpoint/2010/main" val="1294188555"/>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7. Pealkiri, alapealkiri, tekst, foto taust_HEL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itle 1"/>
          <p:cNvSpPr>
            <a:spLocks noGrp="1"/>
          </p:cNvSpPr>
          <p:nvPr>
            <p:ph type="title" hasCustomPrompt="1"/>
          </p:nvPr>
        </p:nvSpPr>
        <p:spPr>
          <a:xfrm>
            <a:off x="1073084" y="3429002"/>
            <a:ext cx="6015087" cy="715962"/>
          </a:xfrm>
        </p:spPr>
        <p:txBody>
          <a:bodyPr anchor="t">
            <a:normAutofit/>
          </a:bodyPr>
          <a:lstStyle>
            <a:lvl1pPr algn="l">
              <a:defRPr sz="2400" b="1" i="0" baseline="0">
                <a:solidFill>
                  <a:srgbClr val="0061AA"/>
                </a:solidFill>
              </a:defRPr>
            </a:lvl1pPr>
          </a:lstStyle>
          <a:p>
            <a:r>
              <a:rPr lang="et-EE" dirty="0" smtClean="0"/>
              <a:t>Kirjuta siia alapealkiri</a:t>
            </a:r>
            <a:endParaRPr lang="en-US" dirty="0"/>
          </a:p>
        </p:txBody>
      </p:sp>
      <p:sp>
        <p:nvSpPr>
          <p:cNvPr id="6" name="Text Placeholder 3"/>
          <p:cNvSpPr>
            <a:spLocks noGrp="1"/>
          </p:cNvSpPr>
          <p:nvPr>
            <p:ph type="body" sz="quarter" idx="10" hasCustomPrompt="1"/>
          </p:nvPr>
        </p:nvSpPr>
        <p:spPr>
          <a:xfrm>
            <a:off x="1050215" y="1305447"/>
            <a:ext cx="5045785" cy="2139961"/>
          </a:xfrm>
        </p:spPr>
        <p:txBody>
          <a:bodyPr>
            <a:noAutofit/>
          </a:bodyPr>
          <a:lstStyle>
            <a:lvl1pPr marL="0" indent="0" algn="l">
              <a:buNone/>
              <a:defRPr sz="4600" b="1" i="0" baseline="0">
                <a:solidFill>
                  <a:srgbClr val="0061AA"/>
                </a:solidFill>
                <a:latin typeface="Times New Roman" panose="02020603050405020304" pitchFamily="18" charset="0"/>
                <a:cs typeface="Times New Roman" panose="02020603050405020304" pitchFamily="18" charset="0"/>
              </a:defRPr>
            </a:lvl1pPr>
            <a:lvl2pPr>
              <a:defRPr b="1" i="0">
                <a:solidFill>
                  <a:schemeClr val="bg1"/>
                </a:solidFill>
                <a:latin typeface="Tinos" panose="02020603050405020304" pitchFamily="18" charset="0"/>
              </a:defRPr>
            </a:lvl2pPr>
            <a:lvl3pPr>
              <a:defRPr b="1" i="0">
                <a:solidFill>
                  <a:schemeClr val="bg1"/>
                </a:solidFill>
                <a:latin typeface="Tinos" panose="02020603050405020304" pitchFamily="18" charset="0"/>
              </a:defRPr>
            </a:lvl3pPr>
            <a:lvl4pPr>
              <a:defRPr b="1" i="0">
                <a:solidFill>
                  <a:schemeClr val="bg1"/>
                </a:solidFill>
                <a:latin typeface="Tinos" panose="02020603050405020304" pitchFamily="18" charset="0"/>
              </a:defRPr>
            </a:lvl4pPr>
            <a:lvl5pPr>
              <a:defRPr b="1" i="0">
                <a:solidFill>
                  <a:schemeClr val="bg1"/>
                </a:solidFill>
                <a:latin typeface="Tinos" panose="02020603050405020304" pitchFamily="18" charset="0"/>
              </a:defRPr>
            </a:lvl5pPr>
          </a:lstStyle>
          <a:p>
            <a:pPr lvl="0"/>
            <a:r>
              <a:rPr lang="et-EE" dirty="0" smtClean="0"/>
              <a:t>Kirjuta siia pealkiri</a:t>
            </a:r>
            <a:endParaRPr lang="en-US" dirty="0" smtClean="0"/>
          </a:p>
        </p:txBody>
      </p:sp>
      <p:sp>
        <p:nvSpPr>
          <p:cNvPr id="7" name="Text Placeholder 3"/>
          <p:cNvSpPr>
            <a:spLocks noGrp="1"/>
          </p:cNvSpPr>
          <p:nvPr>
            <p:ph type="body" sz="quarter" idx="13" hasCustomPrompt="1"/>
          </p:nvPr>
        </p:nvSpPr>
        <p:spPr>
          <a:xfrm>
            <a:off x="1065213" y="4144963"/>
            <a:ext cx="7181850" cy="2171170"/>
          </a:xfrm>
        </p:spPr>
        <p:txBody>
          <a:bodyPr>
            <a:noAutofit/>
          </a:bodyPr>
          <a:lstStyle>
            <a:lvl1pPr marL="0" indent="0">
              <a:buNone/>
              <a:defRPr sz="1800" b="0" i="0" baseline="0">
                <a:solidFill>
                  <a:srgbClr val="0061AA"/>
                </a:solidFill>
                <a:latin typeface="Times New Roman" panose="02020603050405020304" pitchFamily="18" charset="0"/>
                <a:cs typeface="Times New Roman" panose="02020603050405020304" pitchFamily="18" charset="0"/>
              </a:defRPr>
            </a:lvl1pPr>
            <a:lvl2pPr marL="457200" indent="0">
              <a:buNone/>
              <a:defRPr sz="1800" b="1" i="0">
                <a:solidFill>
                  <a:schemeClr val="bg1"/>
                </a:solidFill>
                <a:latin typeface="Tinos" panose="02020603050405020304" pitchFamily="18" charset="0"/>
              </a:defRPr>
            </a:lvl2pPr>
            <a:lvl3pPr marL="914400" indent="0">
              <a:buNone/>
              <a:defRPr sz="1800" b="1" i="0">
                <a:solidFill>
                  <a:schemeClr val="bg1"/>
                </a:solidFill>
                <a:latin typeface="Tinos" panose="02020603050405020304" pitchFamily="18" charset="0"/>
              </a:defRPr>
            </a:lvl3pPr>
            <a:lvl4pPr marL="1371600" indent="0">
              <a:buNone/>
              <a:defRPr sz="1800" b="1" i="0">
                <a:solidFill>
                  <a:schemeClr val="bg1"/>
                </a:solidFill>
                <a:latin typeface="Tinos" panose="02020603050405020304" pitchFamily="18" charset="0"/>
              </a:defRPr>
            </a:lvl4pPr>
            <a:lvl5pPr marL="1828800" indent="0">
              <a:buNone/>
              <a:defRPr sz="1800" b="1" i="0">
                <a:solidFill>
                  <a:schemeClr val="bg1"/>
                </a:solidFill>
                <a:latin typeface="Tinos" panose="02020603050405020304" pitchFamily="18" charset="0"/>
              </a:defRPr>
            </a:lvl5pPr>
          </a:lstStyle>
          <a:p>
            <a:pPr lvl="0"/>
            <a:r>
              <a:rPr lang="et-EE" dirty="0" smtClean="0"/>
              <a:t>Sed suscipit purus quis ante convallis malesuada. Sed sit amet imperdiet diam. Mauris feugiat sed arcu eget ornare. Sed venenatis dui nisl, et tempus felis rutrum sit amet. Pellentesque a pulvinar velit, nec consectetur lectus. Donec pellentesque eu metus id pellentesque. Etiam tristique mi vitae augue scelerisque, sed interdum nulla consequat. </a:t>
            </a:r>
            <a:endParaRPr lang="en-US" dirty="0" smtClean="0"/>
          </a:p>
        </p:txBody>
      </p:sp>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65213" y="574863"/>
            <a:ext cx="2496317" cy="443485"/>
          </a:xfrm>
          <a:prstGeom prst="rect">
            <a:avLst/>
          </a:prstGeom>
        </p:spPr>
      </p:pic>
    </p:spTree>
    <p:extLst>
      <p:ext uri="{BB962C8B-B14F-4D97-AF65-F5344CB8AC3E}">
        <p14:creationId xmlns:p14="http://schemas.microsoft.com/office/powerpoint/2010/main" val="1416201880"/>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8. Pealkiri, alapealkiri, tekst, foto taust_HEL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itle 1"/>
          <p:cNvSpPr>
            <a:spLocks noGrp="1"/>
          </p:cNvSpPr>
          <p:nvPr>
            <p:ph type="title" hasCustomPrompt="1"/>
          </p:nvPr>
        </p:nvSpPr>
        <p:spPr>
          <a:xfrm>
            <a:off x="1073084" y="3429002"/>
            <a:ext cx="6015087" cy="715962"/>
          </a:xfrm>
        </p:spPr>
        <p:txBody>
          <a:bodyPr anchor="t">
            <a:normAutofit/>
          </a:bodyPr>
          <a:lstStyle>
            <a:lvl1pPr algn="l">
              <a:defRPr sz="2400" b="1" i="0" baseline="0">
                <a:solidFill>
                  <a:srgbClr val="0061AA"/>
                </a:solidFill>
              </a:defRPr>
            </a:lvl1pPr>
          </a:lstStyle>
          <a:p>
            <a:r>
              <a:rPr lang="et-EE" dirty="0" smtClean="0"/>
              <a:t>Kirjuta siia alapealkiri</a:t>
            </a:r>
            <a:endParaRPr lang="en-US" dirty="0"/>
          </a:p>
        </p:txBody>
      </p:sp>
      <p:sp>
        <p:nvSpPr>
          <p:cNvPr id="6" name="Text Placeholder 3"/>
          <p:cNvSpPr>
            <a:spLocks noGrp="1"/>
          </p:cNvSpPr>
          <p:nvPr>
            <p:ph type="body" sz="quarter" idx="10" hasCustomPrompt="1"/>
          </p:nvPr>
        </p:nvSpPr>
        <p:spPr>
          <a:xfrm>
            <a:off x="1050215" y="1305447"/>
            <a:ext cx="5045785" cy="2139961"/>
          </a:xfrm>
        </p:spPr>
        <p:txBody>
          <a:bodyPr>
            <a:noAutofit/>
          </a:bodyPr>
          <a:lstStyle>
            <a:lvl1pPr marL="0" indent="0" algn="l">
              <a:buNone/>
              <a:defRPr sz="4600" b="1" i="0" baseline="0">
                <a:solidFill>
                  <a:srgbClr val="0061AA"/>
                </a:solidFill>
                <a:latin typeface="Times New Roman" panose="02020603050405020304" pitchFamily="18" charset="0"/>
                <a:cs typeface="Times New Roman" panose="02020603050405020304" pitchFamily="18" charset="0"/>
              </a:defRPr>
            </a:lvl1pPr>
            <a:lvl2pPr>
              <a:defRPr b="1" i="0">
                <a:solidFill>
                  <a:schemeClr val="bg1"/>
                </a:solidFill>
                <a:latin typeface="Tinos" panose="02020603050405020304" pitchFamily="18" charset="0"/>
              </a:defRPr>
            </a:lvl2pPr>
            <a:lvl3pPr>
              <a:defRPr b="1" i="0">
                <a:solidFill>
                  <a:schemeClr val="bg1"/>
                </a:solidFill>
                <a:latin typeface="Tinos" panose="02020603050405020304" pitchFamily="18" charset="0"/>
              </a:defRPr>
            </a:lvl3pPr>
            <a:lvl4pPr>
              <a:defRPr b="1" i="0">
                <a:solidFill>
                  <a:schemeClr val="bg1"/>
                </a:solidFill>
                <a:latin typeface="Tinos" panose="02020603050405020304" pitchFamily="18" charset="0"/>
              </a:defRPr>
            </a:lvl4pPr>
            <a:lvl5pPr>
              <a:defRPr b="1" i="0">
                <a:solidFill>
                  <a:schemeClr val="bg1"/>
                </a:solidFill>
                <a:latin typeface="Tinos" panose="02020603050405020304" pitchFamily="18" charset="0"/>
              </a:defRPr>
            </a:lvl5pPr>
          </a:lstStyle>
          <a:p>
            <a:pPr lvl="0"/>
            <a:r>
              <a:rPr lang="et-EE" dirty="0" smtClean="0"/>
              <a:t>Kirjuta siia pealkiri</a:t>
            </a:r>
            <a:endParaRPr lang="en-US" dirty="0" smtClean="0"/>
          </a:p>
        </p:txBody>
      </p:sp>
      <p:sp>
        <p:nvSpPr>
          <p:cNvPr id="7" name="Text Placeholder 3"/>
          <p:cNvSpPr>
            <a:spLocks noGrp="1"/>
          </p:cNvSpPr>
          <p:nvPr>
            <p:ph type="body" sz="quarter" idx="13" hasCustomPrompt="1"/>
          </p:nvPr>
        </p:nvSpPr>
        <p:spPr>
          <a:xfrm>
            <a:off x="1065213" y="4144963"/>
            <a:ext cx="7181850" cy="2171170"/>
          </a:xfrm>
        </p:spPr>
        <p:txBody>
          <a:bodyPr>
            <a:noAutofit/>
          </a:bodyPr>
          <a:lstStyle>
            <a:lvl1pPr marL="0" indent="0">
              <a:buNone/>
              <a:defRPr sz="1800" b="0" i="0" baseline="0">
                <a:solidFill>
                  <a:srgbClr val="0061AA"/>
                </a:solidFill>
                <a:latin typeface="Times New Roman" panose="02020603050405020304" pitchFamily="18" charset="0"/>
                <a:cs typeface="Times New Roman" panose="02020603050405020304" pitchFamily="18" charset="0"/>
              </a:defRPr>
            </a:lvl1pPr>
            <a:lvl2pPr marL="457200" indent="0">
              <a:buNone/>
              <a:defRPr sz="1800" b="1" i="0">
                <a:solidFill>
                  <a:schemeClr val="bg1"/>
                </a:solidFill>
                <a:latin typeface="Tinos" panose="02020603050405020304" pitchFamily="18" charset="0"/>
              </a:defRPr>
            </a:lvl2pPr>
            <a:lvl3pPr marL="914400" indent="0">
              <a:buNone/>
              <a:defRPr sz="1800" b="1" i="0">
                <a:solidFill>
                  <a:schemeClr val="bg1"/>
                </a:solidFill>
                <a:latin typeface="Tinos" panose="02020603050405020304" pitchFamily="18" charset="0"/>
              </a:defRPr>
            </a:lvl3pPr>
            <a:lvl4pPr marL="1371600" indent="0">
              <a:buNone/>
              <a:defRPr sz="1800" b="1" i="0">
                <a:solidFill>
                  <a:schemeClr val="bg1"/>
                </a:solidFill>
                <a:latin typeface="Tinos" panose="02020603050405020304" pitchFamily="18" charset="0"/>
              </a:defRPr>
            </a:lvl4pPr>
            <a:lvl5pPr marL="1828800" indent="0">
              <a:buNone/>
              <a:defRPr sz="1800" b="1" i="0">
                <a:solidFill>
                  <a:schemeClr val="bg1"/>
                </a:solidFill>
                <a:latin typeface="Tinos" panose="02020603050405020304" pitchFamily="18" charset="0"/>
              </a:defRPr>
            </a:lvl5pPr>
          </a:lstStyle>
          <a:p>
            <a:pPr lvl="0"/>
            <a:r>
              <a:rPr lang="et-EE" dirty="0" smtClean="0"/>
              <a:t>Sed suscipit purus quis ante convallis malesuada. Sed sit amet imperdiet diam. Mauris feugiat sed arcu eget ornare. Sed venenatis dui nisl, et tempus felis rutrum sit amet. Pellentesque a pulvinar velit, nec consectetur lectus. Donec pellentesque eu metus id pellentesque. Etiam tristique mi vitae augue scelerisque, sed interdum nulla consequat. </a:t>
            </a:r>
            <a:endParaRPr lang="en-US" dirty="0" smtClean="0"/>
          </a:p>
        </p:txBody>
      </p:sp>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65213" y="574863"/>
            <a:ext cx="2496317" cy="443485"/>
          </a:xfrm>
          <a:prstGeom prst="rect">
            <a:avLst/>
          </a:prstGeom>
        </p:spPr>
      </p:pic>
    </p:spTree>
    <p:extLst>
      <p:ext uri="{BB962C8B-B14F-4D97-AF65-F5344CB8AC3E}">
        <p14:creationId xmlns:p14="http://schemas.microsoft.com/office/powerpoint/2010/main" val="4154056894"/>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9. Pealkiri, alapealkiri, tekst, foto taust_TUME">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63644"/>
          </a:xfrm>
          <a:prstGeom prst="rect">
            <a:avLst/>
          </a:prstGeom>
        </p:spPr>
      </p:pic>
      <p:sp>
        <p:nvSpPr>
          <p:cNvPr id="41" name="Title 1"/>
          <p:cNvSpPr>
            <a:spLocks noGrp="1"/>
          </p:cNvSpPr>
          <p:nvPr>
            <p:ph type="title" hasCustomPrompt="1"/>
          </p:nvPr>
        </p:nvSpPr>
        <p:spPr>
          <a:xfrm>
            <a:off x="1073084" y="3429002"/>
            <a:ext cx="6015087" cy="715962"/>
          </a:xfrm>
        </p:spPr>
        <p:txBody>
          <a:bodyPr anchor="t">
            <a:normAutofit/>
          </a:bodyPr>
          <a:lstStyle>
            <a:lvl1pPr algn="l">
              <a:defRPr sz="2400" b="1" i="0" baseline="0">
                <a:solidFill>
                  <a:schemeClr val="bg1"/>
                </a:solidFill>
              </a:defRPr>
            </a:lvl1pPr>
          </a:lstStyle>
          <a:p>
            <a:r>
              <a:rPr lang="et-EE" dirty="0" smtClean="0"/>
              <a:t>Kirjuta siia alapealkiri</a:t>
            </a:r>
            <a:endParaRPr lang="en-US" dirty="0"/>
          </a:p>
        </p:txBody>
      </p:sp>
      <p:sp>
        <p:nvSpPr>
          <p:cNvPr id="11" name="Text Placeholder 3"/>
          <p:cNvSpPr>
            <a:spLocks noGrp="1"/>
          </p:cNvSpPr>
          <p:nvPr>
            <p:ph type="body" sz="quarter" idx="10" hasCustomPrompt="1"/>
          </p:nvPr>
        </p:nvSpPr>
        <p:spPr>
          <a:xfrm>
            <a:off x="1050215" y="1305447"/>
            <a:ext cx="5045785" cy="2139961"/>
          </a:xfrm>
        </p:spPr>
        <p:txBody>
          <a:bodyPr>
            <a:noAutofit/>
          </a:bodyPr>
          <a:lstStyle>
            <a:lvl1pPr marL="0" indent="0" algn="l">
              <a:buNone/>
              <a:defRPr sz="4600" b="1" i="0" baseline="0">
                <a:solidFill>
                  <a:schemeClr val="bg1"/>
                </a:solidFill>
                <a:latin typeface="Times New Roman" panose="02020603050405020304" pitchFamily="18" charset="0"/>
                <a:cs typeface="Times New Roman" panose="02020603050405020304" pitchFamily="18" charset="0"/>
              </a:defRPr>
            </a:lvl1pPr>
            <a:lvl2pPr>
              <a:defRPr b="1" i="0">
                <a:solidFill>
                  <a:schemeClr val="bg1"/>
                </a:solidFill>
                <a:latin typeface="Tinos" panose="02020603050405020304" pitchFamily="18" charset="0"/>
              </a:defRPr>
            </a:lvl2pPr>
            <a:lvl3pPr>
              <a:defRPr b="1" i="0">
                <a:solidFill>
                  <a:schemeClr val="bg1"/>
                </a:solidFill>
                <a:latin typeface="Tinos" panose="02020603050405020304" pitchFamily="18" charset="0"/>
              </a:defRPr>
            </a:lvl3pPr>
            <a:lvl4pPr>
              <a:defRPr b="1" i="0">
                <a:solidFill>
                  <a:schemeClr val="bg1"/>
                </a:solidFill>
                <a:latin typeface="Tinos" panose="02020603050405020304" pitchFamily="18" charset="0"/>
              </a:defRPr>
            </a:lvl4pPr>
            <a:lvl5pPr>
              <a:defRPr b="1" i="0">
                <a:solidFill>
                  <a:schemeClr val="bg1"/>
                </a:solidFill>
                <a:latin typeface="Tinos" panose="02020603050405020304" pitchFamily="18" charset="0"/>
              </a:defRPr>
            </a:lvl5pPr>
          </a:lstStyle>
          <a:p>
            <a:pPr lvl="0"/>
            <a:r>
              <a:rPr lang="et-EE" dirty="0" smtClean="0"/>
              <a:t>Kirjuta siia pealkiri</a:t>
            </a:r>
            <a:endParaRPr lang="en-US" dirty="0" smtClean="0"/>
          </a:p>
        </p:txBody>
      </p:sp>
      <p:sp>
        <p:nvSpPr>
          <p:cNvPr id="4" name="Text Placeholder 3"/>
          <p:cNvSpPr>
            <a:spLocks noGrp="1"/>
          </p:cNvSpPr>
          <p:nvPr>
            <p:ph type="body" sz="quarter" idx="13" hasCustomPrompt="1"/>
          </p:nvPr>
        </p:nvSpPr>
        <p:spPr>
          <a:xfrm>
            <a:off x="1065213" y="4144963"/>
            <a:ext cx="7181850" cy="2171170"/>
          </a:xfrm>
        </p:spPr>
        <p:txBody>
          <a:bodyPr>
            <a:noAutofit/>
          </a:bodyPr>
          <a:lstStyle>
            <a:lvl1pPr marL="0" indent="0">
              <a:buNone/>
              <a:defRPr sz="1800" b="0" i="0" baseline="0">
                <a:solidFill>
                  <a:schemeClr val="bg1"/>
                </a:solidFill>
                <a:latin typeface="Times New Roman" panose="02020603050405020304" pitchFamily="18" charset="0"/>
                <a:cs typeface="Times New Roman" panose="02020603050405020304" pitchFamily="18" charset="0"/>
              </a:defRPr>
            </a:lvl1pPr>
            <a:lvl2pPr marL="457200" indent="0">
              <a:buNone/>
              <a:defRPr sz="1800" b="1" i="0">
                <a:solidFill>
                  <a:schemeClr val="bg1"/>
                </a:solidFill>
                <a:latin typeface="Tinos" panose="02020603050405020304" pitchFamily="18" charset="0"/>
              </a:defRPr>
            </a:lvl2pPr>
            <a:lvl3pPr marL="914400" indent="0">
              <a:buNone/>
              <a:defRPr sz="1800" b="1" i="0">
                <a:solidFill>
                  <a:schemeClr val="bg1"/>
                </a:solidFill>
                <a:latin typeface="Tinos" panose="02020603050405020304" pitchFamily="18" charset="0"/>
              </a:defRPr>
            </a:lvl3pPr>
            <a:lvl4pPr marL="1371600" indent="0">
              <a:buNone/>
              <a:defRPr sz="1800" b="1" i="0">
                <a:solidFill>
                  <a:schemeClr val="bg1"/>
                </a:solidFill>
                <a:latin typeface="Tinos" panose="02020603050405020304" pitchFamily="18" charset="0"/>
              </a:defRPr>
            </a:lvl4pPr>
            <a:lvl5pPr marL="1828800" indent="0">
              <a:buNone/>
              <a:defRPr sz="1800" b="1" i="0">
                <a:solidFill>
                  <a:schemeClr val="bg1"/>
                </a:solidFill>
                <a:latin typeface="Tinos" panose="02020603050405020304" pitchFamily="18" charset="0"/>
              </a:defRPr>
            </a:lvl5pPr>
          </a:lstStyle>
          <a:p>
            <a:pPr lvl="0"/>
            <a:r>
              <a:rPr lang="et-EE" dirty="0" smtClean="0"/>
              <a:t>Sed suscipit purus quis ante convallis malesuada. Sed sit amet imperdiet diam. Mauris feugiat sed arcu eget ornare. Sed venenatis dui nisl, et tempus felis rutrum sit amet. Pellentesque a pulvinar velit, nec consectetur lectus. Donec pellentesque eu metus id pellentesque. Etiam tristique mi vitae augue scelerisque, sed interdum nulla consequat. </a:t>
            </a:r>
            <a:endParaRPr lang="en-US" dirty="0" smtClean="0"/>
          </a:p>
        </p:txBody>
      </p:sp>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76790" y="544861"/>
            <a:ext cx="2496317" cy="443485"/>
          </a:xfrm>
          <a:prstGeom prst="rect">
            <a:avLst/>
          </a:prstGeom>
        </p:spPr>
      </p:pic>
    </p:spTree>
    <p:extLst>
      <p:ext uri="{BB962C8B-B14F-4D97-AF65-F5344CB8AC3E}">
        <p14:creationId xmlns:p14="http://schemas.microsoft.com/office/powerpoint/2010/main" val="2401193057"/>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0. Pealkiri, tekst ja foto taust">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210"/>
            <a:ext cx="12192000" cy="6850743"/>
          </a:xfrm>
          <a:prstGeom prst="rect">
            <a:avLst/>
          </a:prstGeom>
        </p:spPr>
      </p:pic>
      <p:sp>
        <p:nvSpPr>
          <p:cNvPr id="7" name="Text Placeholder 3"/>
          <p:cNvSpPr>
            <a:spLocks noGrp="1"/>
          </p:cNvSpPr>
          <p:nvPr>
            <p:ph type="body" sz="quarter" idx="10" hasCustomPrompt="1"/>
          </p:nvPr>
        </p:nvSpPr>
        <p:spPr>
          <a:xfrm>
            <a:off x="838200" y="2008706"/>
            <a:ext cx="10515600" cy="1420294"/>
          </a:xfrm>
        </p:spPr>
        <p:txBody>
          <a:bodyPr>
            <a:noAutofit/>
          </a:bodyPr>
          <a:lstStyle>
            <a:lvl1pPr marL="0" indent="0" algn="ctr">
              <a:buNone/>
              <a:defRPr sz="4600" b="1" i="0" baseline="0">
                <a:solidFill>
                  <a:schemeClr val="bg1"/>
                </a:solidFill>
                <a:latin typeface="Times New Roman" panose="02020603050405020304" pitchFamily="18" charset="0"/>
                <a:cs typeface="Times New Roman" panose="02020603050405020304" pitchFamily="18" charset="0"/>
              </a:defRPr>
            </a:lvl1pPr>
            <a:lvl2pPr>
              <a:defRPr b="1" i="0">
                <a:solidFill>
                  <a:schemeClr val="bg1"/>
                </a:solidFill>
                <a:latin typeface="Tinos" panose="02020603050405020304" pitchFamily="18" charset="0"/>
              </a:defRPr>
            </a:lvl2pPr>
            <a:lvl3pPr>
              <a:defRPr b="1" i="0">
                <a:solidFill>
                  <a:schemeClr val="bg1"/>
                </a:solidFill>
                <a:latin typeface="Tinos" panose="02020603050405020304" pitchFamily="18" charset="0"/>
              </a:defRPr>
            </a:lvl3pPr>
            <a:lvl4pPr>
              <a:defRPr b="1" i="0">
                <a:solidFill>
                  <a:schemeClr val="bg1"/>
                </a:solidFill>
                <a:latin typeface="Tinos" panose="02020603050405020304" pitchFamily="18" charset="0"/>
              </a:defRPr>
            </a:lvl4pPr>
            <a:lvl5pPr>
              <a:defRPr b="1" i="0">
                <a:solidFill>
                  <a:schemeClr val="bg1"/>
                </a:solidFill>
                <a:latin typeface="Tinos" panose="02020603050405020304" pitchFamily="18" charset="0"/>
              </a:defRPr>
            </a:lvl5pPr>
          </a:lstStyle>
          <a:p>
            <a:pPr lvl="0"/>
            <a:r>
              <a:rPr lang="et-EE" dirty="0" smtClean="0"/>
              <a:t>Kirjuta siia pealkiri</a:t>
            </a:r>
            <a:endParaRPr lang="en-US" dirty="0" smtClean="0"/>
          </a:p>
        </p:txBody>
      </p:sp>
      <p:sp>
        <p:nvSpPr>
          <p:cNvPr id="5" name="Text Placeholder 4"/>
          <p:cNvSpPr>
            <a:spLocks noGrp="1"/>
          </p:cNvSpPr>
          <p:nvPr>
            <p:ph type="body" sz="quarter" idx="11" hasCustomPrompt="1"/>
          </p:nvPr>
        </p:nvSpPr>
        <p:spPr>
          <a:xfrm>
            <a:off x="838200" y="3429000"/>
            <a:ext cx="10515600" cy="2176463"/>
          </a:xfrm>
        </p:spPr>
        <p:txBody>
          <a:bodyPr>
            <a:normAutofit/>
          </a:bodyPr>
          <a:lstStyle>
            <a:lvl1pPr marL="0" indent="0" algn="ctr">
              <a:buNone/>
              <a:defRPr sz="1800" baseline="0">
                <a:solidFill>
                  <a:schemeClr val="bg1"/>
                </a:solidFill>
                <a:latin typeface="Times New Roman" panose="02020603050405020304" pitchFamily="18" charset="0"/>
                <a:cs typeface="Times New Roman" panose="02020603050405020304" pitchFamily="18" charset="0"/>
              </a:defRPr>
            </a:lvl1pPr>
            <a:lvl2pPr>
              <a:defRPr>
                <a:solidFill>
                  <a:schemeClr val="bg1"/>
                </a:solidFill>
                <a:latin typeface="Tinos" panose="02020603050405020304" pitchFamily="18" charset="0"/>
              </a:defRPr>
            </a:lvl2pPr>
            <a:lvl3pPr>
              <a:defRPr>
                <a:solidFill>
                  <a:schemeClr val="bg1"/>
                </a:solidFill>
                <a:latin typeface="Tinos" panose="02020603050405020304" pitchFamily="18" charset="0"/>
              </a:defRPr>
            </a:lvl3pPr>
            <a:lvl4pPr>
              <a:defRPr>
                <a:solidFill>
                  <a:schemeClr val="bg1"/>
                </a:solidFill>
                <a:latin typeface="Tinos" panose="02020603050405020304" pitchFamily="18" charset="0"/>
              </a:defRPr>
            </a:lvl4pPr>
            <a:lvl5pPr>
              <a:defRPr>
                <a:solidFill>
                  <a:schemeClr val="bg1"/>
                </a:solidFill>
                <a:latin typeface="Tinos" panose="02020603050405020304" pitchFamily="18" charset="0"/>
              </a:defRPr>
            </a:lvl5pPr>
          </a:lstStyle>
          <a:p>
            <a:pPr lvl="0"/>
            <a:r>
              <a:rPr lang="et-EE" dirty="0" smtClean="0"/>
              <a:t>Lorem ipsum dolor sit amet, consectetur adipiscing elit. Praesent non consequat velit, in ultricies purus. In in eros orci. Duis lacinia tempus est, vel gravida ipsum lacinia in. Nam porttitor, eros in tristique bibendum, arcu magna eleifend tortor, non lacinia magna sem vel mauris. Quisque bibendum suscipit mauris a sagittis. In efficitur, dui non porta fringilla, erat enim finibus lacus, sit amet commodo dolor odio eget enim. Proin fermentum mauris eu vehicula mattis. Suspendisse luctus ultricies tellus sed vehicula. </a:t>
            </a:r>
            <a:endParaRPr lang="en-US" dirty="0" smtClean="0"/>
          </a:p>
        </p:txBody>
      </p:sp>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847841" y="560263"/>
            <a:ext cx="2496317" cy="443485"/>
          </a:xfrm>
          <a:prstGeom prst="rect">
            <a:avLst/>
          </a:prstGeom>
        </p:spPr>
      </p:pic>
    </p:spTree>
    <p:extLst>
      <p:ext uri="{BB962C8B-B14F-4D97-AF65-F5344CB8AC3E}">
        <p14:creationId xmlns:p14="http://schemas.microsoft.com/office/powerpoint/2010/main" val="2985818001"/>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1. Pealkiri, alapealkiri, tekst, foto taust_TUM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9677"/>
            <a:ext cx="12192000" cy="6850743"/>
          </a:xfrm>
          <a:prstGeom prst="rect">
            <a:avLst/>
          </a:prstGeom>
        </p:spPr>
      </p:pic>
      <p:sp>
        <p:nvSpPr>
          <p:cNvPr id="7" name="Text Placeholder 3"/>
          <p:cNvSpPr>
            <a:spLocks noGrp="1"/>
          </p:cNvSpPr>
          <p:nvPr>
            <p:ph type="body" sz="quarter" idx="10" hasCustomPrompt="1"/>
          </p:nvPr>
        </p:nvSpPr>
        <p:spPr>
          <a:xfrm>
            <a:off x="838200" y="2008705"/>
            <a:ext cx="10515600" cy="4282027"/>
          </a:xfrm>
        </p:spPr>
        <p:txBody>
          <a:bodyPr>
            <a:noAutofit/>
          </a:bodyPr>
          <a:lstStyle>
            <a:lvl1pPr marL="0" indent="0" algn="ctr">
              <a:buNone/>
              <a:defRPr sz="4600" b="1" i="0" baseline="0">
                <a:solidFill>
                  <a:schemeClr val="bg1"/>
                </a:solidFill>
                <a:latin typeface="Times New Roman" panose="02020603050405020304" pitchFamily="18" charset="0"/>
                <a:cs typeface="Times New Roman" panose="02020603050405020304" pitchFamily="18" charset="0"/>
              </a:defRPr>
            </a:lvl1pPr>
            <a:lvl2pPr>
              <a:defRPr b="1" i="0">
                <a:solidFill>
                  <a:schemeClr val="bg1"/>
                </a:solidFill>
                <a:latin typeface="Tinos" panose="02020603050405020304" pitchFamily="18" charset="0"/>
              </a:defRPr>
            </a:lvl2pPr>
            <a:lvl3pPr>
              <a:defRPr b="1" i="0">
                <a:solidFill>
                  <a:schemeClr val="bg1"/>
                </a:solidFill>
                <a:latin typeface="Tinos" panose="02020603050405020304" pitchFamily="18" charset="0"/>
              </a:defRPr>
            </a:lvl3pPr>
            <a:lvl4pPr>
              <a:defRPr b="1" i="0">
                <a:solidFill>
                  <a:schemeClr val="bg1"/>
                </a:solidFill>
                <a:latin typeface="Tinos" panose="02020603050405020304" pitchFamily="18" charset="0"/>
              </a:defRPr>
            </a:lvl4pPr>
            <a:lvl5pPr>
              <a:defRPr b="1" i="0">
                <a:solidFill>
                  <a:schemeClr val="bg1"/>
                </a:solidFill>
                <a:latin typeface="Tinos" panose="02020603050405020304" pitchFamily="18" charset="0"/>
              </a:defRPr>
            </a:lvl5pPr>
          </a:lstStyle>
          <a:p>
            <a:pPr lvl="0"/>
            <a:r>
              <a:rPr lang="et-EE" dirty="0" smtClean="0"/>
              <a:t>Kirjuta siia tekst</a:t>
            </a:r>
            <a:endParaRPr lang="en-US" dirty="0" smtClean="0"/>
          </a:p>
        </p:txBody>
      </p:sp>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847841" y="544861"/>
            <a:ext cx="2496317" cy="443485"/>
          </a:xfrm>
          <a:prstGeom prst="rect">
            <a:avLst/>
          </a:prstGeom>
        </p:spPr>
      </p:pic>
    </p:spTree>
    <p:extLst>
      <p:ext uri="{BB962C8B-B14F-4D97-AF65-F5344CB8AC3E}">
        <p14:creationId xmlns:p14="http://schemas.microsoft.com/office/powerpoint/2010/main" val="971197987"/>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2. Foto ja pealkiri">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1063659" y="1287129"/>
            <a:ext cx="10515600" cy="5045938"/>
          </a:xfrm>
        </p:spPr>
        <p:txBody>
          <a:bodyPr/>
          <a:lstStyle>
            <a:lvl1pPr marL="0" indent="0">
              <a:buNone/>
              <a:defRPr/>
            </a:lvl1pPr>
            <a:lvl2pPr>
              <a:defRPr sz="1400"/>
            </a:lvl2pPr>
            <a:lvl3pPr>
              <a:defRPr sz="1500"/>
            </a:lvl3pPr>
          </a:lstStyle>
          <a:p>
            <a:pPr lvl="0"/>
            <a:r>
              <a:rPr lang="et-EE" dirty="0" smtClean="0"/>
              <a:t>Aseta objekt siia</a:t>
            </a:r>
            <a:endParaRPr lang="en-US" dirty="0" smtClean="0"/>
          </a:p>
        </p:txBody>
      </p:sp>
      <p:sp>
        <p:nvSpPr>
          <p:cNvPr id="5" name="Text Placeholder 4"/>
          <p:cNvSpPr>
            <a:spLocks noGrp="1"/>
          </p:cNvSpPr>
          <p:nvPr>
            <p:ph type="body" sz="quarter" idx="10" hasCustomPrompt="1"/>
          </p:nvPr>
        </p:nvSpPr>
        <p:spPr>
          <a:xfrm>
            <a:off x="1065229" y="553695"/>
            <a:ext cx="7917904" cy="719667"/>
          </a:xfrm>
        </p:spPr>
        <p:txBody>
          <a:bodyPr>
            <a:noAutofit/>
          </a:bodyPr>
          <a:lstStyle>
            <a:lvl1pPr marL="0" indent="0">
              <a:buNone/>
              <a:defRPr sz="1800" b="1" i="0" baseline="0">
                <a:latin typeface="Tinos" panose="02020603050405020304" pitchFamily="18" charset="0"/>
              </a:defRPr>
            </a:lvl1pPr>
            <a:lvl2pPr marL="457200" indent="0">
              <a:buNone/>
              <a:defRPr sz="3400" b="1" i="0">
                <a:latin typeface="Tinos" panose="02020603050405020304" pitchFamily="18" charset="0"/>
              </a:defRPr>
            </a:lvl2pPr>
            <a:lvl3pPr marL="914400" indent="0">
              <a:buNone/>
              <a:defRPr sz="3400" b="1" i="0">
                <a:latin typeface="Tinos" panose="02020603050405020304" pitchFamily="18" charset="0"/>
              </a:defRPr>
            </a:lvl3pPr>
            <a:lvl4pPr marL="1371600" indent="0">
              <a:buNone/>
              <a:defRPr sz="3400" b="1" i="0">
                <a:latin typeface="Tinos" panose="02020603050405020304" pitchFamily="18" charset="0"/>
              </a:defRPr>
            </a:lvl4pPr>
            <a:lvl5pPr marL="1828800" indent="0">
              <a:buNone/>
              <a:defRPr sz="3400" b="1" i="0">
                <a:latin typeface="Tinos" panose="02020603050405020304" pitchFamily="18" charset="0"/>
              </a:defRPr>
            </a:lvl5pPr>
          </a:lstStyle>
          <a:p>
            <a:pPr lvl="0"/>
            <a:r>
              <a:rPr lang="et-EE" dirty="0" smtClean="0"/>
              <a:t>Kirjuta siia pealkiri</a:t>
            </a:r>
            <a:endParaRPr lang="en-US" dirty="0" smtClean="0"/>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340705" y="574863"/>
            <a:ext cx="2496317" cy="443485"/>
          </a:xfrm>
          <a:prstGeom prst="rect">
            <a:avLst/>
          </a:prstGeom>
        </p:spPr>
      </p:pic>
    </p:spTree>
    <p:extLst>
      <p:ext uri="{BB962C8B-B14F-4D97-AF65-F5344CB8AC3E}">
        <p14:creationId xmlns:p14="http://schemas.microsoft.com/office/powerpoint/2010/main" val="240936921"/>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3. Kolm foto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364067" y="1287129"/>
            <a:ext cx="5562600" cy="5045938"/>
          </a:xfrm>
        </p:spPr>
        <p:txBody>
          <a:bodyPr/>
          <a:lstStyle>
            <a:lvl1pPr marL="0" indent="0">
              <a:buNone/>
              <a:defRPr/>
            </a:lvl1pPr>
            <a:lvl2pPr>
              <a:defRPr sz="1400"/>
            </a:lvl2pPr>
            <a:lvl3pPr>
              <a:defRPr sz="1500"/>
            </a:lvl3pPr>
          </a:lstStyle>
          <a:p>
            <a:pPr lvl="0"/>
            <a:r>
              <a:rPr lang="et-EE" dirty="0" smtClean="0"/>
              <a:t>Aseta objekt siia</a:t>
            </a:r>
            <a:endParaRPr lang="en-US" dirty="0" smtClean="0"/>
          </a:p>
        </p:txBody>
      </p:sp>
      <p:sp>
        <p:nvSpPr>
          <p:cNvPr id="4" name="Content Placeholder 3"/>
          <p:cNvSpPr>
            <a:spLocks noGrp="1"/>
          </p:cNvSpPr>
          <p:nvPr>
            <p:ph sz="quarter" idx="10" hasCustomPrompt="1"/>
          </p:nvPr>
        </p:nvSpPr>
        <p:spPr>
          <a:xfrm>
            <a:off x="6291263" y="1287464"/>
            <a:ext cx="5545137" cy="2412470"/>
          </a:xfrm>
        </p:spPr>
        <p:txBody>
          <a:bodyPr/>
          <a:lstStyle>
            <a:lvl1pPr marL="0" indent="0">
              <a:buNone/>
              <a:defRPr/>
            </a:lvl1pPr>
          </a:lstStyle>
          <a:p>
            <a:pPr lvl="0"/>
            <a:r>
              <a:rPr lang="et-EE" dirty="0" smtClean="0"/>
              <a:t>Aseta objekt siia</a:t>
            </a:r>
            <a:endParaRPr lang="en-US" dirty="0" smtClean="0"/>
          </a:p>
        </p:txBody>
      </p:sp>
      <p:sp>
        <p:nvSpPr>
          <p:cNvPr id="7" name="Content Placeholder 6"/>
          <p:cNvSpPr>
            <a:spLocks noGrp="1"/>
          </p:cNvSpPr>
          <p:nvPr>
            <p:ph sz="quarter" idx="11" hasCustomPrompt="1"/>
          </p:nvPr>
        </p:nvSpPr>
        <p:spPr>
          <a:xfrm>
            <a:off x="6291262" y="3894667"/>
            <a:ext cx="5545137" cy="2454080"/>
          </a:xfrm>
        </p:spPr>
        <p:txBody>
          <a:bodyPr/>
          <a:lstStyle>
            <a:lvl1pPr marL="0" indent="0">
              <a:buNone/>
              <a:defRPr/>
            </a:lvl1pPr>
          </a:lstStyle>
          <a:p>
            <a:pPr lvl="0"/>
            <a:r>
              <a:rPr lang="et-EE" dirty="0" smtClean="0"/>
              <a:t>Aseta objekt siia</a:t>
            </a:r>
            <a:endParaRPr lang="en-US" dirty="0" smtClean="0"/>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340705" y="574863"/>
            <a:ext cx="2496317" cy="443485"/>
          </a:xfrm>
          <a:prstGeom prst="rect">
            <a:avLst/>
          </a:prstGeom>
        </p:spPr>
      </p:pic>
    </p:spTree>
    <p:extLst>
      <p:ext uri="{BB962C8B-B14F-4D97-AF65-F5344CB8AC3E}">
        <p14:creationId xmlns:p14="http://schemas.microsoft.com/office/powerpoint/2010/main" val="1237925694"/>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24. Tühi leht">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340705" y="574863"/>
            <a:ext cx="2496317" cy="443485"/>
          </a:xfrm>
          <a:prstGeom prst="rect">
            <a:avLst/>
          </a:prstGeom>
        </p:spPr>
      </p:pic>
    </p:spTree>
    <p:extLst>
      <p:ext uri="{BB962C8B-B14F-4D97-AF65-F5344CB8AC3E}">
        <p14:creationId xmlns:p14="http://schemas.microsoft.com/office/powerpoint/2010/main" val="521282903"/>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25. Sinine foto taust">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60032"/>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spTree>
    <p:extLst>
      <p:ext uri="{BB962C8B-B14F-4D97-AF65-F5344CB8AC3E}">
        <p14:creationId xmlns:p14="http://schemas.microsoft.com/office/powerpoint/2010/main" val="1126644985"/>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26. Sinine foto taust">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spTree>
    <p:extLst>
      <p:ext uri="{BB962C8B-B14F-4D97-AF65-F5344CB8AC3E}">
        <p14:creationId xmlns:p14="http://schemas.microsoft.com/office/powerpoint/2010/main" val="2427605006"/>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27. Sinine foto taust">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0743"/>
          </a:xfrm>
          <a:prstGeom prst="rect">
            <a:avLst/>
          </a:prstGeom>
        </p:spPr>
      </p:pic>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spTree>
    <p:extLst>
      <p:ext uri="{BB962C8B-B14F-4D97-AF65-F5344CB8AC3E}">
        <p14:creationId xmlns:p14="http://schemas.microsoft.com/office/powerpoint/2010/main" val="1727554084"/>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28. Sinine foto taust">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spTree>
    <p:extLst>
      <p:ext uri="{BB962C8B-B14F-4D97-AF65-F5344CB8AC3E}">
        <p14:creationId xmlns:p14="http://schemas.microsoft.com/office/powerpoint/2010/main" val="1788169984"/>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29. Sinine foto taust">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61658"/>
          </a:xfrm>
          <a:prstGeom prst="rect">
            <a:avLst/>
          </a:prstGeom>
        </p:spPr>
      </p:pic>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spTree>
    <p:extLst>
      <p:ext uri="{BB962C8B-B14F-4D97-AF65-F5344CB8AC3E}">
        <p14:creationId xmlns:p14="http://schemas.microsoft.com/office/powerpoint/2010/main" val="2337940647"/>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30. Sinine foto taust">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60032"/>
          </a:xfrm>
          <a:prstGeom prst="rect">
            <a:avLst/>
          </a:prstGeom>
        </p:spPr>
      </p:pic>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spTree>
    <p:extLst>
      <p:ext uri="{BB962C8B-B14F-4D97-AF65-F5344CB8AC3E}">
        <p14:creationId xmlns:p14="http://schemas.microsoft.com/office/powerpoint/2010/main" val="3786594788"/>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31. Sinine foto taust">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60032"/>
          </a:xfrm>
          <a:prstGeom prst="rect">
            <a:avLst/>
          </a:prstGeom>
        </p:spPr>
      </p:pic>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spTree>
    <p:extLst>
      <p:ext uri="{BB962C8B-B14F-4D97-AF65-F5344CB8AC3E}">
        <p14:creationId xmlns:p14="http://schemas.microsoft.com/office/powerpoint/2010/main" val="1665238054"/>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32. Sinine foto taust">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5968"/>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spTree>
    <p:extLst>
      <p:ext uri="{BB962C8B-B14F-4D97-AF65-F5344CB8AC3E}">
        <p14:creationId xmlns:p14="http://schemas.microsoft.com/office/powerpoint/2010/main" val="127054485"/>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33. Sinine foto taust">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5968"/>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spTree>
    <p:extLst>
      <p:ext uri="{BB962C8B-B14F-4D97-AF65-F5344CB8AC3E}">
        <p14:creationId xmlns:p14="http://schemas.microsoft.com/office/powerpoint/2010/main" val="835598731"/>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34. Sinine foto taust">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60032"/>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spTree>
    <p:extLst>
      <p:ext uri="{BB962C8B-B14F-4D97-AF65-F5344CB8AC3E}">
        <p14:creationId xmlns:p14="http://schemas.microsoft.com/office/powerpoint/2010/main" val="1868907299"/>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35. Sinine foto taust">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60032"/>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spTree>
    <p:extLst>
      <p:ext uri="{BB962C8B-B14F-4D97-AF65-F5344CB8AC3E}">
        <p14:creationId xmlns:p14="http://schemas.microsoft.com/office/powerpoint/2010/main" val="2989528568"/>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36. Sinine foto taust">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60032"/>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379771" y="572786"/>
            <a:ext cx="2496317" cy="443485"/>
          </a:xfrm>
          <a:prstGeom prst="rect">
            <a:avLst/>
          </a:prstGeom>
        </p:spPr>
      </p:pic>
    </p:spTree>
    <p:extLst>
      <p:ext uri="{BB962C8B-B14F-4D97-AF65-F5344CB8AC3E}">
        <p14:creationId xmlns:p14="http://schemas.microsoft.com/office/powerpoint/2010/main" val="3669908848"/>
      </p:ext>
    </p:extLst>
  </p:cSld>
  <p:clrMapOvr>
    <a:masterClrMapping/>
  </p:clrMapOvr>
  <p:timing>
    <p:tnLst>
      <p:par>
        <p:cTn id="1" dur="indefinite" restart="never" nodeType="tmRoot"/>
      </p:par>
    </p:tnLst>
  </p:timing>
  <p:extLst mod="1">
    <p:ext uri="{DCECCB84-F9BA-43D5-87BE-67443E8EF086}">
      <p15:sldGuideLst xmlns="" xmlns:p15="http://schemas.microsoft.com/office/powerpoint/2012/main">
        <p15:guide id="1" orient="horz" pos="2160">
          <p15:clr>
            <a:srgbClr val="FBAE40"/>
          </p15:clr>
        </p15:guide>
        <p15:guide id="2" pos="3840">
          <p15:clr>
            <a:srgbClr val="FBAE40"/>
          </p15:clr>
        </p15:guide>
        <p15:guide id="3" orient="horz" pos="1502">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21679" y="352335"/>
            <a:ext cx="10515600" cy="1325563"/>
          </a:xfrm>
          <a:prstGeom prst="rect">
            <a:avLst/>
          </a:prstGeom>
        </p:spPr>
        <p:txBody>
          <a:bodyPr vert="horz" lIns="91440" tIns="45720" rIns="91440" bIns="45720" rtlCol="0" anchor="ctr">
            <a:normAutofit/>
          </a:bodyPr>
          <a:lstStyle/>
          <a:p>
            <a:r>
              <a:rPr lang="et-EE" dirty="0" smtClean="0"/>
              <a:t>Kirjuta oma tekst siia</a:t>
            </a:r>
            <a:endParaRPr lang="en-US" dirty="0"/>
          </a:p>
        </p:txBody>
      </p:sp>
      <p:sp>
        <p:nvSpPr>
          <p:cNvPr id="3" name="Text Placeholder 2"/>
          <p:cNvSpPr>
            <a:spLocks noGrp="1"/>
          </p:cNvSpPr>
          <p:nvPr>
            <p:ph type="body" idx="1"/>
          </p:nvPr>
        </p:nvSpPr>
        <p:spPr>
          <a:xfrm>
            <a:off x="568719" y="2354538"/>
            <a:ext cx="10515600" cy="3542045"/>
          </a:xfrm>
          <a:prstGeom prst="rect">
            <a:avLst/>
          </a:prstGeom>
        </p:spPr>
        <p:txBody>
          <a:bodyPr vert="horz" lIns="91440" tIns="45720" rIns="91440" bIns="45720" rtlCol="0">
            <a:normAutofit/>
          </a:bodyPr>
          <a:lstStyle/>
          <a:p>
            <a:pPr lvl="0"/>
            <a:r>
              <a:rPr lang="et-EE" dirty="0" smtClean="0"/>
              <a:t>Kirjuta oma jutt siia</a:t>
            </a:r>
            <a:endParaRPr lang="en-US" dirty="0" smtClean="0"/>
          </a:p>
          <a:p>
            <a:pPr lvl="1"/>
            <a:r>
              <a:rPr lang="et-EE" dirty="0" smtClean="0"/>
              <a:t>Kirjuta oma jutt siia</a:t>
            </a:r>
          </a:p>
          <a:p>
            <a:pPr lvl="1"/>
            <a:endParaRPr lang="en-US" dirty="0" smtClean="0"/>
          </a:p>
        </p:txBody>
      </p:sp>
    </p:spTree>
    <p:extLst>
      <p:ext uri="{BB962C8B-B14F-4D97-AF65-F5344CB8AC3E}">
        <p14:creationId xmlns:p14="http://schemas.microsoft.com/office/powerpoint/2010/main" val="1968982971"/>
      </p:ext>
    </p:extLst>
  </p:cSld>
  <p:clrMap bg1="lt1" tx1="dk1" bg2="lt2" tx2="dk2" accent1="accent1" accent2="accent2" accent3="accent3" accent4="accent4" accent5="accent5" accent6="accent6" hlink="hlink" folHlink="folHlink"/>
  <p:sldLayoutIdLst>
    <p:sldLayoutId id="2147483667" r:id="rId1"/>
    <p:sldLayoutId id="2147483671" r:id="rId2"/>
    <p:sldLayoutId id="2147483672" r:id="rId3"/>
    <p:sldLayoutId id="2147483673" r:id="rId4"/>
    <p:sldLayoutId id="2147483674" r:id="rId5"/>
    <p:sldLayoutId id="2147483670" r:id="rId6"/>
    <p:sldLayoutId id="2147483703" r:id="rId7"/>
    <p:sldLayoutId id="2147483704" r:id="rId8"/>
    <p:sldLayoutId id="2147483705" r:id="rId9"/>
    <p:sldLayoutId id="2147483706" r:id="rId10"/>
    <p:sldLayoutId id="2147483707" r:id="rId11"/>
    <p:sldLayoutId id="2147483713" r:id="rId12"/>
    <p:sldLayoutId id="2147483650" r:id="rId13"/>
    <p:sldLayoutId id="2147483675" r:id="rId14"/>
    <p:sldLayoutId id="2147483695" r:id="rId15"/>
    <p:sldLayoutId id="2147483699" r:id="rId16"/>
    <p:sldLayoutId id="2147483701" r:id="rId17"/>
    <p:sldLayoutId id="2147483700" r:id="rId18"/>
    <p:sldLayoutId id="2147483676" r:id="rId19"/>
    <p:sldLayoutId id="2147483677" r:id="rId20"/>
    <p:sldLayoutId id="2147483681" r:id="rId21"/>
    <p:sldLayoutId id="2147483678" r:id="rId22"/>
    <p:sldLayoutId id="2147483682" r:id="rId23"/>
    <p:sldLayoutId id="2147483669" r:id="rId24"/>
    <p:sldLayoutId id="2147483702" r:id="rId25"/>
    <p:sldLayoutId id="2147483688" r:id="rId26"/>
    <p:sldLayoutId id="2147483692" r:id="rId27"/>
    <p:sldLayoutId id="2147483693" r:id="rId28"/>
    <p:sldLayoutId id="2147483694" r:id="rId29"/>
    <p:sldLayoutId id="2147483708" r:id="rId30"/>
    <p:sldLayoutId id="2147483709" r:id="rId31"/>
    <p:sldLayoutId id="2147483696" r:id="rId32"/>
    <p:sldLayoutId id="2147483698" r:id="rId33"/>
    <p:sldLayoutId id="2147483710" r:id="rId34"/>
    <p:sldLayoutId id="2147483711" r:id="rId35"/>
    <p:sldLayoutId id="2147483712" r:id="rId36"/>
  </p:sldLayoutIdLst>
  <p:timing>
    <p:tnLst>
      <p:par>
        <p:cTn id="1" dur="indefinite" restart="never" nodeType="tmRoot"/>
      </p:par>
    </p:tnLst>
  </p:timing>
  <p:txStyles>
    <p:titleStyle>
      <a:lvl1pPr algn="l" defTabSz="914400" rtl="0" eaLnBrk="1" latinLnBrk="0" hangingPunct="1">
        <a:lnSpc>
          <a:spcPct val="90000"/>
        </a:lnSpc>
        <a:spcBef>
          <a:spcPct val="0"/>
        </a:spcBef>
        <a:buNone/>
        <a:defRPr sz="3600" kern="1200" baseline="0">
          <a:solidFill>
            <a:srgbClr val="0061AA"/>
          </a:solidFill>
          <a:latin typeface="Times New Roman" panose="02020603050405020304" pitchFamily="18" charset="0"/>
          <a:ea typeface="+mj-ea"/>
          <a:cs typeface="Times New Roman" panose="02020603050405020304" pitchFamily="18" charset="0"/>
        </a:defRPr>
      </a:lvl1pPr>
    </p:titleStyle>
    <p:bodyStyle>
      <a:lvl1pPr marL="228600" indent="-228600" algn="l" defTabSz="914400" rtl="0" eaLnBrk="1" latinLnBrk="0" hangingPunct="1">
        <a:lnSpc>
          <a:spcPct val="120000"/>
        </a:lnSpc>
        <a:spcBef>
          <a:spcPts val="1000"/>
        </a:spcBef>
        <a:buClr>
          <a:srgbClr val="0061AA"/>
        </a:buClr>
        <a:buFont typeface="Arial" panose="020B0604020202020204" pitchFamily="34" charset="0"/>
        <a:buChar char="•"/>
        <a:defRPr sz="2400" kern="1200" baseline="0">
          <a:solidFill>
            <a:srgbClr val="0061AA"/>
          </a:solidFill>
          <a:latin typeface="Times New Roman" panose="02020603050405020304" pitchFamily="18" charset="0"/>
          <a:ea typeface="+mn-ea"/>
          <a:cs typeface="Times New Roman" panose="02020603050405020304" pitchFamily="18" charset="0"/>
        </a:defRPr>
      </a:lvl1pPr>
      <a:lvl2pPr marL="685800" indent="-228600" algn="l" defTabSz="914400" rtl="0" eaLnBrk="1" latinLnBrk="0" hangingPunct="1">
        <a:lnSpc>
          <a:spcPct val="120000"/>
        </a:lnSpc>
        <a:spcBef>
          <a:spcPts val="500"/>
        </a:spcBef>
        <a:buClr>
          <a:srgbClr val="0061AA"/>
        </a:buClr>
        <a:buFont typeface="Arial" panose="020B0604020202020204" pitchFamily="34" charset="0"/>
        <a:buChar char="•"/>
        <a:defRPr sz="1800" kern="1200" baseline="0">
          <a:solidFill>
            <a:srgbClr val="0061AA"/>
          </a:solidFill>
          <a:latin typeface="Times New Roman" panose="02020603050405020304" pitchFamily="18" charset="0"/>
          <a:ea typeface="+mn-ea"/>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p:txBody>
          <a:bodyPr/>
          <a:lstStyle/>
          <a:p>
            <a:r>
              <a:rPr lang="nn-NO" dirty="0"/>
              <a:t>E-varamu – I etapp lõppenud, </a:t>
            </a:r>
            <a:r>
              <a:rPr lang="nn-NO" dirty="0" smtClean="0"/>
              <a:t>teine algamas? </a:t>
            </a:r>
            <a:endParaRPr lang="et-EE" dirty="0"/>
          </a:p>
        </p:txBody>
      </p:sp>
      <p:sp>
        <p:nvSpPr>
          <p:cNvPr id="4" name="Text Placeholder 3"/>
          <p:cNvSpPr>
            <a:spLocks noGrp="1"/>
          </p:cNvSpPr>
          <p:nvPr>
            <p:ph type="body" sz="quarter" idx="11"/>
          </p:nvPr>
        </p:nvSpPr>
        <p:spPr>
          <a:xfrm>
            <a:off x="1055016" y="5445579"/>
            <a:ext cx="4496698" cy="1082221"/>
          </a:xfrm>
        </p:spPr>
        <p:txBody>
          <a:bodyPr>
            <a:noAutofit/>
          </a:bodyPr>
          <a:lstStyle/>
          <a:p>
            <a:r>
              <a:rPr lang="et-EE" sz="2000" dirty="0" smtClean="0">
                <a:latin typeface="Arial" panose="020B0604020202020204" pitchFamily="34" charset="0"/>
                <a:cs typeface="Arial" panose="020B0604020202020204" pitchFamily="34" charset="0"/>
              </a:rPr>
              <a:t>Liisi Lembinen</a:t>
            </a:r>
          </a:p>
          <a:p>
            <a:r>
              <a:rPr lang="et-EE" sz="2000" dirty="0" smtClean="0">
                <a:latin typeface="Arial" panose="020B0604020202020204" pitchFamily="34" charset="0"/>
                <a:cs typeface="Arial" panose="020B0604020202020204" pitchFamily="34" charset="0"/>
              </a:rPr>
              <a:t>TÜ raamatukogu, ELNET konsortsium</a:t>
            </a:r>
            <a:endParaRPr lang="et-EE"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046897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1918855" y="948834"/>
            <a:ext cx="8970818" cy="1212476"/>
          </a:xfrm>
        </p:spPr>
        <p:txBody>
          <a:bodyPr/>
          <a:lstStyle/>
          <a:p>
            <a:r>
              <a:rPr lang="et-EE" sz="3600" dirty="0" smtClean="0"/>
              <a:t>E-varamu I etapis saavutatud:</a:t>
            </a:r>
            <a:endParaRPr lang="et-EE" sz="3600" dirty="0"/>
          </a:p>
        </p:txBody>
      </p:sp>
      <p:sp>
        <p:nvSpPr>
          <p:cNvPr id="2" name="Content Placeholder 1"/>
          <p:cNvSpPr>
            <a:spLocks noGrp="1"/>
          </p:cNvSpPr>
          <p:nvPr>
            <p:ph type="body" sz="quarter" idx="11"/>
          </p:nvPr>
        </p:nvSpPr>
        <p:spPr>
          <a:xfrm>
            <a:off x="810491" y="1884121"/>
            <a:ext cx="10910454" cy="4553527"/>
          </a:xfrm>
        </p:spPr>
        <p:txBody>
          <a:bodyPr>
            <a:noAutofit/>
          </a:bodyPr>
          <a:lstStyle/>
          <a:p>
            <a:r>
              <a:rPr lang="et-EE" sz="2000" dirty="0" smtClean="0">
                <a:latin typeface="Arial" panose="020B0604020202020204" pitchFamily="34" charset="0"/>
                <a:cs typeface="Arial" panose="020B0604020202020204" pitchFamily="34" charset="0"/>
              </a:rPr>
              <a:t>Paberteavikute digiteerimiskeskus </a:t>
            </a:r>
            <a:r>
              <a:rPr lang="et-EE" sz="2000" b="0" dirty="0" smtClean="0">
                <a:latin typeface="Arial" panose="020B0604020202020204" pitchFamily="34" charset="0"/>
                <a:cs typeface="Arial" panose="020B0604020202020204" pitchFamily="34" charset="0"/>
              </a:rPr>
              <a:t>(TLÜAR) – täisautomaatne robotskanner,  V-kujuline skanner raskelt avanevate köidete digiteerimiseks, server, tarkvara DocWorks ja digiteavikute kuvamiskeskkond ETERA</a:t>
            </a:r>
          </a:p>
          <a:p>
            <a:r>
              <a:rPr lang="et-EE" sz="2000" dirty="0" smtClean="0">
                <a:latin typeface="Arial" panose="020B0604020202020204" pitchFamily="34" charset="0"/>
                <a:cs typeface="Arial" panose="020B0604020202020204" pitchFamily="34" charset="0"/>
              </a:rPr>
              <a:t>Audiovisuaaldigiteerimiskeskus</a:t>
            </a:r>
            <a:r>
              <a:rPr lang="et-EE" sz="2000" b="0" dirty="0" smtClean="0">
                <a:latin typeface="Arial" panose="020B0604020202020204" pitchFamily="34" charset="0"/>
                <a:cs typeface="Arial" panose="020B0604020202020204" pitchFamily="34" charset="0"/>
              </a:rPr>
              <a:t> (KIRMUS) – välitööde helisalvestid, analoogsalvestite digiteermis- ja taasesitlusseadmed, salvestusstuudio</a:t>
            </a:r>
          </a:p>
          <a:p>
            <a:r>
              <a:rPr lang="et-EE" sz="2000" dirty="0" smtClean="0">
                <a:latin typeface="Arial" panose="020B0604020202020204" pitchFamily="34" charset="0"/>
                <a:cs typeface="Arial" panose="020B0604020202020204" pitchFamily="34" charset="0"/>
              </a:rPr>
              <a:t>Teavikute massneutraliseerimiskeskus </a:t>
            </a:r>
            <a:r>
              <a:rPr lang="et-EE" sz="2000" b="0" dirty="0" smtClean="0">
                <a:latin typeface="Arial" panose="020B0604020202020204" pitchFamily="34" charset="0"/>
                <a:cs typeface="Arial" panose="020B0604020202020204" pitchFamily="34" charset="0"/>
              </a:rPr>
              <a:t>(TÜR) – CSC BookSaver massneutraliseerimisseade, eel- ja järeltöötlusseadmed</a:t>
            </a:r>
          </a:p>
          <a:p>
            <a:r>
              <a:rPr lang="et-EE" sz="2000" dirty="0" smtClean="0">
                <a:latin typeface="Arial" panose="020B0604020202020204" pitchFamily="34" charset="0"/>
                <a:cs typeface="Arial" panose="020B0604020202020204" pitchFamily="34" charset="0"/>
              </a:rPr>
              <a:t>Digitaalarhiivi DIGAR täiendamine </a:t>
            </a:r>
            <a:r>
              <a:rPr lang="et-EE" sz="2000" b="0" dirty="0" smtClean="0">
                <a:latin typeface="Arial" panose="020B0604020202020204" pitchFamily="34" charset="0"/>
                <a:cs typeface="Arial" panose="020B0604020202020204" pitchFamily="34" charset="0"/>
              </a:rPr>
              <a:t>(RR) – uus riist- ja tarkvara, millel on sidususrežiimis lugemiseks spetsiaalne vaatur ning nutiplatvormi kasutajaliides. Kõnesüntesaatoriga audiovaatur vaegnägijate teenindamiseks</a:t>
            </a:r>
          </a:p>
          <a:p>
            <a:r>
              <a:rPr lang="et-EE" sz="2000" b="0" dirty="0" smtClean="0">
                <a:latin typeface="Arial" panose="020B0604020202020204" pitchFamily="34" charset="0"/>
                <a:cs typeface="Arial" panose="020B0604020202020204" pitchFamily="34" charset="0"/>
              </a:rPr>
              <a:t>Digitaalkogudele loodud sidusjuurdepääs </a:t>
            </a:r>
            <a:r>
              <a:rPr lang="et-EE" sz="2000" dirty="0" smtClean="0">
                <a:latin typeface="Arial" panose="020B0604020202020204" pitchFamily="34" charset="0"/>
                <a:cs typeface="Arial" panose="020B0604020202020204" pitchFamily="34" charset="0"/>
              </a:rPr>
              <a:t>E-varamu portaal </a:t>
            </a:r>
            <a:r>
              <a:rPr lang="et-EE" sz="2000" b="0" dirty="0" smtClean="0">
                <a:latin typeface="Arial" panose="020B0604020202020204" pitchFamily="34" charset="0"/>
                <a:cs typeface="Arial" panose="020B0604020202020204" pitchFamily="34" charset="0"/>
              </a:rPr>
              <a:t>- </a:t>
            </a:r>
            <a:r>
              <a:rPr lang="et-EE" sz="2000" b="0" u="sng" dirty="0" smtClean="0">
                <a:solidFill>
                  <a:schemeClr val="bg1">
                    <a:lumMod val="95000"/>
                  </a:schemeClr>
                </a:solidFill>
                <a:latin typeface="Arial" panose="020B0604020202020204" pitchFamily="34" charset="0"/>
                <a:cs typeface="Arial" panose="020B0604020202020204" pitchFamily="34" charset="0"/>
              </a:rPr>
              <a:t>www.e-varamu.ee</a:t>
            </a:r>
            <a:r>
              <a:rPr lang="et-EE" sz="2000" b="0" dirty="0" smtClean="0">
                <a:latin typeface="Arial" panose="020B0604020202020204" pitchFamily="34" charset="0"/>
                <a:cs typeface="Arial" panose="020B0604020202020204" pitchFamily="34" charset="0"/>
              </a:rPr>
              <a:t> (ELNET</a:t>
            </a:r>
            <a:r>
              <a:rPr lang="et-EE" sz="2000" b="0" dirty="0" smtClean="0">
                <a:latin typeface="Arial" panose="020B0604020202020204" pitchFamily="34" charset="0"/>
                <a:cs typeface="Arial" panose="020B0604020202020204" pitchFamily="34" charset="0"/>
              </a:rPr>
              <a:t>) üle 8,5 miljoni objekti</a:t>
            </a:r>
            <a:endParaRPr lang="et-EE" sz="2000" b="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59926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6414655" y="0"/>
            <a:ext cx="5777345" cy="6858000"/>
          </a:xfrm>
          <a:prstGeom prst="rect">
            <a:avLst/>
          </a:prstGeom>
          <a:noFill/>
          <a:ln>
            <a:noFill/>
          </a:ln>
        </p:spPr>
      </p:pic>
    </p:spTree>
    <p:extLst>
      <p:ext uri="{BB962C8B-B14F-4D97-AF65-F5344CB8AC3E}">
        <p14:creationId xmlns:p14="http://schemas.microsoft.com/office/powerpoint/2010/main" val="9030246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Autofit/>
          </a:bodyPr>
          <a:lstStyle/>
          <a:p>
            <a:pPr marL="285750" indent="-285750">
              <a:buFont typeface="Arial" panose="020B0604020202020204" pitchFamily="34" charset="0"/>
              <a:buChar char="•"/>
            </a:pPr>
            <a:r>
              <a:rPr lang="et-EE" sz="2000" dirty="0" smtClean="0">
                <a:latin typeface="Arial" panose="020B0604020202020204" pitchFamily="34" charset="0"/>
                <a:cs typeface="Arial" panose="020B0604020202020204" pitchFamily="34" charset="0"/>
              </a:rPr>
              <a:t>Esitatud investeerimisettepanek perioodiks </a:t>
            </a:r>
            <a:r>
              <a:rPr lang="et-EE" sz="2000" dirty="0" smtClean="0">
                <a:latin typeface="Arial" panose="020B0604020202020204" pitchFamily="34" charset="0"/>
                <a:cs typeface="Arial" panose="020B0604020202020204" pitchFamily="34" charset="0"/>
              </a:rPr>
              <a:t>2016-2021 </a:t>
            </a:r>
            <a:r>
              <a:rPr lang="et-EE" sz="2000" b="0" dirty="0" smtClean="0">
                <a:latin typeface="Arial" panose="020B0604020202020204" pitchFamily="34" charset="0"/>
                <a:cs typeface="Arial" panose="020B0604020202020204" pitchFamily="34" charset="0"/>
              </a:rPr>
              <a:t>(periood 2015-2022)</a:t>
            </a:r>
            <a:endParaRPr lang="et-EE" sz="2000" b="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t-EE" sz="2000" dirty="0" smtClean="0">
                <a:latin typeface="Arial" panose="020B0604020202020204" pitchFamily="34" charset="0"/>
                <a:cs typeface="Arial" panose="020B0604020202020204" pitchFamily="34" charset="0"/>
              </a:rPr>
              <a:t>Eesmärgiks: </a:t>
            </a:r>
            <a:r>
              <a:rPr lang="et-EE" sz="2000" b="0" dirty="0" smtClean="0">
                <a:latin typeface="Arial" panose="020B0604020202020204" pitchFamily="34" charset="0"/>
                <a:cs typeface="Arial" panose="020B0604020202020204" pitchFamily="34" charset="0"/>
              </a:rPr>
              <a:t>edasiarendada ning täiendada </a:t>
            </a:r>
            <a:r>
              <a:rPr lang="et-EE" sz="2000" b="0" dirty="0" smtClean="0">
                <a:latin typeface="Arial" panose="020B0604020202020204" pitchFamily="34" charset="0"/>
                <a:cs typeface="Arial" panose="020B0604020202020204" pitchFamily="34" charset="0"/>
              </a:rPr>
              <a:t>olemasolevat infrastruktuuri</a:t>
            </a:r>
            <a:endParaRPr lang="et-EE" sz="2000" b="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t-EE" sz="2000" dirty="0" smtClean="0">
                <a:latin typeface="Arial" panose="020B0604020202020204" pitchFamily="34" charset="0"/>
                <a:cs typeface="Arial" panose="020B0604020202020204" pitchFamily="34" charset="0"/>
              </a:rPr>
              <a:t>Partnerid: </a:t>
            </a:r>
            <a:r>
              <a:rPr lang="et-EE" sz="2000" b="0" dirty="0" smtClean="0">
                <a:latin typeface="Arial" panose="020B0604020202020204" pitchFamily="34" charset="0"/>
                <a:cs typeface="Arial" panose="020B0604020202020204" pitchFamily="34" charset="0"/>
              </a:rPr>
              <a:t>TÜR, TLÜAR, RR, ELNET, KIRMUS ja </a:t>
            </a:r>
            <a:r>
              <a:rPr lang="et-EE" sz="2000" b="0" dirty="0" smtClean="0">
                <a:latin typeface="Arial" panose="020B0604020202020204" pitchFamily="34" charset="0"/>
                <a:cs typeface="Arial" panose="020B0604020202020204" pitchFamily="34" charset="0"/>
              </a:rPr>
              <a:t>RA</a:t>
            </a:r>
            <a:endParaRPr lang="et-EE" sz="2000" b="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t-EE" sz="2000" dirty="0" smtClean="0">
                <a:latin typeface="Arial" panose="020B0604020202020204" pitchFamily="34" charset="0"/>
                <a:cs typeface="Arial" panose="020B0604020202020204" pitchFamily="34" charset="0"/>
              </a:rPr>
              <a:t>Eesmärk</a:t>
            </a:r>
            <a:r>
              <a:rPr lang="et-EE" sz="2000" b="0" dirty="0" smtClean="0">
                <a:latin typeface="Arial" panose="020B0604020202020204" pitchFamily="34" charset="0"/>
                <a:cs typeface="Arial" panose="020B0604020202020204" pitchFamily="34" charset="0"/>
              </a:rPr>
              <a:t>: E-varamu </a:t>
            </a:r>
            <a:r>
              <a:rPr lang="et-EE" sz="2000" b="0" dirty="0">
                <a:latin typeface="Arial" panose="020B0604020202020204" pitchFamily="34" charset="0"/>
                <a:cs typeface="Arial" panose="020B0604020202020204" pitchFamily="34" charset="0"/>
              </a:rPr>
              <a:t>II etapi fookuses on Eesti </a:t>
            </a:r>
            <a:r>
              <a:rPr lang="et-EE" sz="2000" b="0" dirty="0" smtClean="0">
                <a:latin typeface="Arial" panose="020B0604020202020204" pitchFamily="34" charset="0"/>
                <a:cs typeface="Arial" panose="020B0604020202020204" pitchFamily="34" charset="0"/>
              </a:rPr>
              <a:t>kultuuripärandi, kõrgharidusele </a:t>
            </a:r>
            <a:r>
              <a:rPr lang="et-EE" sz="2000" b="0" dirty="0">
                <a:latin typeface="Arial" panose="020B0604020202020204" pitchFamily="34" charset="0"/>
                <a:cs typeface="Arial" panose="020B0604020202020204" pitchFamily="34" charset="0"/>
              </a:rPr>
              <a:t>ja teadusele huvipakkuva allikmaterjali digiteerimine, pikaajaline säilitamine ja võimalikult suurtes mahtudes kättesaadavaks tegemine, teadusandmete kasutamisvõimaluste mitmekesistamine ja lisamine, E-varamu portaali funktsionaalsuse avardamine, teksti- ja andmekaeveteenuse väljaarendamine, teadusprojektide veebi arhiveerimine, metaandmete ühtlustamine, ontoloogiate lisamine, aga samuti teadusandmete endi pikaajaline säilimine taristu komponentide väljaarendamise </a:t>
            </a:r>
            <a:r>
              <a:rPr lang="et-EE" sz="2000" b="0" dirty="0" smtClean="0">
                <a:latin typeface="Arial" panose="020B0604020202020204" pitchFamily="34" charset="0"/>
                <a:cs typeface="Arial" panose="020B0604020202020204" pitchFamily="34" charset="0"/>
              </a:rPr>
              <a:t>kaudu</a:t>
            </a:r>
            <a:endParaRPr lang="et-EE" sz="2000" b="0" dirty="0" smtClean="0">
              <a:latin typeface="Arial" panose="020B0604020202020204" pitchFamily="34" charset="0"/>
              <a:cs typeface="Arial" panose="020B0604020202020204" pitchFamily="34" charset="0"/>
            </a:endParaRPr>
          </a:p>
          <a:p>
            <a:endParaRPr lang="et-EE" sz="2000" b="0" dirty="0" smtClean="0">
              <a:latin typeface="Arial" panose="020B0604020202020204" pitchFamily="34" charset="0"/>
              <a:cs typeface="Arial" panose="020B0604020202020204" pitchFamily="34" charset="0"/>
            </a:endParaRPr>
          </a:p>
          <a:p>
            <a:endParaRPr lang="et-EE" sz="2000" b="0" dirty="0">
              <a:latin typeface="Arial" panose="020B0604020202020204" pitchFamily="34" charset="0"/>
              <a:cs typeface="Arial" panose="020B0604020202020204" pitchFamily="34" charset="0"/>
            </a:endParaRPr>
          </a:p>
        </p:txBody>
      </p:sp>
      <p:sp>
        <p:nvSpPr>
          <p:cNvPr id="3" name="Text Placeholder 2"/>
          <p:cNvSpPr>
            <a:spLocks noGrp="1"/>
          </p:cNvSpPr>
          <p:nvPr>
            <p:ph type="body" sz="quarter" idx="11"/>
          </p:nvPr>
        </p:nvSpPr>
        <p:spPr>
          <a:xfrm>
            <a:off x="2833352" y="1082250"/>
            <a:ext cx="5782614" cy="500062"/>
          </a:xfrm>
        </p:spPr>
        <p:txBody>
          <a:bodyPr>
            <a:noAutofit/>
          </a:bodyPr>
          <a:lstStyle/>
          <a:p>
            <a:r>
              <a:rPr lang="et-EE" sz="3600" dirty="0" smtClean="0"/>
              <a:t>E-varamu II etapp</a:t>
            </a:r>
            <a:endParaRPr lang="et-EE" sz="3600" dirty="0"/>
          </a:p>
        </p:txBody>
      </p:sp>
    </p:spTree>
    <p:extLst>
      <p:ext uri="{BB962C8B-B14F-4D97-AF65-F5344CB8AC3E}">
        <p14:creationId xmlns:p14="http://schemas.microsoft.com/office/powerpoint/2010/main" val="6683512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31819" y="1275008"/>
            <a:ext cx="11668259" cy="5254579"/>
          </a:xfrm>
        </p:spPr>
        <p:txBody>
          <a:bodyPr>
            <a:noAutofit/>
          </a:bodyPr>
          <a:lstStyle/>
          <a:p>
            <a:pPr algn="l">
              <a:lnSpc>
                <a:spcPct val="100000"/>
              </a:lnSpc>
            </a:pPr>
            <a:r>
              <a:rPr lang="et-EE" sz="1900" b="0" kern="1300" dirty="0" smtClean="0">
                <a:latin typeface="Arial" panose="020B0604020202020204" pitchFamily="34" charset="0"/>
                <a:cs typeface="Arial" panose="020B0604020202020204" pitchFamily="34" charset="0"/>
              </a:rPr>
              <a:t>1. </a:t>
            </a:r>
            <a:r>
              <a:rPr lang="et-EE" sz="1900" u="sng" kern="1300" dirty="0" smtClean="0">
                <a:latin typeface="Arial" panose="020B0604020202020204" pitchFamily="34" charset="0"/>
                <a:cs typeface="Arial" panose="020B0604020202020204" pitchFamily="34" charset="0"/>
              </a:rPr>
              <a:t>Täiendada paberteavikute digiteerimisvõimekust </a:t>
            </a:r>
            <a:r>
              <a:rPr lang="et-EE" sz="1900" b="0" kern="1300" dirty="0" smtClean="0">
                <a:latin typeface="Arial" panose="020B0604020202020204" pitchFamily="34" charset="0"/>
                <a:cs typeface="Arial" panose="020B0604020202020204" pitchFamily="34" charset="0"/>
              </a:rPr>
              <a:t>(massdigiteerimisseade A6-A3 formaadis teavikutele, täiendav järeltöötluse tööjaam, lisaandmehoidlad).</a:t>
            </a:r>
            <a:br>
              <a:rPr lang="et-EE" sz="1900" b="0" kern="1300" dirty="0" smtClean="0">
                <a:latin typeface="Arial" panose="020B0604020202020204" pitchFamily="34" charset="0"/>
                <a:cs typeface="Arial" panose="020B0604020202020204" pitchFamily="34" charset="0"/>
              </a:rPr>
            </a:br>
            <a:r>
              <a:rPr lang="et-EE" sz="1900" b="0" kern="1300" dirty="0" smtClean="0">
                <a:latin typeface="Arial" panose="020B0604020202020204" pitchFamily="34" charset="0"/>
                <a:cs typeface="Arial" panose="020B0604020202020204" pitchFamily="34" charset="0"/>
              </a:rPr>
              <a:t>2. Arendada välja digiteeritud </a:t>
            </a:r>
            <a:r>
              <a:rPr lang="et-EE" sz="1900" u="sng" kern="1300" dirty="0" smtClean="0">
                <a:latin typeface="Arial" panose="020B0604020202020204" pitchFamily="34" charset="0"/>
                <a:cs typeface="Arial" panose="020B0604020202020204" pitchFamily="34" charset="0"/>
              </a:rPr>
              <a:t>audiovisuaalsete failide </a:t>
            </a:r>
            <a:r>
              <a:rPr lang="et-EE" sz="1900" u="sng" kern="1300" dirty="0" smtClean="0">
                <a:latin typeface="Arial" panose="020B0604020202020204" pitchFamily="34" charset="0"/>
                <a:cs typeface="Arial" panose="020B0604020202020204" pitchFamily="34" charset="0"/>
              </a:rPr>
              <a:t>e-teenus</a:t>
            </a:r>
            <a:r>
              <a:rPr lang="et-EE" sz="1900" kern="1300" dirty="0">
                <a:latin typeface="Arial" panose="020B0604020202020204" pitchFamily="34" charset="0"/>
                <a:cs typeface="Arial" panose="020B0604020202020204" pitchFamily="34" charset="0"/>
              </a:rPr>
              <a:t> </a:t>
            </a:r>
            <a:r>
              <a:rPr lang="et-EE" sz="1900" b="0" kern="1300" dirty="0" smtClean="0">
                <a:latin typeface="Arial" panose="020B0604020202020204" pitchFamily="34" charset="0"/>
                <a:cs typeface="Arial" panose="020B0604020202020204" pitchFamily="34" charset="0"/>
              </a:rPr>
              <a:t>ning</a:t>
            </a:r>
            <a:r>
              <a:rPr lang="et-EE" sz="1900" b="0" kern="1300" dirty="0">
                <a:latin typeface="Arial" panose="020B0604020202020204" pitchFamily="34" charset="0"/>
                <a:cs typeface="Arial" panose="020B0604020202020204" pitchFamily="34" charset="0"/>
              </a:rPr>
              <a:t> </a:t>
            </a:r>
            <a:r>
              <a:rPr lang="et-EE" sz="1900" b="0" kern="1300" dirty="0">
                <a:latin typeface="Arial" panose="020B0604020202020204" pitchFamily="34" charset="0"/>
                <a:cs typeface="Arial" panose="020B0604020202020204" pitchFamily="34" charset="0"/>
              </a:rPr>
              <a:t>k</a:t>
            </a:r>
            <a:r>
              <a:rPr lang="et-EE" sz="1900" b="0" kern="1300" dirty="0" smtClean="0">
                <a:latin typeface="Arial" panose="020B0604020202020204" pitchFamily="34" charset="0"/>
                <a:cs typeface="Arial" panose="020B0604020202020204" pitchFamily="34" charset="0"/>
              </a:rPr>
              <a:t>oostöös </a:t>
            </a:r>
            <a:r>
              <a:rPr lang="et-EE" sz="1900" b="0" kern="1300" dirty="0" smtClean="0">
                <a:latin typeface="Arial" panose="020B0604020202020204" pitchFamily="34" charset="0"/>
                <a:cs typeface="Arial" panose="020B0604020202020204" pitchFamily="34" charset="0"/>
              </a:rPr>
              <a:t>Eesti Keeleresursside Keskusega arendada välja </a:t>
            </a:r>
            <a:r>
              <a:rPr lang="et-EE" sz="1900" u="sng" kern="1300" dirty="0" smtClean="0">
                <a:latin typeface="Arial" panose="020B0604020202020204" pitchFamily="34" charset="0"/>
                <a:cs typeface="Arial" panose="020B0604020202020204" pitchFamily="34" charset="0"/>
              </a:rPr>
              <a:t>helifailide otsingusüsteem</a:t>
            </a:r>
            <a:r>
              <a:rPr lang="et-EE" sz="1900" b="0" kern="1300" dirty="0" smtClean="0">
                <a:latin typeface="Arial" panose="020B0604020202020204" pitchFamily="34" charset="0"/>
                <a:cs typeface="Arial" panose="020B0604020202020204" pitchFamily="34" charset="0"/>
              </a:rPr>
              <a:t>, milles on võimalik ühendada heli- ja tekstiressurss. </a:t>
            </a:r>
            <a:br>
              <a:rPr lang="et-EE" sz="1900" b="0" kern="1300" dirty="0" smtClean="0">
                <a:latin typeface="Arial" panose="020B0604020202020204" pitchFamily="34" charset="0"/>
                <a:cs typeface="Arial" panose="020B0604020202020204" pitchFamily="34" charset="0"/>
              </a:rPr>
            </a:br>
            <a:r>
              <a:rPr lang="et-EE" sz="1900" b="0" kern="1300" dirty="0" smtClean="0">
                <a:latin typeface="Arial" panose="020B0604020202020204" pitchFamily="34" charset="0"/>
                <a:cs typeface="Arial" panose="020B0604020202020204" pitchFamily="34" charset="0"/>
              </a:rPr>
              <a:t>4. Arendada välja </a:t>
            </a:r>
            <a:r>
              <a:rPr lang="et-EE" sz="1900" u="sng" kern="1300" dirty="0" smtClean="0">
                <a:latin typeface="Arial" panose="020B0604020202020204" pitchFamily="34" charset="0"/>
                <a:cs typeface="Arial" panose="020B0604020202020204" pitchFamily="34" charset="0"/>
              </a:rPr>
              <a:t>neutraliseerimiskeskuse teenused, </a:t>
            </a:r>
            <a:r>
              <a:rPr lang="et-EE" sz="1900" b="0" kern="1300" dirty="0" smtClean="0">
                <a:latin typeface="Arial" panose="020B0604020202020204" pitchFamily="34" charset="0"/>
                <a:cs typeface="Arial" panose="020B0604020202020204" pitchFamily="34" charset="0"/>
              </a:rPr>
              <a:t>neutraliseerimisseadme viimine suletud platvormilt avatud platvormile meetodi edasiarendamise eesmärgil, luua </a:t>
            </a:r>
            <a:r>
              <a:rPr lang="et-EE" sz="1900" u="sng" kern="1300" dirty="0" smtClean="0">
                <a:latin typeface="Arial" panose="020B0604020202020204" pitchFamily="34" charset="0"/>
                <a:cs typeface="Arial" panose="020B0604020202020204" pitchFamily="34" charset="0"/>
              </a:rPr>
              <a:t>protsessihaldusprogramm</a:t>
            </a:r>
            <a:r>
              <a:rPr lang="et-EE" sz="1900" kern="1300" dirty="0" smtClean="0">
                <a:latin typeface="Arial" panose="020B0604020202020204" pitchFamily="34" charset="0"/>
                <a:cs typeface="Arial" panose="020B0604020202020204" pitchFamily="34" charset="0"/>
              </a:rPr>
              <a:t> </a:t>
            </a:r>
            <a:r>
              <a:rPr lang="et-EE" sz="1900" b="0" kern="1300" dirty="0" smtClean="0">
                <a:latin typeface="Arial" panose="020B0604020202020204" pitchFamily="34" charset="0"/>
                <a:cs typeface="Arial" panose="020B0604020202020204" pitchFamily="34" charset="0"/>
              </a:rPr>
              <a:t>ja neutraliseeritud teavikute </a:t>
            </a:r>
            <a:r>
              <a:rPr lang="et-EE" sz="1900" u="sng" kern="1300" dirty="0" smtClean="0">
                <a:latin typeface="Arial" panose="020B0604020202020204" pitchFamily="34" charset="0"/>
                <a:cs typeface="Arial" panose="020B0604020202020204" pitchFamily="34" charset="0"/>
              </a:rPr>
              <a:t>andmebaas</a:t>
            </a:r>
            <a:r>
              <a:rPr lang="et-EE" sz="1900" kern="1300" dirty="0" smtClean="0">
                <a:latin typeface="Arial" panose="020B0604020202020204" pitchFamily="34" charset="0"/>
                <a:cs typeface="Arial" panose="020B0604020202020204" pitchFamily="34" charset="0"/>
              </a:rPr>
              <a:t>.</a:t>
            </a:r>
            <a:r>
              <a:rPr lang="et-EE" sz="1900" b="0" kern="1300" dirty="0" smtClean="0">
                <a:latin typeface="Arial" panose="020B0604020202020204" pitchFamily="34" charset="0"/>
                <a:cs typeface="Arial" panose="020B0604020202020204" pitchFamily="34" charset="0"/>
              </a:rPr>
              <a:t/>
            </a:r>
            <a:br>
              <a:rPr lang="et-EE" sz="1900" b="0" kern="1300" dirty="0" smtClean="0">
                <a:latin typeface="Arial" panose="020B0604020202020204" pitchFamily="34" charset="0"/>
                <a:cs typeface="Arial" panose="020B0604020202020204" pitchFamily="34" charset="0"/>
              </a:rPr>
            </a:br>
            <a:r>
              <a:rPr lang="et-EE" sz="1900" b="0" kern="1300" dirty="0" smtClean="0">
                <a:latin typeface="Arial" panose="020B0604020202020204" pitchFamily="34" charset="0"/>
                <a:cs typeface="Arial" panose="020B0604020202020204" pitchFamily="34" charset="0"/>
              </a:rPr>
              <a:t>5. </a:t>
            </a:r>
            <a:r>
              <a:rPr lang="et-EE" sz="1900" u="sng" kern="1300" dirty="0" smtClean="0">
                <a:latin typeface="Arial" panose="020B0604020202020204" pitchFamily="34" charset="0"/>
                <a:cs typeface="Arial" panose="020B0604020202020204" pitchFamily="34" charset="0"/>
              </a:rPr>
              <a:t>Avatud labor teadlastele</a:t>
            </a:r>
            <a:r>
              <a:rPr lang="et-EE" sz="1900" kern="1300" dirty="0" smtClean="0">
                <a:latin typeface="Arial" panose="020B0604020202020204" pitchFamily="34" charset="0"/>
                <a:cs typeface="Arial" panose="020B0604020202020204" pitchFamily="34" charset="0"/>
              </a:rPr>
              <a:t>, </a:t>
            </a:r>
            <a:r>
              <a:rPr lang="et-EE" sz="1900" b="0" kern="1300" dirty="0" smtClean="0">
                <a:latin typeface="Arial" panose="020B0604020202020204" pitchFamily="34" charset="0"/>
                <a:cs typeface="Arial" panose="020B0604020202020204" pitchFamily="34" charset="0"/>
              </a:rPr>
              <a:t>mis võimaldab teavikuid uurida spektraalmeetoditega objekti kahjustamata, see võimaldab uurida objekti peidetud mitteverbaalset sisu. Saadud andmed tehakse kättesaadavaks.</a:t>
            </a:r>
            <a:br>
              <a:rPr lang="et-EE" sz="1900" b="0" kern="1300" dirty="0" smtClean="0">
                <a:latin typeface="Arial" panose="020B0604020202020204" pitchFamily="34" charset="0"/>
                <a:cs typeface="Arial" panose="020B0604020202020204" pitchFamily="34" charset="0"/>
              </a:rPr>
            </a:br>
            <a:r>
              <a:rPr lang="et-EE" sz="1900" b="0" kern="1300" dirty="0" smtClean="0">
                <a:latin typeface="Arial" panose="020B0604020202020204" pitchFamily="34" charset="0"/>
                <a:cs typeface="Arial" panose="020B0604020202020204" pitchFamily="34" charset="0"/>
              </a:rPr>
              <a:t>6. </a:t>
            </a:r>
            <a:r>
              <a:rPr lang="et-EE" sz="1900" u="sng" kern="1300" dirty="0" smtClean="0">
                <a:latin typeface="Arial" panose="020B0604020202020204" pitchFamily="34" charset="0"/>
                <a:cs typeface="Arial" panose="020B0604020202020204" pitchFamily="34" charset="0"/>
              </a:rPr>
              <a:t>E-varamu portaali </a:t>
            </a:r>
            <a:r>
              <a:rPr lang="et-EE" sz="1900" b="0" kern="1300" dirty="0" smtClean="0">
                <a:latin typeface="Arial" panose="020B0604020202020204" pitchFamily="34" charset="0"/>
                <a:cs typeface="Arial" panose="020B0604020202020204" pitchFamily="34" charset="0"/>
              </a:rPr>
              <a:t>lisafunktsionaaluste väljaarendamine – täiendada </a:t>
            </a:r>
            <a:r>
              <a:rPr lang="et-EE" sz="1900" b="0" u="sng" kern="1300" dirty="0" smtClean="0">
                <a:latin typeface="Arial" panose="020B0604020202020204" pitchFamily="34" charset="0"/>
                <a:cs typeface="Arial" panose="020B0604020202020204" pitchFamily="34" charset="0"/>
              </a:rPr>
              <a:t>otsimootorit</a:t>
            </a:r>
            <a:r>
              <a:rPr lang="et-EE" sz="1900" b="0" kern="1300" dirty="0" smtClean="0">
                <a:latin typeface="Arial" panose="020B0604020202020204" pitchFamily="34" charset="0"/>
                <a:cs typeface="Arial" panose="020B0604020202020204" pitchFamily="34" charset="0"/>
              </a:rPr>
              <a:t>, mis võimaldaks luua semantilisi seoseid, soovitada sarnaseid objekte, parandada </a:t>
            </a:r>
            <a:r>
              <a:rPr lang="et-EE" sz="1900" u="sng" kern="1300" dirty="0" smtClean="0">
                <a:latin typeface="Arial" panose="020B0604020202020204" pitchFamily="34" charset="0"/>
                <a:cs typeface="Arial" panose="020B0604020202020204" pitchFamily="34" charset="0"/>
              </a:rPr>
              <a:t>indekseerimisfunktsionaalsust</a:t>
            </a:r>
            <a:r>
              <a:rPr lang="et-EE" sz="1900" b="0" u="sng" kern="1300" dirty="0" smtClean="0">
                <a:latin typeface="Arial" panose="020B0604020202020204" pitchFamily="34" charset="0"/>
                <a:cs typeface="Arial" panose="020B0604020202020204" pitchFamily="34" charset="0"/>
              </a:rPr>
              <a:t> </a:t>
            </a:r>
            <a:r>
              <a:rPr lang="et-EE" sz="1900" b="0" kern="1300" dirty="0" smtClean="0">
                <a:latin typeface="Arial" panose="020B0604020202020204" pitchFamily="34" charset="0"/>
                <a:cs typeface="Arial" panose="020B0604020202020204" pitchFamily="34" charset="0"/>
              </a:rPr>
              <a:t>teadusandmebaaside liidestamiseks.</a:t>
            </a:r>
            <a:br>
              <a:rPr lang="et-EE" sz="1900" b="0" kern="1300" dirty="0" smtClean="0">
                <a:latin typeface="Arial" panose="020B0604020202020204" pitchFamily="34" charset="0"/>
                <a:cs typeface="Arial" panose="020B0604020202020204" pitchFamily="34" charset="0"/>
              </a:rPr>
            </a:br>
            <a:r>
              <a:rPr lang="et-EE" sz="1900" b="0" kern="1300" dirty="0" smtClean="0">
                <a:latin typeface="Arial" panose="020B0604020202020204" pitchFamily="34" charset="0"/>
                <a:cs typeface="Arial" panose="020B0604020202020204" pitchFamily="34" charset="0"/>
              </a:rPr>
              <a:t>7. </a:t>
            </a:r>
            <a:r>
              <a:rPr lang="et-EE" sz="1900" u="sng" kern="1300" dirty="0" smtClean="0">
                <a:latin typeface="Arial" panose="020B0604020202020204" pitchFamily="34" charset="0"/>
                <a:cs typeface="Arial" panose="020B0604020202020204" pitchFamily="34" charset="0"/>
              </a:rPr>
              <a:t>Teksti- ja andmekaeve </a:t>
            </a:r>
            <a:r>
              <a:rPr lang="et-EE" sz="1900" b="0" kern="1300" dirty="0" smtClean="0">
                <a:latin typeface="Arial" panose="020B0604020202020204" pitchFamily="34" charset="0"/>
                <a:cs typeface="Arial" panose="020B0604020202020204" pitchFamily="34" charset="0"/>
              </a:rPr>
              <a:t>teenused teadusandmete ja avalike andmete leidmiseks ja indekseerimiseks.</a:t>
            </a:r>
            <a:br>
              <a:rPr lang="et-EE" sz="1900" b="0" kern="1300" dirty="0" smtClean="0">
                <a:latin typeface="Arial" panose="020B0604020202020204" pitchFamily="34" charset="0"/>
                <a:cs typeface="Arial" panose="020B0604020202020204" pitchFamily="34" charset="0"/>
              </a:rPr>
            </a:br>
            <a:r>
              <a:rPr lang="et-EE" sz="1900" b="0" kern="1300" dirty="0" smtClean="0">
                <a:latin typeface="Arial" panose="020B0604020202020204" pitchFamily="34" charset="0"/>
                <a:cs typeface="Arial" panose="020B0604020202020204" pitchFamily="34" charset="0"/>
              </a:rPr>
              <a:t>8. Viia sisse kultuuri- ja teaduspärandi </a:t>
            </a:r>
            <a:r>
              <a:rPr lang="et-EE" sz="1900" u="sng" kern="1300" dirty="0" smtClean="0">
                <a:latin typeface="Arial" panose="020B0604020202020204" pitchFamily="34" charset="0"/>
                <a:cs typeface="Arial" panose="020B0604020202020204" pitchFamily="34" charset="0"/>
              </a:rPr>
              <a:t>pikaajaline säilitussüsteem </a:t>
            </a:r>
            <a:r>
              <a:rPr lang="et-EE" sz="1900" b="0" kern="1300" dirty="0" smtClean="0">
                <a:latin typeface="Arial" panose="020B0604020202020204" pitchFamily="34" charset="0"/>
                <a:cs typeface="Arial" panose="020B0604020202020204" pitchFamily="34" charset="0"/>
              </a:rPr>
              <a:t>Rahvusarhiivis, et tagada digiteeritud failide pikaajaline säilitamine ning geograafiline hajutatus. </a:t>
            </a:r>
            <a:br>
              <a:rPr lang="et-EE" sz="1900" b="0" kern="1300" dirty="0" smtClean="0">
                <a:latin typeface="Arial" panose="020B0604020202020204" pitchFamily="34" charset="0"/>
                <a:cs typeface="Arial" panose="020B0604020202020204" pitchFamily="34" charset="0"/>
              </a:rPr>
            </a:br>
            <a:r>
              <a:rPr lang="et-EE" sz="1900" b="0" kern="1300" dirty="0" smtClean="0">
                <a:latin typeface="Arial" panose="020B0604020202020204" pitchFamily="34" charset="0"/>
                <a:cs typeface="Arial" panose="020B0604020202020204" pitchFamily="34" charset="0"/>
              </a:rPr>
              <a:t>9. Säilitada </a:t>
            </a:r>
            <a:r>
              <a:rPr lang="et-EE" sz="1900" u="sng" kern="1300" dirty="0" smtClean="0">
                <a:latin typeface="Arial" panose="020B0604020202020204" pitchFamily="34" charset="0"/>
                <a:cs typeface="Arial" panose="020B0604020202020204" pitchFamily="34" charset="0"/>
              </a:rPr>
              <a:t>teadusprojektide veebilehed </a:t>
            </a:r>
            <a:r>
              <a:rPr lang="et-EE" sz="1900" b="0" kern="1300" dirty="0" smtClean="0">
                <a:latin typeface="Arial" panose="020B0604020202020204" pitchFamily="34" charset="0"/>
                <a:cs typeface="Arial" panose="020B0604020202020204" pitchFamily="34" charset="0"/>
              </a:rPr>
              <a:t>Rahvusraamatukogus. </a:t>
            </a:r>
            <a:br>
              <a:rPr lang="et-EE" sz="1900" b="0" kern="1300" dirty="0" smtClean="0">
                <a:latin typeface="Arial" panose="020B0604020202020204" pitchFamily="34" charset="0"/>
                <a:cs typeface="Arial" panose="020B0604020202020204" pitchFamily="34" charset="0"/>
              </a:rPr>
            </a:br>
            <a:r>
              <a:rPr lang="et-EE" sz="1900" b="0" kern="1300" dirty="0" smtClean="0">
                <a:latin typeface="Arial" panose="020B0604020202020204" pitchFamily="34" charset="0"/>
                <a:cs typeface="Arial" panose="020B0604020202020204" pitchFamily="34" charset="0"/>
              </a:rPr>
              <a:t>10. Kõik jõuab kokku </a:t>
            </a:r>
            <a:r>
              <a:rPr lang="et-EE" sz="1900" u="sng" kern="1300" dirty="0" smtClean="0">
                <a:latin typeface="Arial" panose="020B0604020202020204" pitchFamily="34" charset="0"/>
                <a:cs typeface="Arial" panose="020B0604020202020204" pitchFamily="34" charset="0"/>
              </a:rPr>
              <a:t>E-varamu platvormil.</a:t>
            </a:r>
            <a:endParaRPr lang="et-EE" sz="1900" u="sng" kern="1300" dirty="0">
              <a:latin typeface="Arial" panose="020B0604020202020204" pitchFamily="34" charset="0"/>
              <a:cs typeface="Arial" panose="020B0604020202020204" pitchFamily="34" charset="0"/>
            </a:endParaRPr>
          </a:p>
        </p:txBody>
      </p:sp>
      <p:sp>
        <p:nvSpPr>
          <p:cNvPr id="3" name="Text Placeholder 2"/>
          <p:cNvSpPr>
            <a:spLocks noGrp="1"/>
          </p:cNvSpPr>
          <p:nvPr>
            <p:ph type="body" sz="quarter" idx="10"/>
          </p:nvPr>
        </p:nvSpPr>
        <p:spPr>
          <a:xfrm>
            <a:off x="508638" y="714954"/>
            <a:ext cx="10515600" cy="973980"/>
          </a:xfrm>
        </p:spPr>
        <p:txBody>
          <a:bodyPr/>
          <a:lstStyle/>
          <a:p>
            <a:pPr algn="l"/>
            <a:r>
              <a:rPr lang="et-EE" sz="2800" dirty="0" smtClean="0"/>
              <a:t>Plaanis E-varamu II </a:t>
            </a:r>
            <a:r>
              <a:rPr lang="et-EE" sz="2800" dirty="0" smtClean="0"/>
              <a:t>raames:</a:t>
            </a:r>
            <a:endParaRPr lang="et-EE" sz="2800" dirty="0"/>
          </a:p>
        </p:txBody>
      </p:sp>
    </p:spTree>
    <p:extLst>
      <p:ext uri="{BB962C8B-B14F-4D97-AF65-F5344CB8AC3E}">
        <p14:creationId xmlns:p14="http://schemas.microsoft.com/office/powerpoint/2010/main" val="38630988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a:bodyPr>
          <a:lstStyle/>
          <a:p>
            <a:r>
              <a:rPr lang="et-EE" sz="2000" dirty="0" smtClean="0"/>
              <a:t>Liisi Lembinen</a:t>
            </a:r>
          </a:p>
          <a:p>
            <a:r>
              <a:rPr lang="et-EE" sz="2000" dirty="0" smtClean="0"/>
              <a:t>TÜ raamatukogu</a:t>
            </a:r>
            <a:endParaRPr lang="et-EE" sz="2000" dirty="0"/>
          </a:p>
          <a:p>
            <a:r>
              <a:rPr lang="et-EE" sz="2000" dirty="0"/>
              <a:t>l</a:t>
            </a:r>
            <a:r>
              <a:rPr lang="et-EE" sz="2000" dirty="0" smtClean="0"/>
              <a:t>iisi.lembinen@ut.ee </a:t>
            </a:r>
          </a:p>
        </p:txBody>
      </p:sp>
      <p:sp>
        <p:nvSpPr>
          <p:cNvPr id="3" name="Text Placeholder 2"/>
          <p:cNvSpPr>
            <a:spLocks noGrp="1"/>
          </p:cNvSpPr>
          <p:nvPr>
            <p:ph type="body" sz="quarter" idx="11"/>
          </p:nvPr>
        </p:nvSpPr>
        <p:spPr/>
        <p:txBody>
          <a:bodyPr/>
          <a:lstStyle/>
          <a:p>
            <a:r>
              <a:rPr lang="et-EE" dirty="0" smtClean="0"/>
              <a:t>Tänan tähelepanu eest!</a:t>
            </a:r>
            <a:endParaRPr lang="et-EE" dirty="0"/>
          </a:p>
        </p:txBody>
      </p:sp>
    </p:spTree>
    <p:extLst>
      <p:ext uri="{BB962C8B-B14F-4D97-AF65-F5344CB8AC3E}">
        <p14:creationId xmlns:p14="http://schemas.microsoft.com/office/powerpoint/2010/main" val="219971282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Mix">
  <a:themeElements>
    <a:clrScheme name="Custom 1">
      <a:dk1>
        <a:srgbClr val="2B2B2B"/>
      </a:dk1>
      <a:lt1>
        <a:srgbClr val="FFFFFF"/>
      </a:lt1>
      <a:dk2>
        <a:srgbClr val="505050"/>
      </a:dk2>
      <a:lt2>
        <a:srgbClr val="F2F2F2"/>
      </a:lt2>
      <a:accent1>
        <a:srgbClr val="0061AA"/>
      </a:accent1>
      <a:accent2>
        <a:srgbClr val="8B0304"/>
      </a:accent2>
      <a:accent3>
        <a:srgbClr val="F04E23"/>
      </a:accent3>
      <a:accent4>
        <a:srgbClr val="004282"/>
      </a:accent4>
      <a:accent5>
        <a:srgbClr val="009AC6"/>
      </a:accent5>
      <a:accent6>
        <a:srgbClr val="FFB900"/>
      </a:accent6>
      <a:hlink>
        <a:srgbClr val="0078D7"/>
      </a:hlink>
      <a:folHlink>
        <a:srgbClr val="4DB0FF"/>
      </a:folHlink>
    </a:clrScheme>
    <a:fontScheme name="Office Mix">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t">
        <a:normAutofit/>
      </a:bodyPr>
      <a:lstStyle>
        <a:defPPr>
          <a:defRPr baseline="0" dirty="0" smtClean="0">
            <a:solidFill>
              <a:srgbClr val="0061AA"/>
            </a:solidFill>
          </a:defRPr>
        </a:defPPr>
      </a:lstStyle>
    </a:txDef>
  </a:objectDefaults>
  <a:extraClrSchemeLst/>
  <a:extLst>
    <a:ext uri="{05A4C25C-085E-4340-85A3-A5531E510DB2}">
      <thm15:themeFamily xmlns="" xmlns:thm15="http://schemas.microsoft.com/office/thememl/2012/main" name="OfficeMixStart_Update_6.5.15" id="{60899B57-461E-436C-89B9-AD8BFE676B7F}" vid="{4C140D03-C9A6-4F01-A333-D0890A71F5F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Create an Office Mix</Template>
  <TotalTime>954</TotalTime>
  <Words>236</Words>
  <Application>Microsoft Office PowerPoint</Application>
  <PresentationFormat>Custom</PresentationFormat>
  <Paragraphs>20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Mix</vt:lpstr>
      <vt:lpstr>PowerPoint Presentation</vt:lpstr>
      <vt:lpstr>PowerPoint Presentation</vt:lpstr>
      <vt:lpstr>PowerPoint Presentation</vt:lpstr>
      <vt:lpstr>PowerPoint Presentation</vt:lpstr>
      <vt:lpstr>1. Täiendada paberteavikute digiteerimisvõimekust (massdigiteerimisseade A6-A3 formaadis teavikutele, täiendav järeltöötluse tööjaam, lisaandmehoidlad). 2. Arendada välja digiteeritud audiovisuaalsete failide e-teenus ning koostöös Eesti Keeleresursside Keskusega arendada välja helifailide otsingusüsteem, milles on võimalik ühendada heli- ja tekstiressurss.  4. Arendada välja neutraliseerimiskeskuse teenused, neutraliseerimisseadme viimine suletud platvormilt avatud platvormile meetodi edasiarendamise eesmärgil, luua protsessihaldusprogramm ja neutraliseeritud teavikute andmebaas. 5. Avatud labor teadlastele, mis võimaldab teavikuid uurida spektraalmeetoditega objekti kahjustamata, see võimaldab uurida objekti peidetud mitteverbaalset sisu. Saadud andmed tehakse kättesaadavaks. 6. E-varamu portaali lisafunktsionaaluste väljaarendamine – täiendada otsimootorit, mis võimaldaks luua semantilisi seoseid, soovitada sarnaseid objekte, parandada indekseerimisfunktsionaalsust teadusandmebaaside liidestamiseks. 7. Teksti- ja andmekaeve teenused teadusandmete ja avalike andmete leidmiseks ja indekseerimiseks. 8. Viia sisse kultuuri- ja teaduspärandi pikaajaline säilitussüsteem Rahvusarhiivis, et tagada digiteeritud failide pikaajaline säilitamine ning geograafiline hajutatus.  9. Säilitada teadusprojektide veebilehed Rahvusraamatukogus.  10. Kõik jõuab kokku E-varamu platvormil.</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Make Interactive Videos with PowerPoint and Office Mix</dc:title>
  <dc:creator>Johan</dc:creator>
  <cp:lastModifiedBy>Liisi Lembinen</cp:lastModifiedBy>
  <cp:revision>74</cp:revision>
  <dcterms:created xsi:type="dcterms:W3CDTF">2016-01-07T07:52:03Z</dcterms:created>
  <dcterms:modified xsi:type="dcterms:W3CDTF">2016-03-15T11:52:29Z</dcterms:modified>
</cp:coreProperties>
</file>