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8" r:id="rId4"/>
    <p:sldId id="260" r:id="rId5"/>
    <p:sldId id="265" r:id="rId6"/>
    <p:sldId id="267" r:id="rId7"/>
    <p:sldId id="266" r:id="rId8"/>
    <p:sldId id="269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58E9F3-B57F-4764-8070-C40C5575FBC1}" type="doc">
      <dgm:prSet loTypeId="urn:microsoft.com/office/officeart/2005/8/layout/target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t-EE"/>
        </a:p>
      </dgm:t>
    </dgm:pt>
    <dgm:pt modelId="{D7FBD20F-E06C-47D6-8550-CA2685240FCF}">
      <dgm:prSet custT="1"/>
      <dgm:spPr/>
      <dgm:t>
        <a:bodyPr/>
        <a:lstStyle/>
        <a:p>
          <a:pPr rtl="0"/>
          <a:r>
            <a:rPr lang="et-EE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2 750 + 750 (eks) = 3 500 </a:t>
          </a:r>
          <a:br>
            <a:rPr lang="et-EE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et-EE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                            inimest</a:t>
          </a:r>
          <a:endParaRPr lang="et-EE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AF8060-2901-4778-AE2E-9A6B2FF9381E}" type="parTrans" cxnId="{370DEA36-3923-437D-823F-57DC46952E15}">
      <dgm:prSet/>
      <dgm:spPr/>
      <dgm:t>
        <a:bodyPr/>
        <a:lstStyle/>
        <a:p>
          <a:endParaRPr lang="et-EE"/>
        </a:p>
      </dgm:t>
    </dgm:pt>
    <dgm:pt modelId="{CCA6DE41-8255-411E-BDDB-F0675C1015D3}" type="sibTrans" cxnId="{370DEA36-3923-437D-823F-57DC46952E15}">
      <dgm:prSet/>
      <dgm:spPr/>
      <dgm:t>
        <a:bodyPr/>
        <a:lstStyle/>
        <a:p>
          <a:endParaRPr lang="et-EE"/>
        </a:p>
      </dgm:t>
    </dgm:pt>
    <dgm:pt modelId="{92CD279C-F712-4B67-BC8C-59A4A8B0F64E}" type="pres">
      <dgm:prSet presAssocID="{3D58E9F3-B57F-4764-8070-C40C5575FBC1}" presName="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t-EE"/>
        </a:p>
      </dgm:t>
    </dgm:pt>
    <dgm:pt modelId="{43518784-A293-411E-891D-850DFA257758}" type="pres">
      <dgm:prSet presAssocID="{D7FBD20F-E06C-47D6-8550-CA2685240FCF}" presName="circle1" presStyleLbl="lnNode1" presStyleIdx="0" presStyleCnt="1" custLinFactNeighborX="-22701" custLinFactNeighborY="-3533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t-EE"/>
        </a:p>
      </dgm:t>
    </dgm:pt>
    <dgm:pt modelId="{02982536-CE43-48D8-8DE4-A3996363A254}" type="pres">
      <dgm:prSet presAssocID="{D7FBD20F-E06C-47D6-8550-CA2685240FCF}" presName="text1" presStyleLbl="revTx" presStyleIdx="0" presStyleCnt="1" custScaleX="300679" custLinFactNeighborX="27129" custLinFactNeighborY="-240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E3118F9E-4FC2-4894-B4C3-58B201474FAD}" type="pres">
      <dgm:prSet presAssocID="{D7FBD20F-E06C-47D6-8550-CA2685240FCF}" presName="line1" presStyleLbl="callout" presStyleIdx="0" presStyleCnt="2" custLinFactX="-100000" custLinFactY="-190878" custLinFactNeighborX="-180191" custLinFactNeighborY="-200000"/>
      <dgm:spPr/>
    </dgm:pt>
    <dgm:pt modelId="{7B0229D5-80DC-4445-B8E9-8FA92D6A5CB8}" type="pres">
      <dgm:prSet presAssocID="{D7FBD20F-E06C-47D6-8550-CA2685240FCF}" presName="d1" presStyleLbl="callout" presStyleIdx="1" presStyleCnt="2" custScaleX="66932" custScaleY="73354" custLinFactNeighborX="-49153" custLinFactNeighborY="-25029"/>
      <dgm:spPr/>
    </dgm:pt>
  </dgm:ptLst>
  <dgm:cxnLst>
    <dgm:cxn modelId="{370DEA36-3923-437D-823F-57DC46952E15}" srcId="{3D58E9F3-B57F-4764-8070-C40C5575FBC1}" destId="{D7FBD20F-E06C-47D6-8550-CA2685240FCF}" srcOrd="0" destOrd="0" parTransId="{A8AF8060-2901-4778-AE2E-9A6B2FF9381E}" sibTransId="{CCA6DE41-8255-411E-BDDB-F0675C1015D3}"/>
    <dgm:cxn modelId="{4976DAF9-5729-4556-8E08-666206D97924}" type="presOf" srcId="{D7FBD20F-E06C-47D6-8550-CA2685240FCF}" destId="{02982536-CE43-48D8-8DE4-A3996363A254}" srcOrd="0" destOrd="0" presId="urn:microsoft.com/office/officeart/2005/8/layout/target1"/>
    <dgm:cxn modelId="{E87FFB31-F040-4C23-BD8C-BA863A753F95}" type="presOf" srcId="{3D58E9F3-B57F-4764-8070-C40C5575FBC1}" destId="{92CD279C-F712-4B67-BC8C-59A4A8B0F64E}" srcOrd="0" destOrd="0" presId="urn:microsoft.com/office/officeart/2005/8/layout/target1"/>
    <dgm:cxn modelId="{0F2DF723-2164-457C-ADBC-EEEF94C2C770}" type="presParOf" srcId="{92CD279C-F712-4B67-BC8C-59A4A8B0F64E}" destId="{43518784-A293-411E-891D-850DFA257758}" srcOrd="0" destOrd="0" presId="urn:microsoft.com/office/officeart/2005/8/layout/target1"/>
    <dgm:cxn modelId="{2B250A04-73BC-45DC-99A1-AA0651B4675A}" type="presParOf" srcId="{92CD279C-F712-4B67-BC8C-59A4A8B0F64E}" destId="{02982536-CE43-48D8-8DE4-A3996363A254}" srcOrd="1" destOrd="0" presId="urn:microsoft.com/office/officeart/2005/8/layout/target1"/>
    <dgm:cxn modelId="{5C2AE03C-F288-4D59-9F6C-082F8744A3EE}" type="presParOf" srcId="{92CD279C-F712-4B67-BC8C-59A4A8B0F64E}" destId="{E3118F9E-4FC2-4894-B4C3-58B201474FAD}" srcOrd="2" destOrd="0" presId="urn:microsoft.com/office/officeart/2005/8/layout/target1"/>
    <dgm:cxn modelId="{231FF30B-6990-4B85-8EFE-55917C7CADD5}" type="presParOf" srcId="{92CD279C-F712-4B67-BC8C-59A4A8B0F64E}" destId="{7B0229D5-80DC-4445-B8E9-8FA92D6A5CB8}" srcOrd="3" destOrd="0" presId="urn:microsoft.com/office/officeart/2005/8/layout/targe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79A9D01-380B-4311-B9A6-1F25EA8FEDF0}" type="doc">
      <dgm:prSet loTypeId="urn:diagrams.loki3.com/TabbedArc+Icon" loCatId="officeonline" qsTypeId="urn:microsoft.com/office/officeart/2005/8/quickstyle/simple1" qsCatId="simple" csTypeId="urn:microsoft.com/office/officeart/2005/8/colors/accent1_2" csCatId="accent1" phldr="1"/>
      <dgm:spPr/>
    </dgm:pt>
    <dgm:pt modelId="{EBFE2A66-42E8-4F6F-9781-213B951FDB77}">
      <dgm:prSet phldrT="[Tex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t-EE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296 inimest</a:t>
          </a:r>
          <a:endParaRPr lang="et-EE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82E72B-4D4C-4D32-A691-E33F9F290B64}" type="parTrans" cxnId="{227EE7E4-1F64-4DF6-BB64-4CBF6593943C}">
      <dgm:prSet/>
      <dgm:spPr/>
      <dgm:t>
        <a:bodyPr/>
        <a:lstStyle/>
        <a:p>
          <a:endParaRPr lang="et-EE"/>
        </a:p>
      </dgm:t>
    </dgm:pt>
    <dgm:pt modelId="{4D92FE37-4FF1-4195-96A5-DC6A7789438A}" type="sibTrans" cxnId="{227EE7E4-1F64-4DF6-BB64-4CBF6593943C}">
      <dgm:prSet/>
      <dgm:spPr/>
      <dgm:t>
        <a:bodyPr/>
        <a:lstStyle/>
        <a:p>
          <a:endParaRPr lang="et-EE"/>
        </a:p>
      </dgm:t>
    </dgm:pt>
    <dgm:pt modelId="{4A5FC833-F2AA-40DD-902B-F82EA2B04BC0}">
      <dgm:prSet phldrT="[Tex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t-EE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kasv = 2.0 x</a:t>
          </a:r>
          <a:endParaRPr lang="et-EE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86B080-3035-4728-85FB-F6000B813F6E}" type="parTrans" cxnId="{456C1A9B-F1DF-4074-8740-8332634BA4BE}">
      <dgm:prSet/>
      <dgm:spPr/>
      <dgm:t>
        <a:bodyPr/>
        <a:lstStyle/>
        <a:p>
          <a:endParaRPr lang="et-EE"/>
        </a:p>
      </dgm:t>
    </dgm:pt>
    <dgm:pt modelId="{382F4E9E-8E88-42F7-A758-F40055B7C335}" type="sibTrans" cxnId="{456C1A9B-F1DF-4074-8740-8332634BA4BE}">
      <dgm:prSet/>
      <dgm:spPr/>
      <dgm:t>
        <a:bodyPr/>
        <a:lstStyle/>
        <a:p>
          <a:endParaRPr lang="et-EE"/>
        </a:p>
      </dgm:t>
    </dgm:pt>
    <dgm:pt modelId="{2454FE46-7B24-43C3-BC6A-C8BB68EE7325}">
      <dgm:prSet phldrT="[Tex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t-EE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93 inimest</a:t>
          </a:r>
          <a:endParaRPr lang="et-EE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2D12FB-12B6-4950-B30E-6329143DDBD7}" type="parTrans" cxnId="{62F94BAA-2EDD-4281-8DAD-A9FFD97F2C7C}">
      <dgm:prSet/>
      <dgm:spPr/>
      <dgm:t>
        <a:bodyPr/>
        <a:lstStyle/>
        <a:p>
          <a:endParaRPr lang="et-EE"/>
        </a:p>
      </dgm:t>
    </dgm:pt>
    <dgm:pt modelId="{1C73D7DE-11B1-4C92-ACD2-A6282158D6AF}" type="sibTrans" cxnId="{62F94BAA-2EDD-4281-8DAD-A9FFD97F2C7C}">
      <dgm:prSet/>
      <dgm:spPr/>
      <dgm:t>
        <a:bodyPr/>
        <a:lstStyle/>
        <a:p>
          <a:endParaRPr lang="et-EE"/>
        </a:p>
      </dgm:t>
    </dgm:pt>
    <dgm:pt modelId="{0FFBF845-C37F-4645-A697-6236D06F522A}" type="pres">
      <dgm:prSet presAssocID="{379A9D01-380B-4311-B9A6-1F25EA8FEDF0}" presName="Name0" presStyleCnt="0">
        <dgm:presLayoutVars>
          <dgm:dir/>
          <dgm:resizeHandles val="exact"/>
        </dgm:presLayoutVars>
      </dgm:prSet>
      <dgm:spPr/>
    </dgm:pt>
    <dgm:pt modelId="{FFBC0790-F7DE-4BC3-ACDB-5E4B843E1031}" type="pres">
      <dgm:prSet presAssocID="{EBFE2A66-42E8-4F6F-9781-213B951FDB77}" presName="twoplus" presStyleLbl="node1" presStyleIdx="0" presStyleCnt="3" custRadScaleRad="97616" custRadScaleInc="-64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25B53464-77B2-494A-8707-540AAB7CD3A0}" type="pres">
      <dgm:prSet presAssocID="{4A5FC833-F2AA-40DD-902B-F82EA2B04BC0}" presName="twoplus" presStyleLbl="node1" presStyleIdx="1" presStyleCnt="3" custScaleX="121302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0B950694-8DF3-457A-A19B-9CD7FE940502}" type="pres">
      <dgm:prSet presAssocID="{2454FE46-7B24-43C3-BC6A-C8BB68EE7325}" presName="twoplus" presStyleLbl="node1" presStyleIdx="2" presStyleCnt="3" custScaleX="100000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</dgm:ptLst>
  <dgm:cxnLst>
    <dgm:cxn modelId="{56C7DBC2-ABD5-493B-B6EA-1385334A976D}" type="presOf" srcId="{379A9D01-380B-4311-B9A6-1F25EA8FEDF0}" destId="{0FFBF845-C37F-4645-A697-6236D06F522A}" srcOrd="0" destOrd="0" presId="urn:diagrams.loki3.com/TabbedArc+Icon"/>
    <dgm:cxn modelId="{62F94BAA-2EDD-4281-8DAD-A9FFD97F2C7C}" srcId="{379A9D01-380B-4311-B9A6-1F25EA8FEDF0}" destId="{2454FE46-7B24-43C3-BC6A-C8BB68EE7325}" srcOrd="2" destOrd="0" parTransId="{FB2D12FB-12B6-4950-B30E-6329143DDBD7}" sibTransId="{1C73D7DE-11B1-4C92-ACD2-A6282158D6AF}"/>
    <dgm:cxn modelId="{227EE7E4-1F64-4DF6-BB64-4CBF6593943C}" srcId="{379A9D01-380B-4311-B9A6-1F25EA8FEDF0}" destId="{EBFE2A66-42E8-4F6F-9781-213B951FDB77}" srcOrd="0" destOrd="0" parTransId="{9B82E72B-4D4C-4D32-A691-E33F9F290B64}" sibTransId="{4D92FE37-4FF1-4195-96A5-DC6A7789438A}"/>
    <dgm:cxn modelId="{22552AFF-A261-4AE6-B053-18EBAE2A38F7}" type="presOf" srcId="{4A5FC833-F2AA-40DD-902B-F82EA2B04BC0}" destId="{25B53464-77B2-494A-8707-540AAB7CD3A0}" srcOrd="0" destOrd="0" presId="urn:diagrams.loki3.com/TabbedArc+Icon"/>
    <dgm:cxn modelId="{456C1A9B-F1DF-4074-8740-8332634BA4BE}" srcId="{379A9D01-380B-4311-B9A6-1F25EA8FEDF0}" destId="{4A5FC833-F2AA-40DD-902B-F82EA2B04BC0}" srcOrd="1" destOrd="0" parTransId="{4286B080-3035-4728-85FB-F6000B813F6E}" sibTransId="{382F4E9E-8E88-42F7-A758-F40055B7C335}"/>
    <dgm:cxn modelId="{8DC35787-EEFD-4714-A68D-1554E9EDA6EB}" type="presOf" srcId="{EBFE2A66-42E8-4F6F-9781-213B951FDB77}" destId="{FFBC0790-F7DE-4BC3-ACDB-5E4B843E1031}" srcOrd="0" destOrd="0" presId="urn:diagrams.loki3.com/TabbedArc+Icon"/>
    <dgm:cxn modelId="{5B295F61-DD74-4D41-AC5D-3621D4458293}" type="presOf" srcId="{2454FE46-7B24-43C3-BC6A-C8BB68EE7325}" destId="{0B950694-8DF3-457A-A19B-9CD7FE940502}" srcOrd="0" destOrd="0" presId="urn:diagrams.loki3.com/TabbedArc+Icon"/>
    <dgm:cxn modelId="{898B5EA9-B59F-42E8-B188-8627E19C4D9B}" type="presParOf" srcId="{0FFBF845-C37F-4645-A697-6236D06F522A}" destId="{FFBC0790-F7DE-4BC3-ACDB-5E4B843E1031}" srcOrd="0" destOrd="0" presId="urn:diagrams.loki3.com/TabbedArc+Icon"/>
    <dgm:cxn modelId="{C118C65E-11FC-49A3-B98F-0D9FE0A12D1C}" type="presParOf" srcId="{0FFBF845-C37F-4645-A697-6236D06F522A}" destId="{25B53464-77B2-494A-8707-540AAB7CD3A0}" srcOrd="1" destOrd="0" presId="urn:diagrams.loki3.com/TabbedArc+Icon"/>
    <dgm:cxn modelId="{DC9AE7A9-E45C-487B-B975-F7E1075AF493}" type="presParOf" srcId="{0FFBF845-C37F-4645-A697-6236D06F522A}" destId="{0B950694-8DF3-457A-A19B-9CD7FE940502}" srcOrd="2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2E02058-5E51-43DB-B4D6-54303F4DF678}" type="doc">
      <dgm:prSet loTypeId="urn:diagrams.loki3.com/TabbedArc+Icon" loCatId="officeonline" qsTypeId="urn:microsoft.com/office/officeart/2005/8/quickstyle/simple1" qsCatId="simple" csTypeId="urn:microsoft.com/office/officeart/2005/8/colors/accent1_2" csCatId="accent1" phldr="1"/>
      <dgm:spPr/>
    </dgm:pt>
    <dgm:pt modelId="{0228B38D-07E9-48BF-8BCC-D224E2CA778A}">
      <dgm:prSet phldrT="[Text]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t-E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kasv = 2.9 x</a:t>
          </a:r>
          <a:endParaRPr lang="et-EE" dirty="0"/>
        </a:p>
      </dgm:t>
    </dgm:pt>
    <dgm:pt modelId="{ED548E80-C1BF-4EAF-BEFB-A0D026155BDB}" type="parTrans" cxnId="{D9D5225B-71B6-4CD2-89FA-449F3C71EBE0}">
      <dgm:prSet/>
      <dgm:spPr/>
      <dgm:t>
        <a:bodyPr/>
        <a:lstStyle/>
        <a:p>
          <a:endParaRPr lang="et-EE"/>
        </a:p>
      </dgm:t>
    </dgm:pt>
    <dgm:pt modelId="{FB21CD71-9818-4F06-B48E-375C205223DB}" type="sibTrans" cxnId="{D9D5225B-71B6-4CD2-89FA-449F3C71EBE0}">
      <dgm:prSet/>
      <dgm:spPr/>
      <dgm:t>
        <a:bodyPr/>
        <a:lstStyle/>
        <a:p>
          <a:endParaRPr lang="et-EE"/>
        </a:p>
      </dgm:t>
    </dgm:pt>
    <dgm:pt modelId="{4C54E2EE-4BE5-45CA-8A7E-3D357D4A61B8}">
      <dgm:prSet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t-E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5096 otsingut</a:t>
          </a:r>
          <a:endParaRPr lang="et-E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9A0AE1-EB22-4A4A-A772-AA7CD8AE63A3}" type="parTrans" cxnId="{3332CEA3-B03A-4AB7-ABDD-8DF2646B7954}">
      <dgm:prSet/>
      <dgm:spPr/>
      <dgm:t>
        <a:bodyPr/>
        <a:lstStyle/>
        <a:p>
          <a:endParaRPr lang="et-EE"/>
        </a:p>
      </dgm:t>
    </dgm:pt>
    <dgm:pt modelId="{9FAA5D8E-0C88-4B2C-B056-90FDFC13E91B}" type="sibTrans" cxnId="{3332CEA3-B03A-4AB7-ABDD-8DF2646B7954}">
      <dgm:prSet/>
      <dgm:spPr/>
      <dgm:t>
        <a:bodyPr/>
        <a:lstStyle/>
        <a:p>
          <a:endParaRPr lang="et-EE"/>
        </a:p>
      </dgm:t>
    </dgm:pt>
    <dgm:pt modelId="{BCFC56B8-E844-405A-9EA3-53E629B25D8F}">
      <dgm:prSet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t-E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1726 otsingut</a:t>
          </a:r>
        </a:p>
        <a:p>
          <a:endParaRPr lang="et-EE" dirty="0"/>
        </a:p>
      </dgm:t>
    </dgm:pt>
    <dgm:pt modelId="{0822EC05-00CB-4CDE-B8CC-2EDE7AB71506}" type="parTrans" cxnId="{63F243B6-D28C-402A-9AEC-EB1D0CA78BD9}">
      <dgm:prSet/>
      <dgm:spPr/>
      <dgm:t>
        <a:bodyPr/>
        <a:lstStyle/>
        <a:p>
          <a:endParaRPr lang="et-EE"/>
        </a:p>
      </dgm:t>
    </dgm:pt>
    <dgm:pt modelId="{C6AC56A6-F4F0-4796-B910-E98A7991A56B}" type="sibTrans" cxnId="{63F243B6-D28C-402A-9AEC-EB1D0CA78BD9}">
      <dgm:prSet/>
      <dgm:spPr/>
      <dgm:t>
        <a:bodyPr/>
        <a:lstStyle/>
        <a:p>
          <a:endParaRPr lang="et-EE"/>
        </a:p>
      </dgm:t>
    </dgm:pt>
    <dgm:pt modelId="{47AB397F-4111-49CE-9AE7-D576A200EAA0}" type="pres">
      <dgm:prSet presAssocID="{62E02058-5E51-43DB-B4D6-54303F4DF678}" presName="Name0" presStyleCnt="0">
        <dgm:presLayoutVars>
          <dgm:dir/>
          <dgm:resizeHandles val="exact"/>
        </dgm:presLayoutVars>
      </dgm:prSet>
      <dgm:spPr/>
    </dgm:pt>
    <dgm:pt modelId="{C64F58AF-FF46-45C4-ABCD-375C885F486F}" type="pres">
      <dgm:prSet presAssocID="{4C54E2EE-4BE5-45CA-8A7E-3D357D4A61B8}" presName="twoplus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A7253119-D628-4486-BF1E-1911B5F4DC23}" type="pres">
      <dgm:prSet presAssocID="{0228B38D-07E9-48BF-8BCC-D224E2CA778A}" presName="twoplus" presStyleLbl="node1" presStyleIdx="1" presStyleCnt="3" custScaleX="114691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566AAC04-C332-4B1B-ACF7-F1BC59D2E32F}" type="pres">
      <dgm:prSet presAssocID="{BCFC56B8-E844-405A-9EA3-53E629B25D8F}" presName="twoplus" presStyleLbl="node1" presStyleIdx="2" presStyleCnt="3" custRadScaleRad="100069" custRadScaleInc="48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</dgm:ptLst>
  <dgm:cxnLst>
    <dgm:cxn modelId="{43023713-D2EB-4B7E-8111-90E68A10EF23}" type="presOf" srcId="{BCFC56B8-E844-405A-9EA3-53E629B25D8F}" destId="{566AAC04-C332-4B1B-ACF7-F1BC59D2E32F}" srcOrd="0" destOrd="0" presId="urn:diagrams.loki3.com/TabbedArc+Icon"/>
    <dgm:cxn modelId="{72C0F90D-61E4-43DB-A80D-BE1089A79F4D}" type="presOf" srcId="{62E02058-5E51-43DB-B4D6-54303F4DF678}" destId="{47AB397F-4111-49CE-9AE7-D576A200EAA0}" srcOrd="0" destOrd="0" presId="urn:diagrams.loki3.com/TabbedArc+Icon"/>
    <dgm:cxn modelId="{D9D5225B-71B6-4CD2-89FA-449F3C71EBE0}" srcId="{62E02058-5E51-43DB-B4D6-54303F4DF678}" destId="{0228B38D-07E9-48BF-8BCC-D224E2CA778A}" srcOrd="1" destOrd="0" parTransId="{ED548E80-C1BF-4EAF-BEFB-A0D026155BDB}" sibTransId="{FB21CD71-9818-4F06-B48E-375C205223DB}"/>
    <dgm:cxn modelId="{76F907F8-A304-4158-A65C-3C0D24625A0D}" type="presOf" srcId="{0228B38D-07E9-48BF-8BCC-D224E2CA778A}" destId="{A7253119-D628-4486-BF1E-1911B5F4DC23}" srcOrd="0" destOrd="0" presId="urn:diagrams.loki3.com/TabbedArc+Icon"/>
    <dgm:cxn modelId="{3332CEA3-B03A-4AB7-ABDD-8DF2646B7954}" srcId="{62E02058-5E51-43DB-B4D6-54303F4DF678}" destId="{4C54E2EE-4BE5-45CA-8A7E-3D357D4A61B8}" srcOrd="0" destOrd="0" parTransId="{699A0AE1-EB22-4A4A-A772-AA7CD8AE63A3}" sibTransId="{9FAA5D8E-0C88-4B2C-B056-90FDFC13E91B}"/>
    <dgm:cxn modelId="{63F243B6-D28C-402A-9AEC-EB1D0CA78BD9}" srcId="{62E02058-5E51-43DB-B4D6-54303F4DF678}" destId="{BCFC56B8-E844-405A-9EA3-53E629B25D8F}" srcOrd="2" destOrd="0" parTransId="{0822EC05-00CB-4CDE-B8CC-2EDE7AB71506}" sibTransId="{C6AC56A6-F4F0-4796-B910-E98A7991A56B}"/>
    <dgm:cxn modelId="{6890A581-F869-4928-905E-1D86B57179DF}" type="presOf" srcId="{4C54E2EE-4BE5-45CA-8A7E-3D357D4A61B8}" destId="{C64F58AF-FF46-45C4-ABCD-375C885F486F}" srcOrd="0" destOrd="0" presId="urn:diagrams.loki3.com/TabbedArc+Icon"/>
    <dgm:cxn modelId="{62DB8D4D-2220-4FDD-8F8C-65879336060D}" type="presParOf" srcId="{47AB397F-4111-49CE-9AE7-D576A200EAA0}" destId="{C64F58AF-FF46-45C4-ABCD-375C885F486F}" srcOrd="0" destOrd="0" presId="urn:diagrams.loki3.com/TabbedArc+Icon"/>
    <dgm:cxn modelId="{93F9D9AC-CD39-4B98-922C-92173B50B41C}" type="presParOf" srcId="{47AB397F-4111-49CE-9AE7-D576A200EAA0}" destId="{A7253119-D628-4486-BF1E-1911B5F4DC23}" srcOrd="1" destOrd="0" presId="urn:diagrams.loki3.com/TabbedArc+Icon"/>
    <dgm:cxn modelId="{486EAEC5-9614-48D1-B28A-8A9DDB1DDB7E}" type="presParOf" srcId="{47AB397F-4111-49CE-9AE7-D576A200EAA0}" destId="{566AAC04-C332-4B1B-ACF7-F1BC59D2E32F}" srcOrd="2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518784-A293-411E-891D-850DFA257758}">
      <dsp:nvSpPr>
        <dsp:cNvPr id="0" name=""/>
        <dsp:cNvSpPr/>
      </dsp:nvSpPr>
      <dsp:spPr>
        <a:xfrm>
          <a:off x="0" y="576839"/>
          <a:ext cx="1935682" cy="1935682"/>
        </a:xfrm>
        <a:prstGeom prst="ellipse">
          <a:avLst/>
        </a:prstGeom>
        <a:gradFill rotWithShape="1">
          <a:gsLst>
            <a:gs pos="0">
              <a:schemeClr val="accent1">
                <a:tint val="98000"/>
                <a:lumMod val="100000"/>
              </a:schemeClr>
            </a:gs>
            <a:gs pos="100000">
              <a:schemeClr val="accent1"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</dsp:sp>
    <dsp:sp modelId="{02982536-CE43-48D8-8DE4-A3996363A254}">
      <dsp:nvSpPr>
        <dsp:cNvPr id="0" name=""/>
        <dsp:cNvSpPr/>
      </dsp:nvSpPr>
      <dsp:spPr>
        <a:xfrm>
          <a:off x="1922729" y="0"/>
          <a:ext cx="2910095" cy="8065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22860" bIns="2286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2 750 + 750 (eks) = 3 500 </a:t>
          </a:r>
          <a:br>
            <a:rPr lang="et-EE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et-EE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                            inimest</a:t>
          </a:r>
          <a:endParaRPr lang="et-EE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22729" y="0"/>
        <a:ext cx="2910095" cy="806534"/>
      </dsp:txXfrm>
    </dsp:sp>
    <dsp:sp modelId="{E3118F9E-4FC2-4894-B4C3-58B201474FAD}">
      <dsp:nvSpPr>
        <dsp:cNvPr id="0" name=""/>
        <dsp:cNvSpPr/>
      </dsp:nvSpPr>
      <dsp:spPr>
        <a:xfrm>
          <a:off x="1711379" y="262551"/>
          <a:ext cx="24196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0229D5-80DC-4445-B8E9-8FA92D6A5CB8}">
      <dsp:nvSpPr>
        <dsp:cNvPr id="0" name=""/>
        <dsp:cNvSpPr/>
      </dsp:nvSpPr>
      <dsp:spPr>
        <a:xfrm rot="5400000">
          <a:off x="905754" y="354263"/>
          <a:ext cx="887911" cy="701238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BC0790-F7DE-4BC3-ACDB-5E4B843E1031}">
      <dsp:nvSpPr>
        <dsp:cNvPr id="0" name=""/>
        <dsp:cNvSpPr/>
      </dsp:nvSpPr>
      <dsp:spPr>
        <a:xfrm rot="19200000">
          <a:off x="35226" y="1353303"/>
          <a:ext cx="1326431" cy="862180"/>
        </a:xfrm>
        <a:prstGeom prst="round2SameRect">
          <a:avLst/>
        </a:prstGeom>
        <a:gradFill rotWithShape="1">
          <a:gsLst>
            <a:gs pos="0">
              <a:schemeClr val="accent2">
                <a:tint val="98000"/>
                <a:lumMod val="100000"/>
              </a:schemeClr>
            </a:gs>
            <a:gs pos="100000">
              <a:schemeClr val="accent2"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68580" tIns="22860" rIns="6858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296 inimest</a:t>
          </a:r>
          <a:endParaRPr lang="et-EE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0841" y="1390468"/>
        <a:ext cx="1242255" cy="820092"/>
      </dsp:txXfrm>
    </dsp:sp>
    <dsp:sp modelId="{25B53464-77B2-494A-8707-540AAB7CD3A0}">
      <dsp:nvSpPr>
        <dsp:cNvPr id="0" name=""/>
        <dsp:cNvSpPr/>
      </dsp:nvSpPr>
      <dsp:spPr>
        <a:xfrm>
          <a:off x="1361799" y="762253"/>
          <a:ext cx="1608987" cy="862180"/>
        </a:xfrm>
        <a:prstGeom prst="round2SameRect">
          <a:avLst/>
        </a:prstGeom>
        <a:gradFill rotWithShape="1">
          <a:gsLst>
            <a:gs pos="0">
              <a:schemeClr val="accent2">
                <a:tint val="98000"/>
                <a:lumMod val="100000"/>
              </a:schemeClr>
            </a:gs>
            <a:gs pos="100000">
              <a:schemeClr val="accent2"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68580" tIns="22860" rIns="6858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kasv = 2.0 x</a:t>
          </a:r>
          <a:endParaRPr lang="et-EE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03887" y="804341"/>
        <a:ext cx="1524811" cy="820092"/>
      </dsp:txXfrm>
    </dsp:sp>
    <dsp:sp modelId="{0B950694-8DF3-457A-A19B-9CD7FE940502}">
      <dsp:nvSpPr>
        <dsp:cNvPr id="0" name=""/>
        <dsp:cNvSpPr/>
      </dsp:nvSpPr>
      <dsp:spPr>
        <a:xfrm rot="2400000">
          <a:off x="3004379" y="1308682"/>
          <a:ext cx="1326431" cy="862180"/>
        </a:xfrm>
        <a:prstGeom prst="round2SameRect">
          <a:avLst/>
        </a:prstGeom>
        <a:gradFill rotWithShape="1">
          <a:gsLst>
            <a:gs pos="0">
              <a:schemeClr val="accent2">
                <a:tint val="98000"/>
                <a:lumMod val="100000"/>
              </a:schemeClr>
            </a:gs>
            <a:gs pos="100000">
              <a:schemeClr val="accent2"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68580" tIns="22860" rIns="6858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93 inimest</a:t>
          </a:r>
          <a:endParaRPr lang="et-EE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32940" y="1345847"/>
        <a:ext cx="1242255" cy="82009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4F58AF-FF46-45C4-ABCD-375C885F486F}">
      <dsp:nvSpPr>
        <dsp:cNvPr id="0" name=""/>
        <dsp:cNvSpPr/>
      </dsp:nvSpPr>
      <dsp:spPr>
        <a:xfrm rot="19200000">
          <a:off x="1562" y="1140395"/>
          <a:ext cx="1349837" cy="877394"/>
        </a:xfrm>
        <a:prstGeom prst="round2SameRect">
          <a:avLst/>
        </a:prstGeom>
        <a:gradFill rotWithShape="1">
          <a:gsLst>
            <a:gs pos="0">
              <a:schemeClr val="accent2">
                <a:tint val="98000"/>
                <a:lumMod val="100000"/>
              </a:schemeClr>
            </a:gs>
            <a:gs pos="100000">
              <a:schemeClr val="accent2"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64770" tIns="21590" rIns="6477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5096 otsingut</a:t>
          </a:r>
          <a:endParaRPr lang="et-EE" sz="1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159" y="1178216"/>
        <a:ext cx="1264175" cy="834563"/>
      </dsp:txXfrm>
    </dsp:sp>
    <dsp:sp modelId="{A7253119-D628-4486-BF1E-1911B5F4DC23}">
      <dsp:nvSpPr>
        <dsp:cNvPr id="0" name=""/>
        <dsp:cNvSpPr/>
      </dsp:nvSpPr>
      <dsp:spPr>
        <a:xfrm>
          <a:off x="1430447" y="584234"/>
          <a:ext cx="1548141" cy="877394"/>
        </a:xfrm>
        <a:prstGeom prst="round2SameRect">
          <a:avLst/>
        </a:prstGeom>
        <a:gradFill rotWithShape="1">
          <a:gsLst>
            <a:gs pos="0">
              <a:schemeClr val="accent2">
                <a:tint val="98000"/>
                <a:lumMod val="100000"/>
              </a:schemeClr>
            </a:gs>
            <a:gs pos="100000">
              <a:schemeClr val="accent2"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64770" tIns="21590" rIns="6477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kasv = 2.9 x</a:t>
          </a:r>
          <a:endParaRPr lang="et-EE" sz="1700" kern="1200" dirty="0"/>
        </a:p>
      </dsp:txBody>
      <dsp:txXfrm>
        <a:off x="1473278" y="627065"/>
        <a:ext cx="1462479" cy="834563"/>
      </dsp:txXfrm>
    </dsp:sp>
    <dsp:sp modelId="{566AAC04-C332-4B1B-ACF7-F1BC59D2E32F}">
      <dsp:nvSpPr>
        <dsp:cNvPr id="0" name=""/>
        <dsp:cNvSpPr/>
      </dsp:nvSpPr>
      <dsp:spPr>
        <a:xfrm rot="2400000">
          <a:off x="3077048" y="1154699"/>
          <a:ext cx="1349837" cy="877394"/>
        </a:xfrm>
        <a:prstGeom prst="round2SameRect">
          <a:avLst/>
        </a:prstGeom>
        <a:gradFill rotWithShape="1">
          <a:gsLst>
            <a:gs pos="0">
              <a:schemeClr val="accent2">
                <a:tint val="98000"/>
                <a:lumMod val="100000"/>
              </a:schemeClr>
            </a:gs>
            <a:gs pos="100000">
              <a:schemeClr val="accent2"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64770" tIns="21590" rIns="6477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1726 otsingut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1700" kern="1200" dirty="0"/>
        </a:p>
      </dsp:txBody>
      <dsp:txXfrm>
        <a:off x="3106113" y="1192520"/>
        <a:ext cx="1264175" cy="8345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10" Type="http://schemas.openxmlformats.org/officeDocument/2006/relationships/image" Target="../media/image12.jpg"/><Relationship Id="rId4" Type="http://schemas.openxmlformats.org/officeDocument/2006/relationships/image" Target="../media/image6.jpg"/><Relationship Id="rId9" Type="http://schemas.openxmlformats.org/officeDocument/2006/relationships/image" Target="../media/image11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t-EE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Kes on kuningas?</a:t>
            </a:r>
            <a:endParaRPr lang="et-EE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Eesti rahvusraamatukogu</a:t>
            </a:r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624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1" y="3379192"/>
            <a:ext cx="3680885" cy="1371600"/>
          </a:xfrm>
        </p:spPr>
        <p:txBody>
          <a:bodyPr/>
          <a:lstStyle/>
          <a:p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 kõik tunneme kuningaid	…..</a:t>
            </a:r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4936" y="1896496"/>
            <a:ext cx="1993448" cy="12659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45" y="3130709"/>
            <a:ext cx="1580836" cy="11841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86" y="313412"/>
            <a:ext cx="1784718" cy="23447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2231" y="303944"/>
            <a:ext cx="1779387" cy="235426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30" y="2851198"/>
            <a:ext cx="1993448" cy="129677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983" y="303944"/>
            <a:ext cx="1753957" cy="235426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3321671" y="2291761"/>
            <a:ext cx="2462990" cy="624288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400" b="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 SINIVERELISED	</a:t>
            </a:r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6927218" y="2117937"/>
            <a:ext cx="2525904" cy="624288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400" b="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 Sportlased</a:t>
            </a:r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3518211" y="4217326"/>
            <a:ext cx="2462990" cy="624288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400" b="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 MUUSIKUD	</a:t>
            </a:r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777" y="4036590"/>
            <a:ext cx="1428404" cy="14284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7" y="4841614"/>
            <a:ext cx="1726614" cy="129329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30" y="930026"/>
            <a:ext cx="1993448" cy="12814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228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423" y="228162"/>
            <a:ext cx="10131425" cy="1456267"/>
          </a:xfrm>
        </p:spPr>
        <p:txBody>
          <a:bodyPr>
            <a:normAutofit/>
          </a:bodyPr>
          <a:lstStyle/>
          <a:p>
            <a:pPr algn="ctr"/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Maailmas ON TÄNA KÕIGEST </a:t>
            </a:r>
            <a:b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7 000 000 000 KLIENTI!</a:t>
            </a:r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2412" y="4690332"/>
            <a:ext cx="3161921" cy="963273"/>
          </a:xfrm>
        </p:spPr>
        <p:txBody>
          <a:bodyPr/>
          <a:lstStyle/>
          <a:p>
            <a:endParaRPr lang="et-EE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 ja mõlemad vajavad teinetest</a:t>
            </a:r>
          </a:p>
          <a:p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334" y="2350523"/>
            <a:ext cx="4572000" cy="29352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5751513" y="3470223"/>
            <a:ext cx="4995334" cy="43702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62412" y="3089686"/>
            <a:ext cx="3161921" cy="934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 kõik oleme nii kliendid …</a:t>
            </a:r>
          </a:p>
          <a:p>
            <a:pPr marL="0" indent="0">
              <a:buNone/>
            </a:pP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…. </a:t>
            </a:r>
            <a:r>
              <a:rPr lang="et-EE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ui ka klienditeenindajad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8339045" y="3399765"/>
            <a:ext cx="3773933" cy="12905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Kliendiga tuleb olla igapäevases kontaktis ja temaga ikka ja jälle suhelda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5968412" y="5650147"/>
            <a:ext cx="4995334" cy="14213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Mida rohkem klientidega suhtleme, seda paremini me neid mõistame, seda paremini mõistavad nemad meid ja seda suuremat väärtust saame üksteise jaoks luua.</a:t>
            </a:r>
          </a:p>
          <a:p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8339045" y="2206377"/>
            <a:ext cx="3773933" cy="11012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t-EE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fi-FI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lienditeenindus</a:t>
            </a: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on</a:t>
            </a:r>
            <a:r>
              <a:rPr lang="fi-FI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katkematu protsess</a:t>
            </a: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66350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7132" y="1282389"/>
            <a:ext cx="6164653" cy="1371600"/>
          </a:xfrm>
        </p:spPr>
        <p:txBody>
          <a:bodyPr>
            <a:normAutofit/>
          </a:bodyPr>
          <a:lstStyle/>
          <a:p>
            <a:r>
              <a:rPr lang="et-EE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Aeg</a:t>
            </a:r>
            <a:endParaRPr lang="et-EE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7132" y="2842787"/>
            <a:ext cx="8619892" cy="3569163"/>
          </a:xfrm>
        </p:spPr>
        <p:txBody>
          <a:bodyPr>
            <a:normAutofit lnSpcReduction="10000"/>
          </a:bodyPr>
          <a:lstStyle/>
          <a:p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24H on muutnud oma mõõdet</a:t>
            </a:r>
          </a:p>
          <a:p>
            <a:r>
              <a:rPr lang="et-E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b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üha enam tuleb võidelda Klientide aja ja tähelepanu</a:t>
            </a:r>
            <a:b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nimel</a:t>
            </a:r>
          </a:p>
          <a:p>
            <a:r>
              <a:rPr lang="et-E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b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enam ei piisa lihtsalt olemas olemisest – peab olema midagi erinevat</a:t>
            </a:r>
            <a:b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b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t-EE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SÕNUM</a:t>
            </a:r>
            <a:r>
              <a:rPr lang="et-EE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esita valjult ja </a:t>
            </a:r>
            <a:r>
              <a:rPr lang="et-EE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köitvalt! </a:t>
            </a:r>
            <a:endParaRPr lang="et-EE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t-EE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</a:t>
            </a:r>
            <a:r>
              <a:rPr lang="et-EE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ATRAKTIIVNE </a:t>
            </a:r>
            <a:r>
              <a:rPr lang="et-EE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PÕHJUS</a:t>
            </a:r>
            <a:r>
              <a:rPr lang="et-EE" sz="2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–miks just Sinu </a:t>
            </a:r>
            <a:r>
              <a:rPr lang="et-EE" sz="2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teenus?</a:t>
            </a: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1172" y="1968189"/>
            <a:ext cx="2737156" cy="205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3125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916" y="789995"/>
            <a:ext cx="7699917" cy="691029"/>
          </a:xfrm>
        </p:spPr>
        <p:txBody>
          <a:bodyPr>
            <a:normAutofit fontScale="90000"/>
          </a:bodyPr>
          <a:lstStyle/>
          <a:p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HILJUTINE </a:t>
            </a: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KOGEMUS – Rahvusraamatukogu lahtiste uste päevad 2013</a:t>
            </a:r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514" y="1699740"/>
            <a:ext cx="3637584" cy="256322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0946" y="2211862"/>
            <a:ext cx="4577576" cy="2947162"/>
          </a:xfrm>
        </p:spPr>
        <p:txBody>
          <a:bodyPr>
            <a:normAutofit/>
          </a:bodyPr>
          <a:lstStyle/>
          <a:p>
            <a:r>
              <a:rPr lang="et-EE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Eesmärk</a:t>
            </a: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1. saavutada lugejate ehk uute klientide </a:t>
            </a:r>
            <a:b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tähelepanu</a:t>
            </a:r>
            <a:b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	2. meelitada paljusid neid kohapeale </a:t>
            </a:r>
            <a:b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    tutvuma ja uudistama</a:t>
            </a:r>
            <a:r>
              <a:rPr lang="et-EE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t-E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3. soov tõestada, et oleme enamat kui </a:t>
            </a:r>
            <a:b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lihtsalt raamatukogu</a:t>
            </a:r>
          </a:p>
          <a:p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Placeholder 3"/>
          <p:cNvSpPr txBox="1">
            <a:spLocks/>
          </p:cNvSpPr>
          <p:nvPr/>
        </p:nvSpPr>
        <p:spPr>
          <a:xfrm>
            <a:off x="4793411" y="4402664"/>
            <a:ext cx="4577576" cy="27791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9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9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9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9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9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9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endParaRPr lang="et-EE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t-EE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Kitsaskohad</a:t>
            </a:r>
          </a:p>
          <a:p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1. õige sõnumi leidmine</a:t>
            </a:r>
          </a:p>
          <a:p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2. ressursside nappus</a:t>
            </a:r>
          </a:p>
          <a:p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3. ettevalmistusaega nappis</a:t>
            </a:r>
          </a:p>
          <a:p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4. majasisene pelg ja eelarvamus</a:t>
            </a:r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395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685801" y="2487755"/>
            <a:ext cx="2982950" cy="3645416"/>
          </a:xfrm>
        </p:spPr>
        <p:txBody>
          <a:bodyPr>
            <a:normAutofit fontScale="62500" lnSpcReduction="20000"/>
          </a:bodyPr>
          <a:lstStyle/>
          <a:p>
            <a:pPr algn="r"/>
            <a:r>
              <a:rPr lang="et-EE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 ekskursiooni</a:t>
            </a:r>
            <a:r>
              <a:rPr lang="et-EE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t-EE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et-EE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erinevat</a:t>
            </a:r>
          </a:p>
          <a:p>
            <a:pPr algn="r"/>
            <a:endParaRPr lang="et-EE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t-EE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töötuba</a:t>
            </a:r>
            <a:r>
              <a:rPr lang="et-EE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t-EE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t-EE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erinevat</a:t>
            </a:r>
          </a:p>
          <a:p>
            <a:pPr algn="r"/>
            <a:endParaRPr lang="et-EE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t-EE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loengut</a:t>
            </a:r>
          </a:p>
          <a:p>
            <a:pPr marL="0" indent="0" algn="r">
              <a:buNone/>
            </a:pPr>
            <a:r>
              <a:rPr lang="et-EE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t-EE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t-EE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erinevat</a:t>
            </a:r>
            <a:endParaRPr lang="et-EE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693233" y="2487755"/>
            <a:ext cx="3369628" cy="3861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t-EE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koolitust</a:t>
            </a:r>
            <a:br>
              <a:rPr lang="et-EE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t-EE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t-EE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erinevat</a:t>
            </a:r>
          </a:p>
          <a:p>
            <a:pPr algn="r"/>
            <a:endParaRPr lang="et-EE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t-EE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kontserdi</a:t>
            </a:r>
            <a:br>
              <a:rPr lang="et-EE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t-EE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t-EE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erinevat</a:t>
            </a:r>
            <a:endParaRPr lang="et-EE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et-EE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t-EE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kohtumist</a:t>
            </a:r>
          </a:p>
          <a:p>
            <a:pPr marL="0" indent="0" algn="r">
              <a:buNone/>
            </a:pPr>
            <a:r>
              <a:rPr lang="et-EE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t-EE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erinevat</a:t>
            </a:r>
          </a:p>
          <a:p>
            <a:pPr algn="r"/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rot="16200000">
            <a:off x="4567980" y="3179840"/>
            <a:ext cx="2877425" cy="108974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 näitust</a:t>
            </a:r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93111" y="324829"/>
            <a:ext cx="8534400" cy="1507067"/>
          </a:xfrm>
        </p:spPr>
        <p:txBody>
          <a:bodyPr/>
          <a:lstStyle/>
          <a:p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päeva jooksul Toimus</a:t>
            </a:r>
            <a:r>
              <a:rPr lang="et-EE" dirty="0" smtClean="0"/>
              <a:t> …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800478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5242" y="3164393"/>
            <a:ext cx="4446975" cy="1252978"/>
          </a:xfrm>
        </p:spPr>
        <p:txBody>
          <a:bodyPr/>
          <a:lstStyle/>
          <a:p>
            <a:r>
              <a:rPr lang="et-EE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KUIDAS MEIL LÄKS</a:t>
            </a:r>
            <a:endParaRPr lang="et-EE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8740386">
            <a:off x="4958249" y="743153"/>
            <a:ext cx="2348952" cy="651934"/>
          </a:xfrm>
        </p:spPr>
        <p:txBody>
          <a:bodyPr/>
          <a:lstStyle/>
          <a:p>
            <a:pPr algn="ctr"/>
            <a:r>
              <a:rPr lang="et-E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t-EE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ülastajaid </a:t>
            </a:r>
            <a:endParaRPr lang="et-EE" dirty="0"/>
          </a:p>
        </p:txBody>
      </p:sp>
      <p:graphicFrame>
        <p:nvGraphicFramePr>
          <p:cNvPr id="19" name="Content Placeholder 1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694283906"/>
              </p:ext>
            </p:extLst>
          </p:nvPr>
        </p:nvGraphicFramePr>
        <p:xfrm>
          <a:off x="6240955" y="633760"/>
          <a:ext cx="4943254" cy="25809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326003" y="2470297"/>
            <a:ext cx="2269239" cy="380597"/>
          </a:xfrm>
        </p:spPr>
        <p:txBody>
          <a:bodyPr/>
          <a:lstStyle/>
          <a:p>
            <a:r>
              <a:rPr lang="et-E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t-EE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ortaali otsingud </a:t>
            </a:r>
            <a:endParaRPr lang="et-E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Placeholder 2"/>
          <p:cNvSpPr txBox="1">
            <a:spLocks/>
          </p:cNvSpPr>
          <p:nvPr/>
        </p:nvSpPr>
        <p:spPr>
          <a:xfrm>
            <a:off x="1185893" y="5755752"/>
            <a:ext cx="2348952" cy="6519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2800" b="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2000" b="1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800" b="1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600" b="1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600" b="1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600" b="1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600" b="1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600" b="1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600" b="1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t-E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t-EE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ued lugejad</a:t>
            </a:r>
            <a:r>
              <a:rPr lang="et-EE" dirty="0" smtClean="0"/>
              <a:t> </a:t>
            </a:r>
            <a:endParaRPr lang="et-EE" dirty="0"/>
          </a:p>
        </p:txBody>
      </p:sp>
      <p:sp>
        <p:nvSpPr>
          <p:cNvPr id="9" name="Content Placeholder 3"/>
          <p:cNvSpPr txBox="1">
            <a:spLocks/>
          </p:cNvSpPr>
          <p:nvPr/>
        </p:nvSpPr>
        <p:spPr>
          <a:xfrm>
            <a:off x="6517113" y="2237635"/>
            <a:ext cx="2443306" cy="50674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t-E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muidu 1 584 inimest </a:t>
            </a:r>
            <a:endParaRPr lang="et-E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ontent Placeholder 3"/>
          <p:cNvSpPr txBox="1">
            <a:spLocks/>
          </p:cNvSpPr>
          <p:nvPr/>
        </p:nvSpPr>
        <p:spPr>
          <a:xfrm>
            <a:off x="6398117" y="1873026"/>
            <a:ext cx="1921597" cy="50674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kasv = 1.7 x</a:t>
            </a:r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5" name="Diagram 24"/>
          <p:cNvGraphicFramePr/>
          <p:nvPr>
            <p:extLst>
              <p:ext uri="{D42A27DB-BD31-4B8C-83A1-F6EECF244321}">
                <p14:modId xmlns:p14="http://schemas.microsoft.com/office/powerpoint/2010/main" val="4057822282"/>
              </p:ext>
            </p:extLst>
          </p:nvPr>
        </p:nvGraphicFramePr>
        <p:xfrm>
          <a:off x="300991" y="3924883"/>
          <a:ext cx="4332586" cy="29331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7" name="Diagram 26"/>
          <p:cNvGraphicFramePr/>
          <p:nvPr>
            <p:extLst>
              <p:ext uri="{D42A27DB-BD31-4B8C-83A1-F6EECF244321}">
                <p14:modId xmlns:p14="http://schemas.microsoft.com/office/powerpoint/2010/main" val="832948930"/>
              </p:ext>
            </p:extLst>
          </p:nvPr>
        </p:nvGraphicFramePr>
        <p:xfrm>
          <a:off x="219931" y="572014"/>
          <a:ext cx="4409037" cy="2602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pSp>
        <p:nvGrpSpPr>
          <p:cNvPr id="28" name="Group 27"/>
          <p:cNvGrpSpPr/>
          <p:nvPr/>
        </p:nvGrpSpPr>
        <p:grpSpPr>
          <a:xfrm>
            <a:off x="7496093" y="4595174"/>
            <a:ext cx="1326431" cy="862180"/>
            <a:chOff x="1775" y="1308682"/>
            <a:chExt cx="1326431" cy="862180"/>
          </a:xfrm>
        </p:grpSpPr>
        <p:sp>
          <p:nvSpPr>
            <p:cNvPr id="29" name="Round Same Side Corner Rectangle 28"/>
            <p:cNvSpPr/>
            <p:nvPr/>
          </p:nvSpPr>
          <p:spPr>
            <a:xfrm rot="19200000">
              <a:off x="1775" y="1308682"/>
              <a:ext cx="1326431" cy="862180"/>
            </a:xfrm>
            <a:prstGeom prst="round2Same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</p:sp>
        <p:sp>
          <p:nvSpPr>
            <p:cNvPr id="30" name="Round Same Side Corner Rectangle 4"/>
            <p:cNvSpPr/>
            <p:nvPr/>
          </p:nvSpPr>
          <p:spPr>
            <a:xfrm rot="19200000">
              <a:off x="57390" y="1345847"/>
              <a:ext cx="1242255" cy="820092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spcFirstLastPara="0" vert="horz" wrap="square" lIns="68580" tIns="22860" rIns="68580" bIns="2286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t-EE" sz="18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106 inimest</a:t>
              </a:r>
              <a:endParaRPr lang="et-EE" sz="18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8858029" y="4088519"/>
            <a:ext cx="1608987" cy="862180"/>
            <a:chOff x="1361799" y="762253"/>
            <a:chExt cx="1608987" cy="862180"/>
          </a:xfrm>
        </p:grpSpPr>
        <p:sp>
          <p:nvSpPr>
            <p:cNvPr id="32" name="Round Same Side Corner Rectangle 31"/>
            <p:cNvSpPr/>
            <p:nvPr/>
          </p:nvSpPr>
          <p:spPr>
            <a:xfrm>
              <a:off x="1361799" y="762253"/>
              <a:ext cx="1608987" cy="862180"/>
            </a:xfrm>
            <a:prstGeom prst="round2Same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</p:sp>
        <p:sp>
          <p:nvSpPr>
            <p:cNvPr id="33" name="Round Same Side Corner Rectangle 4"/>
            <p:cNvSpPr/>
            <p:nvPr/>
          </p:nvSpPr>
          <p:spPr>
            <a:xfrm>
              <a:off x="1403887" y="804341"/>
              <a:ext cx="1524811" cy="820092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spcFirstLastPara="0" vert="horz" wrap="square" lIns="68580" tIns="22860" rIns="68580" bIns="2286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t-EE" sz="18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kasv = 8.8 x</a:t>
              </a:r>
              <a:endParaRPr lang="et-EE" sz="18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10565163" y="4611295"/>
            <a:ext cx="1326431" cy="862180"/>
            <a:chOff x="3004379" y="1308682"/>
            <a:chExt cx="1326431" cy="862180"/>
          </a:xfrm>
        </p:grpSpPr>
        <p:sp>
          <p:nvSpPr>
            <p:cNvPr id="35" name="Round Same Side Corner Rectangle 34"/>
            <p:cNvSpPr/>
            <p:nvPr/>
          </p:nvSpPr>
          <p:spPr>
            <a:xfrm rot="2400000">
              <a:off x="3004379" y="1308682"/>
              <a:ext cx="1326431" cy="862180"/>
            </a:xfrm>
            <a:prstGeom prst="round2Same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</p:sp>
        <p:sp>
          <p:nvSpPr>
            <p:cNvPr id="36" name="Round Same Side Corner Rectangle 4"/>
            <p:cNvSpPr/>
            <p:nvPr/>
          </p:nvSpPr>
          <p:spPr>
            <a:xfrm rot="2400000">
              <a:off x="3032940" y="1345847"/>
              <a:ext cx="1242255" cy="820092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spcFirstLastPara="0" vert="horz" wrap="square" lIns="68580" tIns="22860" rIns="68580" bIns="2286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t-EE" sz="18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12 inimest</a:t>
              </a:r>
              <a:endParaRPr lang="et-EE" sz="18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7" name="Text Placeholder 4"/>
          <p:cNvSpPr txBox="1">
            <a:spLocks/>
          </p:cNvSpPr>
          <p:nvPr/>
        </p:nvSpPr>
        <p:spPr>
          <a:xfrm>
            <a:off x="8300341" y="5541101"/>
            <a:ext cx="2787006" cy="38059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2800" b="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2000" b="1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800" b="1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600" b="1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600" b="1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600" b="1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600" b="1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600" b="1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600" b="1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t-E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t-EE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ugeja staatuse pikendused</a:t>
            </a:r>
            <a:endParaRPr lang="et-E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1006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19" grpId="0">
        <p:bldAsOne/>
      </p:bldGraphic>
      <p:bldP spid="5" grpId="0" build="p"/>
      <p:bldP spid="8" grpId="0"/>
      <p:bldP spid="9" grpId="0"/>
      <p:bldP spid="10" grpId="0"/>
      <p:bldGraphic spid="25" grpId="0">
        <p:bldAsOne/>
      </p:bldGraphic>
      <p:bldGraphic spid="27" grpId="0">
        <p:bldAsOne/>
      </p:bldGraphic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529061" y="1699736"/>
            <a:ext cx="3373243" cy="973873"/>
          </a:xfrm>
        </p:spPr>
        <p:txBody>
          <a:bodyPr/>
          <a:lstStyle/>
          <a:p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lõpetuseks</a:t>
            </a:r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9815" y="2186673"/>
            <a:ext cx="7092175" cy="3712322"/>
          </a:xfrm>
        </p:spPr>
        <p:txBody>
          <a:bodyPr/>
          <a:lstStyle/>
          <a:p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 kõik oleme inimesed – me eksime aga me ka </a:t>
            </a: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õpime</a:t>
            </a:r>
            <a:b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t-EE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Inimese loomuses on anda endast eelkõige vaid </a:t>
            </a: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parimat</a:t>
            </a:r>
            <a:b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t-EE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Järgi lihtsat tõde – oska kuulata ja tähele </a:t>
            </a: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panna</a:t>
            </a:r>
          </a:p>
          <a:p>
            <a:endParaRPr lang="et-EE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Ole </a:t>
            </a:r>
            <a:r>
              <a:rPr lang="et-EE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avatud</a:t>
            </a: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ja </a:t>
            </a:r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positiivne</a:t>
            </a:r>
          </a:p>
          <a:p>
            <a:pPr algn="ctr"/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Mõtle teisiti – ära klammerdu!</a:t>
            </a:r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932261" y="5830230"/>
            <a:ext cx="1884762" cy="1123245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t-E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Tänan</a:t>
            </a:r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66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TC103457452[[fn=Celestial]]</Template>
  <TotalTime>2802</TotalTime>
  <Words>174</Words>
  <Application>Microsoft Office PowerPoint</Application>
  <PresentationFormat>Widescreen</PresentationFormat>
  <Paragraphs>68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SimSun</vt:lpstr>
      <vt:lpstr>Arial</vt:lpstr>
      <vt:lpstr>Calibri</vt:lpstr>
      <vt:lpstr>Calibri Light</vt:lpstr>
      <vt:lpstr>Times New Roman</vt:lpstr>
      <vt:lpstr>Wingdings 3</vt:lpstr>
      <vt:lpstr>Celestial</vt:lpstr>
      <vt:lpstr>Kes on kuningas?</vt:lpstr>
      <vt:lpstr>Me kõik tunneme kuningaid …..</vt:lpstr>
      <vt:lpstr>Maailmas ON TÄNA KÕIGEST  7 000 000 000 KLIENTI!</vt:lpstr>
      <vt:lpstr>Aeg</vt:lpstr>
      <vt:lpstr>HILJUTINE KOGEMUS – Rahvusraamatukogu lahtiste uste päevad 2013</vt:lpstr>
      <vt:lpstr>3 päeva jooksul Toimus …</vt:lpstr>
      <vt:lpstr>KUIDAS MEIL LÄKS</vt:lpstr>
      <vt:lpstr>lõpetuseks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Kes on kuningas?</dc:title>
  <dc:creator>Sven</dc:creator>
  <cp:lastModifiedBy>Sven</cp:lastModifiedBy>
  <cp:revision>290</cp:revision>
  <dcterms:created xsi:type="dcterms:W3CDTF">2013-02-24T08:37:38Z</dcterms:created>
  <dcterms:modified xsi:type="dcterms:W3CDTF">2013-03-06T14:42:40Z</dcterms:modified>
</cp:coreProperties>
</file>