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5" r:id="rId6"/>
    <p:sldId id="263" r:id="rId7"/>
    <p:sldId id="261" r:id="rId8"/>
    <p:sldId id="262" r:id="rId9"/>
    <p:sldId id="271" r:id="rId10"/>
    <p:sldId id="267" r:id="rId11"/>
    <p:sldId id="268" r:id="rId12"/>
    <p:sldId id="269" r:id="rId13"/>
    <p:sldId id="270" r:id="rId14"/>
  </p:sldIdLst>
  <p:sldSz cx="9144000" cy="6858000" type="screen4x3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1734" y="-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se kohatäid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7D0AC3-B5C7-4691-9FD2-E4093BD7A2E5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4" name="Slaidi pildi kohatä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t-EE"/>
          </a:p>
        </p:txBody>
      </p:sp>
      <p:sp>
        <p:nvSpPr>
          <p:cNvPr id="5" name="Märkmete kohatäid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C249AC-2105-428B-A564-7BAF65D96DCA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601418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C249AC-2105-428B-A564-7BAF65D96DCA}" type="slidenum">
              <a:rPr lang="et-EE" smtClean="0"/>
              <a:t>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0227430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C249AC-2105-428B-A564-7BAF65D96DCA}" type="slidenum">
              <a:rPr lang="et-EE" smtClean="0"/>
              <a:t>3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999126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C249AC-2105-428B-A564-7BAF65D96DCA}" type="slidenum">
              <a:rPr lang="et-EE" smtClean="0"/>
              <a:t>4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981695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C249AC-2105-428B-A564-7BAF65D96DCA}" type="slidenum">
              <a:rPr lang="et-EE" smtClean="0"/>
              <a:t>6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900787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C249AC-2105-428B-A564-7BAF65D96DCA}" type="slidenum">
              <a:rPr lang="et-EE" smtClean="0"/>
              <a:t>8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45973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li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t-EE" smtClean="0"/>
              <a:t>Klõpsake laadi muutmiseks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551F1-9DE7-4A0F-8C80-FE76DA474B4A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786A4-BDC6-4CB0-A1F2-F113B88E568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28253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itel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551F1-9DE7-4A0F-8C80-FE76DA474B4A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786A4-BDC6-4CB0-A1F2-F113B88E568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32900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Jaotise pä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551F1-9DE7-4A0F-8C80-FE76DA474B4A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786A4-BDC6-4CB0-A1F2-F113B88E568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904775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551F1-9DE7-4A0F-8C80-FE76DA474B4A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786A4-BDC6-4CB0-A1F2-F113B88E568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823859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õrd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Teksti kohatäid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6" name="Sisu kohatäid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7" name="Kuupäeva kohatäid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551F1-9DE7-4A0F-8C80-FE76DA474B4A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8" name="Jaluse kohatäid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aidinumbri kohatä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786A4-BDC6-4CB0-A1F2-F113B88E568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611893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inult pealkir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551F1-9DE7-4A0F-8C80-FE76DA474B4A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4" name="Jaluse kohatäid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aidinumbri kohatä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786A4-BDC6-4CB0-A1F2-F113B88E568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503358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uupäeva kohatäid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551F1-9DE7-4A0F-8C80-FE76DA474B4A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3" name="Jaluse kohatäid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786A4-BDC6-4CB0-A1F2-F113B88E568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65382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Pealdiseg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551F1-9DE7-4A0F-8C80-FE76DA474B4A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786A4-BDC6-4CB0-A1F2-F113B88E568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81358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ldiallkirjaga 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Pildi kohatäi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551F1-9DE7-4A0F-8C80-FE76DA474B4A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786A4-BDC6-4CB0-A1F2-F113B88E568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694747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itel ja vertikaal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551F1-9DE7-4A0F-8C80-FE76DA474B4A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786A4-BDC6-4CB0-A1F2-F113B88E568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474926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altiitel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alti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551F1-9DE7-4A0F-8C80-FE76DA474B4A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786A4-BDC6-4CB0-A1F2-F113B88E568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280778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ja kohatäid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551F1-9DE7-4A0F-8C80-FE76DA474B4A}" type="datetimeFigureOut">
              <a:rPr lang="et-EE" smtClean="0"/>
              <a:t>6.11.2014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C786A4-BDC6-4CB0-A1F2-F113B88E568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167782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c.europa.eu/research/participants/portal/desktop/en/opportunities/h2020/index.html" TargetMode="External"/><Relationship Id="rId2" Type="http://schemas.openxmlformats.org/officeDocument/2006/relationships/hyperlink" Target="http://entsyklopeedia.ee/Article/SearchResults?query=innovatsioon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t-EE" sz="5400" dirty="0" smtClean="0"/>
              <a:t>Horisont 2020</a:t>
            </a:r>
            <a:br>
              <a:rPr lang="et-EE" sz="5400" dirty="0" smtClean="0"/>
            </a:br>
            <a:r>
              <a:rPr lang="et-EE" sz="5400" dirty="0" smtClean="0"/>
              <a:t> lühitutvustus</a:t>
            </a:r>
            <a:endParaRPr lang="et-EE" sz="5400" dirty="0"/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t-EE" sz="2000" dirty="0" smtClean="0"/>
              <a:t>Lilian Neerut (</a:t>
            </a:r>
            <a:r>
              <a:rPr lang="et-EE" sz="2000" dirty="0"/>
              <a:t>Teadusandmete </a:t>
            </a:r>
            <a:r>
              <a:rPr lang="et-EE" sz="2000" dirty="0" smtClean="0"/>
              <a:t>spetsialist)</a:t>
            </a:r>
            <a:endParaRPr lang="et-EE" sz="2000" dirty="0" smtClean="0"/>
          </a:p>
          <a:p>
            <a:r>
              <a:rPr lang="et-EE" sz="2000" smtClean="0"/>
              <a:t>21.10.2014</a:t>
            </a:r>
            <a:endParaRPr lang="et-EE" sz="2000" dirty="0" smtClean="0"/>
          </a:p>
          <a:p>
            <a:endParaRPr lang="et-EE" sz="2000" dirty="0" smtClean="0"/>
          </a:p>
          <a:p>
            <a:r>
              <a:rPr lang="et-EE" sz="2000" dirty="0" smtClean="0"/>
              <a:t>Open Access’i nädal 2014</a:t>
            </a:r>
            <a:endParaRPr lang="et-EE" sz="2000" dirty="0"/>
          </a:p>
        </p:txBody>
      </p:sp>
    </p:spTree>
    <p:extLst>
      <p:ext uri="{BB962C8B-B14F-4D97-AF65-F5344CB8AC3E}">
        <p14:creationId xmlns:p14="http://schemas.microsoft.com/office/powerpoint/2010/main" val="404550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b="1" dirty="0" smtClean="0"/>
              <a:t>Mis on Horisont 2020?</a:t>
            </a:r>
            <a:endParaRPr lang="et-EE" b="1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t-EE" dirty="0" smtClean="0"/>
          </a:p>
          <a:p>
            <a:pPr marL="0" indent="0">
              <a:buNone/>
            </a:pPr>
            <a:r>
              <a:rPr lang="et-EE" dirty="0" smtClean="0"/>
              <a:t>Euroopa Liidu raamprogramm teaduse- ja innovatsiooni arendamiseks 2014-2020</a:t>
            </a:r>
          </a:p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r>
              <a:rPr lang="et-EE" dirty="0" smtClean="0"/>
              <a:t>Eelarve ligi 80 miljardit eurot</a:t>
            </a:r>
          </a:p>
          <a:p>
            <a:pPr marL="0" indent="0">
              <a:buNone/>
            </a:pPr>
            <a:endParaRPr lang="et-EE" dirty="0" smtClean="0"/>
          </a:p>
          <a:p>
            <a:pPr marL="0" indent="0">
              <a:buNone/>
            </a:pPr>
            <a:endParaRPr lang="et-EE" dirty="0" smtClean="0"/>
          </a:p>
          <a:p>
            <a:pPr marL="0" indent="0">
              <a:buNone/>
            </a:pPr>
            <a:endParaRPr lang="et-EE" dirty="0" smtClean="0"/>
          </a:p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endParaRPr lang="et-EE" dirty="0" smtClean="0"/>
          </a:p>
          <a:p>
            <a:pPr marL="0" indent="0"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690121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b="1" dirty="0" smtClean="0"/>
              <a:t>Põhieesmärgid</a:t>
            </a:r>
            <a:endParaRPr lang="et-EE" b="1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Tõsta Euroopa </a:t>
            </a:r>
            <a:r>
              <a:rPr lang="et-EE" b="1" dirty="0" smtClean="0"/>
              <a:t>teaduse taset</a:t>
            </a:r>
            <a:r>
              <a:rPr lang="et-EE" dirty="0" smtClean="0"/>
              <a:t>, tagada maailmatasemel </a:t>
            </a:r>
            <a:r>
              <a:rPr lang="et-EE" b="1" dirty="0" smtClean="0"/>
              <a:t>teadusuuringute jätkumine </a:t>
            </a:r>
            <a:r>
              <a:rPr lang="et-EE" dirty="0" smtClean="0"/>
              <a:t>Euroopa pikaajalise </a:t>
            </a:r>
            <a:r>
              <a:rPr lang="et-EE" b="1" dirty="0" smtClean="0"/>
              <a:t>konkurentsivõime </a:t>
            </a:r>
            <a:r>
              <a:rPr lang="et-EE" dirty="0" smtClean="0"/>
              <a:t>tagamiseks.</a:t>
            </a:r>
          </a:p>
          <a:p>
            <a:r>
              <a:rPr lang="et-EE" b="1" dirty="0" smtClean="0"/>
              <a:t>Juhtpositsiooni</a:t>
            </a:r>
            <a:r>
              <a:rPr lang="et-EE" dirty="0" smtClean="0"/>
              <a:t> saavutamine</a:t>
            </a:r>
            <a:r>
              <a:rPr lang="et-EE" b="1" dirty="0" smtClean="0"/>
              <a:t> tööstuses </a:t>
            </a:r>
            <a:r>
              <a:rPr lang="et-EE" dirty="0" smtClean="0"/>
              <a:t>läbi </a:t>
            </a:r>
            <a:r>
              <a:rPr lang="et-EE" b="1" dirty="0" smtClean="0"/>
              <a:t>teaduse</a:t>
            </a:r>
            <a:r>
              <a:rPr lang="et-EE" dirty="0" smtClean="0"/>
              <a:t> ja </a:t>
            </a:r>
            <a:r>
              <a:rPr lang="et-EE" b="1" dirty="0" smtClean="0"/>
              <a:t>innovatsiooni</a:t>
            </a:r>
            <a:r>
              <a:rPr lang="et-EE" dirty="0" smtClean="0"/>
              <a:t>.</a:t>
            </a:r>
          </a:p>
          <a:p>
            <a:r>
              <a:rPr lang="et-EE" dirty="0" smtClean="0"/>
              <a:t>Laiemate </a:t>
            </a:r>
            <a:r>
              <a:rPr lang="et-EE" b="1" dirty="0" smtClean="0"/>
              <a:t>ühiskonnaprobleemide</a:t>
            </a:r>
            <a:r>
              <a:rPr lang="et-EE" dirty="0" smtClean="0"/>
              <a:t> </a:t>
            </a:r>
            <a:r>
              <a:rPr lang="et-EE" b="1" dirty="0" smtClean="0"/>
              <a:t>lahendamine</a:t>
            </a:r>
            <a:r>
              <a:rPr lang="et-EE" dirty="0" smtClean="0"/>
              <a:t>.</a:t>
            </a:r>
          </a:p>
          <a:p>
            <a:endParaRPr lang="et-EE" dirty="0"/>
          </a:p>
          <a:p>
            <a:endParaRPr lang="et-EE" dirty="0" smtClean="0"/>
          </a:p>
          <a:p>
            <a:endParaRPr lang="et-EE" dirty="0" smtClean="0"/>
          </a:p>
          <a:p>
            <a:pPr marL="0" indent="0"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050519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et-EE" b="1" dirty="0" smtClean="0"/>
              <a:t>Innovatsioon</a:t>
            </a:r>
            <a:endParaRPr lang="et-EE" b="1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t-EE" b="1" dirty="0" smtClean="0"/>
          </a:p>
          <a:p>
            <a:pPr marL="0" indent="0">
              <a:buNone/>
            </a:pPr>
            <a:endParaRPr lang="et-EE" b="1" dirty="0" smtClean="0"/>
          </a:p>
          <a:p>
            <a:pPr marL="0" indent="0">
              <a:buNone/>
            </a:pPr>
            <a:r>
              <a:rPr lang="et-EE" b="1" dirty="0" smtClean="0"/>
              <a:t>Innovatsioon</a:t>
            </a:r>
            <a:r>
              <a:rPr lang="et-EE" dirty="0" smtClean="0"/>
              <a:t> on </a:t>
            </a:r>
            <a:r>
              <a:rPr lang="et-EE" b="1" dirty="0" smtClean="0"/>
              <a:t>uuendus, </a:t>
            </a:r>
            <a:r>
              <a:rPr lang="et-EE" dirty="0" smtClean="0"/>
              <a:t>teadusliku, tehnilise </a:t>
            </a:r>
            <a:endParaRPr lang="et-EE" dirty="0"/>
          </a:p>
          <a:p>
            <a:pPr marL="0" indent="0">
              <a:buNone/>
            </a:pPr>
            <a:r>
              <a:rPr lang="et-EE" dirty="0" smtClean="0"/>
              <a:t>või organisatsioonilise saavutuse </a:t>
            </a:r>
            <a:r>
              <a:rPr lang="et-EE" b="1" dirty="0" smtClean="0"/>
              <a:t>rakendamine</a:t>
            </a:r>
            <a:r>
              <a:rPr lang="et-EE" dirty="0" smtClean="0"/>
              <a:t>. </a:t>
            </a:r>
          </a:p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r>
              <a:rPr lang="et-EE" sz="1800" dirty="0" smtClean="0"/>
              <a:t>	</a:t>
            </a:r>
            <a:endParaRPr lang="et-EE" sz="1800" dirty="0"/>
          </a:p>
        </p:txBody>
      </p:sp>
    </p:spTree>
    <p:extLst>
      <p:ext uri="{BB962C8B-B14F-4D97-AF65-F5344CB8AC3E}">
        <p14:creationId xmlns:p14="http://schemas.microsoft.com/office/powerpoint/2010/main" val="6272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t-EE" b="1" dirty="0" smtClean="0"/>
              <a:t>Kellele on Horisont 2020 mõeldud?</a:t>
            </a:r>
            <a:endParaRPr lang="et-EE" b="1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t-EE" dirty="0"/>
              <a:t>Akadeemilised – ja teadusasutused</a:t>
            </a:r>
          </a:p>
          <a:p>
            <a:r>
              <a:rPr lang="et-EE" dirty="0"/>
              <a:t>Ettevõtted</a:t>
            </a:r>
          </a:p>
          <a:p>
            <a:r>
              <a:rPr lang="et-EE" dirty="0"/>
              <a:t>Riigiasutused</a:t>
            </a:r>
          </a:p>
          <a:p>
            <a:r>
              <a:rPr lang="et-EE" dirty="0" smtClean="0"/>
              <a:t>Organisatsioonid</a:t>
            </a:r>
          </a:p>
          <a:p>
            <a:r>
              <a:rPr lang="et-EE" dirty="0" smtClean="0"/>
              <a:t>Eraisikud (Marie Skłodowska-Curie nimelised meetmed)</a:t>
            </a:r>
            <a:endParaRPr lang="et-EE" dirty="0"/>
          </a:p>
          <a:p>
            <a:endParaRPr lang="et-EE" dirty="0"/>
          </a:p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186232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b="1" dirty="0" smtClean="0"/>
              <a:t>Milline on edukas projekt?</a:t>
            </a:r>
            <a:endParaRPr lang="et-EE" b="1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t-EE" b="1" dirty="0" smtClean="0"/>
              <a:t>Projekti puhul hinnatakse kolme aspekti:</a:t>
            </a:r>
          </a:p>
          <a:p>
            <a:pPr marL="0" indent="0">
              <a:buNone/>
            </a:pPr>
            <a:endParaRPr lang="et-EE" dirty="0"/>
          </a:p>
          <a:p>
            <a:r>
              <a:rPr lang="et-EE" dirty="0"/>
              <a:t>o</a:t>
            </a:r>
            <a:r>
              <a:rPr lang="et-EE" dirty="0" smtClean="0"/>
              <a:t>ivalisus (</a:t>
            </a:r>
            <a:r>
              <a:rPr lang="et-EE" i="1" dirty="0" err="1" smtClean="0"/>
              <a:t>excellence</a:t>
            </a:r>
            <a:r>
              <a:rPr lang="et-EE" dirty="0" smtClean="0"/>
              <a:t>)</a:t>
            </a:r>
          </a:p>
          <a:p>
            <a:r>
              <a:rPr lang="et-EE" dirty="0"/>
              <a:t>t</a:t>
            </a:r>
            <a:r>
              <a:rPr lang="et-EE" dirty="0" smtClean="0"/>
              <a:t>eostatavus (</a:t>
            </a:r>
            <a:r>
              <a:rPr lang="et-EE" i="1" dirty="0" err="1" smtClean="0"/>
              <a:t>impact</a:t>
            </a:r>
            <a:r>
              <a:rPr lang="et-EE" dirty="0" smtClean="0"/>
              <a:t>)</a:t>
            </a:r>
          </a:p>
          <a:p>
            <a:r>
              <a:rPr lang="et-EE" dirty="0"/>
              <a:t>m</a:t>
            </a:r>
            <a:r>
              <a:rPr lang="et-EE" dirty="0" smtClean="0"/>
              <a:t>õju igapäevaelule (</a:t>
            </a:r>
            <a:r>
              <a:rPr lang="et-EE" i="1" dirty="0" err="1" smtClean="0"/>
              <a:t>quality</a:t>
            </a:r>
            <a:r>
              <a:rPr lang="et-EE" i="1" dirty="0" smtClean="0"/>
              <a:t> and </a:t>
            </a:r>
            <a:r>
              <a:rPr lang="et-EE" i="1" dirty="0" err="1" smtClean="0"/>
              <a:t>efficiency</a:t>
            </a:r>
            <a:r>
              <a:rPr lang="et-EE" i="1" dirty="0" smtClean="0"/>
              <a:t> </a:t>
            </a:r>
            <a:r>
              <a:rPr lang="et-EE" i="1" dirty="0" err="1" smtClean="0"/>
              <a:t>of</a:t>
            </a:r>
            <a:r>
              <a:rPr lang="et-EE" i="1" dirty="0" smtClean="0"/>
              <a:t> </a:t>
            </a:r>
            <a:r>
              <a:rPr lang="et-EE" i="1" dirty="0" err="1" smtClean="0"/>
              <a:t>the</a:t>
            </a:r>
            <a:r>
              <a:rPr lang="et-EE" i="1" dirty="0" smtClean="0"/>
              <a:t> </a:t>
            </a:r>
            <a:r>
              <a:rPr lang="et-EE" i="1" dirty="0" err="1" smtClean="0"/>
              <a:t>action</a:t>
            </a:r>
            <a:r>
              <a:rPr lang="et-EE" dirty="0" smtClean="0"/>
              <a:t>)</a:t>
            </a: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29896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b="1" dirty="0" smtClean="0"/>
              <a:t>Miks peaks osalema?</a:t>
            </a:r>
            <a:endParaRPr lang="et-EE" b="1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Rahapuudus</a:t>
            </a:r>
          </a:p>
          <a:p>
            <a:r>
              <a:rPr lang="et-EE" dirty="0" smtClean="0"/>
              <a:t>Koostöö Euroopa Liidu riikide vahel</a:t>
            </a:r>
          </a:p>
          <a:p>
            <a:r>
              <a:rPr lang="et-EE" dirty="0" smtClean="0"/>
              <a:t>Uued kontaktid</a:t>
            </a:r>
          </a:p>
          <a:p>
            <a:r>
              <a:rPr lang="et-EE" dirty="0" smtClean="0"/>
              <a:t>Uued teadmised</a:t>
            </a:r>
          </a:p>
          <a:p>
            <a:pPr marL="0" indent="0"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00072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t-EE" b="1" dirty="0" smtClean="0"/>
              <a:t>Millised on põhilised osalejate probleemid?</a:t>
            </a:r>
            <a:endParaRPr lang="et-EE" b="1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Partneri leidmine</a:t>
            </a:r>
          </a:p>
          <a:p>
            <a:r>
              <a:rPr lang="et-EE" dirty="0" smtClean="0"/>
              <a:t>Oma kompetents ja selle tõstmine</a:t>
            </a:r>
          </a:p>
          <a:p>
            <a:r>
              <a:rPr lang="et-EE" dirty="0" smtClean="0"/>
              <a:t>Mõju (mõõdetavuse) lahti kirjutamine</a:t>
            </a:r>
          </a:p>
          <a:p>
            <a:r>
              <a:rPr lang="et-EE" dirty="0" smtClean="0"/>
              <a:t>Vormistamisküsimused</a:t>
            </a:r>
          </a:p>
          <a:p>
            <a:r>
              <a:rPr lang="et-EE" dirty="0" smtClean="0"/>
              <a:t>Puudulik info projekti koostamisest</a:t>
            </a:r>
          </a:p>
        </p:txBody>
      </p:sp>
    </p:spTree>
    <p:extLst>
      <p:ext uri="{BB962C8B-B14F-4D97-AF65-F5344CB8AC3E}">
        <p14:creationId xmlns:p14="http://schemas.microsoft.com/office/powerpoint/2010/main" val="226625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568952" cy="612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728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b="1" dirty="0" smtClean="0"/>
              <a:t>Osalejaportaal</a:t>
            </a:r>
            <a:endParaRPr lang="et-EE" b="1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8760"/>
            <a:ext cx="8424936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llanool 5"/>
          <p:cNvSpPr/>
          <p:nvPr/>
        </p:nvSpPr>
        <p:spPr>
          <a:xfrm rot="19804552">
            <a:off x="229469" y="2545476"/>
            <a:ext cx="218614" cy="978408"/>
          </a:xfrm>
          <a:prstGeom prst="downArrow">
            <a:avLst>
              <a:gd name="adj1" fmla="val 9932"/>
              <a:gd name="adj2" fmla="val 5000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471768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b="1" dirty="0" smtClean="0"/>
              <a:t>Konkursid</a:t>
            </a:r>
            <a:endParaRPr lang="et-EE" b="1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80" y="1124744"/>
            <a:ext cx="7776864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llanool 4"/>
          <p:cNvSpPr/>
          <p:nvPr/>
        </p:nvSpPr>
        <p:spPr>
          <a:xfrm rot="19804552">
            <a:off x="2065991" y="3991281"/>
            <a:ext cx="206212" cy="978408"/>
          </a:xfrm>
          <a:prstGeom prst="downArrow">
            <a:avLst>
              <a:gd name="adj1" fmla="val 9932"/>
              <a:gd name="adj2" fmla="val 5000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7" name="Allanool 6"/>
          <p:cNvSpPr/>
          <p:nvPr/>
        </p:nvSpPr>
        <p:spPr>
          <a:xfrm rot="2443371">
            <a:off x="7520353" y="2094667"/>
            <a:ext cx="239033" cy="959518"/>
          </a:xfrm>
          <a:prstGeom prst="downArrow">
            <a:avLst>
              <a:gd name="adj1" fmla="val 0"/>
              <a:gd name="adj2" fmla="val 5000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14" name="Ovaal 13"/>
          <p:cNvSpPr/>
          <p:nvPr/>
        </p:nvSpPr>
        <p:spPr>
          <a:xfrm>
            <a:off x="2339751" y="5373216"/>
            <a:ext cx="1512167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46421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Viited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t-EE" sz="2800" dirty="0" smtClean="0">
                <a:hlinkClick r:id="rId2"/>
              </a:rPr>
              <a:t>http</a:t>
            </a:r>
            <a:r>
              <a:rPr lang="et-EE" sz="2800" dirty="0">
                <a:hlinkClick r:id="rId2"/>
              </a:rPr>
              <a:t>://</a:t>
            </a:r>
            <a:r>
              <a:rPr lang="et-EE" sz="2800" dirty="0" smtClean="0">
                <a:hlinkClick r:id="rId2"/>
              </a:rPr>
              <a:t>entsyklopeedia.ee/Article/SearchResults?query=innovatsioon</a:t>
            </a:r>
            <a:endParaRPr lang="et-EE" sz="2800" dirty="0" smtClean="0"/>
          </a:p>
          <a:p>
            <a:r>
              <a:rPr lang="et-EE" sz="2800" dirty="0"/>
              <a:t>http://ec.europa.eu/programmes/horizon2020/en/what-horizon-2020</a:t>
            </a:r>
            <a:endParaRPr lang="et-EE" sz="2800" dirty="0" smtClean="0"/>
          </a:p>
          <a:p>
            <a:r>
              <a:rPr lang="et-EE" sz="2800" dirty="0">
                <a:hlinkClick r:id="rId3"/>
              </a:rPr>
              <a:t>http://</a:t>
            </a:r>
            <a:r>
              <a:rPr lang="et-EE" sz="2800" dirty="0" smtClean="0">
                <a:hlinkClick r:id="rId3"/>
              </a:rPr>
              <a:t>ec.europa.eu/research/participants/portal/desktop/en/opportunities/h2020/index.html</a:t>
            </a:r>
            <a:endParaRPr lang="et-EE" sz="2800" dirty="0" smtClean="0"/>
          </a:p>
          <a:p>
            <a:r>
              <a:rPr lang="et-EE" dirty="0"/>
              <a:t>http://www.etag.ee/teadusagentuur/</a:t>
            </a:r>
          </a:p>
        </p:txBody>
      </p:sp>
    </p:spTree>
    <p:extLst>
      <p:ext uri="{BB962C8B-B14F-4D97-AF65-F5344CB8AC3E}">
        <p14:creationId xmlns:p14="http://schemas.microsoft.com/office/powerpoint/2010/main" val="168675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t-EE" sz="6000" dirty="0" smtClean="0"/>
          </a:p>
          <a:p>
            <a:pPr marL="0" indent="0" algn="ctr">
              <a:buNone/>
            </a:pPr>
            <a:r>
              <a:rPr lang="et-EE" sz="6000" dirty="0" smtClean="0"/>
              <a:t>Tänan tähelepanu eest!</a:t>
            </a:r>
            <a:endParaRPr lang="et-EE" sz="6000" dirty="0"/>
          </a:p>
        </p:txBody>
      </p:sp>
    </p:spTree>
    <p:extLst>
      <p:ext uri="{BB962C8B-B14F-4D97-AF65-F5344CB8AC3E}">
        <p14:creationId xmlns:p14="http://schemas.microsoft.com/office/powerpoint/2010/main" val="3968024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arkvarakomplekti Office kujundu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arkvarakomplekti Office kujundu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</TotalTime>
  <Words>183</Words>
  <Application>Microsoft Office PowerPoint</Application>
  <PresentationFormat>On-screen Show (4:3)</PresentationFormat>
  <Paragraphs>66</Paragraphs>
  <Slides>13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Tarkvarakomplekti Office kujundus</vt:lpstr>
      <vt:lpstr>Horisont 2020  lühitutvustus</vt:lpstr>
      <vt:lpstr>Mis on Horisont 2020?</vt:lpstr>
      <vt:lpstr>Põhieesmärgid</vt:lpstr>
      <vt:lpstr>Innovatsioon</vt:lpstr>
      <vt:lpstr>Kellele on Horisont 2020 mõeldud?</vt:lpstr>
      <vt:lpstr>Milline on edukas projekt?</vt:lpstr>
      <vt:lpstr>Miks peaks osalema?</vt:lpstr>
      <vt:lpstr>Millised on põhilised osalejate probleemid?</vt:lpstr>
      <vt:lpstr>PowerPoint Presentation</vt:lpstr>
      <vt:lpstr>Osalejaportaal</vt:lpstr>
      <vt:lpstr>Konkursid</vt:lpstr>
      <vt:lpstr>Viited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Horisont 2020 lühitutvustus</dc:title>
  <dc:creator>Lilian Neerut</dc:creator>
  <cp:lastModifiedBy>Liisi Tõnisson</cp:lastModifiedBy>
  <cp:revision>59</cp:revision>
  <dcterms:created xsi:type="dcterms:W3CDTF">2014-10-18T09:19:17Z</dcterms:created>
  <dcterms:modified xsi:type="dcterms:W3CDTF">2014-11-06T10:35:05Z</dcterms:modified>
</cp:coreProperties>
</file>