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6" r:id="rId2"/>
  </p:sldMasterIdLst>
  <p:notesMasterIdLst>
    <p:notesMasterId r:id="rId23"/>
  </p:notesMasterIdLst>
  <p:sldIdLst>
    <p:sldId id="4532" r:id="rId3"/>
    <p:sldId id="4543" r:id="rId4"/>
    <p:sldId id="4547" r:id="rId5"/>
    <p:sldId id="4530" r:id="rId6"/>
    <p:sldId id="4538" r:id="rId7"/>
    <p:sldId id="4553" r:id="rId8"/>
    <p:sldId id="357" r:id="rId9"/>
    <p:sldId id="4477" r:id="rId10"/>
    <p:sldId id="364" r:id="rId11"/>
    <p:sldId id="4550" r:id="rId12"/>
    <p:sldId id="316" r:id="rId13"/>
    <p:sldId id="4537" r:id="rId14"/>
    <p:sldId id="300" r:id="rId15"/>
    <p:sldId id="4552" r:id="rId16"/>
    <p:sldId id="4531" r:id="rId17"/>
    <p:sldId id="262" r:id="rId18"/>
    <p:sldId id="4545" r:id="rId19"/>
    <p:sldId id="4549" r:id="rId20"/>
    <p:sldId id="4551" r:id="rId21"/>
    <p:sldId id="1178" r:id="rId22"/>
  </p:sldIdLst>
  <p:sldSz cx="12192000" cy="6858000"/>
  <p:notesSz cx="6858000" cy="9144000"/>
  <p:defaultTextStyle>
    <a:defPPr>
      <a:defRPr lang="et-E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4070D21-F2C3-4BEE-AB51-19FE9A3B60A3}" v="2" dt="2024-06-03T03:44:38.041"/>
    <p1510:client id="{8ECCCF8D-551B-4D86-941F-D4CD6198CFFC}" v="48" dt="2024-06-03T01:31:40.91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102" d="100"/>
          <a:sy n="102" d="100"/>
        </p:scale>
        <p:origin x="312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28" Type="http://schemas.microsoft.com/office/2015/10/relationships/revisionInfo" Target="revisionInfo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t-E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39B063-E323-4963-B110-3AE7D8D8328A}" type="datetimeFigureOut">
              <a:rPr lang="et-EE" smtClean="0"/>
              <a:t>04.06.2024</a:t>
            </a:fld>
            <a:endParaRPr lang="et-E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t-E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t-E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t-E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707995-F192-43DA-81E0-B0085CE7DE4D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5925483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038/sdata.2016.18" TargetMode="External"/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371/journal.pbio.1001779" TargetMode="External"/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creativecommons.org/licenses/by/4.0/" TargetMode="Externa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9D10C4C-EAC2-4D66-B9F8-E052F2E25BCC}" type="slidenum">
              <a:rPr lang="en-US" altLang="et-EE" smtClean="0"/>
              <a:pPr>
                <a:defRPr/>
              </a:pPr>
              <a:t>1</a:t>
            </a:fld>
            <a:endParaRPr lang="en-US" altLang="et-EE"/>
          </a:p>
        </p:txBody>
      </p:sp>
    </p:spTree>
    <p:extLst>
      <p:ext uri="{BB962C8B-B14F-4D97-AF65-F5344CB8AC3E}">
        <p14:creationId xmlns:p14="http://schemas.microsoft.com/office/powerpoint/2010/main" val="19825734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t-EE" dirty="0"/>
              <a:t>https://www.domo.com/blog/data-never-sleeps-turns-11/</a:t>
            </a:r>
          </a:p>
          <a:p>
            <a:r>
              <a:rPr lang="en-US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The volume of data generated, consumed, copied, and stored is projected to reach more than 180 zettabytes by 2025. </a:t>
            </a:r>
            <a:r>
              <a:rPr lang="en-US" b="1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In 2020, the total amount of data generated and consumed was 64.2 zettabytes</a:t>
            </a:r>
            <a:r>
              <a:rPr lang="en-US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.</a:t>
            </a:r>
            <a:endParaRPr lang="et-EE" b="0" i="0" dirty="0">
              <a:solidFill>
                <a:srgbClr val="000000"/>
              </a:solidFill>
              <a:effectLst/>
              <a:latin typeface="Roboto" panose="02000000000000000000" pitchFamily="2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t-EE" b="0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Telia Sans"/>
              </a:rPr>
              <a:t>Üks zettabait võrdub triljoni gigabaidiga.</a:t>
            </a:r>
          </a:p>
          <a:p>
            <a:endParaRPr lang="et-EE" b="0" i="0" dirty="0">
              <a:solidFill>
                <a:srgbClr val="000000"/>
              </a:solidFill>
              <a:effectLst/>
              <a:latin typeface="Roboto" panose="02000000000000000000" pitchFamily="2" charset="0"/>
            </a:endParaRPr>
          </a:p>
          <a:p>
            <a:r>
              <a:rPr lang="et-EE" dirty="0"/>
              <a:t>https://firstsiteguide.com/big-data-stats/</a:t>
            </a:r>
            <a:endParaRPr lang="et-EE" b="0" i="0" dirty="0">
              <a:solidFill>
                <a:srgbClr val="000000"/>
              </a:solidFill>
              <a:effectLst/>
              <a:latin typeface="Roboto" panose="02000000000000000000" pitchFamily="2" charset="0"/>
            </a:endParaRPr>
          </a:p>
          <a:p>
            <a:endParaRPr lang="et-EE" dirty="0"/>
          </a:p>
          <a:p>
            <a:endParaRPr lang="et-E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07995-F192-43DA-81E0-B0085CE7DE4D}" type="slidenum">
              <a:rPr lang="et-EE" smtClean="0"/>
              <a:t>3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0366177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/>
              <a:t>https://www.hm.ee/sites/default/files/documents/2022-09/3._taie_arengukava_kinnitatud_15.07.2021_0.pdf</a:t>
            </a:r>
            <a:endParaRPr lang="et-EE" sz="120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err="1"/>
              <a:t>Eesti</a:t>
            </a:r>
            <a:r>
              <a:rPr lang="en-GB" dirty="0"/>
              <a:t> </a:t>
            </a:r>
            <a:r>
              <a:rPr lang="en-GB" dirty="0" err="1"/>
              <a:t>teadus</a:t>
            </a:r>
            <a:r>
              <a:rPr lang="en-GB" dirty="0"/>
              <a:t>- </a:t>
            </a:r>
            <a:r>
              <a:rPr lang="en-GB" dirty="0" err="1"/>
              <a:t>ja</a:t>
            </a:r>
            <a:r>
              <a:rPr lang="en-GB" dirty="0"/>
              <a:t> </a:t>
            </a:r>
            <a:r>
              <a:rPr lang="en-GB" dirty="0" err="1"/>
              <a:t>arendustegevuse</a:t>
            </a:r>
            <a:r>
              <a:rPr lang="en-GB" dirty="0"/>
              <a:t>, </a:t>
            </a:r>
            <a:r>
              <a:rPr lang="en-GB" dirty="0" err="1"/>
              <a:t>innovatsiooni</a:t>
            </a:r>
            <a:r>
              <a:rPr lang="en-GB" dirty="0"/>
              <a:t> </a:t>
            </a:r>
            <a:r>
              <a:rPr lang="en-GB" dirty="0" err="1"/>
              <a:t>ning</a:t>
            </a:r>
            <a:r>
              <a:rPr lang="en-GB" dirty="0"/>
              <a:t> </a:t>
            </a:r>
            <a:r>
              <a:rPr lang="en-GB" dirty="0" err="1"/>
              <a:t>ettevõtluse</a:t>
            </a:r>
            <a:r>
              <a:rPr lang="en-GB" dirty="0"/>
              <a:t> </a:t>
            </a:r>
            <a:r>
              <a:rPr lang="en-GB" dirty="0" err="1"/>
              <a:t>arengukava</a:t>
            </a:r>
            <a:r>
              <a:rPr lang="en-GB" dirty="0"/>
              <a:t> 2021–2035</a:t>
            </a:r>
            <a:endParaRPr lang="en-GB" sz="1200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07995-F192-43DA-81E0-B0085CE7DE4D}" type="slidenum">
              <a:rPr lang="et-EE" smtClean="0"/>
              <a:t>5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4549213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516188" y="657225"/>
            <a:ext cx="5757862" cy="32400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t-EE" dirty="0">
                <a:solidFill>
                  <a:srgbClr val="FF0000"/>
                </a:solidFill>
              </a:rPr>
              <a:t>Teadusuuring ise ei ole ju selline? Või on, uuri kuskilt definitsiooni või võta maha!!!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F67BE6E-87A4-4F8B-A9C3-ED599758E334}" type="slidenum">
              <a:rPr kumimoji="0" lang="en-GB" sz="1500" b="0" i="0" u="none" strike="noStrike" kern="1200" cap="none" spc="-1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500" b="0" i="0" u="none" strike="noStrike" kern="1200" cap="none" spc="-1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21317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3" name="Google Shape;523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24" name="Google Shape;524;p33:notes"/>
          <p:cNvSpPr txBox="1">
            <a:spLocks noGrp="1"/>
          </p:cNvSpPr>
          <p:nvPr>
            <p:ph type="body" idx="1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algn="l"/>
            <a:r>
              <a:rPr lang="en-US" b="0" i="0" dirty="0">
                <a:solidFill>
                  <a:srgbClr val="505656"/>
                </a:solidFill>
                <a:effectLst/>
                <a:highlight>
                  <a:srgbClr val="FFFFFF"/>
                </a:highlight>
                <a:latin typeface="Helvetica Neue"/>
              </a:rPr>
              <a:t>If your research data is FAIR, it can be reused by fellow researchers from other institutions and disciplines. The benefits are, for instance: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rgbClr val="505656"/>
                </a:solidFill>
                <a:effectLst/>
                <a:highlight>
                  <a:srgbClr val="FFFFFF"/>
                </a:highlight>
                <a:latin typeface="Helvetica Neue"/>
              </a:rPr>
              <a:t>Better science - others can reproduce your findings, leading to more reliable research</a:t>
            </a:r>
            <a:endParaRPr lang="et-EE" b="0" i="0" dirty="0">
              <a:solidFill>
                <a:srgbClr val="505656"/>
              </a:solidFill>
              <a:effectLst/>
              <a:highlight>
                <a:srgbClr val="FFFFFF"/>
              </a:highlight>
              <a:latin typeface="Helvetica Neue"/>
            </a:endParaRPr>
          </a:p>
          <a:p>
            <a:pPr algn="just"/>
            <a:r>
              <a:rPr lang="en-GB" b="0" i="0" dirty="0">
                <a:solidFill>
                  <a:srgbClr val="4B4B4B"/>
                </a:solidFill>
                <a:effectLst/>
                <a:highlight>
                  <a:srgbClr val="FFFFFF"/>
                </a:highlight>
                <a:latin typeface="Rubik" panose="02000604000000020004" pitchFamily="2" charset="-79"/>
                <a:cs typeface="Rubik" panose="02000604000000020004" pitchFamily="2" charset="-79"/>
              </a:rPr>
              <a:t>FAIR </a:t>
            </a:r>
            <a:r>
              <a:rPr lang="en-GB" b="0" i="0" dirty="0" err="1">
                <a:solidFill>
                  <a:srgbClr val="4B4B4B"/>
                </a:solidFill>
                <a:effectLst/>
                <a:highlight>
                  <a:srgbClr val="FFFFFF"/>
                </a:highlight>
                <a:latin typeface="Rubik" panose="02000604000000020004" pitchFamily="2" charset="-79"/>
                <a:cs typeface="Rubik" panose="02000604000000020004" pitchFamily="2" charset="-79"/>
              </a:rPr>
              <a:t>andmete</a:t>
            </a:r>
            <a:r>
              <a:rPr lang="en-GB" b="0" i="0" dirty="0">
                <a:solidFill>
                  <a:srgbClr val="4B4B4B"/>
                </a:solidFill>
                <a:effectLst/>
                <a:highlight>
                  <a:srgbClr val="FFFFFF"/>
                </a:highlight>
                <a:latin typeface="Rubik" panose="02000604000000020004" pitchFamily="2" charset="-79"/>
                <a:cs typeface="Rubik" panose="02000604000000020004" pitchFamily="2" charset="-79"/>
              </a:rPr>
              <a:t> </a:t>
            </a:r>
            <a:r>
              <a:rPr lang="en-GB" b="0" i="0" dirty="0" err="1">
                <a:solidFill>
                  <a:srgbClr val="4B4B4B"/>
                </a:solidFill>
                <a:effectLst/>
                <a:highlight>
                  <a:srgbClr val="FFFFFF"/>
                </a:highlight>
                <a:latin typeface="Rubik" panose="02000604000000020004" pitchFamily="2" charset="-79"/>
                <a:cs typeface="Rubik" panose="02000604000000020004" pitchFamily="2" charset="-79"/>
              </a:rPr>
              <a:t>alusartikkel</a:t>
            </a:r>
            <a:r>
              <a:rPr lang="en-GB" b="0" i="0" dirty="0">
                <a:solidFill>
                  <a:srgbClr val="4B4B4B"/>
                </a:solidFill>
                <a:effectLst/>
                <a:highlight>
                  <a:srgbClr val="FFFFFF"/>
                </a:highlight>
                <a:latin typeface="Rubik" panose="02000604000000020004" pitchFamily="2" charset="-79"/>
                <a:cs typeface="Rubik" panose="02000604000000020004" pitchFamily="2" charset="-79"/>
              </a:rPr>
              <a:t>:</a:t>
            </a:r>
          </a:p>
          <a:p>
            <a:pPr algn="just"/>
            <a:r>
              <a:rPr lang="en-GB" b="0" i="0" dirty="0">
                <a:solidFill>
                  <a:srgbClr val="4B4B4B"/>
                </a:solidFill>
                <a:effectLst/>
                <a:highlight>
                  <a:srgbClr val="FFFFFF"/>
                </a:highlight>
                <a:latin typeface="Rubik" panose="02000604000000020004" pitchFamily="2" charset="-79"/>
                <a:cs typeface="Rubik" panose="02000604000000020004" pitchFamily="2" charset="-79"/>
              </a:rPr>
              <a:t>Wilkinson, M.D. et al.,. (2016). </a:t>
            </a:r>
            <a:r>
              <a:rPr lang="en-GB" b="1" i="0" dirty="0">
                <a:solidFill>
                  <a:srgbClr val="4B4B4B"/>
                </a:solidFill>
                <a:effectLst/>
                <a:highlight>
                  <a:srgbClr val="FFFFFF"/>
                </a:highlight>
                <a:latin typeface="Rubik" panose="02000604000000020004" pitchFamily="2" charset="-79"/>
                <a:cs typeface="Rubik" panose="02000604000000020004" pitchFamily="2" charset="-79"/>
              </a:rPr>
              <a:t>The FAIR Guiding Principles for scientific data management and stewardship, Scientific Data </a:t>
            </a:r>
            <a:r>
              <a:rPr lang="en-GB" b="0" i="0" dirty="0">
                <a:solidFill>
                  <a:srgbClr val="4B4B4B"/>
                </a:solidFill>
                <a:effectLst/>
                <a:highlight>
                  <a:srgbClr val="FFFFFF"/>
                </a:highlight>
                <a:latin typeface="Rubik" panose="02000604000000020004" pitchFamily="2" charset="-79"/>
                <a:cs typeface="Rubik" panose="02000604000000020004" pitchFamily="2" charset="-79"/>
              </a:rPr>
              <a:t>3, </a:t>
            </a:r>
            <a:r>
              <a:rPr lang="en-GB" b="0" i="0" u="none" strike="noStrike" dirty="0">
                <a:solidFill>
                  <a:srgbClr val="4B4B4B"/>
                </a:solidFill>
                <a:effectLst/>
                <a:highlight>
                  <a:srgbClr val="FFFFFF"/>
                </a:highlight>
                <a:latin typeface="Rubik" panose="02000604000000020004" pitchFamily="2" charset="-79"/>
                <a:cs typeface="Rubik" panose="02000604000000020004" pitchFamily="2" charset="-79"/>
                <a:hlinkClick r:id="rId3"/>
              </a:rPr>
              <a:t>https://doi.org/10.1038/sdata.2016.18</a:t>
            </a:r>
            <a:endParaRPr lang="en-GB" b="0" i="0" dirty="0">
              <a:solidFill>
                <a:srgbClr val="4B4B4B"/>
              </a:solidFill>
              <a:effectLst/>
              <a:highlight>
                <a:srgbClr val="FFFFFF"/>
              </a:highlight>
              <a:latin typeface="Rubik" panose="02000604000000020004" pitchFamily="2" charset="-79"/>
              <a:cs typeface="Rubik" panose="02000604000000020004" pitchFamily="2" charset="-79"/>
            </a:endParaRPr>
          </a:p>
          <a:p>
            <a:pPr algn="l">
              <a:buFont typeface="Arial" panose="020B0604020202020204" pitchFamily="34" charset="0"/>
              <a:buChar char="•"/>
            </a:pPr>
            <a:endParaRPr lang="en-US" b="0" i="0" dirty="0">
              <a:solidFill>
                <a:srgbClr val="505656"/>
              </a:solidFill>
              <a:effectLst/>
              <a:highlight>
                <a:srgbClr val="FFFFFF"/>
              </a:highlight>
              <a:latin typeface="Helvetica Neue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rgbClr val="505656"/>
                </a:solidFill>
                <a:effectLst/>
                <a:highlight>
                  <a:srgbClr val="FFFFFF"/>
                </a:highlight>
                <a:latin typeface="Helvetica Neue"/>
              </a:rPr>
              <a:t>Credit for your work - increased visibility and citations for your published articles and datasets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rgbClr val="505656"/>
                </a:solidFill>
                <a:effectLst/>
                <a:highlight>
                  <a:srgbClr val="FFFFFF"/>
                </a:highlight>
                <a:latin typeface="Helvetica Neue"/>
              </a:rPr>
              <a:t>More impact - gain maximum potential from your dataset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rgbClr val="505656"/>
                </a:solidFill>
                <a:effectLst/>
                <a:highlight>
                  <a:srgbClr val="FFFFFF"/>
                </a:highlight>
                <a:latin typeface="Helvetica Neue"/>
              </a:rPr>
              <a:t>Alignment with international standards and requirements of your institution and funder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rgbClr val="505656"/>
                </a:solidFill>
                <a:effectLst/>
                <a:highlight>
                  <a:srgbClr val="FFFFFF"/>
                </a:highlight>
                <a:latin typeface="Helvetica Neue"/>
              </a:rPr>
              <a:t>Opportunities for new partnerships with fellow researchers and the broader community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 dirty="0"/>
          </a:p>
        </p:txBody>
      </p:sp>
      <p:sp>
        <p:nvSpPr>
          <p:cNvPr id="525" name="Google Shape;525;p33:notes"/>
          <p:cNvSpPr txBox="1">
            <a:spLocks noGrp="1"/>
          </p:cNvSpPr>
          <p:nvPr>
            <p:ph type="sldNum" idx="12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13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625560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/>
              <a:t>Illustration by Ainsley Seago. From Roche, et. al.</a:t>
            </a:r>
            <a:r>
              <a:rPr lang="en-US" sz="1200" i="1" dirty="0"/>
              <a:t> Troubleshooting Public Data Archiving: Suggestions to Increase Participation. </a:t>
            </a:r>
            <a:r>
              <a:rPr lang="en-US" sz="1200" i="1" dirty="0" err="1"/>
              <a:t>PLoS</a:t>
            </a:r>
            <a:r>
              <a:rPr lang="en-US" sz="1200" i="1" dirty="0"/>
              <a:t> Biology  </a:t>
            </a:r>
            <a:r>
              <a:rPr lang="en-US" sz="1200" dirty="0"/>
              <a:t>12(1): e1001779. </a:t>
            </a:r>
            <a:r>
              <a:rPr lang="en-US" sz="1200" dirty="0">
                <a:hlinkClick r:id="rId3"/>
              </a:rPr>
              <a:t>https://doi.org/10.1371/journal.pbio.1001779</a:t>
            </a:r>
            <a:r>
              <a:rPr lang="en-US" sz="1200" dirty="0"/>
              <a:t>. Licensed under  </a:t>
            </a:r>
            <a:r>
              <a:rPr lang="en-US" sz="1200" dirty="0">
                <a:hlinkClick r:id="rId4"/>
              </a:rPr>
              <a:t>Creative Commons Attribution 4.0 International License</a:t>
            </a:r>
            <a:r>
              <a:rPr lang="en-US" sz="1200" dirty="0"/>
              <a:t>.</a:t>
            </a:r>
            <a:endParaRPr lang="en-US" sz="500" b="0" strike="noStrik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endParaRPr lang="et-E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07995-F192-43DA-81E0-B0085CE7DE4D}" type="slidenum">
              <a:rPr lang="et-EE" smtClean="0"/>
              <a:t>14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6622930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gc02fe7b05f_5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" name="Google Shape;87;gc02fe7b05f_5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dirty="0"/>
              <a:t>http://bit.ly/rdc-pids-report</a:t>
            </a:r>
            <a:endParaRPr lang="et-EE" sz="12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9.png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24E204-BA39-C155-4ECC-BB8C3A97F4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t-EE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FF110C9-C96E-D2CA-C58B-A24514A1E9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t-E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369838-99F5-860E-7857-CEFF4BDE46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123BD-DE38-4F77-B0D6-1535CA5942D3}" type="datetimeFigureOut">
              <a:rPr lang="et-EE" smtClean="0"/>
              <a:t>04.06.2024</a:t>
            </a:fld>
            <a:endParaRPr lang="et-E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3EAC16-8C72-DC81-C632-04F92AFA3D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ADC04E-8F87-711A-ED7F-C826679FF9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F5D94-4A92-4AC4-81DB-97F9B2FD520D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074174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F09290-1DE8-D771-A16C-94D51C10BE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t-E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6529FF-6649-744F-C7C0-43C31555D4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t-E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B3351B-7CD7-32B1-609E-DD5240937D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123BD-DE38-4F77-B0D6-1535CA5942D3}" type="datetimeFigureOut">
              <a:rPr lang="et-EE" smtClean="0"/>
              <a:t>04.06.2024</a:t>
            </a:fld>
            <a:endParaRPr lang="et-E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0A9028-9940-5D26-3BC1-4A04F8816C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060143-01C1-8B88-7716-67BE4A6620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F5D94-4A92-4AC4-81DB-97F9B2FD520D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6397843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DE7BA1-DC2B-B24E-BCFA-AE68D16860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t-E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341B26-C20E-33C6-FCB5-9CD7FE2486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C85C0B-C606-C55F-1D78-69C66C858F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123BD-DE38-4F77-B0D6-1535CA5942D3}" type="datetimeFigureOut">
              <a:rPr lang="et-EE" smtClean="0"/>
              <a:t>04.06.2024</a:t>
            </a:fld>
            <a:endParaRPr lang="et-E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092315-5D00-77E4-D6F0-FC7BDEDC9D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2808DA-E906-8521-4940-14DEAF4877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F5D94-4A92-4AC4-81DB-97F9B2FD520D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7306841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574A1B-5CAD-511D-E787-15371AE449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t-E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525D1E-6998-77A1-146F-C159E565730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t-EE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BE6B2B2-A3CC-C9B7-6CEA-71839D49D5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t-EE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4B34AE-6C95-BAA4-58CD-1BF57B083D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123BD-DE38-4F77-B0D6-1535CA5942D3}" type="datetimeFigureOut">
              <a:rPr lang="et-EE" smtClean="0"/>
              <a:t>04.06.2024</a:t>
            </a:fld>
            <a:endParaRPr lang="et-E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716113-2F7C-14B2-3E62-AD4165A004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C08C1D-AEDE-A88D-9AF3-944DF3B198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F5D94-4A92-4AC4-81DB-97F9B2FD520D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7536515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5106A8-C842-305E-1542-0D95E79AB9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t-E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8E8110-4FAC-1F65-578A-E6B670ABB8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65E6050-97AB-FAC5-87B9-C550DCA0F3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t-EE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6A8BB2B-08E3-386A-2F33-7C7CB4CDE4D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CDB8874-B052-9DEB-C7DF-F39C8B1BF77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t-EE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873A3B3-C757-2F29-0D79-E09F921318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123BD-DE38-4F77-B0D6-1535CA5942D3}" type="datetimeFigureOut">
              <a:rPr lang="et-EE" smtClean="0"/>
              <a:t>04.06.2024</a:t>
            </a:fld>
            <a:endParaRPr lang="et-EE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4C4337B-E896-59C4-A9BD-3902A138EA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71C7E16-F3A1-957B-B180-911C0689CE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F5D94-4A92-4AC4-81DB-97F9B2FD520D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0080831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99FF79-23CF-320A-28F8-EB39C21950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t-E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EB3DA32-1B5F-AC46-91BA-B452E7AC0E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123BD-DE38-4F77-B0D6-1535CA5942D3}" type="datetimeFigureOut">
              <a:rPr lang="et-EE" smtClean="0"/>
              <a:t>04.06.2024</a:t>
            </a:fld>
            <a:endParaRPr lang="et-EE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E03CE7B-E64D-68D6-8EBE-ADFBE9A37A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9295168-BC69-CED8-5EAA-06A1B26D2D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F5D94-4A92-4AC4-81DB-97F9B2FD520D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3728540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E63AE33-8335-9FBC-A504-8425F33D8B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123BD-DE38-4F77-B0D6-1535CA5942D3}" type="datetimeFigureOut">
              <a:rPr lang="et-EE" smtClean="0"/>
              <a:t>04.06.2024</a:t>
            </a:fld>
            <a:endParaRPr lang="et-EE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E4C41AA-EEDC-9C12-20C4-580060B24E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D7702D-D227-8871-88E7-7880FBD629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F5D94-4A92-4AC4-81DB-97F9B2FD520D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209893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2048E5-6A7A-69E9-23F6-FA286DC23B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t-E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2F21D4-46D2-D4BE-AFEA-0FE999815B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t-E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8E669FE-605F-6812-6DD9-1336C3BC7C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D87BB4B-5F2B-5A29-F317-FC76AAFF84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123BD-DE38-4F77-B0D6-1535CA5942D3}" type="datetimeFigureOut">
              <a:rPr lang="et-EE" smtClean="0"/>
              <a:t>04.06.2024</a:t>
            </a:fld>
            <a:endParaRPr lang="et-E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B3A768-3A89-EE6E-C63B-165D02F5E2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5C18A6-7D32-8631-5920-CD39403C19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F5D94-4A92-4AC4-81DB-97F9B2FD520D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5851146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E42F45-71B9-A311-664F-CF002AD273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t-E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D2ADE61-6F5E-7F27-9362-0699460CDC3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t-E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BB898FC-A155-77E7-6D42-DC12A9A86B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82BEF8-FB63-9C8A-21CB-08C7EC3B27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123BD-DE38-4F77-B0D6-1535CA5942D3}" type="datetimeFigureOut">
              <a:rPr lang="et-EE" smtClean="0"/>
              <a:t>04.06.2024</a:t>
            </a:fld>
            <a:endParaRPr lang="et-E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E17B49-D440-8256-1B6C-2ED6040328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7AB67E-3FA1-39B5-3453-CEAF6D4666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F5D94-4A92-4AC4-81DB-97F9B2FD520D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0371624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431EC9-C2CD-053C-F0E6-B12B5848CC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t-E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C8B7A6A-BB7F-FCAB-BB55-8E4C278BD8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t-E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FF09B0-0C1D-1A78-3E6A-EC3A1F41A4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123BD-DE38-4F77-B0D6-1535CA5942D3}" type="datetimeFigureOut">
              <a:rPr lang="et-EE" smtClean="0"/>
              <a:t>04.06.2024</a:t>
            </a:fld>
            <a:endParaRPr lang="et-E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53BFB5-0444-4F90-1D67-2AB208B18B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C31071-CE69-7ED2-4760-F4BE690EBA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F5D94-4A92-4AC4-81DB-97F9B2FD520D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6295838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2C2D7F1-C2BE-25A0-3870-7C8F5A01200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t-E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70EEECF-5C79-B43D-DCDD-8F8A0276CB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t-E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E31DA6-4C58-87B6-5115-FD0F3A5BC2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123BD-DE38-4F77-B0D6-1535CA5942D3}" type="datetimeFigureOut">
              <a:rPr lang="et-EE" smtClean="0"/>
              <a:t>04.06.2024</a:t>
            </a:fld>
            <a:endParaRPr lang="et-E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382C9C-E68C-2369-BA0E-B5435DB98D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052429-1C74-D521-B7F6-1199EB8935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F5D94-4A92-4AC4-81DB-97F9B2FD520D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5201105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sineja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lt 6">
            <a:extLst>
              <a:ext uri="{FF2B5EF4-FFF2-40B4-BE49-F238E27FC236}">
                <a16:creationId xmlns:a16="http://schemas.microsoft.com/office/drawing/2014/main" id="{BC446B6B-CDCE-4A8B-95FA-D5DCB5BE9BB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4000500" cy="6858000"/>
          </a:xfrm>
          <a:prstGeom prst="rect">
            <a:avLst/>
          </a:prstGeom>
        </p:spPr>
      </p:pic>
      <p:sp>
        <p:nvSpPr>
          <p:cNvPr id="3" name="Text Placeholder 9">
            <a:extLst>
              <a:ext uri="{FF2B5EF4-FFF2-40B4-BE49-F238E27FC236}">
                <a16:creationId xmlns:a16="http://schemas.microsoft.com/office/drawing/2014/main" id="{B5F7B326-813F-48FE-A89E-578AEFA0CE3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835769" y="549275"/>
            <a:ext cx="6954716" cy="2106001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marR="0" indent="0" algn="l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2200" b="1" i="0" cap="all" baseline="0">
                <a:solidFill>
                  <a:schemeClr val="accent3"/>
                </a:solidFill>
                <a:latin typeface="Verdana" charset="0"/>
              </a:defRPr>
            </a:lvl1pPr>
          </a:lstStyle>
          <a:p>
            <a:pPr lvl="0"/>
            <a:r>
              <a:rPr lang="et-EE" dirty="0"/>
              <a:t>Redigeeri juhtslaidi</a:t>
            </a:r>
          </a:p>
          <a:p>
            <a:pPr lvl="0"/>
            <a:r>
              <a:rPr lang="et-EE" dirty="0"/>
              <a:t>Vajadusel kahel real</a:t>
            </a:r>
            <a:endParaRPr lang="en-US" dirty="0"/>
          </a:p>
        </p:txBody>
      </p:sp>
      <p:sp>
        <p:nvSpPr>
          <p:cNvPr id="4" name="Text Placeholder 11">
            <a:extLst>
              <a:ext uri="{FF2B5EF4-FFF2-40B4-BE49-F238E27FC236}">
                <a16:creationId xmlns:a16="http://schemas.microsoft.com/office/drawing/2014/main" id="{48AB3674-C39F-4DA6-97F2-B4A2C52D87C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35769" y="2787162"/>
            <a:ext cx="6954716" cy="2839915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>
                <a:srgbClr val="E4067E"/>
              </a:buClr>
              <a:buSzTx/>
              <a:buFont typeface="Wingdings" panose="05000000000000000000" pitchFamily="2" charset="2"/>
              <a:buNone/>
              <a:tabLst/>
              <a:defRPr sz="1600" baseline="0">
                <a:solidFill>
                  <a:srgbClr val="332B60"/>
                </a:solidFill>
                <a:latin typeface="Verdana" charset="0"/>
              </a:defRPr>
            </a:lvl1pPr>
            <a:lvl2pPr marL="0" indent="0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>
                <a:srgbClr val="E4067E"/>
              </a:buClr>
              <a:buFont typeface="Wingdings" panose="05000000000000000000" pitchFamily="2" charset="2"/>
              <a:buNone/>
              <a:tabLst/>
              <a:defRPr sz="1600">
                <a:solidFill>
                  <a:srgbClr val="332B60"/>
                </a:solidFill>
              </a:defRPr>
            </a:lvl2pPr>
            <a:lvl3pPr marL="0" indent="0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>
                <a:srgbClr val="E4067E"/>
              </a:buClr>
              <a:buFont typeface="Wingdings" panose="05000000000000000000" pitchFamily="2" charset="2"/>
              <a:buNone/>
              <a:tabLst/>
              <a:defRPr sz="1600">
                <a:solidFill>
                  <a:srgbClr val="332B60"/>
                </a:solidFill>
              </a:defRPr>
            </a:lvl3pPr>
            <a:lvl4pPr marL="2057400" marR="0" indent="-2057400" algn="l" defTabSz="914400" rtl="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E4067E"/>
              </a:buClr>
              <a:buSzTx/>
              <a:buFont typeface="Wingdings" panose="05000000000000000000" pitchFamily="2" charset="2"/>
              <a:buChar char="§"/>
              <a:tabLst>
                <a:tab pos="444500" algn="l"/>
              </a:tabLst>
              <a:defRPr sz="1800">
                <a:solidFill>
                  <a:srgbClr val="332B60"/>
                </a:solidFill>
              </a:defRPr>
            </a:lvl4pPr>
            <a:lvl5pPr marL="2057400" marR="0" indent="-2057400" algn="l" defTabSz="914400" rtl="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E4067E"/>
              </a:buClr>
              <a:buSzTx/>
              <a:buFont typeface="Wingdings" panose="05000000000000000000" pitchFamily="2" charset="2"/>
              <a:buChar char="§"/>
              <a:tabLst>
                <a:tab pos="444500" algn="l"/>
              </a:tabLst>
              <a:defRPr sz="1800">
                <a:solidFill>
                  <a:srgbClr val="332B60"/>
                </a:solidFill>
              </a:defRPr>
            </a:lvl5pPr>
            <a:lvl6pPr marL="2514600" marR="0" indent="-285750" algn="l" defTabSz="914400" rtl="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E4067E"/>
              </a:buClr>
              <a:buSzTx/>
              <a:buFont typeface="Wingdings" panose="05000000000000000000" pitchFamily="2" charset="2"/>
              <a:buChar char="§"/>
              <a:tabLst/>
              <a:defRPr sz="1800">
                <a:solidFill>
                  <a:srgbClr val="332B60"/>
                </a:solidFill>
              </a:defRPr>
            </a:lvl6pPr>
            <a:lvl7pPr marL="2971800" marR="0" indent="-285750" algn="l" defTabSz="914400" rtl="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E4067E"/>
              </a:buClr>
              <a:buSzTx/>
              <a:buFont typeface="Wingdings" panose="05000000000000000000" pitchFamily="2" charset="2"/>
              <a:buChar char="§"/>
              <a:tabLst/>
              <a:defRPr sz="1800">
                <a:solidFill>
                  <a:srgbClr val="332B60"/>
                </a:solidFill>
              </a:defRPr>
            </a:lvl7pPr>
          </a:lstStyle>
          <a:p>
            <a:pPr lvl="0"/>
            <a:r>
              <a:rPr lang="et-EE"/>
              <a:t>Redigeeri teksti</a:t>
            </a:r>
          </a:p>
          <a:p>
            <a:pPr lvl="1"/>
            <a:r>
              <a:rPr lang="et-EE"/>
              <a:t>Redigeeri teksti</a:t>
            </a:r>
          </a:p>
          <a:p>
            <a:pPr lvl="2"/>
            <a:r>
              <a:rPr lang="et-EE"/>
              <a:t>Redigeeri teksti</a:t>
            </a:r>
          </a:p>
        </p:txBody>
      </p:sp>
      <p:pic>
        <p:nvPicPr>
          <p:cNvPr id="6" name="Pilt 5">
            <a:extLst>
              <a:ext uri="{FF2B5EF4-FFF2-40B4-BE49-F238E27FC236}">
                <a16:creationId xmlns:a16="http://schemas.microsoft.com/office/drawing/2014/main" id="{1A4709E8-69CC-4B95-86A3-1E8F7E3E3B7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79425" y="5766166"/>
            <a:ext cx="2968506" cy="579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67529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Viimane sla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Pilt, millel on kujutatud Magenta, kunst, muusika&#10;&#10;Kirjeldus on genereeritud automaatselt">
            <a:extLst>
              <a:ext uri="{FF2B5EF4-FFF2-40B4-BE49-F238E27FC236}">
                <a16:creationId xmlns:a16="http://schemas.microsoft.com/office/drawing/2014/main" id="{1482F3E4-3249-FD76-8634-EE0E0CD432F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>
            <a:spLocks noChangeArrowheads="1"/>
          </p:cNvSpPr>
          <p:nvPr userDrawn="1"/>
        </p:nvSpPr>
        <p:spPr bwMode="auto">
          <a:xfrm>
            <a:off x="0" y="-992188"/>
            <a:ext cx="1841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 eaLnBrk="1" hangingPunct="1">
              <a:defRPr/>
            </a:pPr>
            <a:endParaRPr lang="en-US" altLang="en-US"/>
          </a:p>
        </p:txBody>
      </p:sp>
      <p:pic>
        <p:nvPicPr>
          <p:cNvPr id="11" name="Pilt 10">
            <a:extLst>
              <a:ext uri="{FF2B5EF4-FFF2-40B4-BE49-F238E27FC236}">
                <a16:creationId xmlns:a16="http://schemas.microsoft.com/office/drawing/2014/main" id="{91C9D68A-8EF0-4249-A352-C54C927E262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495684" y="5768975"/>
            <a:ext cx="2968506" cy="579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94099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ostula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Pilt, millel on kujutatud Magenta, kunst, muusika&#10;&#10;Kirjeldus on genereeritud automaatselt">
            <a:extLst>
              <a:ext uri="{FF2B5EF4-FFF2-40B4-BE49-F238E27FC236}">
                <a16:creationId xmlns:a16="http://schemas.microsoft.com/office/drawing/2014/main" id="{7E0CFD6A-58BE-5939-4BEA-3F62EE06186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2171700" y="1628775"/>
            <a:ext cx="8802242" cy="107950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3200" b="1" i="0" cap="all" baseline="0">
                <a:solidFill>
                  <a:schemeClr val="bg1"/>
                </a:solidFill>
                <a:latin typeface="Verdana" charset="0"/>
              </a:defRPr>
            </a:lvl1pPr>
            <a:lvl2pPr>
              <a:defRPr sz="2500"/>
            </a:lvl2pPr>
          </a:lstStyle>
          <a:p>
            <a:pPr lvl="0"/>
            <a:r>
              <a:rPr lang="et-EE" dirty="0"/>
              <a:t>Redigeeri juhtslaidi</a:t>
            </a:r>
          </a:p>
          <a:p>
            <a:pPr lvl="0"/>
            <a:r>
              <a:rPr lang="et-EE" dirty="0"/>
              <a:t>Vajadusel kahel real</a:t>
            </a:r>
            <a:endParaRPr lang="en-US" dirty="0"/>
          </a:p>
        </p:txBody>
      </p:sp>
      <p:sp>
        <p:nvSpPr>
          <p:cNvPr id="4" name="Freeform 11">
            <a:extLst>
              <a:ext uri="{FF2B5EF4-FFF2-40B4-BE49-F238E27FC236}">
                <a16:creationId xmlns:a16="http://schemas.microsoft.com/office/drawing/2014/main" id="{8874E077-DE1C-5BD3-6531-64EA51D0D642}"/>
              </a:ext>
            </a:extLst>
          </p:cNvPr>
          <p:cNvSpPr/>
          <p:nvPr userDrawn="1"/>
        </p:nvSpPr>
        <p:spPr bwMode="auto">
          <a:xfrm flipV="1">
            <a:off x="0" y="1628774"/>
            <a:ext cx="1819373" cy="1079500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59244132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orient="horz" pos="1026">
          <p15:clr>
            <a:srgbClr val="FBAE40"/>
          </p15:clr>
        </p15:guide>
        <p15:guide id="3" orient="horz" pos="3997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ulletid kahanevas järjekorr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479424" y="549275"/>
            <a:ext cx="10494517" cy="810888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2400" b="1" i="0" cap="all" baseline="0">
                <a:solidFill>
                  <a:schemeClr val="accent3"/>
                </a:solidFill>
                <a:latin typeface="Verdana" charset="0"/>
              </a:defRPr>
            </a:lvl1pPr>
          </a:lstStyle>
          <a:p>
            <a:pPr lvl="0"/>
            <a:r>
              <a:rPr lang="et-EE" dirty="0"/>
              <a:t>Redigeeri juhtslaidi</a:t>
            </a:r>
          </a:p>
          <a:p>
            <a:pPr lvl="0"/>
            <a:r>
              <a:rPr lang="et-EE" dirty="0"/>
              <a:t>Vajadusel kahel real</a:t>
            </a:r>
            <a:endParaRPr lang="en-US" dirty="0"/>
          </a:p>
        </p:txBody>
      </p:sp>
      <p:sp>
        <p:nvSpPr>
          <p:cNvPr id="4" name="Text Placeholder 11">
            <a:extLst>
              <a:ext uri="{FF2B5EF4-FFF2-40B4-BE49-F238E27FC236}">
                <a16:creationId xmlns:a16="http://schemas.microsoft.com/office/drawing/2014/main" id="{D3B3BC33-8ABA-48F1-BFB4-DE482C7C785A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171700" y="1576024"/>
            <a:ext cx="8802241" cy="3940539"/>
          </a:xfrm>
          <a:prstGeom prst="rect">
            <a:avLst/>
          </a:prstGeom>
        </p:spPr>
        <p:txBody>
          <a:bodyPr lIns="0" tIns="0" rIns="0" bIns="0"/>
          <a:lstStyle>
            <a:lvl1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3"/>
              </a:buClr>
              <a:buSzTx/>
              <a:buFont typeface="Wingdings" panose="05000000000000000000" pitchFamily="2" charset="2"/>
              <a:buChar char="§"/>
              <a:tabLst/>
              <a:defRPr sz="1800" baseline="0">
                <a:solidFill>
                  <a:srgbClr val="332B60"/>
                </a:solidFill>
                <a:latin typeface="Verdana" charset="0"/>
              </a:defRPr>
            </a:lvl1pPr>
            <a:lvl2pPr marL="536575" indent="-263525">
              <a:lnSpc>
                <a:spcPct val="100000"/>
              </a:lnSpc>
              <a:spcBef>
                <a:spcPts val="500"/>
              </a:spcBef>
              <a:buClr>
                <a:schemeClr val="accent3"/>
              </a:buClr>
              <a:buFont typeface="Wingdings" panose="05000000000000000000" pitchFamily="2" charset="2"/>
              <a:buChar char="§"/>
              <a:defRPr sz="1600">
                <a:solidFill>
                  <a:srgbClr val="332B60"/>
                </a:solidFill>
              </a:defRPr>
            </a:lvl2pPr>
            <a:lvl3pPr marL="809625" indent="-273050">
              <a:lnSpc>
                <a:spcPct val="100000"/>
              </a:lnSpc>
              <a:spcBef>
                <a:spcPts val="500"/>
              </a:spcBef>
              <a:buClr>
                <a:schemeClr val="accent3"/>
              </a:buClr>
              <a:buFont typeface="Wingdings" panose="05000000000000000000" pitchFamily="2" charset="2"/>
              <a:buChar char="§"/>
              <a:defRPr sz="1400">
                <a:solidFill>
                  <a:srgbClr val="332B60"/>
                </a:solidFill>
              </a:defRPr>
            </a:lvl3pPr>
            <a:lvl4pPr marL="1600200" marR="0" indent="-790575" algn="l" defTabSz="914400" rtl="0" eaLnBrk="1" fontAlgn="base" latinLnBrk="0" hangingPunct="1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>
                <a:srgbClr val="E4067E"/>
              </a:buClr>
              <a:buSzTx/>
              <a:buFont typeface="Wingdings" panose="05000000000000000000" pitchFamily="2" charset="2"/>
              <a:buChar char="§"/>
              <a:tabLst/>
              <a:defRPr sz="1200">
                <a:solidFill>
                  <a:srgbClr val="332B60"/>
                </a:solidFill>
              </a:defRPr>
            </a:lvl4pPr>
            <a:lvl5pPr marL="2057400" marR="0" indent="-536575" algn="l" defTabSz="914400" rtl="0" eaLnBrk="1" fontAlgn="base" latinLnBrk="0" hangingPunct="1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>
                <a:srgbClr val="E4067E"/>
              </a:buClr>
              <a:buSzTx/>
              <a:buFont typeface="Wingdings" panose="05000000000000000000" pitchFamily="2" charset="2"/>
              <a:buChar char="§"/>
              <a:tabLst/>
              <a:defRPr sz="1000">
                <a:solidFill>
                  <a:srgbClr val="332B60"/>
                </a:solidFill>
              </a:defRPr>
            </a:lvl5pPr>
            <a:lvl6pPr marL="2514600" marR="0" indent="-285750" algn="l" defTabSz="914400" rtl="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E4067E"/>
              </a:buClr>
              <a:buSzTx/>
              <a:buFont typeface="Wingdings" panose="05000000000000000000" pitchFamily="2" charset="2"/>
              <a:buChar char="§"/>
              <a:tabLst/>
              <a:defRPr sz="1800">
                <a:solidFill>
                  <a:srgbClr val="332B60"/>
                </a:solidFill>
              </a:defRPr>
            </a:lvl6pPr>
            <a:lvl7pPr marL="2971800" marR="0" indent="-285750" algn="l" defTabSz="914400" rtl="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E4067E"/>
              </a:buClr>
              <a:buSzTx/>
              <a:buFont typeface="Wingdings" panose="05000000000000000000" pitchFamily="2" charset="2"/>
              <a:buChar char="§"/>
              <a:tabLst/>
              <a:defRPr sz="1800">
                <a:solidFill>
                  <a:srgbClr val="332B60"/>
                </a:solidFill>
              </a:defRPr>
            </a:lvl7pPr>
          </a:lstStyle>
          <a:p>
            <a:pPr lvl="0"/>
            <a:r>
              <a:rPr lang="et-EE" dirty="0"/>
              <a:t>Redigeeri teksti</a:t>
            </a:r>
          </a:p>
          <a:p>
            <a:pPr lvl="1"/>
            <a:r>
              <a:rPr lang="et-EE" dirty="0"/>
              <a:t>Redigeeri teksti</a:t>
            </a:r>
          </a:p>
          <a:p>
            <a:pPr lvl="2"/>
            <a:r>
              <a:rPr lang="et-EE" dirty="0"/>
              <a:t>Redigeeri teksti</a:t>
            </a:r>
          </a:p>
        </p:txBody>
      </p:sp>
    </p:spTree>
    <p:extLst>
      <p:ext uri="{BB962C8B-B14F-4D97-AF65-F5344CB8AC3E}">
        <p14:creationId xmlns:p14="http://schemas.microsoft.com/office/powerpoint/2010/main" val="53585079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orient="horz" pos="1026">
          <p15:clr>
            <a:srgbClr val="FBAE40"/>
          </p15:clr>
        </p15:guide>
        <p15:guide id="3" pos="1368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609585" lvl="0" indent="-45718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7386251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vaslaid arg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43" t="21094" r="-1" b="21589"/>
          <a:stretch/>
        </p:blipFill>
        <p:spPr>
          <a:xfrm>
            <a:off x="-15499" y="-23247"/>
            <a:ext cx="12207498" cy="4940618"/>
          </a:xfrm>
          <a:prstGeom prst="rect">
            <a:avLst/>
          </a:prstGeom>
        </p:spPr>
      </p:pic>
      <p:grpSp>
        <p:nvGrpSpPr>
          <p:cNvPr id="9" name="Group 8"/>
          <p:cNvGrpSpPr/>
          <p:nvPr/>
        </p:nvGrpSpPr>
        <p:grpSpPr>
          <a:xfrm>
            <a:off x="-1" y="1965075"/>
            <a:ext cx="12192000" cy="4892925"/>
            <a:chOff x="-1" y="1965075"/>
            <a:chExt cx="12192000" cy="4892925"/>
          </a:xfrm>
        </p:grpSpPr>
        <p:sp>
          <p:nvSpPr>
            <p:cNvPr id="10" name="Freeform 9"/>
            <p:cNvSpPr/>
            <p:nvPr userDrawn="1"/>
          </p:nvSpPr>
          <p:spPr>
            <a:xfrm>
              <a:off x="-1" y="3312687"/>
              <a:ext cx="12192000" cy="3545313"/>
            </a:xfrm>
            <a:custGeom>
              <a:avLst/>
              <a:gdLst>
                <a:gd name="connsiteX0" fmla="*/ 986101 w 12192000"/>
                <a:gd name="connsiteY0" fmla="*/ 0 h 3545313"/>
                <a:gd name="connsiteX1" fmla="*/ 12192000 w 12192000"/>
                <a:gd name="connsiteY1" fmla="*/ 0 h 3545313"/>
                <a:gd name="connsiteX2" fmla="*/ 12192000 w 12192000"/>
                <a:gd name="connsiteY2" fmla="*/ 510802 h 3545313"/>
                <a:gd name="connsiteX3" fmla="*/ 12192000 w 12192000"/>
                <a:gd name="connsiteY3" fmla="*/ 1543258 h 3545313"/>
                <a:gd name="connsiteX4" fmla="*/ 12192000 w 12192000"/>
                <a:gd name="connsiteY4" fmla="*/ 3545313 h 3545313"/>
                <a:gd name="connsiteX5" fmla="*/ 986101 w 12192000"/>
                <a:gd name="connsiteY5" fmla="*/ 3545313 h 3545313"/>
                <a:gd name="connsiteX6" fmla="*/ 475299 w 12192000"/>
                <a:gd name="connsiteY6" fmla="*/ 3545313 h 3545313"/>
                <a:gd name="connsiteX7" fmla="*/ 0 w 12192000"/>
                <a:gd name="connsiteY7" fmla="*/ 3545313 h 3545313"/>
                <a:gd name="connsiteX8" fmla="*/ 0 w 12192000"/>
                <a:gd name="connsiteY8" fmla="*/ 1543258 h 3545313"/>
                <a:gd name="connsiteX9" fmla="*/ 475299 w 12192000"/>
                <a:gd name="connsiteY9" fmla="*/ 1543258 h 3545313"/>
                <a:gd name="connsiteX10" fmla="*/ 475299 w 12192000"/>
                <a:gd name="connsiteY10" fmla="*/ 510802 h 3545313"/>
                <a:gd name="connsiteX11" fmla="*/ 986101 w 12192000"/>
                <a:gd name="connsiteY11" fmla="*/ 510802 h 3545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2192000" h="3545313">
                  <a:moveTo>
                    <a:pt x="986101" y="0"/>
                  </a:moveTo>
                  <a:lnTo>
                    <a:pt x="12192000" y="0"/>
                  </a:lnTo>
                  <a:lnTo>
                    <a:pt x="12192000" y="510802"/>
                  </a:lnTo>
                  <a:lnTo>
                    <a:pt x="12192000" y="1543258"/>
                  </a:lnTo>
                  <a:lnTo>
                    <a:pt x="12192000" y="3545313"/>
                  </a:lnTo>
                  <a:lnTo>
                    <a:pt x="986101" y="3545313"/>
                  </a:lnTo>
                  <a:lnTo>
                    <a:pt x="475299" y="3545313"/>
                  </a:lnTo>
                  <a:lnTo>
                    <a:pt x="0" y="3545313"/>
                  </a:lnTo>
                  <a:lnTo>
                    <a:pt x="0" y="1543258"/>
                  </a:lnTo>
                  <a:lnTo>
                    <a:pt x="475299" y="1543258"/>
                  </a:lnTo>
                  <a:lnTo>
                    <a:pt x="475299" y="510802"/>
                  </a:lnTo>
                  <a:lnTo>
                    <a:pt x="986101" y="51080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pic>
          <p:nvPicPr>
            <p:cNvPr id="13" name="Picture 3" descr="C:\Users\ipihu\Desktop\logo.png"/>
            <p:cNvPicPr>
              <a:picLocks noChangeAspect="1" noChangeArrowheads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86800" y="1965075"/>
              <a:ext cx="2449513" cy="1371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7" name="Picture 3" descr="C:\Users\ipihu\Desktop\log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800" y="1966097"/>
            <a:ext cx="2449513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0" y="-992188"/>
            <a:ext cx="1841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 eaLnBrk="1" hangingPunct="1">
              <a:defRPr/>
            </a:pPr>
            <a:endParaRPr lang="en-US" altLang="en-US"/>
          </a:p>
        </p:txBody>
      </p:sp>
      <p:sp>
        <p:nvSpPr>
          <p:cNvPr id="11" name="Text Placeholder 17"/>
          <p:cNvSpPr>
            <a:spLocks noGrp="1"/>
          </p:cNvSpPr>
          <p:nvPr>
            <p:ph type="body" sz="quarter" idx="12" hasCustomPrompt="1"/>
          </p:nvPr>
        </p:nvSpPr>
        <p:spPr>
          <a:xfrm>
            <a:off x="942276" y="4472120"/>
            <a:ext cx="8892396" cy="85287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3200" b="1" i="0" cap="all" baseline="0">
                <a:solidFill>
                  <a:schemeClr val="accent3"/>
                </a:solidFill>
                <a:latin typeface="Verdana" charset="0"/>
              </a:defRPr>
            </a:lvl1pPr>
          </a:lstStyle>
          <a:p>
            <a:r>
              <a:rPr lang="et-EE" sz="3600" dirty="0"/>
              <a:t>Presentatsiooni Pealkiri</a:t>
            </a:r>
            <a:endParaRPr lang="et-EE" sz="3600" dirty="0">
              <a:solidFill>
                <a:schemeClr val="accent1"/>
              </a:solidFill>
            </a:endParaRPr>
          </a:p>
        </p:txBody>
      </p:sp>
      <p:sp>
        <p:nvSpPr>
          <p:cNvPr id="12" name="Text Placeholder 19"/>
          <p:cNvSpPr>
            <a:spLocks noGrp="1"/>
          </p:cNvSpPr>
          <p:nvPr>
            <p:ph type="body" sz="quarter" idx="13" hasCustomPrompt="1"/>
          </p:nvPr>
        </p:nvSpPr>
        <p:spPr>
          <a:xfrm>
            <a:off x="964578" y="5791200"/>
            <a:ext cx="4738535" cy="782741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2000" baseline="0">
                <a:solidFill>
                  <a:srgbClr val="332B60"/>
                </a:solidFill>
                <a:latin typeface="Verdana" charset="0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t-EE" sz="1800" dirty="0"/>
              <a:t>Nimi </a:t>
            </a:r>
            <a:r>
              <a:rPr lang="et-EE" sz="1800" dirty="0" err="1"/>
              <a:t>Nimeste</a:t>
            </a:r>
            <a:br>
              <a:rPr lang="et-EE" sz="1800" dirty="0"/>
            </a:br>
            <a:r>
              <a:rPr lang="et-EE" sz="1800" dirty="0"/>
              <a:t>Teaduskond / instituut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800" dirty="0" err="1"/>
              <a:t>Tallinna</a:t>
            </a:r>
            <a:r>
              <a:rPr lang="en-US" sz="1800" dirty="0"/>
              <a:t> </a:t>
            </a:r>
            <a:r>
              <a:rPr lang="en-US" sz="1800" dirty="0" err="1"/>
              <a:t>Tehnikaülikool</a:t>
            </a:r>
            <a:endParaRPr lang="et-EE" sz="1800" dirty="0"/>
          </a:p>
        </p:txBody>
      </p:sp>
      <p:sp>
        <p:nvSpPr>
          <p:cNvPr id="14" name="TextBox 13"/>
          <p:cNvSpPr txBox="1"/>
          <p:nvPr/>
        </p:nvSpPr>
        <p:spPr>
          <a:xfrm>
            <a:off x="8656883" y="6257244"/>
            <a:ext cx="26741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t-EE" dirty="0" err="1">
                <a:solidFill>
                  <a:srgbClr val="332B60"/>
                </a:solidFill>
                <a:latin typeface="+mn-lt"/>
              </a:rPr>
              <a:t>pp.kk.aaaa</a:t>
            </a:r>
            <a:endParaRPr lang="et-EE" dirty="0">
              <a:solidFill>
                <a:srgbClr val="332B60"/>
              </a:solidFill>
              <a:latin typeface="+mn-lt"/>
            </a:endParaRPr>
          </a:p>
        </p:txBody>
      </p:sp>
      <p:sp>
        <p:nvSpPr>
          <p:cNvPr id="16" name="Text Placeholder 17"/>
          <p:cNvSpPr>
            <a:spLocks noGrp="1"/>
          </p:cNvSpPr>
          <p:nvPr>
            <p:ph type="body" sz="quarter" idx="14" hasCustomPrompt="1"/>
          </p:nvPr>
        </p:nvSpPr>
        <p:spPr>
          <a:xfrm>
            <a:off x="942276" y="4961733"/>
            <a:ext cx="8892396" cy="48142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3200" b="1" i="0" cap="all" baseline="0">
                <a:solidFill>
                  <a:schemeClr val="accent3"/>
                </a:solidFill>
                <a:latin typeface="Verdana" charset="0"/>
              </a:defRPr>
            </a:lvl1pPr>
          </a:lstStyle>
          <a:p>
            <a:r>
              <a:rPr lang="et-EE" sz="3600" dirty="0">
                <a:solidFill>
                  <a:schemeClr val="accent1"/>
                </a:solidFill>
              </a:rPr>
              <a:t>vajadusel kahel real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B6F34D58-53A7-4841-0229-04702D065E2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43" t="21094" r="-1" b="21589"/>
          <a:stretch/>
        </p:blipFill>
        <p:spPr>
          <a:xfrm>
            <a:off x="-15499" y="-23247"/>
            <a:ext cx="12207498" cy="4940618"/>
          </a:xfrm>
          <a:prstGeom prst="rect">
            <a:avLst/>
          </a:pr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93023B97-6BA3-BB3A-9E30-E99CFC473F73}"/>
              </a:ext>
            </a:extLst>
          </p:cNvPr>
          <p:cNvGrpSpPr/>
          <p:nvPr userDrawn="1"/>
        </p:nvGrpSpPr>
        <p:grpSpPr>
          <a:xfrm>
            <a:off x="-1" y="1965075"/>
            <a:ext cx="12192000" cy="4892925"/>
            <a:chOff x="-1" y="1965075"/>
            <a:chExt cx="12192000" cy="4892925"/>
          </a:xfrm>
        </p:grpSpPr>
        <p:sp>
          <p:nvSpPr>
            <p:cNvPr id="19" name="Freeform 9">
              <a:extLst>
                <a:ext uri="{FF2B5EF4-FFF2-40B4-BE49-F238E27FC236}">
                  <a16:creationId xmlns:a16="http://schemas.microsoft.com/office/drawing/2014/main" id="{AA47AD33-4939-D8F2-82E1-A401283D26FB}"/>
                </a:ext>
              </a:extLst>
            </p:cNvPr>
            <p:cNvSpPr/>
            <p:nvPr userDrawn="1"/>
          </p:nvSpPr>
          <p:spPr>
            <a:xfrm>
              <a:off x="-1" y="3312687"/>
              <a:ext cx="12192000" cy="3545313"/>
            </a:xfrm>
            <a:custGeom>
              <a:avLst/>
              <a:gdLst>
                <a:gd name="connsiteX0" fmla="*/ 986101 w 12192000"/>
                <a:gd name="connsiteY0" fmla="*/ 0 h 3545313"/>
                <a:gd name="connsiteX1" fmla="*/ 12192000 w 12192000"/>
                <a:gd name="connsiteY1" fmla="*/ 0 h 3545313"/>
                <a:gd name="connsiteX2" fmla="*/ 12192000 w 12192000"/>
                <a:gd name="connsiteY2" fmla="*/ 510802 h 3545313"/>
                <a:gd name="connsiteX3" fmla="*/ 12192000 w 12192000"/>
                <a:gd name="connsiteY3" fmla="*/ 1543258 h 3545313"/>
                <a:gd name="connsiteX4" fmla="*/ 12192000 w 12192000"/>
                <a:gd name="connsiteY4" fmla="*/ 3545313 h 3545313"/>
                <a:gd name="connsiteX5" fmla="*/ 986101 w 12192000"/>
                <a:gd name="connsiteY5" fmla="*/ 3545313 h 3545313"/>
                <a:gd name="connsiteX6" fmla="*/ 475299 w 12192000"/>
                <a:gd name="connsiteY6" fmla="*/ 3545313 h 3545313"/>
                <a:gd name="connsiteX7" fmla="*/ 0 w 12192000"/>
                <a:gd name="connsiteY7" fmla="*/ 3545313 h 3545313"/>
                <a:gd name="connsiteX8" fmla="*/ 0 w 12192000"/>
                <a:gd name="connsiteY8" fmla="*/ 1543258 h 3545313"/>
                <a:gd name="connsiteX9" fmla="*/ 475299 w 12192000"/>
                <a:gd name="connsiteY9" fmla="*/ 1543258 h 3545313"/>
                <a:gd name="connsiteX10" fmla="*/ 475299 w 12192000"/>
                <a:gd name="connsiteY10" fmla="*/ 510802 h 3545313"/>
                <a:gd name="connsiteX11" fmla="*/ 986101 w 12192000"/>
                <a:gd name="connsiteY11" fmla="*/ 510802 h 3545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2192000" h="3545313">
                  <a:moveTo>
                    <a:pt x="986101" y="0"/>
                  </a:moveTo>
                  <a:lnTo>
                    <a:pt x="12192000" y="0"/>
                  </a:lnTo>
                  <a:lnTo>
                    <a:pt x="12192000" y="510802"/>
                  </a:lnTo>
                  <a:lnTo>
                    <a:pt x="12192000" y="1543258"/>
                  </a:lnTo>
                  <a:lnTo>
                    <a:pt x="12192000" y="3545313"/>
                  </a:lnTo>
                  <a:lnTo>
                    <a:pt x="986101" y="3545313"/>
                  </a:lnTo>
                  <a:lnTo>
                    <a:pt x="475299" y="3545313"/>
                  </a:lnTo>
                  <a:lnTo>
                    <a:pt x="0" y="3545313"/>
                  </a:lnTo>
                  <a:lnTo>
                    <a:pt x="0" y="1543258"/>
                  </a:lnTo>
                  <a:lnTo>
                    <a:pt x="475299" y="1543258"/>
                  </a:lnTo>
                  <a:lnTo>
                    <a:pt x="475299" y="510802"/>
                  </a:lnTo>
                  <a:lnTo>
                    <a:pt x="986101" y="51080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pic>
          <p:nvPicPr>
            <p:cNvPr id="20" name="Picture 3" descr="C:\Users\ipihu\Desktop\logo.png">
              <a:extLst>
                <a:ext uri="{FF2B5EF4-FFF2-40B4-BE49-F238E27FC236}">
                  <a16:creationId xmlns:a16="http://schemas.microsoft.com/office/drawing/2014/main" id="{AEBB946E-551D-D25C-314A-02A63B174686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86800" y="1965075"/>
              <a:ext cx="2449513" cy="1371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1" name="Picture 3" descr="C:\Users\ipihu\Desktop\logo.png">
            <a:extLst>
              <a:ext uri="{FF2B5EF4-FFF2-40B4-BE49-F238E27FC236}">
                <a16:creationId xmlns:a16="http://schemas.microsoft.com/office/drawing/2014/main" id="{D3A618BF-31DB-2F81-A42E-96D8EF17EFB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800" y="1966097"/>
            <a:ext cx="2449513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C58FF621-5C24-D006-8C51-360D668C48F0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0" y="-992188"/>
            <a:ext cx="1841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 eaLnBrk="1" hangingPunct="1">
              <a:defRPr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0158754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479424" y="549275"/>
            <a:ext cx="10494517" cy="810888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2200" b="1" i="0" cap="all" baseline="0">
                <a:solidFill>
                  <a:srgbClr val="332B60"/>
                </a:solidFill>
                <a:latin typeface="Verdana" charset="0"/>
              </a:defRPr>
            </a:lvl1pPr>
          </a:lstStyle>
          <a:p>
            <a:pPr lvl="0"/>
            <a:r>
              <a:rPr lang="et-EE" dirty="0"/>
              <a:t>Redigeeri juhtslaidi</a:t>
            </a:r>
          </a:p>
          <a:p>
            <a:pPr lvl="0"/>
            <a:r>
              <a:rPr lang="et-EE" dirty="0"/>
              <a:t>Vajadusel kahel real</a:t>
            </a:r>
            <a:endParaRPr lang="en-US" dirty="0"/>
          </a:p>
        </p:txBody>
      </p:sp>
      <p:sp>
        <p:nvSpPr>
          <p:cNvPr id="21" name="Text Placeholder 11"/>
          <p:cNvSpPr>
            <a:spLocks noGrp="1"/>
          </p:cNvSpPr>
          <p:nvPr>
            <p:ph type="body" sz="quarter" idx="14" hasCustomPrompt="1"/>
          </p:nvPr>
        </p:nvSpPr>
        <p:spPr>
          <a:xfrm>
            <a:off x="2171700" y="1628776"/>
            <a:ext cx="8802242" cy="4140200"/>
          </a:xfrm>
          <a:prstGeom prst="rect">
            <a:avLst/>
          </a:prstGeom>
        </p:spPr>
        <p:txBody>
          <a:bodyPr lIns="0" tIns="0" rIns="0" bIns="0"/>
          <a:lstStyle>
            <a:lvl1pPr marL="285750" marR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4067E"/>
              </a:buClr>
              <a:buSzTx/>
              <a:buFont typeface="Wingdings" panose="05000000000000000000" pitchFamily="2" charset="2"/>
              <a:buChar char="§"/>
              <a:tabLst/>
              <a:defRPr lang="en-US" altLang="en-US" sz="1800" smtClean="0">
                <a:solidFill>
                  <a:srgbClr val="332B60"/>
                </a:solidFill>
              </a:defRPr>
            </a:lvl1pPr>
            <a:lvl2pPr marL="742950" indent="-285750">
              <a:buClr>
                <a:srgbClr val="E4067E"/>
              </a:buClr>
              <a:buFont typeface="Wingdings" panose="05000000000000000000" pitchFamily="2" charset="2"/>
              <a:buChar char="§"/>
              <a:defRPr sz="1800">
                <a:solidFill>
                  <a:srgbClr val="332B60"/>
                </a:solidFill>
              </a:defRPr>
            </a:lvl2pPr>
            <a:lvl3pPr marL="1200150" marR="0" indent="-285750" algn="l" defTabSz="914400" rtl="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E4067E"/>
              </a:buClr>
              <a:buSzTx/>
              <a:buFont typeface="Wingdings" panose="05000000000000000000" pitchFamily="2" charset="2"/>
              <a:buChar char="§"/>
              <a:tabLst/>
              <a:defRPr sz="1800">
                <a:solidFill>
                  <a:srgbClr val="332B60"/>
                </a:solidFill>
              </a:defRPr>
            </a:lvl3pPr>
            <a:lvl4pPr>
              <a:defRPr sz="1800">
                <a:solidFill>
                  <a:srgbClr val="332B60"/>
                </a:solidFill>
              </a:defRPr>
            </a:lvl4pPr>
            <a:lvl5pPr marL="1771650" marR="0" indent="0" algn="l" defTabSz="914400" rtl="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E4067E"/>
              </a:buClr>
              <a:buSzTx/>
              <a:buFont typeface="Wingdings" panose="05000000000000000000" pitchFamily="2" charset="2"/>
              <a:buChar char="§"/>
              <a:tabLst/>
              <a:defRPr sz="1800">
                <a:solidFill>
                  <a:srgbClr val="332B60"/>
                </a:solidFill>
              </a:defRPr>
            </a:lvl5pPr>
            <a:lvl6pPr marL="2514600" marR="0" indent="-285750" algn="l" defTabSz="914400" rtl="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E4067E"/>
              </a:buClr>
              <a:buSzTx/>
              <a:buFont typeface="Wingdings" panose="05000000000000000000" pitchFamily="2" charset="2"/>
              <a:buChar char="§"/>
              <a:tabLst/>
              <a:defRPr sz="1800">
                <a:solidFill>
                  <a:srgbClr val="332B60"/>
                </a:solidFill>
              </a:defRPr>
            </a:lvl6pPr>
            <a:lvl7pPr>
              <a:defRPr sz="1800">
                <a:solidFill>
                  <a:srgbClr val="332B60"/>
                </a:solidFill>
              </a:defRPr>
            </a:lvl7pPr>
          </a:lstStyle>
          <a:p>
            <a:pPr>
              <a:buClr>
                <a:srgbClr val="E4067E"/>
              </a:buClr>
            </a:pPr>
            <a:r>
              <a:rPr lang="en-US" altLang="en-US" sz="1800" dirty="0">
                <a:solidFill>
                  <a:srgbClr val="332B60"/>
                </a:solidFill>
                <a:latin typeface="+mn-lt"/>
              </a:rPr>
              <a:t>Vivamus </a:t>
            </a:r>
            <a:r>
              <a:rPr lang="en-US" altLang="en-US" sz="1800" dirty="0" err="1">
                <a:solidFill>
                  <a:srgbClr val="332B60"/>
                </a:solidFill>
                <a:latin typeface="+mn-lt"/>
              </a:rPr>
              <a:t>hendrerit</a:t>
            </a:r>
            <a:r>
              <a:rPr lang="en-US" altLang="en-US" sz="1800" dirty="0">
                <a:solidFill>
                  <a:srgbClr val="332B60"/>
                </a:solidFill>
                <a:latin typeface="+mn-lt"/>
              </a:rPr>
              <a:t>. </a:t>
            </a:r>
            <a:r>
              <a:rPr lang="en-US" altLang="en-US" sz="1800" dirty="0" err="1">
                <a:solidFill>
                  <a:srgbClr val="332B60"/>
                </a:solidFill>
                <a:latin typeface="+mn-lt"/>
              </a:rPr>
              <a:t>Proin</a:t>
            </a:r>
            <a:r>
              <a:rPr lang="en-US" altLang="en-US" sz="1800" dirty="0">
                <a:solidFill>
                  <a:srgbClr val="332B60"/>
                </a:solidFill>
                <a:latin typeface="+mn-lt"/>
              </a:rPr>
              <a:t> </a:t>
            </a:r>
            <a:r>
              <a:rPr lang="en-US" altLang="en-US" sz="1800" dirty="0" err="1">
                <a:solidFill>
                  <a:srgbClr val="332B60"/>
                </a:solidFill>
                <a:latin typeface="+mn-lt"/>
              </a:rPr>
              <a:t>dapibus</a:t>
            </a:r>
            <a:r>
              <a:rPr lang="en-US" altLang="en-US" sz="1800" dirty="0">
                <a:solidFill>
                  <a:srgbClr val="332B60"/>
                </a:solidFill>
                <a:latin typeface="+mn-lt"/>
              </a:rPr>
              <a:t>. </a:t>
            </a:r>
            <a:r>
              <a:rPr lang="en-US" altLang="en-US" sz="1800" dirty="0" err="1">
                <a:solidFill>
                  <a:srgbClr val="332B60"/>
                </a:solidFill>
                <a:latin typeface="+mn-lt"/>
              </a:rPr>
              <a:t>Praesent</a:t>
            </a:r>
            <a:r>
              <a:rPr lang="en-US" altLang="en-US" sz="1800" dirty="0">
                <a:solidFill>
                  <a:srgbClr val="332B60"/>
                </a:solidFill>
                <a:latin typeface="+mn-lt"/>
              </a:rPr>
              <a:t> </a:t>
            </a:r>
            <a:r>
              <a:rPr lang="en-US" altLang="en-US" sz="1800" dirty="0" err="1">
                <a:solidFill>
                  <a:srgbClr val="332B60"/>
                </a:solidFill>
                <a:latin typeface="+mn-lt"/>
              </a:rPr>
              <a:t>ultrice</a:t>
            </a:r>
            <a:r>
              <a:rPr lang="en-US" altLang="en-US" sz="1800" dirty="0">
                <a:solidFill>
                  <a:srgbClr val="332B60"/>
                </a:solidFill>
                <a:latin typeface="+mn-lt"/>
              </a:rPr>
              <a:t> </a:t>
            </a:r>
            <a:r>
              <a:rPr lang="en-US" altLang="en-US" sz="1800" dirty="0" err="1">
                <a:solidFill>
                  <a:srgbClr val="332B60"/>
                </a:solidFill>
                <a:latin typeface="+mn-lt"/>
              </a:rPr>
              <a:t>ces</a:t>
            </a:r>
            <a:r>
              <a:rPr lang="en-US" altLang="en-US" sz="1800" dirty="0">
                <a:solidFill>
                  <a:srgbClr val="332B60"/>
                </a:solidFill>
                <a:latin typeface="+mn-lt"/>
              </a:rPr>
              <a:t> </a:t>
            </a:r>
            <a:r>
              <a:rPr lang="en-US" altLang="en-US" sz="1800" dirty="0" err="1">
                <a:solidFill>
                  <a:srgbClr val="332B60"/>
                </a:solidFill>
                <a:latin typeface="+mn-lt"/>
              </a:rPr>
              <a:t>nulla</a:t>
            </a:r>
            <a:r>
              <a:rPr lang="en-US" altLang="en-US" sz="1800" dirty="0">
                <a:solidFill>
                  <a:srgbClr val="332B60"/>
                </a:solidFill>
                <a:latin typeface="+mn-lt"/>
              </a:rPr>
              <a:t> sit </a:t>
            </a:r>
            <a:r>
              <a:rPr lang="en-US" altLang="en-US" sz="1800" dirty="0" err="1">
                <a:solidFill>
                  <a:srgbClr val="332B60"/>
                </a:solidFill>
                <a:latin typeface="+mn-lt"/>
              </a:rPr>
              <a:t>amet</a:t>
            </a:r>
            <a:r>
              <a:rPr lang="en-US" altLang="en-US" sz="1800" dirty="0">
                <a:solidFill>
                  <a:srgbClr val="332B60"/>
                </a:solidFill>
                <a:latin typeface="+mn-lt"/>
              </a:rPr>
              <a:t> lacus.</a:t>
            </a:r>
          </a:p>
          <a:p>
            <a:pPr lvl="1">
              <a:buClr>
                <a:srgbClr val="E4067E"/>
              </a:buClr>
              <a:buFont typeface="Wingdings" panose="05000000000000000000" pitchFamily="2" charset="2"/>
              <a:buChar char="§"/>
            </a:pPr>
            <a:r>
              <a:rPr lang="en-US" altLang="en-US" sz="1800" dirty="0" err="1">
                <a:solidFill>
                  <a:srgbClr val="332B60"/>
                </a:solidFill>
              </a:rPr>
              <a:t>Ut</a:t>
            </a:r>
            <a:r>
              <a:rPr lang="en-US" altLang="en-US" sz="1800" dirty="0">
                <a:solidFill>
                  <a:srgbClr val="332B60"/>
                </a:solidFill>
              </a:rPr>
              <a:t> vitae </a:t>
            </a:r>
            <a:r>
              <a:rPr lang="en-US" altLang="en-US" sz="1800" dirty="0" err="1">
                <a:solidFill>
                  <a:srgbClr val="332B60"/>
                </a:solidFill>
              </a:rPr>
              <a:t>nunc</a:t>
            </a:r>
            <a:r>
              <a:rPr lang="en-US" altLang="en-US" sz="1800" dirty="0">
                <a:solidFill>
                  <a:srgbClr val="332B60"/>
                </a:solidFill>
              </a:rPr>
              <a:t> non </a:t>
            </a:r>
            <a:r>
              <a:rPr lang="en-US" altLang="en-US" sz="1800" dirty="0" err="1">
                <a:solidFill>
                  <a:srgbClr val="332B60"/>
                </a:solidFill>
              </a:rPr>
              <a:t>pede</a:t>
            </a:r>
            <a:r>
              <a:rPr lang="en-US" altLang="en-US" sz="1800" dirty="0">
                <a:solidFill>
                  <a:srgbClr val="332B60"/>
                </a:solidFill>
              </a:rPr>
              <a:t> </a:t>
            </a:r>
            <a:r>
              <a:rPr lang="en-US" altLang="en-US" sz="1800" dirty="0" err="1">
                <a:solidFill>
                  <a:srgbClr val="332B60"/>
                </a:solidFill>
              </a:rPr>
              <a:t>tristique</a:t>
            </a:r>
            <a:r>
              <a:rPr lang="en-US" altLang="en-US" sz="1800" dirty="0">
                <a:solidFill>
                  <a:srgbClr val="332B60"/>
                </a:solidFill>
              </a:rPr>
              <a:t> </a:t>
            </a:r>
            <a:r>
              <a:rPr lang="en-US" altLang="en-US" sz="1800" dirty="0" err="1">
                <a:solidFill>
                  <a:srgbClr val="332B60"/>
                </a:solidFill>
              </a:rPr>
              <a:t>sagittis</a:t>
            </a:r>
            <a:r>
              <a:rPr lang="en-US" altLang="en-US" sz="1800" dirty="0">
                <a:solidFill>
                  <a:srgbClr val="332B60"/>
                </a:solidFill>
              </a:rPr>
              <a:t>. </a:t>
            </a:r>
            <a:r>
              <a:rPr lang="en-US" altLang="en-US" sz="1800" dirty="0" err="1">
                <a:solidFill>
                  <a:srgbClr val="332B60"/>
                </a:solidFill>
              </a:rPr>
              <a:t>Aliquam</a:t>
            </a:r>
            <a:r>
              <a:rPr lang="en-US" altLang="en-US" sz="1800" dirty="0">
                <a:solidFill>
                  <a:srgbClr val="332B60"/>
                </a:solidFill>
              </a:rPr>
              <a:t> </a:t>
            </a:r>
            <a:r>
              <a:rPr lang="en-US" altLang="en-US" sz="1800" dirty="0" err="1">
                <a:solidFill>
                  <a:srgbClr val="332B60"/>
                </a:solidFill>
              </a:rPr>
              <a:t>imperdiet</a:t>
            </a:r>
            <a:r>
              <a:rPr lang="en-US" altLang="en-US" sz="1800" dirty="0">
                <a:solidFill>
                  <a:srgbClr val="332B60"/>
                </a:solidFill>
              </a:rPr>
              <a:t> </a:t>
            </a:r>
            <a:r>
              <a:rPr lang="en-US" altLang="en-US" sz="1800" dirty="0" err="1">
                <a:solidFill>
                  <a:srgbClr val="332B60"/>
                </a:solidFill>
              </a:rPr>
              <a:t>elit</a:t>
            </a:r>
            <a:r>
              <a:rPr lang="en-US" altLang="en-US" sz="1800" dirty="0">
                <a:solidFill>
                  <a:srgbClr val="332B60"/>
                </a:solidFill>
              </a:rPr>
              <a:t> </a:t>
            </a:r>
            <a:r>
              <a:rPr lang="en-US" altLang="en-US" sz="1800" dirty="0" err="1">
                <a:solidFill>
                  <a:srgbClr val="332B60"/>
                </a:solidFill>
              </a:rPr>
              <a:t>vel</a:t>
            </a:r>
            <a:r>
              <a:rPr lang="en-US" altLang="en-US" sz="1800" dirty="0">
                <a:solidFill>
                  <a:srgbClr val="332B60"/>
                </a:solidFill>
              </a:rPr>
              <a:t> </a:t>
            </a:r>
            <a:r>
              <a:rPr lang="en-US" altLang="en-US" sz="1800" dirty="0" err="1">
                <a:solidFill>
                  <a:srgbClr val="332B60"/>
                </a:solidFill>
              </a:rPr>
              <a:t>justo</a:t>
            </a:r>
            <a:r>
              <a:rPr lang="en-US" altLang="en-US" sz="1800" dirty="0">
                <a:solidFill>
                  <a:srgbClr val="332B60"/>
                </a:solidFill>
              </a:rPr>
              <a:t>. </a:t>
            </a:r>
          </a:p>
          <a:p>
            <a:pPr lvl="2">
              <a:buClr>
                <a:srgbClr val="E4067E"/>
              </a:buClr>
              <a:buFont typeface="Wingdings" panose="05000000000000000000" pitchFamily="2" charset="2"/>
              <a:buChar char="§"/>
            </a:pPr>
            <a:r>
              <a:rPr lang="en-US" altLang="en-US" sz="1800" dirty="0" err="1">
                <a:solidFill>
                  <a:srgbClr val="332B60"/>
                </a:solidFill>
              </a:rPr>
              <a:t>Quisque</a:t>
            </a:r>
            <a:r>
              <a:rPr lang="en-US" altLang="en-US" sz="1800" dirty="0">
                <a:solidFill>
                  <a:srgbClr val="332B60"/>
                </a:solidFill>
              </a:rPr>
              <a:t> </a:t>
            </a:r>
            <a:r>
              <a:rPr lang="en-US" altLang="en-US" sz="1800" dirty="0" err="1">
                <a:solidFill>
                  <a:srgbClr val="332B60"/>
                </a:solidFill>
              </a:rPr>
              <a:t>porttitor</a:t>
            </a:r>
            <a:r>
              <a:rPr lang="en-US" altLang="en-US" sz="1800" dirty="0">
                <a:solidFill>
                  <a:srgbClr val="332B60"/>
                </a:solidFill>
              </a:rPr>
              <a:t> </a:t>
            </a:r>
            <a:r>
              <a:rPr lang="en-US" altLang="en-US" sz="1800" dirty="0" err="1">
                <a:solidFill>
                  <a:srgbClr val="332B60"/>
                </a:solidFill>
              </a:rPr>
              <a:t>imperiandiet</a:t>
            </a:r>
            <a:r>
              <a:rPr lang="en-US" altLang="en-US" sz="1800" dirty="0">
                <a:solidFill>
                  <a:srgbClr val="332B60"/>
                </a:solidFill>
              </a:rPr>
              <a:t> qua.</a:t>
            </a:r>
          </a:p>
          <a:p>
            <a:pPr lvl="3">
              <a:buClr>
                <a:srgbClr val="E4067E"/>
              </a:buClr>
              <a:buFont typeface="Wingdings" panose="05000000000000000000" pitchFamily="2" charset="2"/>
              <a:buChar char="§"/>
            </a:pPr>
            <a:r>
              <a:rPr lang="en-US" altLang="en-US" dirty="0" err="1">
                <a:solidFill>
                  <a:srgbClr val="332B60"/>
                </a:solidFill>
              </a:rPr>
              <a:t>Phasellus</a:t>
            </a:r>
            <a:r>
              <a:rPr lang="en-US" altLang="en-US" dirty="0">
                <a:solidFill>
                  <a:srgbClr val="332B60"/>
                </a:solidFill>
              </a:rPr>
              <a:t> </a:t>
            </a:r>
            <a:r>
              <a:rPr lang="en-US" altLang="en-US" dirty="0" err="1">
                <a:solidFill>
                  <a:srgbClr val="332B60"/>
                </a:solidFill>
              </a:rPr>
              <a:t>vel</a:t>
            </a:r>
            <a:r>
              <a:rPr lang="en-US" altLang="en-US" dirty="0">
                <a:solidFill>
                  <a:srgbClr val="332B60"/>
                </a:solidFill>
              </a:rPr>
              <a:t> </a:t>
            </a:r>
            <a:r>
              <a:rPr lang="en-US" altLang="en-US" dirty="0" err="1">
                <a:solidFill>
                  <a:srgbClr val="332B60"/>
                </a:solidFill>
              </a:rPr>
              <a:t>lectus</a:t>
            </a:r>
            <a:r>
              <a:rPr lang="en-US" altLang="en-US" dirty="0">
                <a:solidFill>
                  <a:srgbClr val="332B60"/>
                </a:solidFill>
              </a:rPr>
              <a:t> at </a:t>
            </a:r>
            <a:r>
              <a:rPr lang="en-US" altLang="en-US" dirty="0" err="1">
                <a:solidFill>
                  <a:srgbClr val="332B60"/>
                </a:solidFill>
              </a:rPr>
              <a:t>orci</a:t>
            </a:r>
            <a:r>
              <a:rPr lang="en-US" altLang="en-US" dirty="0">
                <a:solidFill>
                  <a:srgbClr val="332B60"/>
                </a:solidFill>
              </a:rPr>
              <a:t> </a:t>
            </a:r>
            <a:r>
              <a:rPr lang="en-US" altLang="en-US" dirty="0" err="1">
                <a:solidFill>
                  <a:srgbClr val="332B60"/>
                </a:solidFill>
              </a:rPr>
              <a:t>ornare</a:t>
            </a:r>
            <a:r>
              <a:rPr lang="en-US" altLang="en-US" dirty="0">
                <a:solidFill>
                  <a:srgbClr val="332B60"/>
                </a:solidFill>
              </a:rPr>
              <a:t> </a:t>
            </a:r>
            <a:r>
              <a:rPr lang="en-US" altLang="en-US" dirty="0" err="1">
                <a:solidFill>
                  <a:srgbClr val="332B60"/>
                </a:solidFill>
              </a:rPr>
              <a:t>ultrices</a:t>
            </a:r>
            <a:r>
              <a:rPr lang="en-US" altLang="en-US" dirty="0">
                <a:solidFill>
                  <a:srgbClr val="332B60"/>
                </a:solidFill>
              </a:rPr>
              <a:t>. Viva </a:t>
            </a:r>
            <a:r>
              <a:rPr lang="en-US" altLang="en-US" dirty="0" err="1">
                <a:solidFill>
                  <a:srgbClr val="332B60"/>
                </a:solidFill>
              </a:rPr>
              <a:t>etmus</a:t>
            </a:r>
            <a:r>
              <a:rPr lang="en-US" altLang="en-US" dirty="0">
                <a:solidFill>
                  <a:srgbClr val="332B60"/>
                </a:solidFill>
              </a:rPr>
              <a:t> </a:t>
            </a:r>
            <a:r>
              <a:rPr lang="en-US" altLang="en-US" dirty="0" err="1">
                <a:solidFill>
                  <a:srgbClr val="332B60"/>
                </a:solidFill>
              </a:rPr>
              <a:t>justo</a:t>
            </a:r>
            <a:r>
              <a:rPr lang="en-US" altLang="en-US" dirty="0">
                <a:solidFill>
                  <a:srgbClr val="332B60"/>
                </a:solidFill>
              </a:rPr>
              <a:t> </a:t>
            </a:r>
            <a:r>
              <a:rPr lang="en-US" altLang="en-US" dirty="0" err="1">
                <a:solidFill>
                  <a:srgbClr val="332B60"/>
                </a:solidFill>
              </a:rPr>
              <a:t>est</a:t>
            </a:r>
            <a:r>
              <a:rPr lang="en-US" altLang="en-US" dirty="0">
                <a:solidFill>
                  <a:srgbClr val="332B60"/>
                </a:solidFill>
              </a:rPr>
              <a:t>, </a:t>
            </a:r>
            <a:r>
              <a:rPr lang="en-US" altLang="en-US" dirty="0" err="1">
                <a:solidFill>
                  <a:srgbClr val="332B60"/>
                </a:solidFill>
              </a:rPr>
              <a:t>vulputate</a:t>
            </a:r>
            <a:r>
              <a:rPr lang="en-US" altLang="en-US" dirty="0">
                <a:solidFill>
                  <a:srgbClr val="332B60"/>
                </a:solidFill>
              </a:rPr>
              <a:t> </a:t>
            </a:r>
            <a:r>
              <a:rPr lang="en-US" altLang="en-US" dirty="0" err="1">
                <a:solidFill>
                  <a:srgbClr val="332B60"/>
                </a:solidFill>
              </a:rPr>
              <a:t>eu</a:t>
            </a:r>
            <a:r>
              <a:rPr lang="et-EE" altLang="en-US" dirty="0">
                <a:solidFill>
                  <a:srgbClr val="332B60"/>
                </a:solidFill>
              </a:rPr>
              <a:t>.</a:t>
            </a:r>
          </a:p>
          <a:p>
            <a:pPr lvl="4">
              <a:buClr>
                <a:srgbClr val="E4067E"/>
              </a:buClr>
              <a:buFont typeface="Wingdings" panose="05000000000000000000" pitchFamily="2" charset="2"/>
              <a:buChar char="§"/>
            </a:pPr>
            <a:r>
              <a:rPr lang="en-US" altLang="en-US" dirty="0" err="1">
                <a:solidFill>
                  <a:srgbClr val="332B60"/>
                </a:solidFill>
              </a:rPr>
              <a:t>Phasellus</a:t>
            </a:r>
            <a:r>
              <a:rPr lang="en-US" altLang="en-US" dirty="0">
                <a:solidFill>
                  <a:srgbClr val="332B60"/>
                </a:solidFill>
              </a:rPr>
              <a:t> </a:t>
            </a:r>
            <a:r>
              <a:rPr lang="en-US" altLang="en-US" dirty="0" err="1">
                <a:solidFill>
                  <a:srgbClr val="332B60"/>
                </a:solidFill>
              </a:rPr>
              <a:t>vel</a:t>
            </a:r>
            <a:r>
              <a:rPr lang="en-US" altLang="en-US" dirty="0">
                <a:solidFill>
                  <a:srgbClr val="332B60"/>
                </a:solidFill>
              </a:rPr>
              <a:t> </a:t>
            </a:r>
            <a:r>
              <a:rPr lang="en-US" altLang="en-US" dirty="0" err="1">
                <a:solidFill>
                  <a:srgbClr val="332B60"/>
                </a:solidFill>
              </a:rPr>
              <a:t>lectus</a:t>
            </a:r>
            <a:r>
              <a:rPr lang="en-US" altLang="en-US" dirty="0">
                <a:solidFill>
                  <a:srgbClr val="332B60"/>
                </a:solidFill>
              </a:rPr>
              <a:t> at </a:t>
            </a:r>
            <a:r>
              <a:rPr lang="en-US" altLang="en-US" dirty="0" err="1">
                <a:solidFill>
                  <a:srgbClr val="332B60"/>
                </a:solidFill>
              </a:rPr>
              <a:t>orci</a:t>
            </a:r>
            <a:r>
              <a:rPr lang="en-US" altLang="en-US" dirty="0">
                <a:solidFill>
                  <a:srgbClr val="332B60"/>
                </a:solidFill>
              </a:rPr>
              <a:t> </a:t>
            </a:r>
            <a:r>
              <a:rPr lang="en-US" altLang="en-US" dirty="0" err="1">
                <a:solidFill>
                  <a:srgbClr val="332B60"/>
                </a:solidFill>
              </a:rPr>
              <a:t>ornare</a:t>
            </a:r>
            <a:r>
              <a:rPr lang="en-US" altLang="en-US" dirty="0">
                <a:solidFill>
                  <a:srgbClr val="332B60"/>
                </a:solidFill>
              </a:rPr>
              <a:t> </a:t>
            </a:r>
            <a:r>
              <a:rPr lang="en-US" altLang="en-US" dirty="0" err="1">
                <a:solidFill>
                  <a:srgbClr val="332B60"/>
                </a:solidFill>
              </a:rPr>
              <a:t>ultrices</a:t>
            </a:r>
            <a:r>
              <a:rPr lang="en-US" altLang="en-US" dirty="0">
                <a:solidFill>
                  <a:srgbClr val="332B60"/>
                </a:solidFill>
              </a:rPr>
              <a:t>. Viva </a:t>
            </a:r>
            <a:r>
              <a:rPr lang="en-US" altLang="en-US" dirty="0" err="1">
                <a:solidFill>
                  <a:srgbClr val="332B60"/>
                </a:solidFill>
              </a:rPr>
              <a:t>etmus</a:t>
            </a:r>
            <a:r>
              <a:rPr lang="en-US" altLang="en-US" dirty="0">
                <a:solidFill>
                  <a:srgbClr val="332B60"/>
                </a:solidFill>
              </a:rPr>
              <a:t> </a:t>
            </a:r>
            <a:r>
              <a:rPr lang="en-US" altLang="en-US" dirty="0" err="1">
                <a:solidFill>
                  <a:srgbClr val="332B60"/>
                </a:solidFill>
              </a:rPr>
              <a:t>justo</a:t>
            </a:r>
            <a:r>
              <a:rPr lang="en-US" altLang="en-US" dirty="0">
                <a:solidFill>
                  <a:srgbClr val="332B60"/>
                </a:solidFill>
              </a:rPr>
              <a:t> </a:t>
            </a:r>
            <a:r>
              <a:rPr lang="en-US" altLang="en-US" dirty="0" err="1">
                <a:solidFill>
                  <a:srgbClr val="332B60"/>
                </a:solidFill>
              </a:rPr>
              <a:t>est</a:t>
            </a:r>
            <a:r>
              <a:rPr lang="en-US" altLang="en-US" dirty="0">
                <a:solidFill>
                  <a:srgbClr val="332B60"/>
                </a:solidFill>
              </a:rPr>
              <a:t>, </a:t>
            </a:r>
            <a:r>
              <a:rPr lang="en-US" altLang="en-US" dirty="0" err="1">
                <a:solidFill>
                  <a:srgbClr val="332B60"/>
                </a:solidFill>
              </a:rPr>
              <a:t>vulputate</a:t>
            </a:r>
            <a:r>
              <a:rPr lang="en-US" altLang="en-US" dirty="0">
                <a:solidFill>
                  <a:srgbClr val="332B60"/>
                </a:solidFill>
              </a:rPr>
              <a:t> </a:t>
            </a:r>
            <a:r>
              <a:rPr lang="en-US" altLang="en-US" dirty="0" err="1">
                <a:solidFill>
                  <a:srgbClr val="332B60"/>
                </a:solidFill>
              </a:rPr>
              <a:t>eu</a:t>
            </a:r>
            <a:r>
              <a:rPr lang="et-EE" altLang="en-US" dirty="0">
                <a:solidFill>
                  <a:srgbClr val="332B60"/>
                </a:solidFill>
              </a:rPr>
              <a:t>.</a:t>
            </a:r>
          </a:p>
          <a:p>
            <a:pPr lvl="5">
              <a:buClr>
                <a:srgbClr val="E4067E"/>
              </a:buClr>
              <a:buFont typeface="Wingdings" panose="05000000000000000000" pitchFamily="2" charset="2"/>
              <a:buChar char="§"/>
            </a:pPr>
            <a:r>
              <a:rPr lang="en-US" altLang="en-US" dirty="0" err="1">
                <a:solidFill>
                  <a:srgbClr val="332B60"/>
                </a:solidFill>
              </a:rPr>
              <a:t>Phasellus</a:t>
            </a:r>
            <a:r>
              <a:rPr lang="en-US" altLang="en-US" dirty="0">
                <a:solidFill>
                  <a:srgbClr val="332B60"/>
                </a:solidFill>
              </a:rPr>
              <a:t> </a:t>
            </a:r>
            <a:r>
              <a:rPr lang="en-US" altLang="en-US" dirty="0" err="1">
                <a:solidFill>
                  <a:srgbClr val="332B60"/>
                </a:solidFill>
              </a:rPr>
              <a:t>vel</a:t>
            </a:r>
            <a:r>
              <a:rPr lang="en-US" altLang="en-US" dirty="0">
                <a:solidFill>
                  <a:srgbClr val="332B60"/>
                </a:solidFill>
              </a:rPr>
              <a:t> </a:t>
            </a:r>
            <a:r>
              <a:rPr lang="en-US" altLang="en-US" dirty="0" err="1">
                <a:solidFill>
                  <a:srgbClr val="332B60"/>
                </a:solidFill>
              </a:rPr>
              <a:t>lectus</a:t>
            </a:r>
            <a:r>
              <a:rPr lang="en-US" altLang="en-US" dirty="0">
                <a:solidFill>
                  <a:srgbClr val="332B60"/>
                </a:solidFill>
              </a:rPr>
              <a:t> at </a:t>
            </a:r>
            <a:r>
              <a:rPr lang="en-US" altLang="en-US" dirty="0" err="1">
                <a:solidFill>
                  <a:srgbClr val="332B60"/>
                </a:solidFill>
              </a:rPr>
              <a:t>orci</a:t>
            </a:r>
            <a:r>
              <a:rPr lang="en-US" altLang="en-US" dirty="0">
                <a:solidFill>
                  <a:srgbClr val="332B60"/>
                </a:solidFill>
              </a:rPr>
              <a:t> </a:t>
            </a:r>
            <a:r>
              <a:rPr lang="en-US" altLang="en-US" dirty="0" err="1">
                <a:solidFill>
                  <a:srgbClr val="332B60"/>
                </a:solidFill>
              </a:rPr>
              <a:t>ornare</a:t>
            </a:r>
            <a:r>
              <a:rPr lang="en-US" altLang="en-US" dirty="0">
                <a:solidFill>
                  <a:srgbClr val="332B60"/>
                </a:solidFill>
              </a:rPr>
              <a:t> </a:t>
            </a:r>
            <a:r>
              <a:rPr lang="en-US" altLang="en-US" dirty="0" err="1">
                <a:solidFill>
                  <a:srgbClr val="332B60"/>
                </a:solidFill>
              </a:rPr>
              <a:t>ultrices</a:t>
            </a:r>
            <a:r>
              <a:rPr lang="en-US" altLang="en-US" dirty="0">
                <a:solidFill>
                  <a:srgbClr val="332B60"/>
                </a:solidFill>
              </a:rPr>
              <a:t>. Viva </a:t>
            </a:r>
            <a:r>
              <a:rPr lang="en-US" altLang="en-US" dirty="0" err="1">
                <a:solidFill>
                  <a:srgbClr val="332B60"/>
                </a:solidFill>
              </a:rPr>
              <a:t>etmus</a:t>
            </a:r>
            <a:r>
              <a:rPr lang="en-US" altLang="en-US" dirty="0">
                <a:solidFill>
                  <a:srgbClr val="332B60"/>
                </a:solidFill>
              </a:rPr>
              <a:t> </a:t>
            </a:r>
            <a:r>
              <a:rPr lang="en-US" altLang="en-US" dirty="0" err="1">
                <a:solidFill>
                  <a:srgbClr val="332B60"/>
                </a:solidFill>
              </a:rPr>
              <a:t>justo</a:t>
            </a:r>
            <a:r>
              <a:rPr lang="en-US" altLang="en-US" dirty="0">
                <a:solidFill>
                  <a:srgbClr val="332B60"/>
                </a:solidFill>
              </a:rPr>
              <a:t> </a:t>
            </a:r>
            <a:r>
              <a:rPr lang="en-US" altLang="en-US" dirty="0" err="1">
                <a:solidFill>
                  <a:srgbClr val="332B60"/>
                </a:solidFill>
              </a:rPr>
              <a:t>est</a:t>
            </a:r>
            <a:r>
              <a:rPr lang="en-US" altLang="en-US" dirty="0">
                <a:solidFill>
                  <a:srgbClr val="332B60"/>
                </a:solidFill>
              </a:rPr>
              <a:t>, </a:t>
            </a:r>
            <a:r>
              <a:rPr lang="en-US" altLang="en-US" dirty="0" err="1">
                <a:solidFill>
                  <a:srgbClr val="332B60"/>
                </a:solidFill>
              </a:rPr>
              <a:t>vulputate</a:t>
            </a:r>
            <a:r>
              <a:rPr lang="en-US" altLang="en-US" dirty="0">
                <a:solidFill>
                  <a:srgbClr val="332B60"/>
                </a:solidFill>
              </a:rPr>
              <a:t> </a:t>
            </a:r>
            <a:r>
              <a:rPr lang="en-US" altLang="en-US" dirty="0" err="1">
                <a:solidFill>
                  <a:srgbClr val="332B60"/>
                </a:solidFill>
              </a:rPr>
              <a:t>eu</a:t>
            </a:r>
            <a:r>
              <a:rPr lang="et-EE" altLang="en-US" dirty="0">
                <a:solidFill>
                  <a:srgbClr val="332B60"/>
                </a:solidFill>
              </a:rPr>
              <a:t>.</a:t>
            </a:r>
            <a:endParaRPr lang="en-US" altLang="en-US" dirty="0">
              <a:solidFill>
                <a:srgbClr val="332B60"/>
              </a:solidFill>
            </a:endParaRPr>
          </a:p>
          <a:p>
            <a:pPr>
              <a:buClr>
                <a:srgbClr val="E4067E"/>
              </a:buClr>
            </a:pPr>
            <a:r>
              <a:rPr lang="et-EE" altLang="en-US" sz="1800" dirty="0">
                <a:solidFill>
                  <a:srgbClr val="332B60"/>
                </a:solidFill>
                <a:latin typeface="+mn-lt"/>
              </a:rPr>
              <a:t>B</a:t>
            </a:r>
            <a:r>
              <a:rPr lang="en-US" altLang="en-US" sz="1800" dirty="0" err="1">
                <a:solidFill>
                  <a:srgbClr val="332B60"/>
                </a:solidFill>
                <a:latin typeface="+mn-lt"/>
              </a:rPr>
              <a:t>ibendum</a:t>
            </a:r>
            <a:r>
              <a:rPr lang="en-US" altLang="en-US" sz="1800" dirty="0">
                <a:solidFill>
                  <a:srgbClr val="332B60"/>
                </a:solidFill>
                <a:latin typeface="+mn-lt"/>
              </a:rPr>
              <a:t> </a:t>
            </a:r>
            <a:r>
              <a:rPr lang="en-US" altLang="en-US" sz="1800" dirty="0" err="1">
                <a:solidFill>
                  <a:srgbClr val="332B60"/>
                </a:solidFill>
                <a:latin typeface="+mn-lt"/>
              </a:rPr>
              <a:t>hendrerit</a:t>
            </a:r>
            <a:r>
              <a:rPr lang="en-US" altLang="en-US" sz="1800" dirty="0">
                <a:solidFill>
                  <a:srgbClr val="332B60"/>
                </a:solidFill>
                <a:latin typeface="+mn-lt"/>
              </a:rPr>
              <a:t>, </a:t>
            </a:r>
            <a:r>
              <a:rPr lang="en-US" altLang="en-US" sz="1800" dirty="0" err="1">
                <a:solidFill>
                  <a:srgbClr val="332B60"/>
                </a:solidFill>
                <a:latin typeface="+mn-lt"/>
              </a:rPr>
              <a:t>rutrum</a:t>
            </a:r>
            <a:r>
              <a:rPr lang="en-US" altLang="en-US" sz="1800" dirty="0">
                <a:solidFill>
                  <a:srgbClr val="332B60"/>
                </a:solidFill>
                <a:latin typeface="+mn-lt"/>
              </a:rPr>
              <a:t> </a:t>
            </a:r>
            <a:r>
              <a:rPr lang="en-US" altLang="en-US" sz="1800" dirty="0" err="1">
                <a:solidFill>
                  <a:srgbClr val="332B60"/>
                </a:solidFill>
                <a:latin typeface="+mn-lt"/>
              </a:rPr>
              <a:t>ut</a:t>
            </a:r>
            <a:r>
              <a:rPr lang="en-US" altLang="en-US" sz="1800" dirty="0">
                <a:solidFill>
                  <a:srgbClr val="332B60"/>
                </a:solidFill>
                <a:latin typeface="+mn-lt"/>
              </a:rPr>
              <a:t>, </a:t>
            </a:r>
            <a:r>
              <a:rPr lang="en-US" altLang="en-US" sz="1800" dirty="0" err="1">
                <a:solidFill>
                  <a:srgbClr val="332B60"/>
                </a:solidFill>
                <a:latin typeface="+mn-lt"/>
              </a:rPr>
              <a:t>turpis</a:t>
            </a:r>
            <a:r>
              <a:rPr lang="en-US" altLang="en-US" sz="1800" dirty="0">
                <a:solidFill>
                  <a:srgbClr val="332B60"/>
                </a:solidFill>
                <a:latin typeface="+mn-lt"/>
              </a:rPr>
              <a:t>. </a:t>
            </a:r>
            <a:r>
              <a:rPr lang="en-US" altLang="en-US" sz="1800" dirty="0" err="1">
                <a:solidFill>
                  <a:srgbClr val="332B60"/>
                </a:solidFill>
                <a:latin typeface="+mn-lt"/>
              </a:rPr>
              <a:t>Sed</a:t>
            </a:r>
            <a:r>
              <a:rPr lang="en-US" altLang="en-US" sz="1800" dirty="0">
                <a:solidFill>
                  <a:srgbClr val="332B60"/>
                </a:solidFill>
                <a:latin typeface="+mn-lt"/>
              </a:rPr>
              <a:t> </a:t>
            </a:r>
            <a:r>
              <a:rPr lang="en-US" altLang="en-US" sz="1800" dirty="0" err="1">
                <a:solidFill>
                  <a:srgbClr val="332B60"/>
                </a:solidFill>
                <a:latin typeface="+mn-lt"/>
              </a:rPr>
              <a:t>velit</a:t>
            </a:r>
            <a:r>
              <a:rPr lang="en-US" altLang="en-US" sz="1800" dirty="0">
                <a:solidFill>
                  <a:srgbClr val="332B60"/>
                </a:solidFill>
                <a:latin typeface="+mn-lt"/>
              </a:rPr>
              <a:t>. </a:t>
            </a:r>
          </a:p>
          <a:p>
            <a:pPr lvl="1">
              <a:buClr>
                <a:srgbClr val="E4067E"/>
              </a:buClr>
              <a:buFont typeface="Wingdings" panose="05000000000000000000" pitchFamily="2" charset="2"/>
              <a:buChar char="§"/>
            </a:pPr>
            <a:r>
              <a:rPr lang="en-US" altLang="en-US" sz="1800" dirty="0" err="1">
                <a:solidFill>
                  <a:srgbClr val="332B60"/>
                </a:solidFill>
              </a:rPr>
              <a:t>Sed</a:t>
            </a:r>
            <a:r>
              <a:rPr lang="en-US" altLang="en-US" sz="1800" dirty="0">
                <a:solidFill>
                  <a:srgbClr val="332B60"/>
                </a:solidFill>
              </a:rPr>
              <a:t> semper </a:t>
            </a:r>
            <a:r>
              <a:rPr lang="en-US" altLang="en-US" sz="1800" dirty="0" err="1">
                <a:solidFill>
                  <a:srgbClr val="332B60"/>
                </a:solidFill>
              </a:rPr>
              <a:t>augue</a:t>
            </a:r>
            <a:r>
              <a:rPr lang="en-US" altLang="en-US" sz="1800" dirty="0">
                <a:solidFill>
                  <a:srgbClr val="332B60"/>
                </a:solidFill>
              </a:rPr>
              <a:t>.</a:t>
            </a:r>
          </a:p>
          <a:p>
            <a:pPr marL="2514600" marR="0" lvl="5" indent="-285750" algn="l" defTabSz="914400" rtl="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E4067E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endParaRPr lang="et-EE" dirty="0"/>
          </a:p>
          <a:p>
            <a:pPr marL="2057400" marR="0" lvl="4" indent="-285750" algn="l" defTabSz="914400" rtl="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E4067E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endParaRPr lang="et-EE" dirty="0"/>
          </a:p>
          <a:p>
            <a:pPr lvl="2"/>
            <a:endParaRPr lang="et-EE" dirty="0"/>
          </a:p>
          <a:p>
            <a:pPr lvl="0"/>
            <a:endParaRPr lang="et-EE" dirty="0"/>
          </a:p>
        </p:txBody>
      </p:sp>
      <p:sp>
        <p:nvSpPr>
          <p:cNvPr id="4" name="Text Placeholder 1"/>
          <p:cNvSpPr txBox="1">
            <a:spLocks/>
          </p:cNvSpPr>
          <p:nvPr/>
        </p:nvSpPr>
        <p:spPr>
          <a:xfrm>
            <a:off x="1836653" y="5972632"/>
            <a:ext cx="2761100" cy="175132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2200" b="1" i="0" kern="1200" cap="all" baseline="0">
                <a:solidFill>
                  <a:schemeClr val="accent2"/>
                </a:solidFill>
                <a:latin typeface="Verdana" charset="0"/>
                <a:ea typeface="+mn-ea"/>
                <a:cs typeface="+mn-cs"/>
              </a:defRPr>
            </a:lvl1pPr>
            <a:lvl2pPr marL="6858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t-EE" altLang="en-US" sz="1200" b="0" dirty="0"/>
              <a:t>TALLINNA TEHNIKAÜLIKOOL</a:t>
            </a:r>
            <a:endParaRPr lang="en-US" altLang="en-US" sz="1200" b="0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1698624" y="5775158"/>
            <a:ext cx="0" cy="57008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5418792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4" orient="horz" pos="1026">
          <p15:clr>
            <a:srgbClr val="FBAE40"/>
          </p15:clr>
        </p15:guide>
        <p15:guide id="5" pos="1368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kst ja graaf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479425" y="549275"/>
            <a:ext cx="10494517" cy="802772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2200" b="1" i="0" cap="all" baseline="0">
                <a:solidFill>
                  <a:srgbClr val="332B60"/>
                </a:solidFill>
                <a:latin typeface="Verdana" charset="0"/>
              </a:defRPr>
            </a:lvl1pPr>
            <a:lvl2pPr>
              <a:defRPr sz="2500"/>
            </a:lvl2pPr>
          </a:lstStyle>
          <a:p>
            <a:pPr lvl="0"/>
            <a:r>
              <a:rPr lang="et-EE" dirty="0"/>
              <a:t>Redigeeri juhtslaidi</a:t>
            </a:r>
          </a:p>
          <a:p>
            <a:pPr lvl="0"/>
            <a:r>
              <a:rPr lang="et-EE" dirty="0"/>
              <a:t>Vajadusel kahel real</a:t>
            </a:r>
            <a:endParaRPr lang="en-US" dirty="0"/>
          </a:p>
        </p:txBody>
      </p:sp>
      <p:sp>
        <p:nvSpPr>
          <p:cNvPr id="14" name="Chart Placeholder 13"/>
          <p:cNvSpPr>
            <a:spLocks noGrp="1"/>
          </p:cNvSpPr>
          <p:nvPr>
            <p:ph type="chart" sz="quarter" idx="15"/>
          </p:nvPr>
        </p:nvSpPr>
        <p:spPr>
          <a:xfrm>
            <a:off x="2183498" y="3244275"/>
            <a:ext cx="8790444" cy="2530883"/>
          </a:xfrm>
          <a:prstGeom prst="rect">
            <a:avLst/>
          </a:prstGeom>
        </p:spPr>
        <p:txBody>
          <a:bodyPr/>
          <a:lstStyle>
            <a:lvl1pPr marL="228600" indent="-228600">
              <a:buClr>
                <a:schemeClr val="accent1"/>
              </a:buClr>
              <a:buFont typeface="Wingdings" panose="05000000000000000000" pitchFamily="2" charset="2"/>
              <a:buChar char="§"/>
              <a:defRPr sz="1800">
                <a:solidFill>
                  <a:srgbClr val="332B60"/>
                </a:solidFill>
              </a:defRPr>
            </a:lvl1pPr>
          </a:lstStyle>
          <a:p>
            <a:pPr lvl="0"/>
            <a:r>
              <a:rPr lang="en-US" noProof="0"/>
              <a:t>Click icon to add chart</a:t>
            </a:r>
            <a:endParaRPr lang="en-US" noProof="0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6"/>
          </p:nvPr>
        </p:nvSpPr>
        <p:spPr>
          <a:xfrm>
            <a:off x="2171700" y="2144993"/>
            <a:ext cx="8790444" cy="901807"/>
          </a:xfrm>
          <a:prstGeom prst="rect">
            <a:avLst/>
          </a:prstGeom>
        </p:spPr>
        <p:txBody>
          <a:bodyPr lIns="0" tIns="0" rIns="0" bIns="0"/>
          <a:lstStyle>
            <a:lvl1pPr marL="228600" indent="-228600">
              <a:buClr>
                <a:srgbClr val="E4067E"/>
              </a:buClr>
              <a:buFont typeface="Wingdings" panose="05000000000000000000" pitchFamily="2" charset="2"/>
              <a:buChar char="§"/>
              <a:defRPr sz="1800" baseline="0">
                <a:solidFill>
                  <a:srgbClr val="332B60"/>
                </a:solidFill>
                <a:latin typeface="Verdana" charset="0"/>
              </a:defRPr>
            </a:lvl1pPr>
            <a:lvl2pPr marL="742950" indent="-285750">
              <a:buClr>
                <a:srgbClr val="E4067E"/>
              </a:buClr>
              <a:buFont typeface="Wingdings" panose="05000000000000000000" pitchFamily="2" charset="2"/>
              <a:buChar char="§"/>
              <a:defRPr sz="1800">
                <a:solidFill>
                  <a:srgbClr val="332B60"/>
                </a:solidFill>
              </a:defRPr>
            </a:lvl2pPr>
            <a:lvl3pPr marL="1143000" indent="-228600">
              <a:buClr>
                <a:srgbClr val="E4067E"/>
              </a:buClr>
              <a:buFont typeface="Wingdings" panose="05000000000000000000" pitchFamily="2" charset="2"/>
              <a:buChar char="§"/>
              <a:defRPr sz="1800">
                <a:solidFill>
                  <a:srgbClr val="332B60"/>
                </a:solidFill>
              </a:defRPr>
            </a:lvl3pPr>
            <a:lvl4pPr marL="1371600" indent="0">
              <a:buFont typeface="Verdana" panose="020B0604030504040204" pitchFamily="34" charset="0"/>
              <a:buNone/>
              <a:defRPr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7" name="Text Placeholder 11"/>
          <p:cNvSpPr>
            <a:spLocks noGrp="1"/>
          </p:cNvSpPr>
          <p:nvPr>
            <p:ph type="body" sz="quarter" idx="18"/>
          </p:nvPr>
        </p:nvSpPr>
        <p:spPr>
          <a:xfrm>
            <a:off x="2171700" y="1628776"/>
            <a:ext cx="8790444" cy="413669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tabLst/>
              <a:defRPr sz="1800" baseline="0">
                <a:solidFill>
                  <a:srgbClr val="332B60"/>
                </a:solidFill>
                <a:latin typeface="Verdana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Text Placeholder 1"/>
          <p:cNvSpPr txBox="1">
            <a:spLocks/>
          </p:cNvSpPr>
          <p:nvPr/>
        </p:nvSpPr>
        <p:spPr>
          <a:xfrm>
            <a:off x="1836653" y="5972632"/>
            <a:ext cx="2761100" cy="175132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2200" b="1" i="0" kern="1200" cap="all" baseline="0">
                <a:solidFill>
                  <a:schemeClr val="accent2"/>
                </a:solidFill>
                <a:latin typeface="Verdana" charset="0"/>
                <a:ea typeface="+mn-ea"/>
                <a:cs typeface="+mn-cs"/>
              </a:defRPr>
            </a:lvl1pPr>
            <a:lvl2pPr marL="6858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t-EE" altLang="en-US" sz="1200" b="0" dirty="0"/>
              <a:t>TALLINNA TEHNIKAÜLIKOOL</a:t>
            </a:r>
            <a:endParaRPr lang="en-US" altLang="en-US" sz="1200" b="0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698624" y="5775158"/>
            <a:ext cx="0" cy="57008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4828785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4" orient="horz" pos="1026">
          <p15:clr>
            <a:srgbClr val="FBAE40"/>
          </p15:clr>
        </p15:guide>
        <p15:guide id="5" orient="horz" pos="3997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479424" y="549275"/>
            <a:ext cx="10656887" cy="810887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2200" b="1" i="0" cap="all" baseline="0">
                <a:solidFill>
                  <a:srgbClr val="332B60"/>
                </a:solidFill>
                <a:latin typeface="Verdana" charset="0"/>
              </a:defRPr>
            </a:lvl1pPr>
          </a:lstStyle>
          <a:p>
            <a:pPr lvl="0"/>
            <a:r>
              <a:rPr lang="et-EE" dirty="0"/>
              <a:t>Redigeeri juhtslaidi</a:t>
            </a:r>
          </a:p>
          <a:p>
            <a:pPr lvl="0"/>
            <a:r>
              <a:rPr lang="et-EE" dirty="0"/>
              <a:t>Vajadusel kahel real</a:t>
            </a:r>
            <a:endParaRPr lang="en-US" dirty="0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4"/>
          </p:nvPr>
        </p:nvSpPr>
        <p:spPr>
          <a:xfrm>
            <a:off x="2171700" y="1628776"/>
            <a:ext cx="8964612" cy="388032"/>
          </a:xfrm>
          <a:prstGeom prst="rect">
            <a:avLst/>
          </a:prstGeom>
        </p:spPr>
        <p:txBody>
          <a:bodyPr lIns="0" tIns="0" rIns="0" bIns="0"/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800" baseline="0">
                <a:solidFill>
                  <a:srgbClr val="332B60"/>
                </a:solidFill>
                <a:latin typeface="Verdana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2171700" y="2196270"/>
            <a:ext cx="8964613" cy="3572706"/>
          </a:xfrm>
          <a:prstGeom prst="rect">
            <a:avLst/>
          </a:prstGeom>
        </p:spPr>
        <p:txBody>
          <a:bodyPr/>
          <a:lstStyle>
            <a:lvl1pPr marL="228600" indent="-228600">
              <a:buClr>
                <a:schemeClr val="accent1"/>
              </a:buClr>
              <a:buFont typeface="Wingdings" panose="05000000000000000000" pitchFamily="2" charset="2"/>
              <a:buChar char="§"/>
              <a:defRPr sz="1800">
                <a:solidFill>
                  <a:srgbClr val="332B60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5" name="Text Placeholder 1"/>
          <p:cNvSpPr txBox="1">
            <a:spLocks/>
          </p:cNvSpPr>
          <p:nvPr/>
        </p:nvSpPr>
        <p:spPr>
          <a:xfrm>
            <a:off x="1836653" y="5972632"/>
            <a:ext cx="2761100" cy="175132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2200" b="1" i="0" kern="1200" cap="all" baseline="0">
                <a:solidFill>
                  <a:schemeClr val="accent2"/>
                </a:solidFill>
                <a:latin typeface="Verdana" charset="0"/>
                <a:ea typeface="+mn-ea"/>
                <a:cs typeface="+mn-cs"/>
              </a:defRPr>
            </a:lvl1pPr>
            <a:lvl2pPr marL="6858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t-EE" altLang="en-US" sz="1200" b="0" dirty="0"/>
              <a:t>TALLINNA TEHNIKAÜLIKOOL</a:t>
            </a:r>
            <a:endParaRPr lang="en-US" altLang="en-US" sz="1200" b="0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1698624" y="5775158"/>
            <a:ext cx="0" cy="57008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7AD0E60B-EED7-BE8D-660D-28E10922603D}"/>
              </a:ext>
            </a:extLst>
          </p:cNvPr>
          <p:cNvCxnSpPr/>
          <p:nvPr userDrawn="1"/>
        </p:nvCxnSpPr>
        <p:spPr>
          <a:xfrm>
            <a:off x="1698624" y="5775158"/>
            <a:ext cx="0" cy="57008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 Placeholder 1">
            <a:extLst>
              <a:ext uri="{FF2B5EF4-FFF2-40B4-BE49-F238E27FC236}">
                <a16:creationId xmlns:a16="http://schemas.microsoft.com/office/drawing/2014/main" id="{E8A541FA-48C2-9C9B-7A99-F2B20B43F32A}"/>
              </a:ext>
            </a:extLst>
          </p:cNvPr>
          <p:cNvSpPr txBox="1">
            <a:spLocks/>
          </p:cNvSpPr>
          <p:nvPr userDrawn="1"/>
        </p:nvSpPr>
        <p:spPr>
          <a:xfrm>
            <a:off x="1836653" y="5972632"/>
            <a:ext cx="3320138" cy="175132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2200" b="1" i="0" kern="1200" cap="all" baseline="0">
                <a:solidFill>
                  <a:schemeClr val="accent2"/>
                </a:solidFill>
                <a:latin typeface="Verdana" charset="0"/>
                <a:ea typeface="+mn-ea"/>
                <a:cs typeface="+mn-cs"/>
              </a:defRPr>
            </a:lvl1pPr>
            <a:lvl2pPr marL="6858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t-EE" altLang="en-US" sz="1200" b="0" dirty="0"/>
              <a:t>TALLINN UNIVERSITY OF TECHNOLOGY</a:t>
            </a:r>
            <a:endParaRPr lang="en-US" altLang="en-US" sz="1200" b="0" dirty="0"/>
          </a:p>
        </p:txBody>
      </p:sp>
    </p:spTree>
    <p:extLst>
      <p:ext uri="{BB962C8B-B14F-4D97-AF65-F5344CB8AC3E}">
        <p14:creationId xmlns:p14="http://schemas.microsoft.com/office/powerpoint/2010/main" val="355210304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4" orient="horz" pos="3997">
          <p15:clr>
            <a:srgbClr val="FBAE40"/>
          </p15:clr>
        </p15:guide>
        <p15:guide id="5" orient="horz" pos="1026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kst ja graafik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479427" y="549275"/>
            <a:ext cx="6109380" cy="755228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2200" b="1" i="0" cap="all" baseline="0">
                <a:solidFill>
                  <a:srgbClr val="332B60"/>
                </a:solidFill>
                <a:latin typeface="Verdana" charset="0"/>
              </a:defRPr>
            </a:lvl1pPr>
          </a:lstStyle>
          <a:p>
            <a:pPr lvl="0"/>
            <a:r>
              <a:rPr lang="et-EE" dirty="0"/>
              <a:t>Redigeeri juhtslaidi</a:t>
            </a:r>
          </a:p>
          <a:p>
            <a:pPr lvl="0"/>
            <a:r>
              <a:rPr lang="et-EE" dirty="0"/>
              <a:t>Vajadusel kahel real</a:t>
            </a:r>
            <a:endParaRPr lang="en-US" dirty="0"/>
          </a:p>
        </p:txBody>
      </p:sp>
      <p:sp>
        <p:nvSpPr>
          <p:cNvPr id="12" name="Chart Placeholder 13"/>
          <p:cNvSpPr>
            <a:spLocks noGrp="1"/>
          </p:cNvSpPr>
          <p:nvPr>
            <p:ph type="chart" sz="quarter" idx="15"/>
          </p:nvPr>
        </p:nvSpPr>
        <p:spPr>
          <a:xfrm>
            <a:off x="6888163" y="549276"/>
            <a:ext cx="4248151" cy="5219700"/>
          </a:xfrm>
          <a:prstGeom prst="rect">
            <a:avLst/>
          </a:prstGeom>
        </p:spPr>
        <p:txBody>
          <a:bodyPr/>
          <a:lstStyle>
            <a:lvl1pPr marL="228600" indent="-228600">
              <a:buClr>
                <a:schemeClr val="accent1"/>
              </a:buClr>
              <a:buFont typeface="Wingdings" panose="05000000000000000000" pitchFamily="2" charset="2"/>
              <a:buChar char="§"/>
              <a:defRPr sz="1800">
                <a:solidFill>
                  <a:srgbClr val="332B60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icon to add chart</a:t>
            </a:r>
            <a:endParaRPr lang="en-US" noProof="0" dirty="0"/>
          </a:p>
        </p:txBody>
      </p:sp>
      <p:sp>
        <p:nvSpPr>
          <p:cNvPr id="17" name="Text Placeholder 11"/>
          <p:cNvSpPr>
            <a:spLocks noGrp="1"/>
          </p:cNvSpPr>
          <p:nvPr>
            <p:ph type="body" sz="quarter" idx="16" hasCustomPrompt="1"/>
          </p:nvPr>
        </p:nvSpPr>
        <p:spPr>
          <a:xfrm>
            <a:off x="2171700" y="1628776"/>
            <a:ext cx="4351731" cy="4140199"/>
          </a:xfrm>
          <a:prstGeom prst="rect">
            <a:avLst/>
          </a:prstGeom>
        </p:spPr>
        <p:txBody>
          <a:bodyPr lIns="0" tIns="0" rIns="0" bIns="0"/>
          <a:lstStyle>
            <a:lvl1pPr marL="285750" marR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4067E"/>
              </a:buClr>
              <a:buSzTx/>
              <a:buFont typeface="Wingdings" panose="05000000000000000000" pitchFamily="2" charset="2"/>
              <a:buChar char="§"/>
              <a:tabLst/>
              <a:defRPr sz="1800" baseline="0">
                <a:solidFill>
                  <a:srgbClr val="332B60"/>
                </a:solidFill>
                <a:latin typeface="Verdana" charset="0"/>
              </a:defRPr>
            </a:lvl1pPr>
            <a:lvl2pPr marL="685800" indent="-228600">
              <a:buClr>
                <a:srgbClr val="E4067E"/>
              </a:buClr>
              <a:buFont typeface="Wingdings" panose="05000000000000000000" pitchFamily="2" charset="2"/>
              <a:buChar char="§"/>
              <a:defRPr sz="1800">
                <a:solidFill>
                  <a:srgbClr val="332B60"/>
                </a:solidFill>
              </a:defRPr>
            </a:lvl2pPr>
            <a:lvl3pPr marL="1143000" indent="-228600">
              <a:buClr>
                <a:srgbClr val="E4067E"/>
              </a:buClr>
              <a:buFont typeface="Wingdings" panose="05000000000000000000" pitchFamily="2" charset="2"/>
              <a:buChar char="§"/>
              <a:defRPr sz="1800">
                <a:solidFill>
                  <a:srgbClr val="332B60"/>
                </a:solidFill>
              </a:defRPr>
            </a:lvl3pPr>
            <a:lvl4pPr marL="1600200" marR="0" indent="-285750" algn="l" defTabSz="914400" rtl="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E4067E"/>
              </a:buClr>
              <a:buSzTx/>
              <a:buFont typeface="Wingdings" panose="05000000000000000000" pitchFamily="2" charset="2"/>
              <a:buChar char="§"/>
              <a:tabLst/>
              <a:defRPr sz="1800">
                <a:solidFill>
                  <a:srgbClr val="332B60"/>
                </a:solidFill>
              </a:defRPr>
            </a:lvl4pPr>
            <a:lvl5pPr marL="2057400" marR="0" indent="-285750" algn="l" defTabSz="914400" rtl="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E4067E"/>
              </a:buClr>
              <a:buSzTx/>
              <a:buFont typeface="Wingdings" panose="05000000000000000000" pitchFamily="2" charset="2"/>
              <a:buChar char="§"/>
              <a:tabLst/>
              <a:defRPr sz="1800">
                <a:solidFill>
                  <a:srgbClr val="332B60"/>
                </a:solidFill>
              </a:defRPr>
            </a:lvl5pPr>
            <a:lvl6pPr marL="2514600" marR="0" indent="-285750" algn="l" defTabSz="914400" rtl="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E4067E"/>
              </a:buClr>
              <a:buSzTx/>
              <a:buFont typeface="Wingdings" panose="05000000000000000000" pitchFamily="2" charset="2"/>
              <a:buChar char="§"/>
              <a:tabLst/>
              <a:defRPr sz="1800">
                <a:solidFill>
                  <a:srgbClr val="332B60"/>
                </a:solidFill>
              </a:defRPr>
            </a:lvl6pPr>
            <a:lvl7pPr marL="2971800" marR="0" indent="-285750" algn="l" defTabSz="914400" rtl="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E4067E"/>
              </a:buClr>
              <a:buSzTx/>
              <a:buFont typeface="Wingdings" panose="05000000000000000000" pitchFamily="2" charset="2"/>
              <a:buChar char="§"/>
              <a:tabLst/>
              <a:defRPr sz="1800">
                <a:solidFill>
                  <a:srgbClr val="332B60"/>
                </a:solidFill>
              </a:defRPr>
            </a:lvl7pPr>
          </a:lstStyle>
          <a:p>
            <a:pPr lvl="0"/>
            <a:r>
              <a:rPr lang="et-EE" dirty="0"/>
              <a:t>Redigeeri juhtslaidi tekstilaade</a:t>
            </a:r>
          </a:p>
          <a:p>
            <a:pPr lvl="1"/>
            <a:r>
              <a:rPr lang="et-EE" dirty="0"/>
              <a:t>Redigeeri teksti</a:t>
            </a:r>
          </a:p>
          <a:p>
            <a:pPr lvl="2"/>
            <a:r>
              <a:rPr lang="et-EE" dirty="0"/>
              <a:t>Redigeeri teksti</a:t>
            </a:r>
          </a:p>
          <a:p>
            <a:pPr marL="1600200" marR="0" lvl="3" indent="-285750" algn="l" defTabSz="914400" rtl="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E4067E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t-EE" dirty="0"/>
              <a:t>Redigeeri teksti</a:t>
            </a:r>
          </a:p>
          <a:p>
            <a:pPr marL="2057400" marR="0" lvl="4" indent="-285750" algn="l" defTabSz="914400" rtl="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E4067E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t-EE" dirty="0"/>
              <a:t>Redigeeri teksti</a:t>
            </a:r>
          </a:p>
          <a:p>
            <a:pPr marL="2514600" marR="0" lvl="5" indent="-285750" algn="l" defTabSz="914400" rtl="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E4067E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t-EE" dirty="0"/>
              <a:t>Redigeeri teksti</a:t>
            </a:r>
          </a:p>
          <a:p>
            <a:pPr marL="2971800" marR="0" lvl="6" indent="-285750" algn="l" defTabSz="914400" rtl="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E4067E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t-EE" dirty="0"/>
              <a:t>Redigeeri teksti </a:t>
            </a:r>
          </a:p>
        </p:txBody>
      </p:sp>
      <p:sp>
        <p:nvSpPr>
          <p:cNvPr id="5" name="Text Placeholder 1"/>
          <p:cNvSpPr txBox="1">
            <a:spLocks/>
          </p:cNvSpPr>
          <p:nvPr/>
        </p:nvSpPr>
        <p:spPr>
          <a:xfrm>
            <a:off x="1836653" y="5972632"/>
            <a:ext cx="2761100" cy="175132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2200" b="1" i="0" kern="1200" cap="all" baseline="0">
                <a:solidFill>
                  <a:schemeClr val="accent2"/>
                </a:solidFill>
                <a:latin typeface="Verdana" charset="0"/>
                <a:ea typeface="+mn-ea"/>
                <a:cs typeface="+mn-cs"/>
              </a:defRPr>
            </a:lvl1pPr>
            <a:lvl2pPr marL="6858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t-EE" altLang="en-US" sz="1200" b="0" dirty="0"/>
              <a:t>TALLINNA TEHNIKAÜLIKOOL</a:t>
            </a:r>
            <a:endParaRPr lang="en-US" altLang="en-US" sz="1200" b="0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1698624" y="5775158"/>
            <a:ext cx="0" cy="57008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9565855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4339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kst ja pi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479425" y="549275"/>
            <a:ext cx="6044006" cy="755228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2200" b="1" i="0" cap="all" baseline="0">
                <a:solidFill>
                  <a:srgbClr val="332B60"/>
                </a:solidFill>
                <a:latin typeface="Verdana" charset="0"/>
              </a:defRPr>
            </a:lvl1pPr>
            <a:lvl2pPr>
              <a:defRPr sz="2200" b="1" i="0"/>
            </a:lvl2pPr>
          </a:lstStyle>
          <a:p>
            <a:pPr lvl="0"/>
            <a:r>
              <a:rPr lang="et-EE" dirty="0"/>
              <a:t>Redigeeri juhtslaidi</a:t>
            </a:r>
          </a:p>
          <a:p>
            <a:pPr lvl="0"/>
            <a:r>
              <a:rPr lang="et-EE" dirty="0"/>
              <a:t>Vajadusel kahel real</a:t>
            </a:r>
            <a:endParaRPr lang="en-US" dirty="0"/>
          </a:p>
        </p:txBody>
      </p:sp>
      <p:sp>
        <p:nvSpPr>
          <p:cNvPr id="20" name="Picture Placeholder 19"/>
          <p:cNvSpPr>
            <a:spLocks noGrp="1"/>
          </p:cNvSpPr>
          <p:nvPr>
            <p:ph type="pic" sz="quarter" idx="17"/>
          </p:nvPr>
        </p:nvSpPr>
        <p:spPr>
          <a:xfrm>
            <a:off x="6888163" y="549276"/>
            <a:ext cx="4248151" cy="5219700"/>
          </a:xfrm>
          <a:prstGeom prst="rect">
            <a:avLst/>
          </a:prstGeom>
        </p:spPr>
        <p:txBody>
          <a:bodyPr/>
          <a:lstStyle>
            <a:lvl1pPr marL="228600" indent="-228600">
              <a:buClr>
                <a:schemeClr val="accent1"/>
              </a:buClr>
              <a:buFont typeface="Wingdings" panose="05000000000000000000" pitchFamily="2" charset="2"/>
              <a:buChar char="§"/>
              <a:defRPr sz="1800">
                <a:solidFill>
                  <a:srgbClr val="332B60"/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5" name="Text Placeholder 1"/>
          <p:cNvSpPr txBox="1">
            <a:spLocks/>
          </p:cNvSpPr>
          <p:nvPr/>
        </p:nvSpPr>
        <p:spPr>
          <a:xfrm>
            <a:off x="1836653" y="5972632"/>
            <a:ext cx="2761100" cy="175132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2200" b="1" i="0" kern="1200" cap="all" baseline="0">
                <a:solidFill>
                  <a:schemeClr val="accent2"/>
                </a:solidFill>
                <a:latin typeface="Verdana" charset="0"/>
                <a:ea typeface="+mn-ea"/>
                <a:cs typeface="+mn-cs"/>
              </a:defRPr>
            </a:lvl1pPr>
            <a:lvl2pPr marL="6858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t-EE" altLang="en-US" sz="1200" b="0" dirty="0"/>
              <a:t>TALLINNA TEHNIKAÜLIKOOL</a:t>
            </a:r>
            <a:endParaRPr lang="en-US" altLang="en-US" sz="1200" b="0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1698624" y="5775158"/>
            <a:ext cx="0" cy="57008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 Placeholder 11"/>
          <p:cNvSpPr>
            <a:spLocks noGrp="1"/>
          </p:cNvSpPr>
          <p:nvPr>
            <p:ph type="body" sz="quarter" idx="16" hasCustomPrompt="1"/>
          </p:nvPr>
        </p:nvSpPr>
        <p:spPr>
          <a:xfrm>
            <a:off x="2171700" y="1628776"/>
            <a:ext cx="4351731" cy="4140199"/>
          </a:xfrm>
          <a:prstGeom prst="rect">
            <a:avLst/>
          </a:prstGeom>
        </p:spPr>
        <p:txBody>
          <a:bodyPr lIns="0" tIns="0" rIns="0" bIns="0"/>
          <a:lstStyle>
            <a:lvl1pPr marL="285750" marR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4067E"/>
              </a:buClr>
              <a:buSzTx/>
              <a:buFont typeface="Wingdings" panose="05000000000000000000" pitchFamily="2" charset="2"/>
              <a:buChar char="§"/>
              <a:tabLst/>
              <a:defRPr sz="1800" baseline="0">
                <a:solidFill>
                  <a:srgbClr val="332B60"/>
                </a:solidFill>
                <a:latin typeface="Verdana" charset="0"/>
              </a:defRPr>
            </a:lvl1pPr>
            <a:lvl2pPr marL="685800" indent="-228600">
              <a:buClr>
                <a:srgbClr val="E4067E"/>
              </a:buClr>
              <a:buFont typeface="Wingdings" panose="05000000000000000000" pitchFamily="2" charset="2"/>
              <a:buChar char="§"/>
              <a:defRPr sz="1800">
                <a:solidFill>
                  <a:srgbClr val="332B60"/>
                </a:solidFill>
              </a:defRPr>
            </a:lvl2pPr>
            <a:lvl3pPr marL="1143000" indent="-228600">
              <a:buClr>
                <a:srgbClr val="E4067E"/>
              </a:buClr>
              <a:buFont typeface="Wingdings" panose="05000000000000000000" pitchFamily="2" charset="2"/>
              <a:buChar char="§"/>
              <a:defRPr sz="1800">
                <a:solidFill>
                  <a:srgbClr val="332B60"/>
                </a:solidFill>
              </a:defRPr>
            </a:lvl3pPr>
            <a:lvl4pPr marL="1600200" marR="0" indent="-285750" algn="l" defTabSz="914400" rtl="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E4067E"/>
              </a:buClr>
              <a:buSzTx/>
              <a:buFont typeface="Wingdings" panose="05000000000000000000" pitchFamily="2" charset="2"/>
              <a:buChar char="§"/>
              <a:tabLst/>
              <a:defRPr sz="1800">
                <a:solidFill>
                  <a:srgbClr val="332B60"/>
                </a:solidFill>
              </a:defRPr>
            </a:lvl4pPr>
            <a:lvl5pPr marL="2057400" marR="0" indent="-285750" algn="l" defTabSz="914400" rtl="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E4067E"/>
              </a:buClr>
              <a:buSzTx/>
              <a:buFont typeface="Wingdings" panose="05000000000000000000" pitchFamily="2" charset="2"/>
              <a:buChar char="§"/>
              <a:tabLst/>
              <a:defRPr sz="1800">
                <a:solidFill>
                  <a:srgbClr val="332B60"/>
                </a:solidFill>
              </a:defRPr>
            </a:lvl5pPr>
            <a:lvl6pPr marL="2514600" marR="0" indent="-285750" algn="l" defTabSz="914400" rtl="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E4067E"/>
              </a:buClr>
              <a:buSzTx/>
              <a:buFont typeface="Wingdings" panose="05000000000000000000" pitchFamily="2" charset="2"/>
              <a:buChar char="§"/>
              <a:tabLst/>
              <a:defRPr sz="1800">
                <a:solidFill>
                  <a:srgbClr val="332B60"/>
                </a:solidFill>
              </a:defRPr>
            </a:lvl6pPr>
            <a:lvl7pPr marL="2971800" marR="0" indent="-285750" algn="l" defTabSz="914400" rtl="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E4067E"/>
              </a:buClr>
              <a:buSzTx/>
              <a:buFont typeface="Wingdings" panose="05000000000000000000" pitchFamily="2" charset="2"/>
              <a:buChar char="§"/>
              <a:tabLst/>
              <a:defRPr sz="1800">
                <a:solidFill>
                  <a:srgbClr val="332B60"/>
                </a:solidFill>
              </a:defRPr>
            </a:lvl7pPr>
          </a:lstStyle>
          <a:p>
            <a:pPr lvl="0"/>
            <a:r>
              <a:rPr lang="et-EE" dirty="0"/>
              <a:t>Redigeeri juhtslaidi tekstilaade</a:t>
            </a:r>
          </a:p>
          <a:p>
            <a:pPr lvl="1"/>
            <a:r>
              <a:rPr lang="et-EE" dirty="0"/>
              <a:t>Redigeeri teksti</a:t>
            </a:r>
          </a:p>
          <a:p>
            <a:pPr lvl="2"/>
            <a:r>
              <a:rPr lang="et-EE" dirty="0"/>
              <a:t>Redigeeri teksti</a:t>
            </a:r>
          </a:p>
          <a:p>
            <a:pPr marL="1600200" marR="0" lvl="3" indent="-285750" algn="l" defTabSz="914400" rtl="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E4067E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t-EE" dirty="0"/>
              <a:t>Redigeeri teksti</a:t>
            </a:r>
          </a:p>
          <a:p>
            <a:pPr marL="2057400" marR="0" lvl="4" indent="-285750" algn="l" defTabSz="914400" rtl="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E4067E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t-EE" dirty="0"/>
              <a:t>Redigeeri teksti</a:t>
            </a:r>
          </a:p>
          <a:p>
            <a:pPr marL="2514600" marR="0" lvl="5" indent="-285750" algn="l" defTabSz="914400" rtl="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E4067E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t-EE" dirty="0"/>
              <a:t>Redigeeri teksti</a:t>
            </a:r>
          </a:p>
          <a:p>
            <a:pPr marL="2971800" marR="0" lvl="6" indent="-285750" algn="l" defTabSz="914400" rtl="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E4067E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t-EE" dirty="0"/>
              <a:t>Redigeeri teksti </a:t>
            </a:r>
          </a:p>
        </p:txBody>
      </p:sp>
    </p:spTree>
    <p:extLst>
      <p:ext uri="{BB962C8B-B14F-4D97-AF65-F5344CB8AC3E}">
        <p14:creationId xmlns:p14="http://schemas.microsoft.com/office/powerpoint/2010/main" val="16034125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4339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graafik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1"/>
          <p:cNvSpPr>
            <a:spLocks noGrp="1"/>
          </p:cNvSpPr>
          <p:nvPr>
            <p:ph type="body" sz="quarter" idx="17" hasCustomPrompt="1"/>
          </p:nvPr>
        </p:nvSpPr>
        <p:spPr>
          <a:xfrm>
            <a:off x="2171700" y="5204389"/>
            <a:ext cx="4351731" cy="570769"/>
          </a:xfrm>
          <a:prstGeom prst="rect">
            <a:avLst/>
          </a:prstGeom>
        </p:spPr>
        <p:txBody>
          <a:bodyPr lIns="0" tIns="0" rIns="0" bIns="0"/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800" baseline="0">
                <a:solidFill>
                  <a:srgbClr val="332B60"/>
                </a:solidFill>
                <a:latin typeface="Verdana" charset="0"/>
              </a:defRPr>
            </a:lvl1pPr>
          </a:lstStyle>
          <a:p>
            <a:pPr lvl="0"/>
            <a:r>
              <a:rPr lang="et-EE" dirty="0"/>
              <a:t>Redigeeri juhtslaidi tekstilaade</a:t>
            </a:r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479425" y="558471"/>
            <a:ext cx="10656888" cy="755228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2200" b="1" i="0" cap="all" baseline="0">
                <a:solidFill>
                  <a:srgbClr val="332B60"/>
                </a:solidFill>
                <a:latin typeface="Verdana" charset="0"/>
              </a:defRPr>
            </a:lvl1pPr>
          </a:lstStyle>
          <a:p>
            <a:pPr lvl="0"/>
            <a:r>
              <a:rPr lang="et-EE" dirty="0"/>
              <a:t>Redigeeri juhtslaidi</a:t>
            </a:r>
          </a:p>
          <a:p>
            <a:pPr lvl="0"/>
            <a:r>
              <a:rPr lang="et-EE" dirty="0"/>
              <a:t>Vajadusel kahel real</a:t>
            </a:r>
            <a:endParaRPr lang="en-US" dirty="0"/>
          </a:p>
        </p:txBody>
      </p:sp>
      <p:sp>
        <p:nvSpPr>
          <p:cNvPr id="20" name="Text Placeholder 11"/>
          <p:cNvSpPr>
            <a:spLocks noGrp="1"/>
          </p:cNvSpPr>
          <p:nvPr>
            <p:ph type="body" sz="quarter" idx="21"/>
          </p:nvPr>
        </p:nvSpPr>
        <p:spPr>
          <a:xfrm>
            <a:off x="6888164" y="5204389"/>
            <a:ext cx="4248542" cy="570769"/>
          </a:xfrm>
          <a:prstGeom prst="rect">
            <a:avLst/>
          </a:prstGeom>
        </p:spPr>
        <p:txBody>
          <a:bodyPr lIns="0" tIns="0" rIns="0" bIns="0"/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800" baseline="0">
                <a:solidFill>
                  <a:srgbClr val="332B60"/>
                </a:solidFill>
                <a:latin typeface="Verdana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Chart Placeholder 2"/>
          <p:cNvSpPr>
            <a:spLocks noGrp="1"/>
          </p:cNvSpPr>
          <p:nvPr>
            <p:ph type="chart" sz="quarter" idx="22"/>
          </p:nvPr>
        </p:nvSpPr>
        <p:spPr>
          <a:xfrm>
            <a:off x="2171701" y="1628776"/>
            <a:ext cx="4351338" cy="3336330"/>
          </a:xfrm>
          <a:prstGeom prst="rect">
            <a:avLst/>
          </a:prstGeom>
        </p:spPr>
        <p:txBody>
          <a:bodyPr/>
          <a:lstStyle>
            <a:lvl1pPr marL="228600" indent="-228600">
              <a:buClr>
                <a:schemeClr val="accent1"/>
              </a:buClr>
              <a:buFont typeface="Wingdings" panose="05000000000000000000" pitchFamily="2" charset="2"/>
              <a:buChar char="§"/>
              <a:defRPr sz="1800">
                <a:solidFill>
                  <a:srgbClr val="332B60"/>
                </a:solidFill>
              </a:defRPr>
            </a:lvl1pPr>
          </a:lstStyle>
          <a:p>
            <a:pPr lvl="0"/>
            <a:r>
              <a:rPr lang="en-US" noProof="0"/>
              <a:t>Click icon to add chart</a:t>
            </a:r>
            <a:endParaRPr lang="en-US" noProof="0" dirty="0"/>
          </a:p>
        </p:txBody>
      </p:sp>
      <p:sp>
        <p:nvSpPr>
          <p:cNvPr id="5" name="Chart Placeholder 4"/>
          <p:cNvSpPr>
            <a:spLocks noGrp="1"/>
          </p:cNvSpPr>
          <p:nvPr>
            <p:ph type="chart" sz="quarter" idx="23" hasCustomPrompt="1"/>
          </p:nvPr>
        </p:nvSpPr>
        <p:spPr>
          <a:xfrm>
            <a:off x="6888163" y="1628775"/>
            <a:ext cx="4248150" cy="3336331"/>
          </a:xfrm>
          <a:prstGeom prst="rect">
            <a:avLst/>
          </a:prstGeom>
        </p:spPr>
        <p:txBody>
          <a:bodyPr/>
          <a:lstStyle>
            <a:lvl1pPr marL="228600" indent="-228600">
              <a:buClr>
                <a:schemeClr val="accent1"/>
              </a:buClr>
              <a:buFont typeface="Wingdings" panose="05000000000000000000" pitchFamily="2" charset="2"/>
              <a:buChar char="§"/>
              <a:defRPr sz="1800">
                <a:solidFill>
                  <a:srgbClr val="332B60"/>
                </a:solidFill>
              </a:defRPr>
            </a:lvl1pPr>
          </a:lstStyle>
          <a:p>
            <a:pPr lvl="0"/>
            <a:r>
              <a:rPr lang="et-EE" noProof="0" dirty="0"/>
              <a:t>Diagrammi lisamiseks klõpsake ikooni</a:t>
            </a:r>
            <a:endParaRPr lang="en-US" noProof="0" dirty="0"/>
          </a:p>
        </p:txBody>
      </p:sp>
      <p:sp>
        <p:nvSpPr>
          <p:cNvPr id="7" name="Text Placeholder 1"/>
          <p:cNvSpPr txBox="1">
            <a:spLocks/>
          </p:cNvSpPr>
          <p:nvPr/>
        </p:nvSpPr>
        <p:spPr>
          <a:xfrm>
            <a:off x="1836653" y="5972632"/>
            <a:ext cx="2761100" cy="175132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2200" b="1" i="0" kern="1200" cap="all" baseline="0">
                <a:solidFill>
                  <a:schemeClr val="accent2"/>
                </a:solidFill>
                <a:latin typeface="Verdana" charset="0"/>
                <a:ea typeface="+mn-ea"/>
                <a:cs typeface="+mn-cs"/>
              </a:defRPr>
            </a:lvl1pPr>
            <a:lvl2pPr marL="6858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t-EE" altLang="en-US" sz="1200" b="0" dirty="0"/>
              <a:t>TALLINNA TEHNIKAÜLIKOOL</a:t>
            </a:r>
            <a:endParaRPr lang="en-US" altLang="en-US" sz="1200" b="0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698624" y="5775158"/>
            <a:ext cx="0" cy="57008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2899982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olm pil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19"/>
          <p:cNvSpPr>
            <a:spLocks noGrp="1"/>
          </p:cNvSpPr>
          <p:nvPr>
            <p:ph type="pic" sz="quarter" idx="17"/>
          </p:nvPr>
        </p:nvSpPr>
        <p:spPr>
          <a:xfrm>
            <a:off x="2171700" y="549276"/>
            <a:ext cx="5109317" cy="5219700"/>
          </a:xfrm>
          <a:prstGeom prst="rect">
            <a:avLst/>
          </a:prstGeom>
        </p:spPr>
        <p:txBody>
          <a:bodyPr/>
          <a:lstStyle>
            <a:lvl1pPr marL="228600" indent="-228600">
              <a:buClr>
                <a:schemeClr val="accent1"/>
              </a:buClr>
              <a:buFont typeface="Wingdings" panose="05000000000000000000" pitchFamily="2" charset="2"/>
              <a:buChar char="§"/>
              <a:defRPr sz="1800">
                <a:solidFill>
                  <a:srgbClr val="332B60"/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0" name="Picture Placeholder 19"/>
          <p:cNvSpPr>
            <a:spLocks noGrp="1"/>
          </p:cNvSpPr>
          <p:nvPr>
            <p:ph type="pic" sz="quarter" idx="19"/>
          </p:nvPr>
        </p:nvSpPr>
        <p:spPr>
          <a:xfrm>
            <a:off x="7511753" y="3459344"/>
            <a:ext cx="3624561" cy="2309631"/>
          </a:xfrm>
          <a:prstGeom prst="rect">
            <a:avLst/>
          </a:prstGeom>
        </p:spPr>
        <p:txBody>
          <a:bodyPr/>
          <a:lstStyle>
            <a:lvl1pPr marL="228600" indent="-228600">
              <a:buClr>
                <a:schemeClr val="accent1"/>
              </a:buClr>
              <a:buFont typeface="Wingdings" panose="05000000000000000000" pitchFamily="2" charset="2"/>
              <a:buChar char="§"/>
              <a:defRPr sz="1800">
                <a:solidFill>
                  <a:srgbClr val="332B60"/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1" name="Picture Placeholder 19"/>
          <p:cNvSpPr>
            <a:spLocks noGrp="1"/>
          </p:cNvSpPr>
          <p:nvPr>
            <p:ph type="pic" sz="quarter" idx="20"/>
          </p:nvPr>
        </p:nvSpPr>
        <p:spPr>
          <a:xfrm>
            <a:off x="7511753" y="549275"/>
            <a:ext cx="3624561" cy="2709564"/>
          </a:xfrm>
          <a:prstGeom prst="rect">
            <a:avLst/>
          </a:prstGeom>
        </p:spPr>
        <p:txBody>
          <a:bodyPr/>
          <a:lstStyle>
            <a:lvl1pPr marL="228600" indent="-228600">
              <a:buClr>
                <a:schemeClr val="accent1"/>
              </a:buClr>
              <a:buFont typeface="Wingdings" panose="05000000000000000000" pitchFamily="2" charset="2"/>
              <a:buChar char="§"/>
              <a:defRPr sz="1800">
                <a:solidFill>
                  <a:srgbClr val="332B60"/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5" name="Text Placeholder 1"/>
          <p:cNvSpPr txBox="1">
            <a:spLocks/>
          </p:cNvSpPr>
          <p:nvPr/>
        </p:nvSpPr>
        <p:spPr>
          <a:xfrm>
            <a:off x="1836653" y="5972632"/>
            <a:ext cx="2761100" cy="175132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2200" b="1" i="0" kern="1200" cap="all" baseline="0">
                <a:solidFill>
                  <a:schemeClr val="accent2"/>
                </a:solidFill>
                <a:latin typeface="Verdana" charset="0"/>
                <a:ea typeface="+mn-ea"/>
                <a:cs typeface="+mn-cs"/>
              </a:defRPr>
            </a:lvl1pPr>
            <a:lvl2pPr marL="6858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t-EE" altLang="en-US" sz="1200" b="0" dirty="0"/>
              <a:t>TALLINNA TEHNIKAÜLIKOOL</a:t>
            </a:r>
            <a:endParaRPr lang="en-US" altLang="en-US" sz="1200" b="0" dirty="0"/>
          </a:p>
        </p:txBody>
      </p:sp>
      <p:cxnSp>
        <p:nvCxnSpPr>
          <p:cNvPr id="6" name="Straight Connector 8"/>
          <p:cNvCxnSpPr/>
          <p:nvPr/>
        </p:nvCxnSpPr>
        <p:spPr>
          <a:xfrm>
            <a:off x="1698624" y="5775158"/>
            <a:ext cx="0" cy="57008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8">
            <a:extLst>
              <a:ext uri="{FF2B5EF4-FFF2-40B4-BE49-F238E27FC236}">
                <a16:creationId xmlns:a16="http://schemas.microsoft.com/office/drawing/2014/main" id="{CFC9CC2F-3A7A-F5E3-0C04-9E637EFD3731}"/>
              </a:ext>
            </a:extLst>
          </p:cNvPr>
          <p:cNvCxnSpPr/>
          <p:nvPr userDrawn="1"/>
        </p:nvCxnSpPr>
        <p:spPr>
          <a:xfrm>
            <a:off x="1698624" y="5775158"/>
            <a:ext cx="0" cy="57008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1">
            <a:extLst>
              <a:ext uri="{FF2B5EF4-FFF2-40B4-BE49-F238E27FC236}">
                <a16:creationId xmlns:a16="http://schemas.microsoft.com/office/drawing/2014/main" id="{1DC28DE1-2964-F257-98B3-35E5809A1A99}"/>
              </a:ext>
            </a:extLst>
          </p:cNvPr>
          <p:cNvSpPr txBox="1">
            <a:spLocks/>
          </p:cNvSpPr>
          <p:nvPr userDrawn="1"/>
        </p:nvSpPr>
        <p:spPr>
          <a:xfrm>
            <a:off x="1836653" y="5972632"/>
            <a:ext cx="3320138" cy="175132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2200" b="1" i="0" kern="1200" cap="all" baseline="0">
                <a:solidFill>
                  <a:schemeClr val="accent2"/>
                </a:solidFill>
                <a:latin typeface="Verdana" charset="0"/>
                <a:ea typeface="+mn-ea"/>
                <a:cs typeface="+mn-cs"/>
              </a:defRPr>
            </a:lvl1pPr>
            <a:lvl2pPr marL="6858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t-EE" altLang="en-US" sz="1200" b="0" dirty="0"/>
              <a:t>TALLINN UNIVERSITY OF TECHNOLOGY</a:t>
            </a:r>
            <a:endParaRPr lang="en-US" altLang="en-US" sz="1200" b="0" dirty="0"/>
          </a:p>
        </p:txBody>
      </p:sp>
    </p:spTree>
    <p:extLst>
      <p:ext uri="{BB962C8B-B14F-4D97-AF65-F5344CB8AC3E}">
        <p14:creationId xmlns:p14="http://schemas.microsoft.com/office/powerpoint/2010/main" val="45408469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b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479425" y="551545"/>
            <a:ext cx="10656888" cy="836666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2200" b="1" i="0" cap="all" baseline="0">
                <a:solidFill>
                  <a:srgbClr val="332B60"/>
                </a:solidFill>
                <a:latin typeface="Verdana" charset="0"/>
              </a:defRPr>
            </a:lvl1pPr>
            <a:lvl2pPr>
              <a:defRPr sz="2500" b="1" i="0"/>
            </a:lvl2pPr>
          </a:lstStyle>
          <a:p>
            <a:pPr lvl="0"/>
            <a:r>
              <a:rPr lang="et-EE" dirty="0"/>
              <a:t>Redigeeri juhtslaidi</a:t>
            </a:r>
          </a:p>
          <a:p>
            <a:pPr lvl="0"/>
            <a:r>
              <a:rPr lang="et-EE" dirty="0"/>
              <a:t>Vajadusel kahel real</a:t>
            </a:r>
            <a:endParaRPr lang="en-US" dirty="0"/>
          </a:p>
        </p:txBody>
      </p:sp>
      <p:sp>
        <p:nvSpPr>
          <p:cNvPr id="7" name="Table Placeholder 6"/>
          <p:cNvSpPr>
            <a:spLocks noGrp="1"/>
          </p:cNvSpPr>
          <p:nvPr>
            <p:ph type="tbl" sz="quarter" idx="23"/>
          </p:nvPr>
        </p:nvSpPr>
        <p:spPr>
          <a:xfrm>
            <a:off x="2171700" y="1628776"/>
            <a:ext cx="8964613" cy="4140200"/>
          </a:xfrm>
          <a:prstGeom prst="rect">
            <a:avLst/>
          </a:prstGeom>
        </p:spPr>
        <p:txBody>
          <a:bodyPr/>
          <a:lstStyle>
            <a:lvl1pPr>
              <a:defRPr sz="1800" baseline="0">
                <a:solidFill>
                  <a:schemeClr val="bg1"/>
                </a:solidFill>
                <a:latin typeface="Verdana" charset="0"/>
              </a:defRPr>
            </a:lvl1pPr>
          </a:lstStyle>
          <a:p>
            <a:pPr lvl="0"/>
            <a:r>
              <a:rPr lang="en-US" noProof="0"/>
              <a:t>Click icon to add table</a:t>
            </a:r>
            <a:endParaRPr lang="en-US" noProof="0" dirty="0"/>
          </a:p>
        </p:txBody>
      </p:sp>
      <p:sp>
        <p:nvSpPr>
          <p:cNvPr id="4" name="Text Placeholder 1"/>
          <p:cNvSpPr txBox="1">
            <a:spLocks/>
          </p:cNvSpPr>
          <p:nvPr/>
        </p:nvSpPr>
        <p:spPr>
          <a:xfrm>
            <a:off x="1836653" y="5972632"/>
            <a:ext cx="2761100" cy="175132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2200" b="1" i="0" kern="1200" cap="all" baseline="0">
                <a:solidFill>
                  <a:schemeClr val="accent2"/>
                </a:solidFill>
                <a:latin typeface="Verdana" charset="0"/>
                <a:ea typeface="+mn-ea"/>
                <a:cs typeface="+mn-cs"/>
              </a:defRPr>
            </a:lvl1pPr>
            <a:lvl2pPr marL="6858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t-EE" altLang="en-US" sz="1200" b="0" dirty="0"/>
              <a:t>TALLINNA TEHNIKAÜLIKOOL</a:t>
            </a:r>
            <a:endParaRPr lang="en-US" altLang="en-US" sz="1200" b="0" dirty="0"/>
          </a:p>
        </p:txBody>
      </p:sp>
      <p:cxnSp>
        <p:nvCxnSpPr>
          <p:cNvPr id="5" name="Straight Connector 8"/>
          <p:cNvCxnSpPr/>
          <p:nvPr/>
        </p:nvCxnSpPr>
        <p:spPr>
          <a:xfrm>
            <a:off x="1698624" y="5775158"/>
            <a:ext cx="0" cy="57008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660015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l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479425" y="549275"/>
            <a:ext cx="10656886" cy="844415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2200" b="1" i="0" cap="all" baseline="0">
                <a:solidFill>
                  <a:srgbClr val="332B60"/>
                </a:solidFill>
                <a:latin typeface="Verdana" charset="0"/>
              </a:defRPr>
            </a:lvl1pPr>
          </a:lstStyle>
          <a:p>
            <a:pPr lvl="0"/>
            <a:r>
              <a:rPr lang="et-EE" dirty="0"/>
              <a:t>Redigeeri juhtslaidi</a:t>
            </a:r>
          </a:p>
          <a:p>
            <a:pPr lvl="0"/>
            <a:r>
              <a:rPr lang="et-EE" dirty="0"/>
              <a:t>Vajadusel kahel real</a:t>
            </a:r>
            <a:endParaRPr lang="en-US" dirty="0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4" hasCustomPrompt="1"/>
          </p:nvPr>
        </p:nvSpPr>
        <p:spPr>
          <a:xfrm>
            <a:off x="2171700" y="1628775"/>
            <a:ext cx="8964612" cy="627315"/>
          </a:xfrm>
          <a:prstGeom prst="rect">
            <a:avLst/>
          </a:prstGeom>
        </p:spPr>
        <p:txBody>
          <a:bodyPr lIns="0" tIns="0" rIns="0" bIns="0"/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800" baseline="0">
                <a:solidFill>
                  <a:srgbClr val="332B60"/>
                </a:solidFill>
                <a:latin typeface="Verdana" charset="0"/>
              </a:defRPr>
            </a:lvl1pPr>
          </a:lstStyle>
          <a:p>
            <a:pPr lvl="0"/>
            <a:r>
              <a:rPr lang="et-EE" dirty="0"/>
              <a:t>Redigeeri juhtslaidi tekstilaade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2171700" y="2491176"/>
            <a:ext cx="8964611" cy="3277800"/>
          </a:xfrm>
          <a:prstGeom prst="rect">
            <a:avLst/>
          </a:prstGeom>
        </p:spPr>
        <p:txBody>
          <a:bodyPr/>
          <a:lstStyle>
            <a:lvl1pPr marL="228600" indent="-228600">
              <a:buClr>
                <a:schemeClr val="accent1"/>
              </a:buClr>
              <a:buFont typeface="Wingdings" panose="05000000000000000000" pitchFamily="2" charset="2"/>
              <a:buChar char="§"/>
              <a:defRPr sz="1800">
                <a:solidFill>
                  <a:srgbClr val="332B60"/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5" name="Text Placeholder 1"/>
          <p:cNvSpPr txBox="1">
            <a:spLocks/>
          </p:cNvSpPr>
          <p:nvPr/>
        </p:nvSpPr>
        <p:spPr>
          <a:xfrm>
            <a:off x="1836653" y="5972632"/>
            <a:ext cx="2761100" cy="175132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2200" b="1" i="0" kern="1200" cap="all" baseline="0">
                <a:solidFill>
                  <a:schemeClr val="accent2"/>
                </a:solidFill>
                <a:latin typeface="Verdana" charset="0"/>
                <a:ea typeface="+mn-ea"/>
                <a:cs typeface="+mn-cs"/>
              </a:defRPr>
            </a:lvl1pPr>
            <a:lvl2pPr marL="6858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t-EE" altLang="en-US" sz="1200" b="0" dirty="0"/>
              <a:t>TALLINNA TEHNIKAÜLIKOOL</a:t>
            </a:r>
            <a:endParaRPr lang="en-US" altLang="en-US" sz="1200" b="0" dirty="0"/>
          </a:p>
        </p:txBody>
      </p:sp>
      <p:cxnSp>
        <p:nvCxnSpPr>
          <p:cNvPr id="6" name="Straight Connector 8"/>
          <p:cNvCxnSpPr/>
          <p:nvPr/>
        </p:nvCxnSpPr>
        <p:spPr>
          <a:xfrm>
            <a:off x="1698624" y="5775158"/>
            <a:ext cx="0" cy="57008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2585482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ahesla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43" t="21094" r="-1" b="21589"/>
          <a:stretch/>
        </p:blipFill>
        <p:spPr>
          <a:xfrm>
            <a:off x="-15499" y="-23247"/>
            <a:ext cx="12207498" cy="4940618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>
            <a:off x="-1" y="1965075"/>
            <a:ext cx="12192000" cy="4892925"/>
            <a:chOff x="-1" y="1965075"/>
            <a:chExt cx="12192000" cy="4892925"/>
          </a:xfrm>
        </p:grpSpPr>
        <p:sp>
          <p:nvSpPr>
            <p:cNvPr id="7" name="Freeform 6"/>
            <p:cNvSpPr/>
            <p:nvPr userDrawn="1"/>
          </p:nvSpPr>
          <p:spPr>
            <a:xfrm>
              <a:off x="-1" y="3312687"/>
              <a:ext cx="12192000" cy="3545313"/>
            </a:xfrm>
            <a:custGeom>
              <a:avLst/>
              <a:gdLst>
                <a:gd name="connsiteX0" fmla="*/ 986101 w 12192000"/>
                <a:gd name="connsiteY0" fmla="*/ 0 h 3545313"/>
                <a:gd name="connsiteX1" fmla="*/ 12192000 w 12192000"/>
                <a:gd name="connsiteY1" fmla="*/ 0 h 3545313"/>
                <a:gd name="connsiteX2" fmla="*/ 12192000 w 12192000"/>
                <a:gd name="connsiteY2" fmla="*/ 510802 h 3545313"/>
                <a:gd name="connsiteX3" fmla="*/ 12192000 w 12192000"/>
                <a:gd name="connsiteY3" fmla="*/ 1543258 h 3545313"/>
                <a:gd name="connsiteX4" fmla="*/ 12192000 w 12192000"/>
                <a:gd name="connsiteY4" fmla="*/ 3545313 h 3545313"/>
                <a:gd name="connsiteX5" fmla="*/ 986101 w 12192000"/>
                <a:gd name="connsiteY5" fmla="*/ 3545313 h 3545313"/>
                <a:gd name="connsiteX6" fmla="*/ 475299 w 12192000"/>
                <a:gd name="connsiteY6" fmla="*/ 3545313 h 3545313"/>
                <a:gd name="connsiteX7" fmla="*/ 0 w 12192000"/>
                <a:gd name="connsiteY7" fmla="*/ 3545313 h 3545313"/>
                <a:gd name="connsiteX8" fmla="*/ 0 w 12192000"/>
                <a:gd name="connsiteY8" fmla="*/ 1543258 h 3545313"/>
                <a:gd name="connsiteX9" fmla="*/ 475299 w 12192000"/>
                <a:gd name="connsiteY9" fmla="*/ 1543258 h 3545313"/>
                <a:gd name="connsiteX10" fmla="*/ 475299 w 12192000"/>
                <a:gd name="connsiteY10" fmla="*/ 510802 h 3545313"/>
                <a:gd name="connsiteX11" fmla="*/ 986101 w 12192000"/>
                <a:gd name="connsiteY11" fmla="*/ 510802 h 3545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2192000" h="3545313">
                  <a:moveTo>
                    <a:pt x="986101" y="0"/>
                  </a:moveTo>
                  <a:lnTo>
                    <a:pt x="12192000" y="0"/>
                  </a:lnTo>
                  <a:lnTo>
                    <a:pt x="12192000" y="510802"/>
                  </a:lnTo>
                  <a:lnTo>
                    <a:pt x="12192000" y="1543258"/>
                  </a:lnTo>
                  <a:lnTo>
                    <a:pt x="12192000" y="3545313"/>
                  </a:lnTo>
                  <a:lnTo>
                    <a:pt x="986101" y="3545313"/>
                  </a:lnTo>
                  <a:lnTo>
                    <a:pt x="475299" y="3545313"/>
                  </a:lnTo>
                  <a:lnTo>
                    <a:pt x="0" y="3545313"/>
                  </a:lnTo>
                  <a:lnTo>
                    <a:pt x="0" y="1543258"/>
                  </a:lnTo>
                  <a:lnTo>
                    <a:pt x="475299" y="1543258"/>
                  </a:lnTo>
                  <a:lnTo>
                    <a:pt x="475299" y="510802"/>
                  </a:lnTo>
                  <a:lnTo>
                    <a:pt x="986101" y="51080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pic>
          <p:nvPicPr>
            <p:cNvPr id="8" name="Picture 3" descr="C:\Users\ipihu\Desktop\logo.png"/>
            <p:cNvPicPr>
              <a:picLocks noChangeAspect="1" noChangeArrowheads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86800" y="1965075"/>
              <a:ext cx="2449513" cy="1371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" name="Text Placeholder 19"/>
          <p:cNvSpPr>
            <a:spLocks noGrp="1"/>
          </p:cNvSpPr>
          <p:nvPr>
            <p:ph type="body" sz="quarter" idx="11" hasCustomPrompt="1"/>
          </p:nvPr>
        </p:nvSpPr>
        <p:spPr>
          <a:xfrm>
            <a:off x="982403" y="4797922"/>
            <a:ext cx="10159444" cy="1996129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3200" b="1" cap="all" baseline="0">
                <a:solidFill>
                  <a:schemeClr val="accent3"/>
                </a:solidFill>
                <a:latin typeface="Verdana" charset="0"/>
              </a:defRPr>
            </a:lvl1pPr>
            <a:lvl2pPr marL="0" indent="0">
              <a:spcBef>
                <a:spcPts val="1000"/>
              </a:spcBef>
              <a:buFontTx/>
              <a:buNone/>
              <a:defRPr sz="1600" b="0">
                <a:solidFill>
                  <a:schemeClr val="accent2"/>
                </a:solidFill>
              </a:defRPr>
            </a:lvl2pPr>
          </a:lstStyle>
          <a:p>
            <a:r>
              <a:rPr lang="et-EE" altLang="en-US" sz="2900" dirty="0" err="1">
                <a:solidFill>
                  <a:schemeClr val="tx2"/>
                </a:solidFill>
              </a:rPr>
              <a:t>VaheSLAIDI</a:t>
            </a:r>
            <a:r>
              <a:rPr lang="et-EE" altLang="en-US" sz="2900" dirty="0">
                <a:solidFill>
                  <a:schemeClr val="tx2"/>
                </a:solidFill>
              </a:rPr>
              <a:t> pealkiri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t-EE" altLang="en-US" sz="2900" dirty="0">
                <a:solidFill>
                  <a:schemeClr val="accent1"/>
                </a:solidFill>
              </a:rPr>
              <a:t>Vajadusel ka KAHEL või kolmel REAL</a:t>
            </a:r>
            <a:endParaRPr lang="en-US" altLang="en-US" sz="2900" dirty="0">
              <a:solidFill>
                <a:schemeClr val="accent1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AAE54E3-976F-B4B8-13C7-86100F04C4F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43" t="21094" r="-1" b="21589"/>
          <a:stretch/>
        </p:blipFill>
        <p:spPr>
          <a:xfrm>
            <a:off x="-15499" y="-23247"/>
            <a:ext cx="12207498" cy="4940618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55FDD1F5-2A2E-0E22-31EA-5AC5421BCFEF}"/>
              </a:ext>
            </a:extLst>
          </p:cNvPr>
          <p:cNvGrpSpPr/>
          <p:nvPr userDrawn="1"/>
        </p:nvGrpSpPr>
        <p:grpSpPr>
          <a:xfrm>
            <a:off x="-1" y="1965075"/>
            <a:ext cx="12192000" cy="4892925"/>
            <a:chOff x="-1" y="1965075"/>
            <a:chExt cx="12192000" cy="4892925"/>
          </a:xfrm>
        </p:grpSpPr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id="{8BA092FC-784B-2CEC-D587-39C19277E64F}"/>
                </a:ext>
              </a:extLst>
            </p:cNvPr>
            <p:cNvSpPr/>
            <p:nvPr userDrawn="1"/>
          </p:nvSpPr>
          <p:spPr>
            <a:xfrm>
              <a:off x="-1" y="3312687"/>
              <a:ext cx="12192000" cy="3545313"/>
            </a:xfrm>
            <a:custGeom>
              <a:avLst/>
              <a:gdLst>
                <a:gd name="connsiteX0" fmla="*/ 986101 w 12192000"/>
                <a:gd name="connsiteY0" fmla="*/ 0 h 3545313"/>
                <a:gd name="connsiteX1" fmla="*/ 12192000 w 12192000"/>
                <a:gd name="connsiteY1" fmla="*/ 0 h 3545313"/>
                <a:gd name="connsiteX2" fmla="*/ 12192000 w 12192000"/>
                <a:gd name="connsiteY2" fmla="*/ 510802 h 3545313"/>
                <a:gd name="connsiteX3" fmla="*/ 12192000 w 12192000"/>
                <a:gd name="connsiteY3" fmla="*/ 1543258 h 3545313"/>
                <a:gd name="connsiteX4" fmla="*/ 12192000 w 12192000"/>
                <a:gd name="connsiteY4" fmla="*/ 3545313 h 3545313"/>
                <a:gd name="connsiteX5" fmla="*/ 986101 w 12192000"/>
                <a:gd name="connsiteY5" fmla="*/ 3545313 h 3545313"/>
                <a:gd name="connsiteX6" fmla="*/ 475299 w 12192000"/>
                <a:gd name="connsiteY6" fmla="*/ 3545313 h 3545313"/>
                <a:gd name="connsiteX7" fmla="*/ 0 w 12192000"/>
                <a:gd name="connsiteY7" fmla="*/ 3545313 h 3545313"/>
                <a:gd name="connsiteX8" fmla="*/ 0 w 12192000"/>
                <a:gd name="connsiteY8" fmla="*/ 1543258 h 3545313"/>
                <a:gd name="connsiteX9" fmla="*/ 475299 w 12192000"/>
                <a:gd name="connsiteY9" fmla="*/ 1543258 h 3545313"/>
                <a:gd name="connsiteX10" fmla="*/ 475299 w 12192000"/>
                <a:gd name="connsiteY10" fmla="*/ 510802 h 3545313"/>
                <a:gd name="connsiteX11" fmla="*/ 986101 w 12192000"/>
                <a:gd name="connsiteY11" fmla="*/ 510802 h 3545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2192000" h="3545313">
                  <a:moveTo>
                    <a:pt x="986101" y="0"/>
                  </a:moveTo>
                  <a:lnTo>
                    <a:pt x="12192000" y="0"/>
                  </a:lnTo>
                  <a:lnTo>
                    <a:pt x="12192000" y="510802"/>
                  </a:lnTo>
                  <a:lnTo>
                    <a:pt x="12192000" y="1543258"/>
                  </a:lnTo>
                  <a:lnTo>
                    <a:pt x="12192000" y="3545313"/>
                  </a:lnTo>
                  <a:lnTo>
                    <a:pt x="986101" y="3545313"/>
                  </a:lnTo>
                  <a:lnTo>
                    <a:pt x="475299" y="3545313"/>
                  </a:lnTo>
                  <a:lnTo>
                    <a:pt x="0" y="3545313"/>
                  </a:lnTo>
                  <a:lnTo>
                    <a:pt x="0" y="1543258"/>
                  </a:lnTo>
                  <a:lnTo>
                    <a:pt x="475299" y="1543258"/>
                  </a:lnTo>
                  <a:lnTo>
                    <a:pt x="475299" y="510802"/>
                  </a:lnTo>
                  <a:lnTo>
                    <a:pt x="986101" y="51080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pic>
          <p:nvPicPr>
            <p:cNvPr id="13" name="Picture 3" descr="C:\Users\ipihu\Desktop\logo.png">
              <a:extLst>
                <a:ext uri="{FF2B5EF4-FFF2-40B4-BE49-F238E27FC236}">
                  <a16:creationId xmlns:a16="http://schemas.microsoft.com/office/drawing/2014/main" id="{EAA91BD9-FB6C-E4A9-8AFB-EC1A7511A899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86800" y="1965075"/>
              <a:ext cx="2449513" cy="1371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11444322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iimane sla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43" t="21094" r="-1" b="21589"/>
          <a:stretch/>
        </p:blipFill>
        <p:spPr>
          <a:xfrm>
            <a:off x="-15499" y="-23247"/>
            <a:ext cx="12207498" cy="4940618"/>
          </a:xfrm>
          <a:prstGeom prst="rect">
            <a:avLst/>
          </a:prstGeom>
        </p:spPr>
      </p:pic>
      <p:sp>
        <p:nvSpPr>
          <p:cNvPr id="15" name="Freeform 14"/>
          <p:cNvSpPr/>
          <p:nvPr/>
        </p:nvSpPr>
        <p:spPr>
          <a:xfrm>
            <a:off x="-1" y="3312687"/>
            <a:ext cx="12192000" cy="3545313"/>
          </a:xfrm>
          <a:custGeom>
            <a:avLst/>
            <a:gdLst>
              <a:gd name="connsiteX0" fmla="*/ 986101 w 12192000"/>
              <a:gd name="connsiteY0" fmla="*/ 0 h 3545313"/>
              <a:gd name="connsiteX1" fmla="*/ 12192000 w 12192000"/>
              <a:gd name="connsiteY1" fmla="*/ 0 h 3545313"/>
              <a:gd name="connsiteX2" fmla="*/ 12192000 w 12192000"/>
              <a:gd name="connsiteY2" fmla="*/ 510802 h 3545313"/>
              <a:gd name="connsiteX3" fmla="*/ 12192000 w 12192000"/>
              <a:gd name="connsiteY3" fmla="*/ 1543258 h 3545313"/>
              <a:gd name="connsiteX4" fmla="*/ 12192000 w 12192000"/>
              <a:gd name="connsiteY4" fmla="*/ 3545313 h 3545313"/>
              <a:gd name="connsiteX5" fmla="*/ 986101 w 12192000"/>
              <a:gd name="connsiteY5" fmla="*/ 3545313 h 3545313"/>
              <a:gd name="connsiteX6" fmla="*/ 475299 w 12192000"/>
              <a:gd name="connsiteY6" fmla="*/ 3545313 h 3545313"/>
              <a:gd name="connsiteX7" fmla="*/ 0 w 12192000"/>
              <a:gd name="connsiteY7" fmla="*/ 3545313 h 3545313"/>
              <a:gd name="connsiteX8" fmla="*/ 0 w 12192000"/>
              <a:gd name="connsiteY8" fmla="*/ 1543258 h 3545313"/>
              <a:gd name="connsiteX9" fmla="*/ 475299 w 12192000"/>
              <a:gd name="connsiteY9" fmla="*/ 1543258 h 3545313"/>
              <a:gd name="connsiteX10" fmla="*/ 475299 w 12192000"/>
              <a:gd name="connsiteY10" fmla="*/ 510802 h 3545313"/>
              <a:gd name="connsiteX11" fmla="*/ 986101 w 12192000"/>
              <a:gd name="connsiteY11" fmla="*/ 510802 h 3545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3545313">
                <a:moveTo>
                  <a:pt x="986101" y="0"/>
                </a:moveTo>
                <a:lnTo>
                  <a:pt x="12192000" y="0"/>
                </a:lnTo>
                <a:lnTo>
                  <a:pt x="12192000" y="510802"/>
                </a:lnTo>
                <a:lnTo>
                  <a:pt x="12192000" y="1543258"/>
                </a:lnTo>
                <a:lnTo>
                  <a:pt x="12192000" y="3545313"/>
                </a:lnTo>
                <a:lnTo>
                  <a:pt x="986101" y="3545313"/>
                </a:lnTo>
                <a:lnTo>
                  <a:pt x="475299" y="3545313"/>
                </a:lnTo>
                <a:lnTo>
                  <a:pt x="0" y="3545313"/>
                </a:lnTo>
                <a:lnTo>
                  <a:pt x="0" y="1543258"/>
                </a:lnTo>
                <a:lnTo>
                  <a:pt x="475299" y="1543258"/>
                </a:lnTo>
                <a:lnTo>
                  <a:pt x="475299" y="510802"/>
                </a:lnTo>
                <a:lnTo>
                  <a:pt x="986101" y="51080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93884" y="1958640"/>
            <a:ext cx="2447645" cy="1370681"/>
          </a:xfrm>
          <a:prstGeom prst="rect">
            <a:avLst/>
          </a:prstGeom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0" y="-992188"/>
            <a:ext cx="1841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 eaLnBrk="1" hangingPunct="1">
              <a:defRPr/>
            </a:pPr>
            <a:endParaRPr lang="en-US" altLang="en-US"/>
          </a:p>
        </p:txBody>
      </p:sp>
      <p:sp>
        <p:nvSpPr>
          <p:cNvPr id="8" name="Text Placeholder 19"/>
          <p:cNvSpPr>
            <a:spLocks noGrp="1"/>
          </p:cNvSpPr>
          <p:nvPr>
            <p:ph type="body" sz="quarter" idx="11" hasCustomPrompt="1"/>
          </p:nvPr>
        </p:nvSpPr>
        <p:spPr>
          <a:xfrm>
            <a:off x="982403" y="4797922"/>
            <a:ext cx="10159444" cy="1638973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3200" b="1" cap="all" baseline="0">
                <a:solidFill>
                  <a:srgbClr val="332B60"/>
                </a:solidFill>
                <a:latin typeface="Verdana" charset="0"/>
              </a:defRPr>
            </a:lvl1pPr>
            <a:lvl2pPr marL="0" indent="0">
              <a:spcBef>
                <a:spcPts val="1000"/>
              </a:spcBef>
              <a:buFontTx/>
              <a:buNone/>
              <a:defRPr sz="1600" b="0">
                <a:solidFill>
                  <a:schemeClr val="accent2"/>
                </a:solidFill>
              </a:defRPr>
            </a:lvl2pPr>
          </a:lstStyle>
          <a:p>
            <a:r>
              <a:rPr lang="en-US" altLang="en-US" dirty="0"/>
              <a:t>TALLINN</a:t>
            </a:r>
            <a:r>
              <a:rPr lang="et-EE" altLang="en-US" dirty="0"/>
              <a:t>A</a:t>
            </a:r>
            <a:r>
              <a:rPr lang="en-US" altLang="en-US" dirty="0"/>
              <a:t> </a:t>
            </a:r>
            <a:r>
              <a:rPr lang="et-EE" altLang="en-US" dirty="0"/>
              <a:t>TEHNIKAÜLIKOOL</a:t>
            </a:r>
            <a:endParaRPr lang="en-US" altLang="en-US" dirty="0"/>
          </a:p>
          <a:p>
            <a:r>
              <a:rPr lang="en-US" altLang="en-US" sz="1700" b="0" cap="none" dirty="0" err="1">
                <a:solidFill>
                  <a:schemeClr val="accent2"/>
                </a:solidFill>
              </a:rPr>
              <a:t>Ehitajate</a:t>
            </a:r>
            <a:r>
              <a:rPr lang="en-US" altLang="en-US" sz="1700" b="0" cap="none" dirty="0">
                <a:solidFill>
                  <a:schemeClr val="accent2"/>
                </a:solidFill>
              </a:rPr>
              <a:t> </a:t>
            </a:r>
            <a:r>
              <a:rPr lang="et-EE" altLang="en-US" sz="1700" b="0" cap="none" dirty="0">
                <a:solidFill>
                  <a:schemeClr val="accent2"/>
                </a:solidFill>
              </a:rPr>
              <a:t>tee</a:t>
            </a:r>
            <a:r>
              <a:rPr lang="en-US" altLang="en-US" sz="1700" b="0" cap="none" dirty="0">
                <a:solidFill>
                  <a:schemeClr val="accent2"/>
                </a:solidFill>
              </a:rPr>
              <a:t> 5, 19086 Tallinn</a:t>
            </a:r>
            <a:r>
              <a:rPr lang="et-EE" altLang="en-US" sz="1700" b="0" cap="none" dirty="0">
                <a:solidFill>
                  <a:schemeClr val="accent2"/>
                </a:solidFill>
              </a:rPr>
              <a:t>, </a:t>
            </a:r>
          </a:p>
          <a:p>
            <a:r>
              <a:rPr lang="et-EE" altLang="en-US" sz="1700" b="0" cap="none" dirty="0">
                <a:solidFill>
                  <a:schemeClr val="accent2"/>
                </a:solidFill>
              </a:rPr>
              <a:t>Tel </a:t>
            </a:r>
            <a:r>
              <a:rPr lang="en-US" altLang="en-US" sz="1700" b="0" cap="none" dirty="0">
                <a:solidFill>
                  <a:schemeClr val="accent2"/>
                </a:solidFill>
              </a:rPr>
              <a:t>620 2002 (</a:t>
            </a:r>
            <a:r>
              <a:rPr lang="et-EE" altLang="en-US" sz="1700" b="0" cap="none" dirty="0">
                <a:solidFill>
                  <a:schemeClr val="accent2"/>
                </a:solidFill>
              </a:rPr>
              <a:t>E-R</a:t>
            </a:r>
            <a:r>
              <a:rPr lang="en-US" altLang="en-US" sz="1700" b="0" cap="none" dirty="0">
                <a:solidFill>
                  <a:schemeClr val="accent2"/>
                </a:solidFill>
              </a:rPr>
              <a:t> 8.30–</a:t>
            </a:r>
            <a:r>
              <a:rPr lang="et-EE" altLang="en-US" sz="1700" b="0" cap="none" dirty="0">
                <a:solidFill>
                  <a:schemeClr val="accent2"/>
                </a:solidFill>
              </a:rPr>
              <a:t>17</a:t>
            </a:r>
            <a:r>
              <a:rPr lang="en-US" altLang="en-US" sz="1700" b="0" cap="none" dirty="0">
                <a:solidFill>
                  <a:schemeClr val="accent2"/>
                </a:solidFill>
              </a:rPr>
              <a:t>.00</a:t>
            </a:r>
            <a:r>
              <a:rPr lang="et-EE" altLang="en-US" sz="1700" b="0" cap="none" dirty="0">
                <a:solidFill>
                  <a:schemeClr val="accent2"/>
                </a:solidFill>
              </a:rPr>
              <a:t>)</a:t>
            </a:r>
            <a:endParaRPr lang="en-US" altLang="en-US" sz="1700" cap="none" dirty="0">
              <a:solidFill>
                <a:schemeClr val="accent2"/>
              </a:solidFill>
            </a:endParaRPr>
          </a:p>
          <a:p>
            <a:r>
              <a:rPr lang="en-US" altLang="en-US" sz="1700" cap="none" dirty="0">
                <a:solidFill>
                  <a:schemeClr val="accent2"/>
                </a:solidFill>
                <a:latin typeface="Verdana" panose="020B0604030504040204" pitchFamily="34" charset="0"/>
              </a:rPr>
              <a:t>t</a:t>
            </a:r>
            <a:r>
              <a:rPr lang="et-EE" altLang="en-US" sz="1700" cap="none" dirty="0" err="1">
                <a:solidFill>
                  <a:schemeClr val="accent2"/>
                </a:solidFill>
                <a:latin typeface="Verdana" panose="020B0604030504040204" pitchFamily="34" charset="0"/>
              </a:rPr>
              <a:t>altech</a:t>
            </a:r>
            <a:r>
              <a:rPr lang="en-US" altLang="en-US" sz="1700" cap="none" dirty="0">
                <a:solidFill>
                  <a:schemeClr val="accent2"/>
                </a:solidFill>
                <a:latin typeface="Verdana" panose="020B0604030504040204" pitchFamily="34" charset="0"/>
              </a:rPr>
              <a:t>.</a:t>
            </a:r>
            <a:r>
              <a:rPr lang="en-US" altLang="en-US" sz="1700" cap="none" dirty="0" err="1">
                <a:solidFill>
                  <a:schemeClr val="accent2"/>
                </a:solidFill>
                <a:latin typeface="Verdana" panose="020B0604030504040204" pitchFamily="34" charset="0"/>
              </a:rPr>
              <a:t>ee</a:t>
            </a:r>
            <a:endParaRPr lang="en-US" altLang="en-US" sz="1700" cap="none" dirty="0">
              <a:solidFill>
                <a:schemeClr val="accent2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6AAC472-EBDD-4789-5C54-201B36298F2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43" t="21094" r="-1" b="21589"/>
          <a:stretch/>
        </p:blipFill>
        <p:spPr>
          <a:xfrm>
            <a:off x="-15499" y="-23247"/>
            <a:ext cx="12207498" cy="4940618"/>
          </a:xfrm>
          <a:prstGeom prst="rect">
            <a:avLst/>
          </a:prstGeom>
        </p:spPr>
      </p:pic>
      <p:sp>
        <p:nvSpPr>
          <p:cNvPr id="9" name="Freeform 14">
            <a:extLst>
              <a:ext uri="{FF2B5EF4-FFF2-40B4-BE49-F238E27FC236}">
                <a16:creationId xmlns:a16="http://schemas.microsoft.com/office/drawing/2014/main" id="{8DA4A3DF-97C4-D59E-5BF8-3797E0AFDDB8}"/>
              </a:ext>
            </a:extLst>
          </p:cNvPr>
          <p:cNvSpPr/>
          <p:nvPr userDrawn="1"/>
        </p:nvSpPr>
        <p:spPr>
          <a:xfrm>
            <a:off x="-1" y="3312687"/>
            <a:ext cx="12192000" cy="3545313"/>
          </a:xfrm>
          <a:custGeom>
            <a:avLst/>
            <a:gdLst>
              <a:gd name="connsiteX0" fmla="*/ 986101 w 12192000"/>
              <a:gd name="connsiteY0" fmla="*/ 0 h 3545313"/>
              <a:gd name="connsiteX1" fmla="*/ 12192000 w 12192000"/>
              <a:gd name="connsiteY1" fmla="*/ 0 h 3545313"/>
              <a:gd name="connsiteX2" fmla="*/ 12192000 w 12192000"/>
              <a:gd name="connsiteY2" fmla="*/ 510802 h 3545313"/>
              <a:gd name="connsiteX3" fmla="*/ 12192000 w 12192000"/>
              <a:gd name="connsiteY3" fmla="*/ 1543258 h 3545313"/>
              <a:gd name="connsiteX4" fmla="*/ 12192000 w 12192000"/>
              <a:gd name="connsiteY4" fmla="*/ 3545313 h 3545313"/>
              <a:gd name="connsiteX5" fmla="*/ 986101 w 12192000"/>
              <a:gd name="connsiteY5" fmla="*/ 3545313 h 3545313"/>
              <a:gd name="connsiteX6" fmla="*/ 475299 w 12192000"/>
              <a:gd name="connsiteY6" fmla="*/ 3545313 h 3545313"/>
              <a:gd name="connsiteX7" fmla="*/ 0 w 12192000"/>
              <a:gd name="connsiteY7" fmla="*/ 3545313 h 3545313"/>
              <a:gd name="connsiteX8" fmla="*/ 0 w 12192000"/>
              <a:gd name="connsiteY8" fmla="*/ 1543258 h 3545313"/>
              <a:gd name="connsiteX9" fmla="*/ 475299 w 12192000"/>
              <a:gd name="connsiteY9" fmla="*/ 1543258 h 3545313"/>
              <a:gd name="connsiteX10" fmla="*/ 475299 w 12192000"/>
              <a:gd name="connsiteY10" fmla="*/ 510802 h 3545313"/>
              <a:gd name="connsiteX11" fmla="*/ 986101 w 12192000"/>
              <a:gd name="connsiteY11" fmla="*/ 510802 h 3545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3545313">
                <a:moveTo>
                  <a:pt x="986101" y="0"/>
                </a:moveTo>
                <a:lnTo>
                  <a:pt x="12192000" y="0"/>
                </a:lnTo>
                <a:lnTo>
                  <a:pt x="12192000" y="510802"/>
                </a:lnTo>
                <a:lnTo>
                  <a:pt x="12192000" y="1543258"/>
                </a:lnTo>
                <a:lnTo>
                  <a:pt x="12192000" y="3545313"/>
                </a:lnTo>
                <a:lnTo>
                  <a:pt x="986101" y="3545313"/>
                </a:lnTo>
                <a:lnTo>
                  <a:pt x="475299" y="3545313"/>
                </a:lnTo>
                <a:lnTo>
                  <a:pt x="0" y="3545313"/>
                </a:lnTo>
                <a:lnTo>
                  <a:pt x="0" y="1543258"/>
                </a:lnTo>
                <a:lnTo>
                  <a:pt x="475299" y="1543258"/>
                </a:lnTo>
                <a:lnTo>
                  <a:pt x="475299" y="510802"/>
                </a:lnTo>
                <a:lnTo>
                  <a:pt x="986101" y="51080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AE91C05-0B96-F4F9-CA5E-476A5774566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693884" y="1958640"/>
            <a:ext cx="2447645" cy="137068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FAAC060-0135-CA71-EDFD-6D4F1DE09F7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0" y="-992188"/>
            <a:ext cx="1841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 eaLnBrk="1" hangingPunct="1">
              <a:defRPr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1143514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5010522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
Deuxième niveau
Troisième niveau
Quatrième niveau
Cinquième niveau</a:t>
            </a:r>
          </a:p>
        </p:txBody>
      </p:sp>
      <p:sp>
        <p:nvSpPr>
          <p:cNvPr id="8" name="Titre 7">
            <a:extLst>
              <a:ext uri="{FF2B5EF4-FFF2-40B4-BE49-F238E27FC236}">
                <a16:creationId xmlns:a16="http://schemas.microsoft.com/office/drawing/2014/main" id="{A30C78BE-DAD0-D748-8B93-AD898D00C8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9" name="Espace réservé de la date 8">
            <a:extLst>
              <a:ext uri="{FF2B5EF4-FFF2-40B4-BE49-F238E27FC236}">
                <a16:creationId xmlns:a16="http://schemas.microsoft.com/office/drawing/2014/main" id="{131A8490-33AC-9443-A9FC-9A5E932296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CH"/>
              <a:t>NAME EVENT / NAME PRESENTATION</a:t>
            </a:r>
            <a:endParaRPr lang="fr-FR" dirty="0"/>
          </a:p>
        </p:txBody>
      </p:sp>
      <p:sp>
        <p:nvSpPr>
          <p:cNvPr id="10" name="Espace réservé du pied de page 9">
            <a:extLst>
              <a:ext uri="{FF2B5EF4-FFF2-40B4-BE49-F238E27FC236}">
                <a16:creationId xmlns:a16="http://schemas.microsoft.com/office/drawing/2014/main" id="{B875139C-6471-774D-89EF-2B93FAD2CB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Speaker </a:t>
            </a:r>
            <a:endParaRPr lang="fr-FR" dirty="0"/>
          </a:p>
        </p:txBody>
      </p:sp>
      <p:sp>
        <p:nvSpPr>
          <p:cNvPr id="11" name="Espace réservé du numéro de diapositive 10">
            <a:extLst>
              <a:ext uri="{FF2B5EF4-FFF2-40B4-BE49-F238E27FC236}">
                <a16:creationId xmlns:a16="http://schemas.microsoft.com/office/drawing/2014/main" id="{3942AF23-4BDC-8C4A-9212-AF88439C61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1CD7C-2161-7D43-862E-CE4C333CD873}" type="slidenum">
              <a:rPr lang="fr-FR" smtClean="0"/>
              <a:pPr/>
              <a:t>‹#›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5372559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267" b="0" i="0">
                <a:solidFill>
                  <a:srgbClr val="006EB4"/>
                </a:solidFill>
                <a:latin typeface="Segoe UI Emoji"/>
                <a:cs typeface="Segoe UI Emoj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6/4/2024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0403672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vaslaid arg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43" t="21094" r="-1" b="21589"/>
          <a:stretch/>
        </p:blipFill>
        <p:spPr>
          <a:xfrm>
            <a:off x="-15499" y="-23247"/>
            <a:ext cx="12207498" cy="4940618"/>
          </a:xfrm>
          <a:prstGeom prst="rect">
            <a:avLst/>
          </a:prstGeom>
        </p:spPr>
      </p:pic>
      <p:grpSp>
        <p:nvGrpSpPr>
          <p:cNvPr id="9" name="Group 8"/>
          <p:cNvGrpSpPr/>
          <p:nvPr userDrawn="1"/>
        </p:nvGrpSpPr>
        <p:grpSpPr>
          <a:xfrm>
            <a:off x="-1" y="1965075"/>
            <a:ext cx="12192000" cy="4892925"/>
            <a:chOff x="-1" y="1965075"/>
            <a:chExt cx="12192000" cy="4892925"/>
          </a:xfrm>
        </p:grpSpPr>
        <p:sp>
          <p:nvSpPr>
            <p:cNvPr id="10" name="Freeform 9"/>
            <p:cNvSpPr/>
            <p:nvPr userDrawn="1"/>
          </p:nvSpPr>
          <p:spPr>
            <a:xfrm>
              <a:off x="-1" y="3312687"/>
              <a:ext cx="12192000" cy="3545313"/>
            </a:xfrm>
            <a:custGeom>
              <a:avLst/>
              <a:gdLst>
                <a:gd name="connsiteX0" fmla="*/ 986101 w 12192000"/>
                <a:gd name="connsiteY0" fmla="*/ 0 h 3545313"/>
                <a:gd name="connsiteX1" fmla="*/ 12192000 w 12192000"/>
                <a:gd name="connsiteY1" fmla="*/ 0 h 3545313"/>
                <a:gd name="connsiteX2" fmla="*/ 12192000 w 12192000"/>
                <a:gd name="connsiteY2" fmla="*/ 510802 h 3545313"/>
                <a:gd name="connsiteX3" fmla="*/ 12192000 w 12192000"/>
                <a:gd name="connsiteY3" fmla="*/ 1543258 h 3545313"/>
                <a:gd name="connsiteX4" fmla="*/ 12192000 w 12192000"/>
                <a:gd name="connsiteY4" fmla="*/ 3545313 h 3545313"/>
                <a:gd name="connsiteX5" fmla="*/ 986101 w 12192000"/>
                <a:gd name="connsiteY5" fmla="*/ 3545313 h 3545313"/>
                <a:gd name="connsiteX6" fmla="*/ 475299 w 12192000"/>
                <a:gd name="connsiteY6" fmla="*/ 3545313 h 3545313"/>
                <a:gd name="connsiteX7" fmla="*/ 0 w 12192000"/>
                <a:gd name="connsiteY7" fmla="*/ 3545313 h 3545313"/>
                <a:gd name="connsiteX8" fmla="*/ 0 w 12192000"/>
                <a:gd name="connsiteY8" fmla="*/ 1543258 h 3545313"/>
                <a:gd name="connsiteX9" fmla="*/ 475299 w 12192000"/>
                <a:gd name="connsiteY9" fmla="*/ 1543258 h 3545313"/>
                <a:gd name="connsiteX10" fmla="*/ 475299 w 12192000"/>
                <a:gd name="connsiteY10" fmla="*/ 510802 h 3545313"/>
                <a:gd name="connsiteX11" fmla="*/ 986101 w 12192000"/>
                <a:gd name="connsiteY11" fmla="*/ 510802 h 3545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2192000" h="3545313">
                  <a:moveTo>
                    <a:pt x="986101" y="0"/>
                  </a:moveTo>
                  <a:lnTo>
                    <a:pt x="12192000" y="0"/>
                  </a:lnTo>
                  <a:lnTo>
                    <a:pt x="12192000" y="510802"/>
                  </a:lnTo>
                  <a:lnTo>
                    <a:pt x="12192000" y="1543258"/>
                  </a:lnTo>
                  <a:lnTo>
                    <a:pt x="12192000" y="3545313"/>
                  </a:lnTo>
                  <a:lnTo>
                    <a:pt x="986101" y="3545313"/>
                  </a:lnTo>
                  <a:lnTo>
                    <a:pt x="475299" y="3545313"/>
                  </a:lnTo>
                  <a:lnTo>
                    <a:pt x="0" y="3545313"/>
                  </a:lnTo>
                  <a:lnTo>
                    <a:pt x="0" y="1543258"/>
                  </a:lnTo>
                  <a:lnTo>
                    <a:pt x="475299" y="1543258"/>
                  </a:lnTo>
                  <a:lnTo>
                    <a:pt x="475299" y="510802"/>
                  </a:lnTo>
                  <a:lnTo>
                    <a:pt x="986101" y="51080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pic>
          <p:nvPicPr>
            <p:cNvPr id="13" name="Picture 3" descr="C:\Users\ipihu\Desktop\logo.png"/>
            <p:cNvPicPr>
              <a:picLocks noChangeAspect="1" noChangeArrowheads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86800" y="1965075"/>
              <a:ext cx="2449513" cy="1371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7" name="Picture 3" descr="C:\Users\ipihu\Desktop\logo.png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800" y="1966097"/>
            <a:ext cx="2449513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>
            <a:spLocks noChangeArrowheads="1"/>
          </p:cNvSpPr>
          <p:nvPr userDrawn="1"/>
        </p:nvSpPr>
        <p:spPr bwMode="auto">
          <a:xfrm>
            <a:off x="0" y="-992188"/>
            <a:ext cx="1841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 eaLnBrk="1" hangingPunct="1">
              <a:defRPr/>
            </a:pPr>
            <a:endParaRPr lang="en-US" altLang="en-US"/>
          </a:p>
        </p:txBody>
      </p:sp>
      <p:sp>
        <p:nvSpPr>
          <p:cNvPr id="11" name="Text Placeholder 17"/>
          <p:cNvSpPr>
            <a:spLocks noGrp="1"/>
          </p:cNvSpPr>
          <p:nvPr>
            <p:ph type="body" sz="quarter" idx="12" hasCustomPrompt="1"/>
          </p:nvPr>
        </p:nvSpPr>
        <p:spPr>
          <a:xfrm>
            <a:off x="942276" y="4472120"/>
            <a:ext cx="8892396" cy="85287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3200" b="1" i="0" cap="all" baseline="0">
                <a:solidFill>
                  <a:schemeClr val="accent3"/>
                </a:solidFill>
                <a:latin typeface="Verdana" charset="0"/>
              </a:defRPr>
            </a:lvl1pPr>
          </a:lstStyle>
          <a:p>
            <a:r>
              <a:rPr lang="et-EE" sz="3600" dirty="0"/>
              <a:t>Presentation </a:t>
            </a:r>
            <a:r>
              <a:rPr lang="et-EE" sz="3600" dirty="0" err="1"/>
              <a:t>title</a:t>
            </a:r>
            <a:endParaRPr lang="et-EE" sz="3600" dirty="0">
              <a:solidFill>
                <a:schemeClr val="accent1"/>
              </a:solidFill>
            </a:endParaRPr>
          </a:p>
        </p:txBody>
      </p:sp>
      <p:sp>
        <p:nvSpPr>
          <p:cNvPr id="12" name="Text Placeholder 19"/>
          <p:cNvSpPr>
            <a:spLocks noGrp="1"/>
          </p:cNvSpPr>
          <p:nvPr>
            <p:ph type="body" sz="quarter" idx="13" hasCustomPrompt="1"/>
          </p:nvPr>
        </p:nvSpPr>
        <p:spPr>
          <a:xfrm>
            <a:off x="964578" y="5791200"/>
            <a:ext cx="4738535" cy="782741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2000" baseline="0">
                <a:solidFill>
                  <a:srgbClr val="332B60"/>
                </a:solidFill>
                <a:latin typeface="Verdana" charset="0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t-EE" sz="1800" dirty="0" err="1"/>
              <a:t>Name</a:t>
            </a:r>
            <a:r>
              <a:rPr lang="et-EE" sz="1800" dirty="0"/>
              <a:t> </a:t>
            </a:r>
            <a:r>
              <a:rPr lang="et-EE" sz="1800" dirty="0" err="1"/>
              <a:t>Familyname</a:t>
            </a:r>
            <a:br>
              <a:rPr lang="et-EE" sz="1800" dirty="0"/>
            </a:br>
            <a:r>
              <a:rPr lang="et-EE" sz="1800" dirty="0" err="1"/>
              <a:t>Faculty</a:t>
            </a:r>
            <a:r>
              <a:rPr lang="et-EE" sz="1800" dirty="0"/>
              <a:t> / </a:t>
            </a:r>
            <a:r>
              <a:rPr lang="et-EE" sz="1800" dirty="0" err="1"/>
              <a:t>Insitute</a:t>
            </a:r>
            <a:r>
              <a:rPr lang="et-EE" sz="1800" dirty="0"/>
              <a:t>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800" dirty="0"/>
              <a:t>Tallinn</a:t>
            </a:r>
            <a:r>
              <a:rPr lang="et-EE" sz="1800" dirty="0"/>
              <a:t> </a:t>
            </a:r>
            <a:r>
              <a:rPr lang="et-EE" sz="1800" dirty="0" err="1"/>
              <a:t>University</a:t>
            </a:r>
            <a:r>
              <a:rPr lang="et-EE" sz="1800" dirty="0"/>
              <a:t> of </a:t>
            </a:r>
            <a:r>
              <a:rPr lang="et-EE" sz="1800" dirty="0" err="1"/>
              <a:t>Technology</a:t>
            </a:r>
            <a:endParaRPr lang="et-EE" sz="1800" dirty="0"/>
          </a:p>
        </p:txBody>
      </p:sp>
      <p:sp>
        <p:nvSpPr>
          <p:cNvPr id="16" name="Text Placeholder 17"/>
          <p:cNvSpPr>
            <a:spLocks noGrp="1"/>
          </p:cNvSpPr>
          <p:nvPr>
            <p:ph type="body" sz="quarter" idx="14" hasCustomPrompt="1"/>
          </p:nvPr>
        </p:nvSpPr>
        <p:spPr>
          <a:xfrm>
            <a:off x="942276" y="4961733"/>
            <a:ext cx="8892396" cy="48142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3200" b="1" i="0" cap="all" baseline="0">
                <a:solidFill>
                  <a:schemeClr val="accent3"/>
                </a:solidFill>
                <a:latin typeface="Verdana" charset="0"/>
              </a:defRPr>
            </a:lvl1pPr>
          </a:lstStyle>
          <a:p>
            <a:r>
              <a:rPr lang="et-EE" sz="3600" dirty="0">
                <a:solidFill>
                  <a:schemeClr val="accent1"/>
                </a:solidFill>
              </a:rPr>
              <a:t>On </a:t>
            </a:r>
            <a:r>
              <a:rPr lang="et-EE" sz="3600" dirty="0" err="1">
                <a:solidFill>
                  <a:schemeClr val="accent1"/>
                </a:solidFill>
              </a:rPr>
              <a:t>two</a:t>
            </a:r>
            <a:r>
              <a:rPr lang="et-EE" sz="3600" dirty="0">
                <a:solidFill>
                  <a:schemeClr val="accent1"/>
                </a:solidFill>
              </a:rPr>
              <a:t> </a:t>
            </a:r>
            <a:r>
              <a:rPr lang="et-EE" sz="3600" dirty="0" err="1">
                <a:solidFill>
                  <a:schemeClr val="accent1"/>
                </a:solidFill>
              </a:rPr>
              <a:t>rows</a:t>
            </a:r>
            <a:r>
              <a:rPr lang="et-EE" sz="3600" dirty="0">
                <a:solidFill>
                  <a:schemeClr val="accent1"/>
                </a:solidFill>
              </a:rPr>
              <a:t> </a:t>
            </a:r>
            <a:r>
              <a:rPr lang="et-EE" sz="3600" dirty="0" err="1">
                <a:solidFill>
                  <a:schemeClr val="accent1"/>
                </a:solidFill>
              </a:rPr>
              <a:t>if</a:t>
            </a:r>
            <a:r>
              <a:rPr lang="et-EE" sz="3600" dirty="0">
                <a:solidFill>
                  <a:schemeClr val="accent1"/>
                </a:solidFill>
              </a:rPr>
              <a:t> </a:t>
            </a:r>
            <a:r>
              <a:rPr lang="et-EE" sz="3600" dirty="0" err="1">
                <a:solidFill>
                  <a:schemeClr val="accent1"/>
                </a:solidFill>
              </a:rPr>
              <a:t>necessary</a:t>
            </a:r>
            <a:endParaRPr lang="et-EE" sz="3600" dirty="0">
              <a:solidFill>
                <a:schemeClr val="accent1"/>
              </a:solidFill>
            </a:endParaRP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02623AA-F127-438E-83EA-5A4B108798AD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9775767" y="6208816"/>
            <a:ext cx="1916097" cy="365125"/>
          </a:xfrm>
          <a:prstGeom prst="rect">
            <a:avLst/>
          </a:prstGeom>
        </p:spPr>
        <p:txBody>
          <a:bodyPr/>
          <a:lstStyle>
            <a:lvl1pPr>
              <a:defRPr sz="2200">
                <a:solidFill>
                  <a:schemeClr val="tx2"/>
                </a:solidFill>
                <a:latin typeface="+mn-lt"/>
              </a:defRPr>
            </a:lvl1pPr>
          </a:lstStyle>
          <a:p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2646938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479424" y="549275"/>
            <a:ext cx="10494517" cy="810888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2200" b="1" i="0" cap="all" baseline="0">
                <a:solidFill>
                  <a:srgbClr val="332B60"/>
                </a:solidFill>
                <a:latin typeface="Verdana" charset="0"/>
              </a:defRPr>
            </a:lvl1pPr>
          </a:lstStyle>
          <a:p>
            <a:pPr lvl="0"/>
            <a:r>
              <a:rPr lang="en-US" dirty="0"/>
              <a:t>Presentation title on </a:t>
            </a:r>
          </a:p>
          <a:p>
            <a:pPr lvl="0"/>
            <a:r>
              <a:rPr lang="en-US" dirty="0"/>
              <a:t>two lines if necessary</a:t>
            </a:r>
          </a:p>
        </p:txBody>
      </p:sp>
      <p:sp>
        <p:nvSpPr>
          <p:cNvPr id="21" name="Text Placeholder 11"/>
          <p:cNvSpPr>
            <a:spLocks noGrp="1"/>
          </p:cNvSpPr>
          <p:nvPr>
            <p:ph type="body" sz="quarter" idx="14" hasCustomPrompt="1"/>
          </p:nvPr>
        </p:nvSpPr>
        <p:spPr>
          <a:xfrm>
            <a:off x="2171700" y="1628776"/>
            <a:ext cx="8802242" cy="4140200"/>
          </a:xfrm>
          <a:prstGeom prst="rect">
            <a:avLst/>
          </a:prstGeom>
        </p:spPr>
        <p:txBody>
          <a:bodyPr lIns="0" tIns="0" rIns="0" bIns="0"/>
          <a:lstStyle>
            <a:lvl1pPr marL="285750" marR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4067E"/>
              </a:buClr>
              <a:buSzTx/>
              <a:buFont typeface="Wingdings" panose="05000000000000000000" pitchFamily="2" charset="2"/>
              <a:buChar char="§"/>
              <a:tabLst/>
              <a:defRPr lang="en-US" altLang="en-US" sz="1800" smtClean="0">
                <a:solidFill>
                  <a:srgbClr val="332B60"/>
                </a:solidFill>
              </a:defRPr>
            </a:lvl1pPr>
            <a:lvl2pPr marL="742950" indent="-285750">
              <a:buClr>
                <a:srgbClr val="E4067E"/>
              </a:buClr>
              <a:buFont typeface="Wingdings" panose="05000000000000000000" pitchFamily="2" charset="2"/>
              <a:buChar char="§"/>
              <a:defRPr sz="1800">
                <a:solidFill>
                  <a:srgbClr val="332B60"/>
                </a:solidFill>
              </a:defRPr>
            </a:lvl2pPr>
            <a:lvl3pPr marL="1200150" marR="0" indent="-285750" algn="l" defTabSz="914400" rtl="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E4067E"/>
              </a:buClr>
              <a:buSzTx/>
              <a:buFont typeface="Wingdings" panose="05000000000000000000" pitchFamily="2" charset="2"/>
              <a:buChar char="§"/>
              <a:tabLst/>
              <a:defRPr sz="1800">
                <a:solidFill>
                  <a:srgbClr val="332B60"/>
                </a:solidFill>
              </a:defRPr>
            </a:lvl3pPr>
            <a:lvl4pPr marL="1657350" indent="-285750">
              <a:buFont typeface="Wingdings" panose="05000000000000000000" pitchFamily="2" charset="2"/>
              <a:buChar char="§"/>
              <a:defRPr sz="1800">
                <a:solidFill>
                  <a:srgbClr val="332B60"/>
                </a:solidFill>
              </a:defRPr>
            </a:lvl4pPr>
            <a:lvl5pPr marL="2057400" marR="0" indent="-285750" algn="l" defTabSz="914400" rtl="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E4067E"/>
              </a:buClr>
              <a:buSzTx/>
              <a:buFont typeface="Wingdings" panose="05000000000000000000" pitchFamily="2" charset="2"/>
              <a:buChar char="§"/>
              <a:tabLst/>
              <a:defRPr sz="1800">
                <a:solidFill>
                  <a:srgbClr val="332B60"/>
                </a:solidFill>
              </a:defRPr>
            </a:lvl5pPr>
            <a:lvl6pPr marL="2514600" marR="0" indent="-285750" algn="l" defTabSz="914400" rtl="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E4067E"/>
              </a:buClr>
              <a:buSzTx/>
              <a:buFont typeface="Wingdings" panose="05000000000000000000" pitchFamily="2" charset="2"/>
              <a:buChar char="§"/>
              <a:tabLst/>
              <a:defRPr sz="1800">
                <a:solidFill>
                  <a:srgbClr val="332B60"/>
                </a:solidFill>
              </a:defRPr>
            </a:lvl6pPr>
            <a:lvl7pPr>
              <a:defRPr sz="1800">
                <a:solidFill>
                  <a:srgbClr val="332B60"/>
                </a:solidFill>
              </a:defRPr>
            </a:lvl7pPr>
          </a:lstStyle>
          <a:p>
            <a:pPr>
              <a:buClr>
                <a:srgbClr val="E4067E"/>
              </a:buClr>
            </a:pPr>
            <a:r>
              <a:rPr lang="en-US" altLang="en-US" sz="1800" dirty="0">
                <a:solidFill>
                  <a:srgbClr val="332B60"/>
                </a:solidFill>
                <a:latin typeface="+mn-lt"/>
              </a:rPr>
              <a:t>Vivamus </a:t>
            </a:r>
            <a:r>
              <a:rPr lang="en-US" altLang="en-US" sz="1800" dirty="0" err="1">
                <a:solidFill>
                  <a:srgbClr val="332B60"/>
                </a:solidFill>
                <a:latin typeface="+mn-lt"/>
              </a:rPr>
              <a:t>hendrerit</a:t>
            </a:r>
            <a:r>
              <a:rPr lang="en-US" altLang="en-US" sz="1800" dirty="0">
                <a:solidFill>
                  <a:srgbClr val="332B60"/>
                </a:solidFill>
                <a:latin typeface="+mn-lt"/>
              </a:rPr>
              <a:t>. </a:t>
            </a:r>
            <a:r>
              <a:rPr lang="en-US" altLang="en-US" sz="1800" dirty="0" err="1">
                <a:solidFill>
                  <a:srgbClr val="332B60"/>
                </a:solidFill>
                <a:latin typeface="+mn-lt"/>
              </a:rPr>
              <a:t>Proin</a:t>
            </a:r>
            <a:r>
              <a:rPr lang="en-US" altLang="en-US" sz="1800" dirty="0">
                <a:solidFill>
                  <a:srgbClr val="332B60"/>
                </a:solidFill>
                <a:latin typeface="+mn-lt"/>
              </a:rPr>
              <a:t> </a:t>
            </a:r>
            <a:r>
              <a:rPr lang="en-US" altLang="en-US" sz="1800" dirty="0" err="1">
                <a:solidFill>
                  <a:srgbClr val="332B60"/>
                </a:solidFill>
                <a:latin typeface="+mn-lt"/>
              </a:rPr>
              <a:t>dapibus</a:t>
            </a:r>
            <a:r>
              <a:rPr lang="en-US" altLang="en-US" sz="1800" dirty="0">
                <a:solidFill>
                  <a:srgbClr val="332B60"/>
                </a:solidFill>
                <a:latin typeface="+mn-lt"/>
              </a:rPr>
              <a:t>. </a:t>
            </a:r>
            <a:r>
              <a:rPr lang="en-US" altLang="en-US" sz="1800" dirty="0" err="1">
                <a:solidFill>
                  <a:srgbClr val="332B60"/>
                </a:solidFill>
                <a:latin typeface="+mn-lt"/>
              </a:rPr>
              <a:t>Praesent</a:t>
            </a:r>
            <a:r>
              <a:rPr lang="en-US" altLang="en-US" sz="1800" dirty="0">
                <a:solidFill>
                  <a:srgbClr val="332B60"/>
                </a:solidFill>
                <a:latin typeface="+mn-lt"/>
              </a:rPr>
              <a:t> </a:t>
            </a:r>
            <a:r>
              <a:rPr lang="en-US" altLang="en-US" sz="1800" dirty="0" err="1">
                <a:solidFill>
                  <a:srgbClr val="332B60"/>
                </a:solidFill>
                <a:latin typeface="+mn-lt"/>
              </a:rPr>
              <a:t>ultrice</a:t>
            </a:r>
            <a:r>
              <a:rPr lang="en-US" altLang="en-US" sz="1800" dirty="0">
                <a:solidFill>
                  <a:srgbClr val="332B60"/>
                </a:solidFill>
                <a:latin typeface="+mn-lt"/>
              </a:rPr>
              <a:t> </a:t>
            </a:r>
            <a:r>
              <a:rPr lang="en-US" altLang="en-US" sz="1800" dirty="0" err="1">
                <a:solidFill>
                  <a:srgbClr val="332B60"/>
                </a:solidFill>
                <a:latin typeface="+mn-lt"/>
              </a:rPr>
              <a:t>ces</a:t>
            </a:r>
            <a:r>
              <a:rPr lang="en-US" altLang="en-US" sz="1800" dirty="0">
                <a:solidFill>
                  <a:srgbClr val="332B60"/>
                </a:solidFill>
                <a:latin typeface="+mn-lt"/>
              </a:rPr>
              <a:t> </a:t>
            </a:r>
            <a:r>
              <a:rPr lang="en-US" altLang="en-US" sz="1800" dirty="0" err="1">
                <a:solidFill>
                  <a:srgbClr val="332B60"/>
                </a:solidFill>
                <a:latin typeface="+mn-lt"/>
              </a:rPr>
              <a:t>nulla</a:t>
            </a:r>
            <a:r>
              <a:rPr lang="en-US" altLang="en-US" sz="1800" dirty="0">
                <a:solidFill>
                  <a:srgbClr val="332B60"/>
                </a:solidFill>
                <a:latin typeface="+mn-lt"/>
              </a:rPr>
              <a:t> sit </a:t>
            </a:r>
            <a:r>
              <a:rPr lang="en-US" altLang="en-US" sz="1800" dirty="0" err="1">
                <a:solidFill>
                  <a:srgbClr val="332B60"/>
                </a:solidFill>
                <a:latin typeface="+mn-lt"/>
              </a:rPr>
              <a:t>amet</a:t>
            </a:r>
            <a:r>
              <a:rPr lang="en-US" altLang="en-US" sz="1800" dirty="0">
                <a:solidFill>
                  <a:srgbClr val="332B60"/>
                </a:solidFill>
                <a:latin typeface="+mn-lt"/>
              </a:rPr>
              <a:t> lacus.</a:t>
            </a:r>
          </a:p>
          <a:p>
            <a:pPr lvl="1">
              <a:buClr>
                <a:srgbClr val="E4067E"/>
              </a:buClr>
              <a:buFont typeface="Wingdings" panose="05000000000000000000" pitchFamily="2" charset="2"/>
              <a:buChar char="§"/>
            </a:pPr>
            <a:r>
              <a:rPr lang="en-US" altLang="en-US" sz="1800" dirty="0" err="1">
                <a:solidFill>
                  <a:srgbClr val="332B60"/>
                </a:solidFill>
              </a:rPr>
              <a:t>Ut</a:t>
            </a:r>
            <a:r>
              <a:rPr lang="en-US" altLang="en-US" sz="1800" dirty="0">
                <a:solidFill>
                  <a:srgbClr val="332B60"/>
                </a:solidFill>
              </a:rPr>
              <a:t> vitae </a:t>
            </a:r>
            <a:r>
              <a:rPr lang="en-US" altLang="en-US" sz="1800" dirty="0" err="1">
                <a:solidFill>
                  <a:srgbClr val="332B60"/>
                </a:solidFill>
              </a:rPr>
              <a:t>nunc</a:t>
            </a:r>
            <a:r>
              <a:rPr lang="en-US" altLang="en-US" sz="1800" dirty="0">
                <a:solidFill>
                  <a:srgbClr val="332B60"/>
                </a:solidFill>
              </a:rPr>
              <a:t> non </a:t>
            </a:r>
            <a:r>
              <a:rPr lang="en-US" altLang="en-US" sz="1800" dirty="0" err="1">
                <a:solidFill>
                  <a:srgbClr val="332B60"/>
                </a:solidFill>
              </a:rPr>
              <a:t>pede</a:t>
            </a:r>
            <a:r>
              <a:rPr lang="en-US" altLang="en-US" sz="1800" dirty="0">
                <a:solidFill>
                  <a:srgbClr val="332B60"/>
                </a:solidFill>
              </a:rPr>
              <a:t> </a:t>
            </a:r>
            <a:r>
              <a:rPr lang="en-US" altLang="en-US" sz="1800" dirty="0" err="1">
                <a:solidFill>
                  <a:srgbClr val="332B60"/>
                </a:solidFill>
              </a:rPr>
              <a:t>tristique</a:t>
            </a:r>
            <a:r>
              <a:rPr lang="en-US" altLang="en-US" sz="1800" dirty="0">
                <a:solidFill>
                  <a:srgbClr val="332B60"/>
                </a:solidFill>
              </a:rPr>
              <a:t> </a:t>
            </a:r>
            <a:r>
              <a:rPr lang="en-US" altLang="en-US" sz="1800" dirty="0" err="1">
                <a:solidFill>
                  <a:srgbClr val="332B60"/>
                </a:solidFill>
              </a:rPr>
              <a:t>sagittis</a:t>
            </a:r>
            <a:r>
              <a:rPr lang="en-US" altLang="en-US" sz="1800" dirty="0">
                <a:solidFill>
                  <a:srgbClr val="332B60"/>
                </a:solidFill>
              </a:rPr>
              <a:t>. </a:t>
            </a:r>
            <a:r>
              <a:rPr lang="en-US" altLang="en-US" sz="1800" dirty="0" err="1">
                <a:solidFill>
                  <a:srgbClr val="332B60"/>
                </a:solidFill>
              </a:rPr>
              <a:t>Aliquam</a:t>
            </a:r>
            <a:r>
              <a:rPr lang="en-US" altLang="en-US" sz="1800" dirty="0">
                <a:solidFill>
                  <a:srgbClr val="332B60"/>
                </a:solidFill>
              </a:rPr>
              <a:t> </a:t>
            </a:r>
            <a:r>
              <a:rPr lang="en-US" altLang="en-US" sz="1800" dirty="0" err="1">
                <a:solidFill>
                  <a:srgbClr val="332B60"/>
                </a:solidFill>
              </a:rPr>
              <a:t>imperdiet</a:t>
            </a:r>
            <a:r>
              <a:rPr lang="en-US" altLang="en-US" sz="1800" dirty="0">
                <a:solidFill>
                  <a:srgbClr val="332B60"/>
                </a:solidFill>
              </a:rPr>
              <a:t> </a:t>
            </a:r>
            <a:r>
              <a:rPr lang="en-US" altLang="en-US" sz="1800" dirty="0" err="1">
                <a:solidFill>
                  <a:srgbClr val="332B60"/>
                </a:solidFill>
              </a:rPr>
              <a:t>elit</a:t>
            </a:r>
            <a:r>
              <a:rPr lang="en-US" altLang="en-US" sz="1800" dirty="0">
                <a:solidFill>
                  <a:srgbClr val="332B60"/>
                </a:solidFill>
              </a:rPr>
              <a:t> </a:t>
            </a:r>
            <a:r>
              <a:rPr lang="en-US" altLang="en-US" sz="1800" dirty="0" err="1">
                <a:solidFill>
                  <a:srgbClr val="332B60"/>
                </a:solidFill>
              </a:rPr>
              <a:t>vel</a:t>
            </a:r>
            <a:r>
              <a:rPr lang="en-US" altLang="en-US" sz="1800" dirty="0">
                <a:solidFill>
                  <a:srgbClr val="332B60"/>
                </a:solidFill>
              </a:rPr>
              <a:t> </a:t>
            </a:r>
            <a:r>
              <a:rPr lang="en-US" altLang="en-US" sz="1800" dirty="0" err="1">
                <a:solidFill>
                  <a:srgbClr val="332B60"/>
                </a:solidFill>
              </a:rPr>
              <a:t>justo</a:t>
            </a:r>
            <a:r>
              <a:rPr lang="en-US" altLang="en-US" sz="1800" dirty="0">
                <a:solidFill>
                  <a:srgbClr val="332B60"/>
                </a:solidFill>
              </a:rPr>
              <a:t>. </a:t>
            </a:r>
          </a:p>
          <a:p>
            <a:pPr lvl="2">
              <a:buClr>
                <a:srgbClr val="E4067E"/>
              </a:buClr>
              <a:buFont typeface="Wingdings" panose="05000000000000000000" pitchFamily="2" charset="2"/>
              <a:buChar char="§"/>
            </a:pPr>
            <a:r>
              <a:rPr lang="en-US" altLang="en-US" sz="1800" dirty="0" err="1">
                <a:solidFill>
                  <a:srgbClr val="332B60"/>
                </a:solidFill>
              </a:rPr>
              <a:t>Quisque</a:t>
            </a:r>
            <a:r>
              <a:rPr lang="en-US" altLang="en-US" sz="1800" dirty="0">
                <a:solidFill>
                  <a:srgbClr val="332B60"/>
                </a:solidFill>
              </a:rPr>
              <a:t> </a:t>
            </a:r>
            <a:r>
              <a:rPr lang="en-US" altLang="en-US" sz="1800" dirty="0" err="1">
                <a:solidFill>
                  <a:srgbClr val="332B60"/>
                </a:solidFill>
              </a:rPr>
              <a:t>porttitor</a:t>
            </a:r>
            <a:r>
              <a:rPr lang="en-US" altLang="en-US" sz="1800" dirty="0">
                <a:solidFill>
                  <a:srgbClr val="332B60"/>
                </a:solidFill>
              </a:rPr>
              <a:t> </a:t>
            </a:r>
            <a:r>
              <a:rPr lang="en-US" altLang="en-US" sz="1800" dirty="0" err="1">
                <a:solidFill>
                  <a:srgbClr val="332B60"/>
                </a:solidFill>
              </a:rPr>
              <a:t>imperiandiet</a:t>
            </a:r>
            <a:r>
              <a:rPr lang="en-US" altLang="en-US" sz="1800" dirty="0">
                <a:solidFill>
                  <a:srgbClr val="332B60"/>
                </a:solidFill>
              </a:rPr>
              <a:t> qua.</a:t>
            </a:r>
          </a:p>
          <a:p>
            <a:pPr lvl="3">
              <a:buClr>
                <a:srgbClr val="E4067E"/>
              </a:buClr>
              <a:buFont typeface="Wingdings" panose="05000000000000000000" pitchFamily="2" charset="2"/>
              <a:buChar char="§"/>
            </a:pPr>
            <a:r>
              <a:rPr lang="en-US" altLang="en-US" dirty="0" err="1">
                <a:solidFill>
                  <a:srgbClr val="332B60"/>
                </a:solidFill>
              </a:rPr>
              <a:t>Phasellus</a:t>
            </a:r>
            <a:r>
              <a:rPr lang="en-US" altLang="en-US" dirty="0">
                <a:solidFill>
                  <a:srgbClr val="332B60"/>
                </a:solidFill>
              </a:rPr>
              <a:t> </a:t>
            </a:r>
            <a:r>
              <a:rPr lang="en-US" altLang="en-US" dirty="0" err="1">
                <a:solidFill>
                  <a:srgbClr val="332B60"/>
                </a:solidFill>
              </a:rPr>
              <a:t>vel</a:t>
            </a:r>
            <a:r>
              <a:rPr lang="en-US" altLang="en-US" dirty="0">
                <a:solidFill>
                  <a:srgbClr val="332B60"/>
                </a:solidFill>
              </a:rPr>
              <a:t> </a:t>
            </a:r>
            <a:r>
              <a:rPr lang="en-US" altLang="en-US" dirty="0" err="1">
                <a:solidFill>
                  <a:srgbClr val="332B60"/>
                </a:solidFill>
              </a:rPr>
              <a:t>lectus</a:t>
            </a:r>
            <a:r>
              <a:rPr lang="en-US" altLang="en-US" dirty="0">
                <a:solidFill>
                  <a:srgbClr val="332B60"/>
                </a:solidFill>
              </a:rPr>
              <a:t> at </a:t>
            </a:r>
            <a:r>
              <a:rPr lang="en-US" altLang="en-US" dirty="0" err="1">
                <a:solidFill>
                  <a:srgbClr val="332B60"/>
                </a:solidFill>
              </a:rPr>
              <a:t>orci</a:t>
            </a:r>
            <a:r>
              <a:rPr lang="en-US" altLang="en-US" dirty="0">
                <a:solidFill>
                  <a:srgbClr val="332B60"/>
                </a:solidFill>
              </a:rPr>
              <a:t> </a:t>
            </a:r>
            <a:r>
              <a:rPr lang="en-US" altLang="en-US" dirty="0" err="1">
                <a:solidFill>
                  <a:srgbClr val="332B60"/>
                </a:solidFill>
              </a:rPr>
              <a:t>ornare</a:t>
            </a:r>
            <a:r>
              <a:rPr lang="en-US" altLang="en-US" dirty="0">
                <a:solidFill>
                  <a:srgbClr val="332B60"/>
                </a:solidFill>
              </a:rPr>
              <a:t> </a:t>
            </a:r>
            <a:r>
              <a:rPr lang="en-US" altLang="en-US" dirty="0" err="1">
                <a:solidFill>
                  <a:srgbClr val="332B60"/>
                </a:solidFill>
              </a:rPr>
              <a:t>ultrices</a:t>
            </a:r>
            <a:r>
              <a:rPr lang="en-US" altLang="en-US" dirty="0">
                <a:solidFill>
                  <a:srgbClr val="332B60"/>
                </a:solidFill>
              </a:rPr>
              <a:t>. Viva </a:t>
            </a:r>
            <a:r>
              <a:rPr lang="en-US" altLang="en-US" dirty="0" err="1">
                <a:solidFill>
                  <a:srgbClr val="332B60"/>
                </a:solidFill>
              </a:rPr>
              <a:t>etmus</a:t>
            </a:r>
            <a:r>
              <a:rPr lang="en-US" altLang="en-US" dirty="0">
                <a:solidFill>
                  <a:srgbClr val="332B60"/>
                </a:solidFill>
              </a:rPr>
              <a:t> </a:t>
            </a:r>
            <a:r>
              <a:rPr lang="en-US" altLang="en-US" dirty="0" err="1">
                <a:solidFill>
                  <a:srgbClr val="332B60"/>
                </a:solidFill>
              </a:rPr>
              <a:t>justo</a:t>
            </a:r>
            <a:r>
              <a:rPr lang="en-US" altLang="en-US" dirty="0">
                <a:solidFill>
                  <a:srgbClr val="332B60"/>
                </a:solidFill>
              </a:rPr>
              <a:t> </a:t>
            </a:r>
            <a:r>
              <a:rPr lang="en-US" altLang="en-US" dirty="0" err="1">
                <a:solidFill>
                  <a:srgbClr val="332B60"/>
                </a:solidFill>
              </a:rPr>
              <a:t>est</a:t>
            </a:r>
            <a:r>
              <a:rPr lang="en-US" altLang="en-US" dirty="0">
                <a:solidFill>
                  <a:srgbClr val="332B60"/>
                </a:solidFill>
              </a:rPr>
              <a:t>, </a:t>
            </a:r>
            <a:r>
              <a:rPr lang="en-US" altLang="en-US" dirty="0" err="1">
                <a:solidFill>
                  <a:srgbClr val="332B60"/>
                </a:solidFill>
              </a:rPr>
              <a:t>vulputate</a:t>
            </a:r>
            <a:r>
              <a:rPr lang="en-US" altLang="en-US" dirty="0">
                <a:solidFill>
                  <a:srgbClr val="332B60"/>
                </a:solidFill>
              </a:rPr>
              <a:t> </a:t>
            </a:r>
            <a:r>
              <a:rPr lang="en-US" altLang="en-US" dirty="0" err="1">
                <a:solidFill>
                  <a:srgbClr val="332B60"/>
                </a:solidFill>
              </a:rPr>
              <a:t>eu</a:t>
            </a:r>
            <a:r>
              <a:rPr lang="et-EE" altLang="en-US" dirty="0">
                <a:solidFill>
                  <a:srgbClr val="332B60"/>
                </a:solidFill>
              </a:rPr>
              <a:t>.</a:t>
            </a:r>
          </a:p>
          <a:p>
            <a:pPr lvl="4">
              <a:buClr>
                <a:srgbClr val="E4067E"/>
              </a:buClr>
              <a:buFont typeface="Wingdings" panose="05000000000000000000" pitchFamily="2" charset="2"/>
              <a:buChar char="§"/>
            </a:pPr>
            <a:r>
              <a:rPr lang="et-EE" altLang="en-US" dirty="0">
                <a:solidFill>
                  <a:srgbClr val="332B60"/>
                </a:solidFill>
              </a:rPr>
              <a:t> </a:t>
            </a:r>
            <a:r>
              <a:rPr lang="en-US" altLang="en-US" dirty="0" err="1">
                <a:solidFill>
                  <a:srgbClr val="332B60"/>
                </a:solidFill>
              </a:rPr>
              <a:t>Phasellus</a:t>
            </a:r>
            <a:r>
              <a:rPr lang="en-US" altLang="en-US" dirty="0">
                <a:solidFill>
                  <a:srgbClr val="332B60"/>
                </a:solidFill>
              </a:rPr>
              <a:t> </a:t>
            </a:r>
            <a:r>
              <a:rPr lang="en-US" altLang="en-US" dirty="0" err="1">
                <a:solidFill>
                  <a:srgbClr val="332B60"/>
                </a:solidFill>
              </a:rPr>
              <a:t>vel</a:t>
            </a:r>
            <a:r>
              <a:rPr lang="en-US" altLang="en-US" dirty="0">
                <a:solidFill>
                  <a:srgbClr val="332B60"/>
                </a:solidFill>
              </a:rPr>
              <a:t> </a:t>
            </a:r>
            <a:r>
              <a:rPr lang="en-US" altLang="en-US" dirty="0" err="1">
                <a:solidFill>
                  <a:srgbClr val="332B60"/>
                </a:solidFill>
              </a:rPr>
              <a:t>lectus</a:t>
            </a:r>
            <a:r>
              <a:rPr lang="en-US" altLang="en-US" dirty="0">
                <a:solidFill>
                  <a:srgbClr val="332B60"/>
                </a:solidFill>
              </a:rPr>
              <a:t> at </a:t>
            </a:r>
            <a:r>
              <a:rPr lang="en-US" altLang="en-US" dirty="0" err="1">
                <a:solidFill>
                  <a:srgbClr val="332B60"/>
                </a:solidFill>
              </a:rPr>
              <a:t>orci</a:t>
            </a:r>
            <a:r>
              <a:rPr lang="en-US" altLang="en-US" dirty="0">
                <a:solidFill>
                  <a:srgbClr val="332B60"/>
                </a:solidFill>
              </a:rPr>
              <a:t> </a:t>
            </a:r>
            <a:r>
              <a:rPr lang="en-US" altLang="en-US" dirty="0" err="1">
                <a:solidFill>
                  <a:srgbClr val="332B60"/>
                </a:solidFill>
              </a:rPr>
              <a:t>ornare</a:t>
            </a:r>
            <a:r>
              <a:rPr lang="en-US" altLang="en-US" dirty="0">
                <a:solidFill>
                  <a:srgbClr val="332B60"/>
                </a:solidFill>
              </a:rPr>
              <a:t> </a:t>
            </a:r>
            <a:r>
              <a:rPr lang="en-US" altLang="en-US" dirty="0" err="1">
                <a:solidFill>
                  <a:srgbClr val="332B60"/>
                </a:solidFill>
              </a:rPr>
              <a:t>ultrices</a:t>
            </a:r>
            <a:r>
              <a:rPr lang="en-US" altLang="en-US" dirty="0">
                <a:solidFill>
                  <a:srgbClr val="332B60"/>
                </a:solidFill>
              </a:rPr>
              <a:t>. Viva </a:t>
            </a:r>
            <a:r>
              <a:rPr lang="en-US" altLang="en-US" dirty="0" err="1">
                <a:solidFill>
                  <a:srgbClr val="332B60"/>
                </a:solidFill>
              </a:rPr>
              <a:t>etmus</a:t>
            </a:r>
            <a:r>
              <a:rPr lang="en-US" altLang="en-US" dirty="0">
                <a:solidFill>
                  <a:srgbClr val="332B60"/>
                </a:solidFill>
              </a:rPr>
              <a:t> </a:t>
            </a:r>
            <a:r>
              <a:rPr lang="en-US" altLang="en-US" dirty="0" err="1">
                <a:solidFill>
                  <a:srgbClr val="332B60"/>
                </a:solidFill>
              </a:rPr>
              <a:t>justo</a:t>
            </a:r>
            <a:r>
              <a:rPr lang="en-US" altLang="en-US" dirty="0">
                <a:solidFill>
                  <a:srgbClr val="332B60"/>
                </a:solidFill>
              </a:rPr>
              <a:t> </a:t>
            </a:r>
            <a:r>
              <a:rPr lang="en-US" altLang="en-US" dirty="0" err="1">
                <a:solidFill>
                  <a:srgbClr val="332B60"/>
                </a:solidFill>
              </a:rPr>
              <a:t>est</a:t>
            </a:r>
            <a:r>
              <a:rPr lang="en-US" altLang="en-US" dirty="0">
                <a:solidFill>
                  <a:srgbClr val="332B60"/>
                </a:solidFill>
              </a:rPr>
              <a:t>, </a:t>
            </a:r>
            <a:r>
              <a:rPr lang="en-US" altLang="en-US" dirty="0" err="1">
                <a:solidFill>
                  <a:srgbClr val="332B60"/>
                </a:solidFill>
              </a:rPr>
              <a:t>vulputate</a:t>
            </a:r>
            <a:r>
              <a:rPr lang="en-US" altLang="en-US" dirty="0">
                <a:solidFill>
                  <a:srgbClr val="332B60"/>
                </a:solidFill>
              </a:rPr>
              <a:t> </a:t>
            </a:r>
            <a:r>
              <a:rPr lang="en-US" altLang="en-US" dirty="0" err="1">
                <a:solidFill>
                  <a:srgbClr val="332B60"/>
                </a:solidFill>
              </a:rPr>
              <a:t>eu</a:t>
            </a:r>
            <a:r>
              <a:rPr lang="et-EE" altLang="en-US" dirty="0">
                <a:solidFill>
                  <a:srgbClr val="332B60"/>
                </a:solidFill>
              </a:rPr>
              <a:t>.</a:t>
            </a:r>
          </a:p>
          <a:p>
            <a:pPr lvl="5">
              <a:buClr>
                <a:srgbClr val="E4067E"/>
              </a:buClr>
              <a:buFont typeface="Wingdings" panose="05000000000000000000" pitchFamily="2" charset="2"/>
              <a:buChar char="§"/>
            </a:pPr>
            <a:r>
              <a:rPr lang="en-US" altLang="en-US" dirty="0" err="1">
                <a:solidFill>
                  <a:srgbClr val="332B60"/>
                </a:solidFill>
              </a:rPr>
              <a:t>Phasellus</a:t>
            </a:r>
            <a:r>
              <a:rPr lang="en-US" altLang="en-US" dirty="0">
                <a:solidFill>
                  <a:srgbClr val="332B60"/>
                </a:solidFill>
              </a:rPr>
              <a:t> </a:t>
            </a:r>
            <a:r>
              <a:rPr lang="en-US" altLang="en-US" dirty="0" err="1">
                <a:solidFill>
                  <a:srgbClr val="332B60"/>
                </a:solidFill>
              </a:rPr>
              <a:t>vel</a:t>
            </a:r>
            <a:r>
              <a:rPr lang="en-US" altLang="en-US" dirty="0">
                <a:solidFill>
                  <a:srgbClr val="332B60"/>
                </a:solidFill>
              </a:rPr>
              <a:t> </a:t>
            </a:r>
            <a:r>
              <a:rPr lang="en-US" altLang="en-US" dirty="0" err="1">
                <a:solidFill>
                  <a:srgbClr val="332B60"/>
                </a:solidFill>
              </a:rPr>
              <a:t>lectus</a:t>
            </a:r>
            <a:r>
              <a:rPr lang="en-US" altLang="en-US" dirty="0">
                <a:solidFill>
                  <a:srgbClr val="332B60"/>
                </a:solidFill>
              </a:rPr>
              <a:t> at </a:t>
            </a:r>
            <a:r>
              <a:rPr lang="en-US" altLang="en-US" dirty="0" err="1">
                <a:solidFill>
                  <a:srgbClr val="332B60"/>
                </a:solidFill>
              </a:rPr>
              <a:t>orci</a:t>
            </a:r>
            <a:r>
              <a:rPr lang="en-US" altLang="en-US" dirty="0">
                <a:solidFill>
                  <a:srgbClr val="332B60"/>
                </a:solidFill>
              </a:rPr>
              <a:t> </a:t>
            </a:r>
            <a:r>
              <a:rPr lang="en-US" altLang="en-US" dirty="0" err="1">
                <a:solidFill>
                  <a:srgbClr val="332B60"/>
                </a:solidFill>
              </a:rPr>
              <a:t>ornare</a:t>
            </a:r>
            <a:r>
              <a:rPr lang="en-US" altLang="en-US" dirty="0">
                <a:solidFill>
                  <a:srgbClr val="332B60"/>
                </a:solidFill>
              </a:rPr>
              <a:t> </a:t>
            </a:r>
            <a:r>
              <a:rPr lang="en-US" altLang="en-US" dirty="0" err="1">
                <a:solidFill>
                  <a:srgbClr val="332B60"/>
                </a:solidFill>
              </a:rPr>
              <a:t>ultrices</a:t>
            </a:r>
            <a:r>
              <a:rPr lang="en-US" altLang="en-US" dirty="0">
                <a:solidFill>
                  <a:srgbClr val="332B60"/>
                </a:solidFill>
              </a:rPr>
              <a:t>. Viva </a:t>
            </a:r>
            <a:r>
              <a:rPr lang="en-US" altLang="en-US" dirty="0" err="1">
                <a:solidFill>
                  <a:srgbClr val="332B60"/>
                </a:solidFill>
              </a:rPr>
              <a:t>etmus</a:t>
            </a:r>
            <a:r>
              <a:rPr lang="en-US" altLang="en-US" dirty="0">
                <a:solidFill>
                  <a:srgbClr val="332B60"/>
                </a:solidFill>
              </a:rPr>
              <a:t> </a:t>
            </a:r>
            <a:r>
              <a:rPr lang="en-US" altLang="en-US" dirty="0" err="1">
                <a:solidFill>
                  <a:srgbClr val="332B60"/>
                </a:solidFill>
              </a:rPr>
              <a:t>justo</a:t>
            </a:r>
            <a:r>
              <a:rPr lang="en-US" altLang="en-US" dirty="0">
                <a:solidFill>
                  <a:srgbClr val="332B60"/>
                </a:solidFill>
              </a:rPr>
              <a:t> </a:t>
            </a:r>
            <a:r>
              <a:rPr lang="en-US" altLang="en-US" dirty="0" err="1">
                <a:solidFill>
                  <a:srgbClr val="332B60"/>
                </a:solidFill>
              </a:rPr>
              <a:t>est</a:t>
            </a:r>
            <a:r>
              <a:rPr lang="en-US" altLang="en-US" dirty="0">
                <a:solidFill>
                  <a:srgbClr val="332B60"/>
                </a:solidFill>
              </a:rPr>
              <a:t>, </a:t>
            </a:r>
            <a:r>
              <a:rPr lang="en-US" altLang="en-US" dirty="0" err="1">
                <a:solidFill>
                  <a:srgbClr val="332B60"/>
                </a:solidFill>
              </a:rPr>
              <a:t>vulputate</a:t>
            </a:r>
            <a:r>
              <a:rPr lang="en-US" altLang="en-US" dirty="0">
                <a:solidFill>
                  <a:srgbClr val="332B60"/>
                </a:solidFill>
              </a:rPr>
              <a:t> </a:t>
            </a:r>
            <a:r>
              <a:rPr lang="en-US" altLang="en-US" dirty="0" err="1">
                <a:solidFill>
                  <a:srgbClr val="332B60"/>
                </a:solidFill>
              </a:rPr>
              <a:t>eu</a:t>
            </a:r>
            <a:r>
              <a:rPr lang="et-EE" altLang="en-US" dirty="0">
                <a:solidFill>
                  <a:srgbClr val="332B60"/>
                </a:solidFill>
              </a:rPr>
              <a:t>.</a:t>
            </a:r>
            <a:endParaRPr lang="en-US" altLang="en-US" dirty="0">
              <a:solidFill>
                <a:srgbClr val="332B60"/>
              </a:solidFill>
            </a:endParaRPr>
          </a:p>
          <a:p>
            <a:pPr>
              <a:buClr>
                <a:srgbClr val="E4067E"/>
              </a:buClr>
            </a:pPr>
            <a:r>
              <a:rPr lang="et-EE" altLang="en-US" sz="1800" dirty="0">
                <a:solidFill>
                  <a:srgbClr val="332B60"/>
                </a:solidFill>
                <a:latin typeface="+mn-lt"/>
              </a:rPr>
              <a:t>B</a:t>
            </a:r>
            <a:r>
              <a:rPr lang="en-US" altLang="en-US" sz="1800" dirty="0" err="1">
                <a:solidFill>
                  <a:srgbClr val="332B60"/>
                </a:solidFill>
                <a:latin typeface="+mn-lt"/>
              </a:rPr>
              <a:t>ibendum</a:t>
            </a:r>
            <a:r>
              <a:rPr lang="en-US" altLang="en-US" sz="1800" dirty="0">
                <a:solidFill>
                  <a:srgbClr val="332B60"/>
                </a:solidFill>
                <a:latin typeface="+mn-lt"/>
              </a:rPr>
              <a:t> </a:t>
            </a:r>
            <a:r>
              <a:rPr lang="en-US" altLang="en-US" sz="1800" dirty="0" err="1">
                <a:solidFill>
                  <a:srgbClr val="332B60"/>
                </a:solidFill>
                <a:latin typeface="+mn-lt"/>
              </a:rPr>
              <a:t>hendrerit</a:t>
            </a:r>
            <a:r>
              <a:rPr lang="en-US" altLang="en-US" sz="1800" dirty="0">
                <a:solidFill>
                  <a:srgbClr val="332B60"/>
                </a:solidFill>
                <a:latin typeface="+mn-lt"/>
              </a:rPr>
              <a:t>, </a:t>
            </a:r>
            <a:r>
              <a:rPr lang="en-US" altLang="en-US" sz="1800" dirty="0" err="1">
                <a:solidFill>
                  <a:srgbClr val="332B60"/>
                </a:solidFill>
                <a:latin typeface="+mn-lt"/>
              </a:rPr>
              <a:t>rutrum</a:t>
            </a:r>
            <a:r>
              <a:rPr lang="en-US" altLang="en-US" sz="1800" dirty="0">
                <a:solidFill>
                  <a:srgbClr val="332B60"/>
                </a:solidFill>
                <a:latin typeface="+mn-lt"/>
              </a:rPr>
              <a:t> </a:t>
            </a:r>
            <a:r>
              <a:rPr lang="en-US" altLang="en-US" sz="1800" dirty="0" err="1">
                <a:solidFill>
                  <a:srgbClr val="332B60"/>
                </a:solidFill>
                <a:latin typeface="+mn-lt"/>
              </a:rPr>
              <a:t>ut</a:t>
            </a:r>
            <a:r>
              <a:rPr lang="en-US" altLang="en-US" sz="1800" dirty="0">
                <a:solidFill>
                  <a:srgbClr val="332B60"/>
                </a:solidFill>
                <a:latin typeface="+mn-lt"/>
              </a:rPr>
              <a:t>, </a:t>
            </a:r>
            <a:r>
              <a:rPr lang="en-US" altLang="en-US" sz="1800" dirty="0" err="1">
                <a:solidFill>
                  <a:srgbClr val="332B60"/>
                </a:solidFill>
                <a:latin typeface="+mn-lt"/>
              </a:rPr>
              <a:t>turpis</a:t>
            </a:r>
            <a:r>
              <a:rPr lang="en-US" altLang="en-US" sz="1800" dirty="0">
                <a:solidFill>
                  <a:srgbClr val="332B60"/>
                </a:solidFill>
                <a:latin typeface="+mn-lt"/>
              </a:rPr>
              <a:t>. </a:t>
            </a:r>
            <a:r>
              <a:rPr lang="en-US" altLang="en-US" sz="1800" dirty="0" err="1">
                <a:solidFill>
                  <a:srgbClr val="332B60"/>
                </a:solidFill>
                <a:latin typeface="+mn-lt"/>
              </a:rPr>
              <a:t>Sed</a:t>
            </a:r>
            <a:r>
              <a:rPr lang="en-US" altLang="en-US" sz="1800" dirty="0">
                <a:solidFill>
                  <a:srgbClr val="332B60"/>
                </a:solidFill>
                <a:latin typeface="+mn-lt"/>
              </a:rPr>
              <a:t> </a:t>
            </a:r>
            <a:r>
              <a:rPr lang="en-US" altLang="en-US" sz="1800" dirty="0" err="1">
                <a:solidFill>
                  <a:srgbClr val="332B60"/>
                </a:solidFill>
                <a:latin typeface="+mn-lt"/>
              </a:rPr>
              <a:t>velit</a:t>
            </a:r>
            <a:r>
              <a:rPr lang="en-US" altLang="en-US" sz="1800" dirty="0">
                <a:solidFill>
                  <a:srgbClr val="332B60"/>
                </a:solidFill>
                <a:latin typeface="+mn-lt"/>
              </a:rPr>
              <a:t>. </a:t>
            </a:r>
          </a:p>
          <a:p>
            <a:pPr lvl="1">
              <a:buClr>
                <a:srgbClr val="E4067E"/>
              </a:buClr>
              <a:buFont typeface="Wingdings" panose="05000000000000000000" pitchFamily="2" charset="2"/>
              <a:buChar char="§"/>
            </a:pPr>
            <a:r>
              <a:rPr lang="en-US" altLang="en-US" sz="1800" dirty="0" err="1">
                <a:solidFill>
                  <a:srgbClr val="332B60"/>
                </a:solidFill>
              </a:rPr>
              <a:t>Sed</a:t>
            </a:r>
            <a:r>
              <a:rPr lang="en-US" altLang="en-US" sz="1800" dirty="0">
                <a:solidFill>
                  <a:srgbClr val="332B60"/>
                </a:solidFill>
              </a:rPr>
              <a:t> semper </a:t>
            </a:r>
            <a:r>
              <a:rPr lang="en-US" altLang="en-US" sz="1800" dirty="0" err="1">
                <a:solidFill>
                  <a:srgbClr val="332B60"/>
                </a:solidFill>
              </a:rPr>
              <a:t>augue</a:t>
            </a:r>
            <a:r>
              <a:rPr lang="en-US" altLang="en-US" sz="1800" dirty="0">
                <a:solidFill>
                  <a:srgbClr val="332B60"/>
                </a:solidFill>
              </a:rPr>
              <a:t>.</a:t>
            </a:r>
          </a:p>
          <a:p>
            <a:pPr marL="2514600" marR="0" lvl="5" indent="-285750" algn="l" defTabSz="914400" rtl="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E4067E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endParaRPr lang="et-EE" dirty="0"/>
          </a:p>
          <a:p>
            <a:pPr lvl="2"/>
            <a:endParaRPr lang="et-EE" dirty="0"/>
          </a:p>
          <a:p>
            <a:pPr lvl="0"/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170864759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orient="horz" pos="1026">
          <p15:clr>
            <a:srgbClr val="FBAE40"/>
          </p15:clr>
        </p15:guide>
        <p15:guide id="3" pos="1368">
          <p15:clr>
            <a:srgbClr val="FBAE40"/>
          </p15:clr>
        </p15:guide>
      </p15:sldGuideLst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ekst ja graaf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479425" y="549275"/>
            <a:ext cx="10494517" cy="802772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2200" b="1" i="0" cap="all" baseline="0">
                <a:solidFill>
                  <a:srgbClr val="332B60"/>
                </a:solidFill>
                <a:latin typeface="Verdana" charset="0"/>
              </a:defRPr>
            </a:lvl1pPr>
            <a:lvl2pPr>
              <a:defRPr sz="2500"/>
            </a:lvl2pPr>
          </a:lstStyle>
          <a:p>
            <a:pPr lvl="0"/>
            <a:r>
              <a:rPr lang="en-US" dirty="0"/>
              <a:t>Presentation title on </a:t>
            </a:r>
          </a:p>
          <a:p>
            <a:pPr lvl="0"/>
            <a:r>
              <a:rPr lang="en-US" dirty="0"/>
              <a:t>two lines if necessary</a:t>
            </a:r>
          </a:p>
        </p:txBody>
      </p:sp>
      <p:sp>
        <p:nvSpPr>
          <p:cNvPr id="14" name="Chart Placeholder 13"/>
          <p:cNvSpPr>
            <a:spLocks noGrp="1"/>
          </p:cNvSpPr>
          <p:nvPr>
            <p:ph type="chart" sz="quarter" idx="15" hasCustomPrompt="1"/>
          </p:nvPr>
        </p:nvSpPr>
        <p:spPr>
          <a:xfrm>
            <a:off x="2183498" y="3244275"/>
            <a:ext cx="8790444" cy="2530883"/>
          </a:xfrm>
          <a:prstGeom prst="rect">
            <a:avLst/>
          </a:prstGeom>
        </p:spPr>
        <p:txBody>
          <a:bodyPr/>
          <a:lstStyle>
            <a:lvl1pPr marL="228600" indent="-228600">
              <a:buClr>
                <a:schemeClr val="accent1"/>
              </a:buClr>
              <a:buFont typeface="Wingdings" panose="05000000000000000000" pitchFamily="2" charset="2"/>
              <a:buChar char="§"/>
              <a:defRPr sz="1800" baseline="0">
                <a:solidFill>
                  <a:srgbClr val="332B60"/>
                </a:solidFill>
              </a:defRPr>
            </a:lvl1pPr>
          </a:lstStyle>
          <a:p>
            <a:pPr lvl="0"/>
            <a:r>
              <a:rPr lang="et-EE" noProof="0" dirty="0" err="1"/>
              <a:t>Click</a:t>
            </a:r>
            <a:r>
              <a:rPr lang="et-EE" noProof="0" dirty="0"/>
              <a:t> </a:t>
            </a:r>
            <a:r>
              <a:rPr lang="et-EE" noProof="0" dirty="0" err="1"/>
              <a:t>to</a:t>
            </a:r>
            <a:r>
              <a:rPr lang="et-EE" noProof="0" dirty="0"/>
              <a:t> </a:t>
            </a:r>
            <a:r>
              <a:rPr lang="et-EE" noProof="0" dirty="0" err="1"/>
              <a:t>add</a:t>
            </a:r>
            <a:r>
              <a:rPr lang="et-EE" noProof="0" dirty="0"/>
              <a:t> a </a:t>
            </a:r>
            <a:r>
              <a:rPr lang="et-EE" noProof="0" dirty="0" err="1"/>
              <a:t>chart</a:t>
            </a:r>
            <a:endParaRPr lang="en-US" noProof="0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6" hasCustomPrompt="1"/>
          </p:nvPr>
        </p:nvSpPr>
        <p:spPr>
          <a:xfrm>
            <a:off x="2171700" y="2144993"/>
            <a:ext cx="8790444" cy="901807"/>
          </a:xfrm>
          <a:prstGeom prst="rect">
            <a:avLst/>
          </a:prstGeom>
        </p:spPr>
        <p:txBody>
          <a:bodyPr lIns="0" tIns="0" rIns="0" bIns="0"/>
          <a:lstStyle>
            <a:lvl1pPr marL="228600" indent="-228600">
              <a:buClr>
                <a:srgbClr val="E4067E"/>
              </a:buClr>
              <a:buFont typeface="Wingdings" panose="05000000000000000000" pitchFamily="2" charset="2"/>
              <a:buChar char="§"/>
              <a:defRPr sz="1800" baseline="0">
                <a:solidFill>
                  <a:srgbClr val="332B60"/>
                </a:solidFill>
                <a:latin typeface="Verdana" charset="0"/>
              </a:defRPr>
            </a:lvl1pPr>
            <a:lvl2pPr marL="742950" indent="-285750">
              <a:buClr>
                <a:srgbClr val="E4067E"/>
              </a:buClr>
              <a:buFont typeface="Wingdings" panose="05000000000000000000" pitchFamily="2" charset="2"/>
              <a:buChar char="§"/>
              <a:defRPr sz="1800">
                <a:solidFill>
                  <a:srgbClr val="332B60"/>
                </a:solidFill>
              </a:defRPr>
            </a:lvl2pPr>
            <a:lvl3pPr marL="1143000" marR="0" indent="-228600" algn="l" defTabSz="914400" rtl="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E4067E"/>
              </a:buClr>
              <a:buSzTx/>
              <a:buFont typeface="Wingdings" panose="05000000000000000000" pitchFamily="2" charset="2"/>
              <a:buChar char="§"/>
              <a:tabLst/>
              <a:defRPr sz="1800">
                <a:solidFill>
                  <a:srgbClr val="332B60"/>
                </a:solidFill>
              </a:defRPr>
            </a:lvl3pPr>
            <a:lvl4pPr marL="1371600" marR="0" indent="0" algn="l" defTabSz="914400" rtl="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Verdana" panose="020B0604030504040204" pitchFamily="34" charset="0"/>
              <a:buNone/>
              <a:tabLst/>
              <a:defRPr/>
            </a:lvl4pPr>
            <a:lvl5pPr>
              <a:defRPr>
                <a:solidFill>
                  <a:srgbClr val="332B60"/>
                </a:solidFill>
              </a:defRPr>
            </a:lvl5pPr>
          </a:lstStyle>
          <a:p>
            <a:pPr lvl="0"/>
            <a:r>
              <a:rPr lang="et-EE" dirty="0" err="1"/>
              <a:t>Edit</a:t>
            </a:r>
            <a:r>
              <a:rPr lang="et-EE" dirty="0"/>
              <a:t> </a:t>
            </a:r>
            <a:r>
              <a:rPr lang="et-EE" dirty="0" err="1"/>
              <a:t>the</a:t>
            </a:r>
            <a:r>
              <a:rPr lang="et-EE" dirty="0"/>
              <a:t> </a:t>
            </a:r>
            <a:r>
              <a:rPr lang="et-EE" dirty="0" err="1"/>
              <a:t>text</a:t>
            </a:r>
            <a:r>
              <a:rPr lang="et-EE" dirty="0"/>
              <a:t> </a:t>
            </a:r>
            <a:r>
              <a:rPr lang="et-EE" dirty="0" err="1"/>
              <a:t>slides</a:t>
            </a:r>
            <a:endParaRPr lang="et-EE" dirty="0"/>
          </a:p>
          <a:p>
            <a:pPr marL="1143000" marR="0" lvl="2" indent="-228600" algn="l" defTabSz="914400" rtl="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E4067E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t-EE" dirty="0" err="1"/>
              <a:t>Edit</a:t>
            </a:r>
            <a:r>
              <a:rPr lang="et-EE" dirty="0"/>
              <a:t> </a:t>
            </a:r>
            <a:r>
              <a:rPr lang="et-EE" dirty="0" err="1"/>
              <a:t>the</a:t>
            </a:r>
            <a:r>
              <a:rPr lang="et-EE" dirty="0"/>
              <a:t> </a:t>
            </a:r>
            <a:r>
              <a:rPr lang="et-EE" dirty="0" err="1"/>
              <a:t>text</a:t>
            </a:r>
            <a:r>
              <a:rPr lang="et-EE" dirty="0"/>
              <a:t> </a:t>
            </a:r>
            <a:r>
              <a:rPr lang="et-EE" dirty="0" err="1"/>
              <a:t>slides</a:t>
            </a:r>
            <a:endParaRPr lang="et-EE" dirty="0"/>
          </a:p>
          <a:p>
            <a:pPr marL="2057400" marR="0" lvl="4" indent="-228600" algn="l" defTabSz="914400" rtl="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E4067E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t-EE" dirty="0" err="1"/>
              <a:t>Edit</a:t>
            </a:r>
            <a:r>
              <a:rPr lang="et-EE" dirty="0"/>
              <a:t> </a:t>
            </a:r>
            <a:r>
              <a:rPr lang="et-EE" dirty="0" err="1"/>
              <a:t>the</a:t>
            </a:r>
            <a:r>
              <a:rPr lang="et-EE" dirty="0"/>
              <a:t> </a:t>
            </a:r>
            <a:r>
              <a:rPr lang="et-EE" dirty="0" err="1"/>
              <a:t>text</a:t>
            </a:r>
            <a:r>
              <a:rPr lang="et-EE" dirty="0"/>
              <a:t> </a:t>
            </a:r>
            <a:r>
              <a:rPr lang="et-EE" dirty="0" err="1"/>
              <a:t>slides</a:t>
            </a:r>
            <a:endParaRPr lang="et-EE" dirty="0"/>
          </a:p>
          <a:p>
            <a:pPr marL="1143000" marR="0" lvl="2" indent="-228600" algn="l" defTabSz="914400" rtl="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E4067E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endParaRPr lang="et-EE" dirty="0"/>
          </a:p>
          <a:p>
            <a:pPr lvl="3"/>
            <a:endParaRPr lang="et-EE" dirty="0"/>
          </a:p>
        </p:txBody>
      </p:sp>
      <p:sp>
        <p:nvSpPr>
          <p:cNvPr id="7" name="Text Placeholder 11"/>
          <p:cNvSpPr>
            <a:spLocks noGrp="1"/>
          </p:cNvSpPr>
          <p:nvPr>
            <p:ph type="body" sz="quarter" idx="18" hasCustomPrompt="1"/>
          </p:nvPr>
        </p:nvSpPr>
        <p:spPr>
          <a:xfrm>
            <a:off x="2171700" y="1628776"/>
            <a:ext cx="8790444" cy="413669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tabLst/>
              <a:defRPr sz="1800" baseline="0">
                <a:solidFill>
                  <a:srgbClr val="332B60"/>
                </a:solidFill>
                <a:latin typeface="Verdana" charset="0"/>
              </a:defRPr>
            </a:lvl1pPr>
          </a:lstStyle>
          <a:p>
            <a:pPr lvl="0"/>
            <a:r>
              <a:rPr lang="et-EE" dirty="0" err="1"/>
              <a:t>Edit</a:t>
            </a:r>
            <a:r>
              <a:rPr lang="et-EE" dirty="0"/>
              <a:t> </a:t>
            </a:r>
            <a:r>
              <a:rPr lang="et-EE" dirty="0" err="1"/>
              <a:t>the</a:t>
            </a:r>
            <a:r>
              <a:rPr lang="et-EE" dirty="0"/>
              <a:t> </a:t>
            </a:r>
            <a:r>
              <a:rPr lang="et-EE" dirty="0" err="1"/>
              <a:t>text</a:t>
            </a:r>
            <a:r>
              <a:rPr lang="et-EE" dirty="0"/>
              <a:t> </a:t>
            </a:r>
            <a:r>
              <a:rPr lang="et-EE" dirty="0" err="1"/>
              <a:t>slides</a:t>
            </a: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117889073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orient="horz" pos="1026">
          <p15:clr>
            <a:srgbClr val="FBAE40"/>
          </p15:clr>
        </p15:guide>
        <p15:guide id="3" orient="horz" pos="3997">
          <p15:clr>
            <a:srgbClr val="FBAE40"/>
          </p15:clr>
        </p15:guide>
      </p15:sldGuideLst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479424" y="549275"/>
            <a:ext cx="10656887" cy="810887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2200" b="1" i="0" cap="all" baseline="0">
                <a:solidFill>
                  <a:srgbClr val="332B60"/>
                </a:solidFill>
                <a:latin typeface="Verdana" charset="0"/>
              </a:defRPr>
            </a:lvl1pPr>
          </a:lstStyle>
          <a:p>
            <a:pPr lvl="0"/>
            <a:r>
              <a:rPr lang="en-US" dirty="0"/>
              <a:t>Presentation title on </a:t>
            </a:r>
          </a:p>
          <a:p>
            <a:pPr lvl="0"/>
            <a:r>
              <a:rPr lang="en-US" dirty="0"/>
              <a:t>two lines if necessary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4" hasCustomPrompt="1"/>
          </p:nvPr>
        </p:nvSpPr>
        <p:spPr>
          <a:xfrm>
            <a:off x="2171700" y="1628776"/>
            <a:ext cx="8964612" cy="388032"/>
          </a:xfrm>
          <a:prstGeom prst="rect">
            <a:avLst/>
          </a:prstGeom>
        </p:spPr>
        <p:txBody>
          <a:bodyPr lIns="0" tIns="0" rIns="0" bIns="0"/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800" baseline="0">
                <a:solidFill>
                  <a:srgbClr val="332B60"/>
                </a:solidFill>
                <a:latin typeface="Verdana" charset="0"/>
              </a:defRPr>
            </a:lvl1pPr>
            <a:lvl3pPr marL="1143000" marR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4067E"/>
              </a:buClr>
              <a:buSzTx/>
              <a:buFont typeface="Wingdings" panose="05000000000000000000" pitchFamily="2" charset="2"/>
              <a:buChar char="§"/>
              <a:tabLst/>
              <a:defRPr/>
            </a:lvl3pPr>
          </a:lstStyle>
          <a:p>
            <a:pPr lvl="0"/>
            <a:r>
              <a:rPr lang="et-EE" dirty="0" err="1"/>
              <a:t>Edit</a:t>
            </a:r>
            <a:r>
              <a:rPr lang="et-EE" dirty="0"/>
              <a:t> </a:t>
            </a:r>
            <a:r>
              <a:rPr lang="et-EE" dirty="0" err="1"/>
              <a:t>the</a:t>
            </a:r>
            <a:r>
              <a:rPr lang="et-EE" dirty="0"/>
              <a:t> </a:t>
            </a:r>
            <a:r>
              <a:rPr lang="et-EE" dirty="0" err="1"/>
              <a:t>text</a:t>
            </a:r>
            <a:r>
              <a:rPr lang="et-EE" dirty="0"/>
              <a:t> </a:t>
            </a:r>
            <a:r>
              <a:rPr lang="et-EE" dirty="0" err="1"/>
              <a:t>slides</a:t>
            </a:r>
            <a:endParaRPr lang="et-EE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6" hasCustomPrompt="1"/>
          </p:nvPr>
        </p:nvSpPr>
        <p:spPr>
          <a:xfrm>
            <a:off x="2171700" y="2196270"/>
            <a:ext cx="8964613" cy="3572706"/>
          </a:xfrm>
          <a:prstGeom prst="rect">
            <a:avLst/>
          </a:prstGeom>
        </p:spPr>
        <p:txBody>
          <a:bodyPr/>
          <a:lstStyle>
            <a:lvl1pPr marL="228600" indent="-228600">
              <a:buClr>
                <a:schemeClr val="accent1"/>
              </a:buClr>
              <a:buFont typeface="Wingdings" panose="05000000000000000000" pitchFamily="2" charset="2"/>
              <a:buChar char="§"/>
              <a:defRPr sz="1800">
                <a:solidFill>
                  <a:srgbClr val="332B60"/>
                </a:solidFill>
                <a:latin typeface="+mn-lt"/>
              </a:defRPr>
            </a:lvl1pPr>
          </a:lstStyle>
          <a:p>
            <a:pPr lvl="0"/>
            <a:r>
              <a:rPr lang="et-EE" noProof="0" dirty="0" err="1"/>
              <a:t>Click</a:t>
            </a:r>
            <a:r>
              <a:rPr lang="et-EE" noProof="0" dirty="0"/>
              <a:t> </a:t>
            </a:r>
            <a:r>
              <a:rPr lang="et-EE" noProof="0" dirty="0" err="1"/>
              <a:t>to</a:t>
            </a:r>
            <a:r>
              <a:rPr lang="et-EE" noProof="0" dirty="0"/>
              <a:t> </a:t>
            </a:r>
            <a:r>
              <a:rPr lang="et-EE" noProof="0" dirty="0" err="1"/>
              <a:t>add</a:t>
            </a:r>
            <a:r>
              <a:rPr lang="et-EE" noProof="0" dirty="0"/>
              <a:t> a </a:t>
            </a:r>
            <a:r>
              <a:rPr lang="et-EE" noProof="0" dirty="0" err="1"/>
              <a:t>picture</a:t>
            </a:r>
            <a:endParaRPr lang="en-US" noProof="0" dirty="0"/>
          </a:p>
        </p:txBody>
      </p:sp>
      <p:cxnSp>
        <p:nvCxnSpPr>
          <p:cNvPr id="6" name="Straight Connector 5"/>
          <p:cNvCxnSpPr/>
          <p:nvPr userDrawn="1"/>
        </p:nvCxnSpPr>
        <p:spPr>
          <a:xfrm>
            <a:off x="1698624" y="5775158"/>
            <a:ext cx="0" cy="57008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 Placeholder 1"/>
          <p:cNvSpPr txBox="1">
            <a:spLocks/>
          </p:cNvSpPr>
          <p:nvPr userDrawn="1"/>
        </p:nvSpPr>
        <p:spPr>
          <a:xfrm>
            <a:off x="1836653" y="5972632"/>
            <a:ext cx="3320138" cy="175132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2200" b="1" i="0" kern="1200" cap="all" baseline="0">
                <a:solidFill>
                  <a:schemeClr val="accent2"/>
                </a:solidFill>
                <a:latin typeface="Verdana" charset="0"/>
                <a:ea typeface="+mn-ea"/>
                <a:cs typeface="+mn-cs"/>
              </a:defRPr>
            </a:lvl1pPr>
            <a:lvl2pPr marL="6858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t-EE" altLang="en-US" sz="1200" b="0" dirty="0"/>
              <a:t>TALLINN UNIVERSITY OF TECHNOLOGY</a:t>
            </a:r>
            <a:endParaRPr lang="en-US" altLang="en-US" sz="1200" b="0" dirty="0"/>
          </a:p>
        </p:txBody>
      </p:sp>
    </p:spTree>
    <p:extLst>
      <p:ext uri="{BB962C8B-B14F-4D97-AF65-F5344CB8AC3E}">
        <p14:creationId xmlns:p14="http://schemas.microsoft.com/office/powerpoint/2010/main" val="18976210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orient="horz" pos="3997">
          <p15:clr>
            <a:srgbClr val="FBAE40"/>
          </p15:clr>
        </p15:guide>
        <p15:guide id="3" orient="horz" pos="1026">
          <p15:clr>
            <a:srgbClr val="FBAE40"/>
          </p15:clr>
        </p15:guide>
      </p15:sldGuideLst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ekst ja graafik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479427" y="549275"/>
            <a:ext cx="6109380" cy="755228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2200" b="1" i="0" cap="all" baseline="0">
                <a:solidFill>
                  <a:srgbClr val="332B60"/>
                </a:solidFill>
                <a:latin typeface="Verdana" charset="0"/>
              </a:defRPr>
            </a:lvl1pPr>
          </a:lstStyle>
          <a:p>
            <a:pPr lvl="0"/>
            <a:r>
              <a:rPr lang="en-US" dirty="0"/>
              <a:t>Presentation title on </a:t>
            </a:r>
          </a:p>
          <a:p>
            <a:pPr lvl="0"/>
            <a:r>
              <a:rPr lang="en-US" dirty="0"/>
              <a:t>two lines if necessary</a:t>
            </a:r>
          </a:p>
        </p:txBody>
      </p:sp>
      <p:sp>
        <p:nvSpPr>
          <p:cNvPr id="12" name="Chart Placeholder 13"/>
          <p:cNvSpPr>
            <a:spLocks noGrp="1"/>
          </p:cNvSpPr>
          <p:nvPr>
            <p:ph type="chart" sz="quarter" idx="15" hasCustomPrompt="1"/>
          </p:nvPr>
        </p:nvSpPr>
        <p:spPr>
          <a:xfrm>
            <a:off x="6888163" y="549276"/>
            <a:ext cx="4248151" cy="5219700"/>
          </a:xfrm>
          <a:prstGeom prst="rect">
            <a:avLst/>
          </a:prstGeom>
        </p:spPr>
        <p:txBody>
          <a:bodyPr/>
          <a:lstStyle>
            <a:lvl1pPr marL="228600" indent="-228600">
              <a:buClr>
                <a:schemeClr val="accent1"/>
              </a:buClr>
              <a:buFont typeface="Wingdings" panose="05000000000000000000" pitchFamily="2" charset="2"/>
              <a:buChar char="§"/>
              <a:defRPr sz="1800">
                <a:solidFill>
                  <a:srgbClr val="332B60"/>
                </a:solidFill>
                <a:latin typeface="+mn-lt"/>
              </a:defRPr>
            </a:lvl1pPr>
          </a:lstStyle>
          <a:p>
            <a:pPr lvl="0"/>
            <a:r>
              <a:rPr lang="et-EE" noProof="0" dirty="0" err="1"/>
              <a:t>Click</a:t>
            </a:r>
            <a:r>
              <a:rPr lang="et-EE" noProof="0" dirty="0"/>
              <a:t> </a:t>
            </a:r>
            <a:r>
              <a:rPr lang="et-EE" noProof="0" dirty="0" err="1"/>
              <a:t>to</a:t>
            </a:r>
            <a:r>
              <a:rPr lang="et-EE" noProof="0" dirty="0"/>
              <a:t> </a:t>
            </a:r>
            <a:r>
              <a:rPr lang="et-EE" noProof="0" dirty="0" err="1"/>
              <a:t>add</a:t>
            </a:r>
            <a:r>
              <a:rPr lang="et-EE" noProof="0" dirty="0"/>
              <a:t> a </a:t>
            </a:r>
            <a:r>
              <a:rPr lang="et-EE" noProof="0" dirty="0" err="1"/>
              <a:t>chart</a:t>
            </a:r>
            <a:endParaRPr lang="en-US" noProof="0" dirty="0"/>
          </a:p>
        </p:txBody>
      </p:sp>
      <p:sp>
        <p:nvSpPr>
          <p:cNvPr id="17" name="Text Placeholder 11"/>
          <p:cNvSpPr>
            <a:spLocks noGrp="1"/>
          </p:cNvSpPr>
          <p:nvPr>
            <p:ph type="body" sz="quarter" idx="16" hasCustomPrompt="1"/>
          </p:nvPr>
        </p:nvSpPr>
        <p:spPr>
          <a:xfrm>
            <a:off x="2171700" y="1628776"/>
            <a:ext cx="4351731" cy="4140199"/>
          </a:xfrm>
          <a:prstGeom prst="rect">
            <a:avLst/>
          </a:prstGeom>
        </p:spPr>
        <p:txBody>
          <a:bodyPr lIns="0" tIns="0" rIns="0" bIns="0"/>
          <a:lstStyle>
            <a:lvl1pPr marL="285750" marR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4067E"/>
              </a:buClr>
              <a:buSzTx/>
              <a:buFont typeface="Wingdings" panose="05000000000000000000" pitchFamily="2" charset="2"/>
              <a:buChar char="§"/>
              <a:tabLst/>
              <a:defRPr sz="1800" baseline="0">
                <a:solidFill>
                  <a:srgbClr val="332B60"/>
                </a:solidFill>
                <a:latin typeface="Verdana" charset="0"/>
              </a:defRPr>
            </a:lvl1pPr>
            <a:lvl2pPr marL="685800" indent="-228600">
              <a:buClr>
                <a:srgbClr val="E4067E"/>
              </a:buClr>
              <a:buFont typeface="Wingdings" panose="05000000000000000000" pitchFamily="2" charset="2"/>
              <a:buChar char="§"/>
              <a:defRPr sz="1800">
                <a:solidFill>
                  <a:srgbClr val="332B60"/>
                </a:solidFill>
              </a:defRPr>
            </a:lvl2pPr>
            <a:lvl3pPr marL="1143000" marR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4067E"/>
              </a:buClr>
              <a:buSzTx/>
              <a:buFont typeface="Wingdings" panose="05000000000000000000" pitchFamily="2" charset="2"/>
              <a:buChar char="§"/>
              <a:tabLst/>
              <a:defRPr sz="1800">
                <a:solidFill>
                  <a:srgbClr val="332B60"/>
                </a:solidFill>
              </a:defRPr>
            </a:lvl3pPr>
            <a:lvl4pPr marL="1600200" marR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4067E"/>
              </a:buClr>
              <a:buSzTx/>
              <a:buFont typeface="Wingdings" panose="05000000000000000000" pitchFamily="2" charset="2"/>
              <a:buChar char="§"/>
              <a:tabLst/>
              <a:defRPr sz="1800">
                <a:solidFill>
                  <a:srgbClr val="332B60"/>
                </a:solidFill>
              </a:defRPr>
            </a:lvl4pPr>
            <a:lvl5pPr marL="2057400" marR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4067E"/>
              </a:buClr>
              <a:buSzTx/>
              <a:buFont typeface="Wingdings" panose="05000000000000000000" pitchFamily="2" charset="2"/>
              <a:buChar char="§"/>
              <a:tabLst/>
              <a:defRPr sz="1800">
                <a:solidFill>
                  <a:srgbClr val="332B60"/>
                </a:solidFill>
              </a:defRPr>
            </a:lvl5pPr>
            <a:lvl6pPr marL="2514600" marR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4067E"/>
              </a:buClr>
              <a:buSzTx/>
              <a:buFont typeface="Wingdings" panose="05000000000000000000" pitchFamily="2" charset="2"/>
              <a:buChar char="§"/>
              <a:tabLst/>
              <a:defRPr sz="1800">
                <a:solidFill>
                  <a:srgbClr val="332B60"/>
                </a:solidFill>
              </a:defRPr>
            </a:lvl6pPr>
            <a:lvl7pPr marL="2971800" marR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4067E"/>
              </a:buClr>
              <a:buSzTx/>
              <a:buFont typeface="Wingdings" panose="05000000000000000000" pitchFamily="2" charset="2"/>
              <a:buChar char="§"/>
              <a:tabLst/>
              <a:defRPr sz="1800">
                <a:solidFill>
                  <a:srgbClr val="332B60"/>
                </a:solidFill>
              </a:defRPr>
            </a:lvl7pPr>
          </a:lstStyle>
          <a:p>
            <a:pPr lvl="0"/>
            <a:r>
              <a:rPr lang="et-EE" dirty="0" err="1"/>
              <a:t>Edit</a:t>
            </a:r>
            <a:r>
              <a:rPr lang="et-EE" dirty="0"/>
              <a:t> </a:t>
            </a:r>
            <a:r>
              <a:rPr lang="et-EE" dirty="0" err="1"/>
              <a:t>the</a:t>
            </a:r>
            <a:r>
              <a:rPr lang="et-EE" dirty="0"/>
              <a:t> </a:t>
            </a:r>
            <a:r>
              <a:rPr lang="et-EE" dirty="0" err="1"/>
              <a:t>text</a:t>
            </a:r>
            <a:r>
              <a:rPr lang="et-EE" dirty="0"/>
              <a:t> </a:t>
            </a:r>
            <a:r>
              <a:rPr lang="et-EE" dirty="0" err="1"/>
              <a:t>slides</a:t>
            </a:r>
            <a:endParaRPr lang="et-EE" dirty="0"/>
          </a:p>
          <a:p>
            <a:pPr lvl="1"/>
            <a:r>
              <a:rPr lang="et-EE" dirty="0" err="1"/>
              <a:t>Edit</a:t>
            </a:r>
            <a:r>
              <a:rPr lang="et-EE" dirty="0"/>
              <a:t> </a:t>
            </a:r>
            <a:r>
              <a:rPr lang="et-EE" dirty="0" err="1"/>
              <a:t>the</a:t>
            </a:r>
            <a:r>
              <a:rPr lang="et-EE" dirty="0"/>
              <a:t> </a:t>
            </a:r>
            <a:r>
              <a:rPr lang="et-EE" dirty="0" err="1"/>
              <a:t>text</a:t>
            </a:r>
            <a:r>
              <a:rPr lang="et-EE" dirty="0"/>
              <a:t> </a:t>
            </a:r>
            <a:r>
              <a:rPr lang="et-EE" dirty="0" err="1"/>
              <a:t>slides</a:t>
            </a:r>
            <a:endParaRPr lang="et-EE" dirty="0"/>
          </a:p>
          <a:p>
            <a:pPr marL="1143000" marR="0" lvl="2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4067E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t-EE" dirty="0" err="1"/>
              <a:t>Edit</a:t>
            </a:r>
            <a:r>
              <a:rPr lang="et-EE" dirty="0"/>
              <a:t> </a:t>
            </a:r>
            <a:r>
              <a:rPr lang="et-EE" dirty="0" err="1"/>
              <a:t>the</a:t>
            </a:r>
            <a:r>
              <a:rPr lang="et-EE" dirty="0"/>
              <a:t> </a:t>
            </a:r>
            <a:r>
              <a:rPr lang="et-EE" dirty="0" err="1"/>
              <a:t>text</a:t>
            </a:r>
            <a:r>
              <a:rPr lang="et-EE" dirty="0"/>
              <a:t> </a:t>
            </a:r>
            <a:r>
              <a:rPr lang="et-EE" dirty="0" err="1"/>
              <a:t>slides</a:t>
            </a:r>
            <a:endParaRPr lang="et-EE" dirty="0"/>
          </a:p>
          <a:p>
            <a:pPr marL="1600200" marR="0" lvl="3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4067E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t-EE" dirty="0" err="1"/>
              <a:t>Edit</a:t>
            </a:r>
            <a:r>
              <a:rPr lang="et-EE" dirty="0"/>
              <a:t> </a:t>
            </a:r>
            <a:r>
              <a:rPr lang="et-EE" dirty="0" err="1"/>
              <a:t>the</a:t>
            </a:r>
            <a:r>
              <a:rPr lang="et-EE" dirty="0"/>
              <a:t> </a:t>
            </a:r>
            <a:r>
              <a:rPr lang="et-EE" dirty="0" err="1"/>
              <a:t>text</a:t>
            </a:r>
            <a:r>
              <a:rPr lang="et-EE" dirty="0"/>
              <a:t> </a:t>
            </a:r>
            <a:r>
              <a:rPr lang="et-EE" dirty="0" err="1"/>
              <a:t>slides</a:t>
            </a:r>
            <a:endParaRPr lang="et-EE" dirty="0"/>
          </a:p>
          <a:p>
            <a:pPr marL="2057400" marR="0" lvl="4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4067E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t-EE" dirty="0" err="1"/>
              <a:t>Edit</a:t>
            </a:r>
            <a:r>
              <a:rPr lang="et-EE" dirty="0"/>
              <a:t> </a:t>
            </a:r>
            <a:r>
              <a:rPr lang="et-EE" dirty="0" err="1"/>
              <a:t>the</a:t>
            </a:r>
            <a:r>
              <a:rPr lang="et-EE" dirty="0"/>
              <a:t> </a:t>
            </a:r>
            <a:r>
              <a:rPr lang="et-EE" dirty="0" err="1"/>
              <a:t>text</a:t>
            </a:r>
            <a:r>
              <a:rPr lang="et-EE" dirty="0"/>
              <a:t> </a:t>
            </a:r>
            <a:r>
              <a:rPr lang="et-EE" dirty="0" err="1"/>
              <a:t>slides</a:t>
            </a:r>
            <a:endParaRPr lang="et-EE" dirty="0"/>
          </a:p>
          <a:p>
            <a:pPr marL="2514600" marR="0" lvl="5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4067E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t-EE" dirty="0" err="1"/>
              <a:t>Edit</a:t>
            </a:r>
            <a:r>
              <a:rPr lang="et-EE" dirty="0"/>
              <a:t> </a:t>
            </a:r>
            <a:r>
              <a:rPr lang="et-EE" dirty="0" err="1"/>
              <a:t>the</a:t>
            </a:r>
            <a:r>
              <a:rPr lang="et-EE" dirty="0"/>
              <a:t> </a:t>
            </a:r>
            <a:r>
              <a:rPr lang="et-EE" dirty="0" err="1"/>
              <a:t>text</a:t>
            </a:r>
            <a:r>
              <a:rPr lang="et-EE" dirty="0"/>
              <a:t> </a:t>
            </a:r>
            <a:r>
              <a:rPr lang="et-EE" dirty="0" err="1"/>
              <a:t>slides</a:t>
            </a:r>
            <a:endParaRPr lang="et-EE" dirty="0"/>
          </a:p>
          <a:p>
            <a:pPr marL="2971800" marR="0" lvl="6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4067E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t-EE" dirty="0" err="1"/>
              <a:t>Edit</a:t>
            </a:r>
            <a:r>
              <a:rPr lang="et-EE" dirty="0"/>
              <a:t> </a:t>
            </a:r>
            <a:r>
              <a:rPr lang="et-EE" dirty="0" err="1"/>
              <a:t>the</a:t>
            </a:r>
            <a:r>
              <a:rPr lang="et-EE" dirty="0"/>
              <a:t> </a:t>
            </a:r>
            <a:r>
              <a:rPr lang="et-EE" dirty="0" err="1"/>
              <a:t>text</a:t>
            </a:r>
            <a:r>
              <a:rPr lang="et-EE" dirty="0"/>
              <a:t> </a:t>
            </a:r>
            <a:r>
              <a:rPr lang="et-EE" dirty="0" err="1"/>
              <a:t>slides</a:t>
            </a: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1276606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4339">
          <p15:clr>
            <a:srgbClr val="FBAE40"/>
          </p15:clr>
        </p15:guide>
      </p15:sldGuideLst>
    </p:ext>
  </p:extLs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ekst ja pi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479425" y="549275"/>
            <a:ext cx="6044006" cy="755228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2200" b="1" i="0" cap="all" baseline="0">
                <a:solidFill>
                  <a:srgbClr val="332B60"/>
                </a:solidFill>
                <a:latin typeface="Verdana" charset="0"/>
              </a:defRPr>
            </a:lvl1pPr>
            <a:lvl2pPr>
              <a:defRPr sz="2200" b="1" i="0"/>
            </a:lvl2pPr>
          </a:lstStyle>
          <a:p>
            <a:pPr lvl="0"/>
            <a:r>
              <a:rPr lang="en-US" dirty="0"/>
              <a:t>Presentation title on </a:t>
            </a:r>
          </a:p>
          <a:p>
            <a:pPr lvl="0"/>
            <a:r>
              <a:rPr lang="en-US" dirty="0"/>
              <a:t>two lines if necessary</a:t>
            </a:r>
          </a:p>
        </p:txBody>
      </p:sp>
      <p:sp>
        <p:nvSpPr>
          <p:cNvPr id="20" name="Picture Placeholder 19"/>
          <p:cNvSpPr>
            <a:spLocks noGrp="1"/>
          </p:cNvSpPr>
          <p:nvPr>
            <p:ph type="pic" sz="quarter" idx="17" hasCustomPrompt="1"/>
          </p:nvPr>
        </p:nvSpPr>
        <p:spPr>
          <a:xfrm>
            <a:off x="6888163" y="549276"/>
            <a:ext cx="4248151" cy="5219700"/>
          </a:xfrm>
          <a:prstGeom prst="rect">
            <a:avLst/>
          </a:prstGeom>
        </p:spPr>
        <p:txBody>
          <a:bodyPr/>
          <a:lstStyle>
            <a:lvl1pPr marL="228600" indent="-228600">
              <a:buClr>
                <a:schemeClr val="accent1"/>
              </a:buClr>
              <a:buFont typeface="Wingdings" panose="05000000000000000000" pitchFamily="2" charset="2"/>
              <a:buChar char="§"/>
              <a:defRPr sz="1800" baseline="0">
                <a:solidFill>
                  <a:srgbClr val="332B60"/>
                </a:solidFill>
              </a:defRPr>
            </a:lvl1pPr>
          </a:lstStyle>
          <a:p>
            <a:pPr lvl="0"/>
            <a:r>
              <a:rPr lang="et-EE" noProof="0" dirty="0" err="1"/>
              <a:t>Click</a:t>
            </a:r>
            <a:r>
              <a:rPr lang="et-EE" noProof="0" dirty="0"/>
              <a:t> </a:t>
            </a:r>
            <a:r>
              <a:rPr lang="et-EE" noProof="0" dirty="0" err="1"/>
              <a:t>to</a:t>
            </a:r>
            <a:r>
              <a:rPr lang="et-EE" noProof="0" dirty="0"/>
              <a:t> </a:t>
            </a:r>
            <a:r>
              <a:rPr lang="et-EE" noProof="0" dirty="0" err="1"/>
              <a:t>add</a:t>
            </a:r>
            <a:r>
              <a:rPr lang="et-EE" noProof="0" dirty="0"/>
              <a:t> a </a:t>
            </a:r>
            <a:r>
              <a:rPr lang="et-EE" noProof="0" dirty="0" err="1"/>
              <a:t>picture</a:t>
            </a:r>
            <a:endParaRPr lang="en-US" noProof="0" dirty="0"/>
          </a:p>
        </p:txBody>
      </p:sp>
      <p:sp>
        <p:nvSpPr>
          <p:cNvPr id="8" name="Text Placeholder 11"/>
          <p:cNvSpPr>
            <a:spLocks noGrp="1"/>
          </p:cNvSpPr>
          <p:nvPr>
            <p:ph type="body" sz="quarter" idx="16" hasCustomPrompt="1"/>
          </p:nvPr>
        </p:nvSpPr>
        <p:spPr>
          <a:xfrm>
            <a:off x="2171700" y="1628776"/>
            <a:ext cx="4351731" cy="4140199"/>
          </a:xfrm>
          <a:prstGeom prst="rect">
            <a:avLst/>
          </a:prstGeom>
        </p:spPr>
        <p:txBody>
          <a:bodyPr lIns="0" tIns="0" rIns="0" bIns="0"/>
          <a:lstStyle>
            <a:lvl1pPr marL="285750" marR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4067E"/>
              </a:buClr>
              <a:buSzTx/>
              <a:buFont typeface="Wingdings" panose="05000000000000000000" pitchFamily="2" charset="2"/>
              <a:buChar char="§"/>
              <a:tabLst/>
              <a:defRPr sz="1800" baseline="0">
                <a:solidFill>
                  <a:srgbClr val="332B60"/>
                </a:solidFill>
                <a:latin typeface="Verdana" charset="0"/>
              </a:defRPr>
            </a:lvl1pPr>
            <a:lvl2pPr marL="685800" indent="-228600">
              <a:buClr>
                <a:srgbClr val="E4067E"/>
              </a:buClr>
              <a:buFont typeface="Wingdings" panose="05000000000000000000" pitchFamily="2" charset="2"/>
              <a:buChar char="§"/>
              <a:defRPr sz="1800">
                <a:solidFill>
                  <a:srgbClr val="332B60"/>
                </a:solidFill>
              </a:defRPr>
            </a:lvl2pPr>
            <a:lvl3pPr marL="1143000" indent="-228600">
              <a:buClr>
                <a:srgbClr val="E4067E"/>
              </a:buClr>
              <a:buFont typeface="Wingdings" panose="05000000000000000000" pitchFamily="2" charset="2"/>
              <a:buChar char="§"/>
              <a:defRPr sz="1800">
                <a:solidFill>
                  <a:srgbClr val="332B60"/>
                </a:solidFill>
              </a:defRPr>
            </a:lvl3pPr>
            <a:lvl4pPr marL="1600200" marR="0" indent="-285750" algn="l" defTabSz="914400" rtl="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E4067E"/>
              </a:buClr>
              <a:buSzTx/>
              <a:buFont typeface="Wingdings" panose="05000000000000000000" pitchFamily="2" charset="2"/>
              <a:buChar char="§"/>
              <a:tabLst/>
              <a:defRPr sz="1800">
                <a:solidFill>
                  <a:srgbClr val="332B60"/>
                </a:solidFill>
              </a:defRPr>
            </a:lvl4pPr>
            <a:lvl5pPr marL="2057400" marR="0" indent="-285750" algn="l" defTabSz="914400" rtl="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E4067E"/>
              </a:buClr>
              <a:buSzTx/>
              <a:buFont typeface="Wingdings" panose="05000000000000000000" pitchFamily="2" charset="2"/>
              <a:buChar char="§"/>
              <a:tabLst/>
              <a:defRPr sz="1800">
                <a:solidFill>
                  <a:srgbClr val="332B60"/>
                </a:solidFill>
              </a:defRPr>
            </a:lvl5pPr>
            <a:lvl6pPr marL="2514600" marR="0" indent="-285750" algn="l" defTabSz="914400" rtl="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E4067E"/>
              </a:buClr>
              <a:buSzTx/>
              <a:buFont typeface="Wingdings" panose="05000000000000000000" pitchFamily="2" charset="2"/>
              <a:buChar char="§"/>
              <a:tabLst/>
              <a:defRPr sz="1800">
                <a:solidFill>
                  <a:srgbClr val="332B60"/>
                </a:solidFill>
              </a:defRPr>
            </a:lvl6pPr>
            <a:lvl7pPr marL="2971800" marR="0" indent="-285750" algn="l" defTabSz="914400" rtl="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E4067E"/>
              </a:buClr>
              <a:buSzTx/>
              <a:buFont typeface="Wingdings" panose="05000000000000000000" pitchFamily="2" charset="2"/>
              <a:buChar char="§"/>
              <a:tabLst/>
              <a:defRPr sz="1800">
                <a:solidFill>
                  <a:srgbClr val="332B60"/>
                </a:solidFill>
              </a:defRPr>
            </a:lvl7pPr>
          </a:lstStyle>
          <a:p>
            <a:pPr lvl="0"/>
            <a:r>
              <a:rPr lang="et-EE" dirty="0" err="1"/>
              <a:t>Edit</a:t>
            </a:r>
            <a:r>
              <a:rPr lang="et-EE" dirty="0"/>
              <a:t> </a:t>
            </a:r>
            <a:r>
              <a:rPr lang="et-EE" dirty="0" err="1"/>
              <a:t>the</a:t>
            </a:r>
            <a:r>
              <a:rPr lang="et-EE" dirty="0"/>
              <a:t> </a:t>
            </a:r>
            <a:r>
              <a:rPr lang="et-EE" dirty="0" err="1"/>
              <a:t>text</a:t>
            </a:r>
            <a:r>
              <a:rPr lang="et-EE" dirty="0"/>
              <a:t> </a:t>
            </a:r>
            <a:r>
              <a:rPr lang="et-EE" dirty="0" err="1"/>
              <a:t>slides</a:t>
            </a:r>
            <a:endParaRPr lang="et-EE" dirty="0"/>
          </a:p>
          <a:p>
            <a:pPr lvl="1"/>
            <a:r>
              <a:rPr lang="et-EE" dirty="0" err="1"/>
              <a:t>Edit</a:t>
            </a:r>
            <a:r>
              <a:rPr lang="et-EE" dirty="0"/>
              <a:t> </a:t>
            </a:r>
            <a:r>
              <a:rPr lang="et-EE" dirty="0" err="1"/>
              <a:t>the</a:t>
            </a:r>
            <a:r>
              <a:rPr lang="et-EE" dirty="0"/>
              <a:t> </a:t>
            </a:r>
            <a:r>
              <a:rPr lang="et-EE" dirty="0" err="1"/>
              <a:t>text</a:t>
            </a:r>
            <a:r>
              <a:rPr lang="et-EE" dirty="0"/>
              <a:t> </a:t>
            </a:r>
            <a:r>
              <a:rPr lang="et-EE" dirty="0" err="1"/>
              <a:t>slides</a:t>
            </a:r>
            <a:endParaRPr lang="et-EE" dirty="0"/>
          </a:p>
          <a:p>
            <a:pPr marL="1143000" marR="0" lvl="2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4067E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t-EE" dirty="0" err="1"/>
              <a:t>Edit</a:t>
            </a:r>
            <a:r>
              <a:rPr lang="et-EE" dirty="0"/>
              <a:t> </a:t>
            </a:r>
            <a:r>
              <a:rPr lang="et-EE" dirty="0" err="1"/>
              <a:t>the</a:t>
            </a:r>
            <a:r>
              <a:rPr lang="et-EE" dirty="0"/>
              <a:t> </a:t>
            </a:r>
            <a:r>
              <a:rPr lang="et-EE" dirty="0" err="1"/>
              <a:t>text</a:t>
            </a:r>
            <a:r>
              <a:rPr lang="et-EE" dirty="0"/>
              <a:t> </a:t>
            </a:r>
            <a:r>
              <a:rPr lang="et-EE" dirty="0" err="1"/>
              <a:t>slides</a:t>
            </a:r>
            <a:endParaRPr lang="et-EE" dirty="0"/>
          </a:p>
          <a:p>
            <a:pPr marL="1600200" marR="0" lvl="3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4067E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t-EE" dirty="0" err="1"/>
              <a:t>Edit</a:t>
            </a:r>
            <a:r>
              <a:rPr lang="et-EE" dirty="0"/>
              <a:t> </a:t>
            </a:r>
            <a:r>
              <a:rPr lang="et-EE" dirty="0" err="1"/>
              <a:t>the</a:t>
            </a:r>
            <a:r>
              <a:rPr lang="et-EE" dirty="0"/>
              <a:t> </a:t>
            </a:r>
            <a:r>
              <a:rPr lang="et-EE" dirty="0" err="1"/>
              <a:t>text</a:t>
            </a:r>
            <a:r>
              <a:rPr lang="et-EE" dirty="0"/>
              <a:t> </a:t>
            </a:r>
            <a:r>
              <a:rPr lang="et-EE" dirty="0" err="1"/>
              <a:t>slides</a:t>
            </a:r>
            <a:endParaRPr lang="et-EE" dirty="0"/>
          </a:p>
          <a:p>
            <a:pPr marL="2057400" marR="0" lvl="4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4067E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t-EE" dirty="0" err="1"/>
              <a:t>Edit</a:t>
            </a:r>
            <a:r>
              <a:rPr lang="et-EE" dirty="0"/>
              <a:t> </a:t>
            </a:r>
            <a:r>
              <a:rPr lang="et-EE" dirty="0" err="1"/>
              <a:t>the</a:t>
            </a:r>
            <a:r>
              <a:rPr lang="et-EE" dirty="0"/>
              <a:t> </a:t>
            </a:r>
            <a:r>
              <a:rPr lang="et-EE" dirty="0" err="1"/>
              <a:t>text</a:t>
            </a:r>
            <a:r>
              <a:rPr lang="et-EE" dirty="0"/>
              <a:t> </a:t>
            </a:r>
            <a:r>
              <a:rPr lang="et-EE" dirty="0" err="1"/>
              <a:t>slides</a:t>
            </a:r>
            <a:endParaRPr lang="et-EE" dirty="0"/>
          </a:p>
          <a:p>
            <a:pPr marL="2514600" marR="0" lvl="5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4067E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t-EE" dirty="0" err="1"/>
              <a:t>Edit</a:t>
            </a:r>
            <a:r>
              <a:rPr lang="et-EE" dirty="0"/>
              <a:t> </a:t>
            </a:r>
            <a:r>
              <a:rPr lang="et-EE" dirty="0" err="1"/>
              <a:t>the</a:t>
            </a:r>
            <a:r>
              <a:rPr lang="et-EE" dirty="0"/>
              <a:t> </a:t>
            </a:r>
            <a:r>
              <a:rPr lang="et-EE" dirty="0" err="1"/>
              <a:t>text</a:t>
            </a:r>
            <a:r>
              <a:rPr lang="et-EE" dirty="0"/>
              <a:t> </a:t>
            </a:r>
            <a:r>
              <a:rPr lang="et-EE" dirty="0" err="1"/>
              <a:t>slides</a:t>
            </a:r>
            <a:endParaRPr lang="et-EE" dirty="0"/>
          </a:p>
          <a:p>
            <a:pPr marL="2971800" marR="0" lvl="6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4067E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t-EE" dirty="0" err="1"/>
              <a:t>Edit</a:t>
            </a:r>
            <a:r>
              <a:rPr lang="et-EE" dirty="0"/>
              <a:t> </a:t>
            </a:r>
            <a:r>
              <a:rPr lang="et-EE" dirty="0" err="1"/>
              <a:t>the</a:t>
            </a:r>
            <a:r>
              <a:rPr lang="et-EE" dirty="0"/>
              <a:t> </a:t>
            </a:r>
            <a:r>
              <a:rPr lang="et-EE" dirty="0" err="1"/>
              <a:t>text</a:t>
            </a:r>
            <a:r>
              <a:rPr lang="et-EE" dirty="0"/>
              <a:t> </a:t>
            </a:r>
            <a:r>
              <a:rPr lang="et-EE" dirty="0" err="1"/>
              <a:t>slides</a:t>
            </a:r>
            <a:endParaRPr lang="et-EE" dirty="0"/>
          </a:p>
          <a:p>
            <a:pPr lvl="0"/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171208595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4339">
          <p15:clr>
            <a:srgbClr val="FBAE40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2 graafik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1"/>
          <p:cNvSpPr>
            <a:spLocks noGrp="1"/>
          </p:cNvSpPr>
          <p:nvPr>
            <p:ph type="body" sz="quarter" idx="17" hasCustomPrompt="1"/>
          </p:nvPr>
        </p:nvSpPr>
        <p:spPr>
          <a:xfrm>
            <a:off x="2171700" y="5204389"/>
            <a:ext cx="4351731" cy="570769"/>
          </a:xfrm>
          <a:prstGeom prst="rect">
            <a:avLst/>
          </a:prstGeom>
        </p:spPr>
        <p:txBody>
          <a:bodyPr lIns="0" tIns="0" rIns="0" bIns="0"/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800" baseline="0">
                <a:solidFill>
                  <a:srgbClr val="332B60"/>
                </a:solidFill>
                <a:latin typeface="Verdana" charset="0"/>
              </a:defRPr>
            </a:lvl1pPr>
          </a:lstStyle>
          <a:p>
            <a:pPr lvl="0"/>
            <a:r>
              <a:rPr lang="et-EE" dirty="0" err="1"/>
              <a:t>Edit</a:t>
            </a:r>
            <a:r>
              <a:rPr lang="et-EE" dirty="0"/>
              <a:t> </a:t>
            </a:r>
            <a:r>
              <a:rPr lang="et-EE" dirty="0" err="1"/>
              <a:t>the</a:t>
            </a:r>
            <a:r>
              <a:rPr lang="et-EE" dirty="0"/>
              <a:t> </a:t>
            </a:r>
            <a:r>
              <a:rPr lang="et-EE" dirty="0" err="1"/>
              <a:t>text</a:t>
            </a:r>
            <a:r>
              <a:rPr lang="et-EE" dirty="0"/>
              <a:t> </a:t>
            </a:r>
            <a:r>
              <a:rPr lang="et-EE" dirty="0" err="1"/>
              <a:t>slides</a:t>
            </a:r>
            <a:endParaRPr lang="et-EE" dirty="0"/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479425" y="558471"/>
            <a:ext cx="10656888" cy="755228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2200" b="1" i="0" cap="all" baseline="0">
                <a:solidFill>
                  <a:srgbClr val="332B60"/>
                </a:solidFill>
                <a:latin typeface="Verdana" charset="0"/>
              </a:defRPr>
            </a:lvl1pPr>
          </a:lstStyle>
          <a:p>
            <a:pPr lvl="0"/>
            <a:r>
              <a:rPr lang="en-US" dirty="0"/>
              <a:t>Presentation title on </a:t>
            </a:r>
          </a:p>
          <a:p>
            <a:pPr lvl="0"/>
            <a:r>
              <a:rPr lang="en-US" dirty="0"/>
              <a:t>two lines if necessary</a:t>
            </a:r>
          </a:p>
        </p:txBody>
      </p:sp>
      <p:sp>
        <p:nvSpPr>
          <p:cNvPr id="20" name="Text Placeholder 11"/>
          <p:cNvSpPr>
            <a:spLocks noGrp="1"/>
          </p:cNvSpPr>
          <p:nvPr>
            <p:ph type="body" sz="quarter" idx="21" hasCustomPrompt="1"/>
          </p:nvPr>
        </p:nvSpPr>
        <p:spPr>
          <a:xfrm>
            <a:off x="6888164" y="5204389"/>
            <a:ext cx="4248542" cy="570769"/>
          </a:xfrm>
          <a:prstGeom prst="rect">
            <a:avLst/>
          </a:prstGeom>
        </p:spPr>
        <p:txBody>
          <a:bodyPr lIns="0" tIns="0" rIns="0" bIns="0"/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800" baseline="0">
                <a:solidFill>
                  <a:srgbClr val="332B60"/>
                </a:solidFill>
                <a:latin typeface="Verdana" charset="0"/>
              </a:defRPr>
            </a:lvl1pPr>
          </a:lstStyle>
          <a:p>
            <a:pPr lvl="0"/>
            <a:r>
              <a:rPr lang="et-EE" dirty="0" err="1"/>
              <a:t>Edit</a:t>
            </a:r>
            <a:r>
              <a:rPr lang="et-EE" dirty="0"/>
              <a:t> </a:t>
            </a:r>
            <a:r>
              <a:rPr lang="et-EE" dirty="0" err="1"/>
              <a:t>the</a:t>
            </a:r>
            <a:r>
              <a:rPr lang="et-EE" dirty="0"/>
              <a:t> </a:t>
            </a:r>
            <a:r>
              <a:rPr lang="et-EE" dirty="0" err="1"/>
              <a:t>text</a:t>
            </a:r>
            <a:r>
              <a:rPr lang="et-EE" dirty="0"/>
              <a:t> </a:t>
            </a:r>
            <a:r>
              <a:rPr lang="et-EE" dirty="0" err="1"/>
              <a:t>slides</a:t>
            </a:r>
            <a:endParaRPr lang="et-EE" dirty="0"/>
          </a:p>
        </p:txBody>
      </p:sp>
      <p:sp>
        <p:nvSpPr>
          <p:cNvPr id="3" name="Chart Placeholder 2"/>
          <p:cNvSpPr>
            <a:spLocks noGrp="1"/>
          </p:cNvSpPr>
          <p:nvPr>
            <p:ph type="chart" sz="quarter" idx="22" hasCustomPrompt="1"/>
          </p:nvPr>
        </p:nvSpPr>
        <p:spPr>
          <a:xfrm>
            <a:off x="2171701" y="1628776"/>
            <a:ext cx="4351338" cy="3336330"/>
          </a:xfrm>
          <a:prstGeom prst="rect">
            <a:avLst/>
          </a:prstGeom>
        </p:spPr>
        <p:txBody>
          <a:bodyPr/>
          <a:lstStyle>
            <a:lvl1pPr marL="228600" indent="-228600">
              <a:buClr>
                <a:schemeClr val="accent1"/>
              </a:buClr>
              <a:buFont typeface="Wingdings" panose="05000000000000000000" pitchFamily="2" charset="2"/>
              <a:buChar char="§"/>
              <a:defRPr sz="1800">
                <a:solidFill>
                  <a:srgbClr val="332B60"/>
                </a:solidFill>
              </a:defRPr>
            </a:lvl1pPr>
          </a:lstStyle>
          <a:p>
            <a:pPr lvl="0"/>
            <a:r>
              <a:rPr lang="et-EE" noProof="0" dirty="0" err="1"/>
              <a:t>Click</a:t>
            </a:r>
            <a:r>
              <a:rPr lang="et-EE" noProof="0" dirty="0"/>
              <a:t> </a:t>
            </a:r>
            <a:r>
              <a:rPr lang="et-EE" noProof="0" dirty="0" err="1"/>
              <a:t>to</a:t>
            </a:r>
            <a:r>
              <a:rPr lang="et-EE" noProof="0" dirty="0"/>
              <a:t> </a:t>
            </a:r>
            <a:r>
              <a:rPr lang="et-EE" noProof="0" dirty="0" err="1"/>
              <a:t>add</a:t>
            </a:r>
            <a:r>
              <a:rPr lang="et-EE" noProof="0" dirty="0"/>
              <a:t> a </a:t>
            </a:r>
            <a:r>
              <a:rPr lang="et-EE" noProof="0" dirty="0" err="1"/>
              <a:t>diagram</a:t>
            </a:r>
            <a:endParaRPr lang="en-US" noProof="0" dirty="0"/>
          </a:p>
        </p:txBody>
      </p:sp>
      <p:sp>
        <p:nvSpPr>
          <p:cNvPr id="5" name="Chart Placeholder 4"/>
          <p:cNvSpPr>
            <a:spLocks noGrp="1"/>
          </p:cNvSpPr>
          <p:nvPr>
            <p:ph type="chart" sz="quarter" idx="23" hasCustomPrompt="1"/>
          </p:nvPr>
        </p:nvSpPr>
        <p:spPr>
          <a:xfrm>
            <a:off x="6888163" y="1628775"/>
            <a:ext cx="4248150" cy="3336331"/>
          </a:xfrm>
          <a:prstGeom prst="rect">
            <a:avLst/>
          </a:prstGeom>
        </p:spPr>
        <p:txBody>
          <a:bodyPr/>
          <a:lstStyle>
            <a:lvl1pPr marL="228600" indent="-228600">
              <a:buClr>
                <a:schemeClr val="accent1"/>
              </a:buClr>
              <a:buFont typeface="Wingdings" panose="05000000000000000000" pitchFamily="2" charset="2"/>
              <a:buChar char="§"/>
              <a:defRPr sz="1800">
                <a:solidFill>
                  <a:srgbClr val="332B60"/>
                </a:solidFill>
              </a:defRPr>
            </a:lvl1pPr>
          </a:lstStyle>
          <a:p>
            <a:pPr lvl="0"/>
            <a:r>
              <a:rPr lang="et-EE" noProof="0" dirty="0" err="1"/>
              <a:t>Click</a:t>
            </a:r>
            <a:r>
              <a:rPr lang="et-EE" noProof="0" dirty="0"/>
              <a:t> </a:t>
            </a:r>
            <a:r>
              <a:rPr lang="et-EE" noProof="0" dirty="0" err="1"/>
              <a:t>to</a:t>
            </a:r>
            <a:r>
              <a:rPr lang="et-EE" noProof="0" dirty="0"/>
              <a:t> </a:t>
            </a:r>
            <a:r>
              <a:rPr lang="et-EE" noProof="0" dirty="0" err="1"/>
              <a:t>add</a:t>
            </a:r>
            <a:r>
              <a:rPr lang="et-EE" noProof="0" dirty="0"/>
              <a:t> a </a:t>
            </a:r>
            <a:r>
              <a:rPr lang="et-EE" noProof="0" dirty="0" err="1"/>
              <a:t>diagram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10891915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kolm pil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19"/>
          <p:cNvSpPr>
            <a:spLocks noGrp="1"/>
          </p:cNvSpPr>
          <p:nvPr>
            <p:ph type="pic" sz="quarter" idx="17" hasCustomPrompt="1"/>
          </p:nvPr>
        </p:nvSpPr>
        <p:spPr>
          <a:xfrm>
            <a:off x="2171700" y="549276"/>
            <a:ext cx="5109317" cy="5219700"/>
          </a:xfrm>
          <a:prstGeom prst="rect">
            <a:avLst/>
          </a:prstGeom>
        </p:spPr>
        <p:txBody>
          <a:bodyPr/>
          <a:lstStyle>
            <a:lvl1pPr marL="228600" indent="-228600">
              <a:buClr>
                <a:schemeClr val="accent1"/>
              </a:buClr>
              <a:buFont typeface="Wingdings" panose="05000000000000000000" pitchFamily="2" charset="2"/>
              <a:buChar char="§"/>
              <a:defRPr sz="1800">
                <a:solidFill>
                  <a:srgbClr val="332B60"/>
                </a:solidFill>
              </a:defRPr>
            </a:lvl1pPr>
          </a:lstStyle>
          <a:p>
            <a:pPr lvl="0"/>
            <a:r>
              <a:rPr lang="et-EE" noProof="0" dirty="0" err="1"/>
              <a:t>Click</a:t>
            </a:r>
            <a:r>
              <a:rPr lang="et-EE" noProof="0" dirty="0"/>
              <a:t> </a:t>
            </a:r>
            <a:r>
              <a:rPr lang="et-EE" noProof="0" dirty="0" err="1"/>
              <a:t>to</a:t>
            </a:r>
            <a:r>
              <a:rPr lang="et-EE" noProof="0" dirty="0"/>
              <a:t> </a:t>
            </a:r>
            <a:r>
              <a:rPr lang="et-EE" noProof="0" dirty="0" err="1"/>
              <a:t>add</a:t>
            </a:r>
            <a:r>
              <a:rPr lang="et-EE" noProof="0" dirty="0"/>
              <a:t> a </a:t>
            </a:r>
            <a:r>
              <a:rPr lang="et-EE" noProof="0" dirty="0" err="1"/>
              <a:t>picture</a:t>
            </a:r>
            <a:endParaRPr lang="en-US" noProof="0" dirty="0"/>
          </a:p>
        </p:txBody>
      </p:sp>
      <p:sp>
        <p:nvSpPr>
          <p:cNvPr id="10" name="Picture Placeholder 19"/>
          <p:cNvSpPr>
            <a:spLocks noGrp="1"/>
          </p:cNvSpPr>
          <p:nvPr>
            <p:ph type="pic" sz="quarter" idx="19" hasCustomPrompt="1"/>
          </p:nvPr>
        </p:nvSpPr>
        <p:spPr>
          <a:xfrm>
            <a:off x="7511753" y="3459344"/>
            <a:ext cx="3624561" cy="2309631"/>
          </a:xfrm>
          <a:prstGeom prst="rect">
            <a:avLst/>
          </a:prstGeom>
        </p:spPr>
        <p:txBody>
          <a:bodyPr/>
          <a:lstStyle>
            <a:lvl1pPr marL="228600" indent="-228600">
              <a:buClr>
                <a:schemeClr val="accent1"/>
              </a:buClr>
              <a:buFont typeface="Wingdings" panose="05000000000000000000" pitchFamily="2" charset="2"/>
              <a:buChar char="§"/>
              <a:defRPr sz="1800" baseline="0">
                <a:solidFill>
                  <a:srgbClr val="332B60"/>
                </a:solidFill>
              </a:defRPr>
            </a:lvl1pPr>
          </a:lstStyle>
          <a:p>
            <a:pPr lvl="0"/>
            <a:r>
              <a:rPr lang="et-EE" noProof="0" dirty="0" err="1"/>
              <a:t>Click</a:t>
            </a:r>
            <a:r>
              <a:rPr lang="et-EE" noProof="0" dirty="0"/>
              <a:t> </a:t>
            </a:r>
            <a:r>
              <a:rPr lang="et-EE" noProof="0" dirty="0" err="1"/>
              <a:t>to</a:t>
            </a:r>
            <a:r>
              <a:rPr lang="et-EE" noProof="0" dirty="0"/>
              <a:t> </a:t>
            </a:r>
            <a:r>
              <a:rPr lang="et-EE" noProof="0" dirty="0" err="1"/>
              <a:t>add</a:t>
            </a:r>
            <a:r>
              <a:rPr lang="et-EE" noProof="0" dirty="0"/>
              <a:t> a </a:t>
            </a:r>
            <a:r>
              <a:rPr lang="et-EE" noProof="0" dirty="0" err="1"/>
              <a:t>picture</a:t>
            </a:r>
            <a:endParaRPr lang="en-US" noProof="0" dirty="0"/>
          </a:p>
        </p:txBody>
      </p:sp>
      <p:sp>
        <p:nvSpPr>
          <p:cNvPr id="11" name="Picture Placeholder 19"/>
          <p:cNvSpPr>
            <a:spLocks noGrp="1"/>
          </p:cNvSpPr>
          <p:nvPr>
            <p:ph type="pic" sz="quarter" idx="20" hasCustomPrompt="1"/>
          </p:nvPr>
        </p:nvSpPr>
        <p:spPr>
          <a:xfrm>
            <a:off x="7511753" y="549275"/>
            <a:ext cx="3624561" cy="2709564"/>
          </a:xfrm>
          <a:prstGeom prst="rect">
            <a:avLst/>
          </a:prstGeom>
        </p:spPr>
        <p:txBody>
          <a:bodyPr/>
          <a:lstStyle>
            <a:lvl1pPr marL="228600" indent="-228600">
              <a:buClr>
                <a:schemeClr val="accent1"/>
              </a:buClr>
              <a:buFont typeface="Wingdings" panose="05000000000000000000" pitchFamily="2" charset="2"/>
              <a:buChar char="§"/>
              <a:defRPr sz="1800">
                <a:solidFill>
                  <a:srgbClr val="332B60"/>
                </a:solidFill>
              </a:defRPr>
            </a:lvl1pPr>
          </a:lstStyle>
          <a:p>
            <a:pPr lvl="0"/>
            <a:r>
              <a:rPr lang="et-EE" noProof="0" dirty="0" err="1"/>
              <a:t>Click</a:t>
            </a:r>
            <a:r>
              <a:rPr lang="et-EE" noProof="0" dirty="0"/>
              <a:t> </a:t>
            </a:r>
            <a:r>
              <a:rPr lang="et-EE" noProof="0" dirty="0" err="1"/>
              <a:t>to</a:t>
            </a:r>
            <a:r>
              <a:rPr lang="et-EE" noProof="0" dirty="0"/>
              <a:t> </a:t>
            </a:r>
            <a:r>
              <a:rPr lang="et-EE" noProof="0" dirty="0" err="1"/>
              <a:t>add</a:t>
            </a:r>
            <a:r>
              <a:rPr lang="et-EE" noProof="0" dirty="0"/>
              <a:t> a </a:t>
            </a:r>
            <a:r>
              <a:rPr lang="et-EE" noProof="0" dirty="0" err="1"/>
              <a:t>picture</a:t>
            </a:r>
            <a:endParaRPr lang="en-US" noProof="0" dirty="0"/>
          </a:p>
        </p:txBody>
      </p:sp>
      <p:cxnSp>
        <p:nvCxnSpPr>
          <p:cNvPr id="6" name="Straight Connector 8"/>
          <p:cNvCxnSpPr/>
          <p:nvPr userDrawn="1"/>
        </p:nvCxnSpPr>
        <p:spPr>
          <a:xfrm>
            <a:off x="1698624" y="5775158"/>
            <a:ext cx="0" cy="57008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 Placeholder 1"/>
          <p:cNvSpPr txBox="1">
            <a:spLocks/>
          </p:cNvSpPr>
          <p:nvPr userDrawn="1"/>
        </p:nvSpPr>
        <p:spPr>
          <a:xfrm>
            <a:off x="1836653" y="5972632"/>
            <a:ext cx="3320138" cy="175132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2200" b="1" i="0" kern="1200" cap="all" baseline="0">
                <a:solidFill>
                  <a:schemeClr val="accent2"/>
                </a:solidFill>
                <a:latin typeface="Verdana" charset="0"/>
                <a:ea typeface="+mn-ea"/>
                <a:cs typeface="+mn-cs"/>
              </a:defRPr>
            </a:lvl1pPr>
            <a:lvl2pPr marL="6858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t-EE" altLang="en-US" sz="1200" b="0" dirty="0"/>
              <a:t>TALLINN UNIVERSITY OF TECHNOLOGY</a:t>
            </a:r>
            <a:endParaRPr lang="en-US" altLang="en-US" sz="1200" b="0" dirty="0"/>
          </a:p>
        </p:txBody>
      </p:sp>
    </p:spTree>
    <p:extLst>
      <p:ext uri="{BB962C8B-B14F-4D97-AF65-F5344CB8AC3E}">
        <p14:creationId xmlns:p14="http://schemas.microsoft.com/office/powerpoint/2010/main" val="22334360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ab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479425" y="551545"/>
            <a:ext cx="10656888" cy="836666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2200" b="1" i="0" cap="all" baseline="0">
                <a:solidFill>
                  <a:srgbClr val="332B60"/>
                </a:solidFill>
                <a:latin typeface="Verdana" charset="0"/>
              </a:defRPr>
            </a:lvl1pPr>
            <a:lvl2pPr>
              <a:defRPr sz="2500" b="1" i="0"/>
            </a:lvl2pPr>
          </a:lstStyle>
          <a:p>
            <a:pPr lvl="0"/>
            <a:r>
              <a:rPr lang="en-US" dirty="0"/>
              <a:t>Presentation title on </a:t>
            </a:r>
          </a:p>
          <a:p>
            <a:pPr lvl="0"/>
            <a:r>
              <a:rPr lang="en-US" dirty="0"/>
              <a:t>two lines if necessary</a:t>
            </a:r>
          </a:p>
        </p:txBody>
      </p:sp>
      <p:sp>
        <p:nvSpPr>
          <p:cNvPr id="7" name="Table Placeholder 6"/>
          <p:cNvSpPr>
            <a:spLocks noGrp="1"/>
          </p:cNvSpPr>
          <p:nvPr>
            <p:ph type="tbl" sz="quarter" idx="23"/>
          </p:nvPr>
        </p:nvSpPr>
        <p:spPr>
          <a:xfrm>
            <a:off x="2171700" y="1628776"/>
            <a:ext cx="8964613" cy="4140200"/>
          </a:xfrm>
          <a:prstGeom prst="rect">
            <a:avLst/>
          </a:prstGeom>
        </p:spPr>
        <p:txBody>
          <a:bodyPr/>
          <a:lstStyle>
            <a:lvl1pPr>
              <a:defRPr sz="1800" baseline="0">
                <a:solidFill>
                  <a:schemeClr val="bg1"/>
                </a:solidFill>
                <a:latin typeface="Verdana" charset="0"/>
              </a:defRPr>
            </a:lvl1pPr>
          </a:lstStyle>
          <a:p>
            <a:pPr lvl="0"/>
            <a:r>
              <a:rPr lang="et-EE" noProof="0" dirty="0"/>
              <a:t>Tabeli lisamiseks klõpsake ikooni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0233402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l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479425" y="549275"/>
            <a:ext cx="10656886" cy="844415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2200" b="1" i="0" cap="all" baseline="0">
                <a:solidFill>
                  <a:srgbClr val="332B60"/>
                </a:solidFill>
                <a:latin typeface="Verdana" charset="0"/>
              </a:defRPr>
            </a:lvl1pPr>
          </a:lstStyle>
          <a:p>
            <a:pPr lvl="0"/>
            <a:r>
              <a:rPr lang="en-US" dirty="0"/>
              <a:t>Presentation title on </a:t>
            </a:r>
          </a:p>
          <a:p>
            <a:pPr lvl="0"/>
            <a:r>
              <a:rPr lang="en-US" dirty="0"/>
              <a:t>two lines if necessary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4" hasCustomPrompt="1"/>
          </p:nvPr>
        </p:nvSpPr>
        <p:spPr>
          <a:xfrm>
            <a:off x="2171700" y="1628775"/>
            <a:ext cx="8964612" cy="627315"/>
          </a:xfrm>
          <a:prstGeom prst="rect">
            <a:avLst/>
          </a:prstGeom>
        </p:spPr>
        <p:txBody>
          <a:bodyPr lIns="0" tIns="0" rIns="0" bIns="0"/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800" baseline="0">
                <a:solidFill>
                  <a:srgbClr val="332B60"/>
                </a:solidFill>
                <a:latin typeface="Verdana" charset="0"/>
              </a:defRPr>
            </a:lvl1pPr>
          </a:lstStyle>
          <a:p>
            <a:pPr lvl="0"/>
            <a:r>
              <a:rPr lang="et-EE" dirty="0" err="1"/>
              <a:t>Edit</a:t>
            </a:r>
            <a:r>
              <a:rPr lang="et-EE" dirty="0"/>
              <a:t> </a:t>
            </a:r>
            <a:r>
              <a:rPr lang="et-EE" dirty="0" err="1"/>
              <a:t>the</a:t>
            </a:r>
            <a:r>
              <a:rPr lang="et-EE" dirty="0"/>
              <a:t> </a:t>
            </a:r>
            <a:r>
              <a:rPr lang="et-EE" dirty="0" err="1"/>
              <a:t>text</a:t>
            </a:r>
            <a:r>
              <a:rPr lang="et-EE" dirty="0"/>
              <a:t> </a:t>
            </a:r>
            <a:r>
              <a:rPr lang="et-EE" dirty="0" err="1"/>
              <a:t>slides</a:t>
            </a:r>
            <a:endParaRPr lang="et-EE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6" hasCustomPrompt="1"/>
          </p:nvPr>
        </p:nvSpPr>
        <p:spPr>
          <a:xfrm>
            <a:off x="2171700" y="2491176"/>
            <a:ext cx="8964611" cy="3277800"/>
          </a:xfrm>
          <a:prstGeom prst="rect">
            <a:avLst/>
          </a:prstGeom>
        </p:spPr>
        <p:txBody>
          <a:bodyPr/>
          <a:lstStyle>
            <a:lvl1pPr marL="228600" indent="-228600">
              <a:buClr>
                <a:schemeClr val="accent1"/>
              </a:buClr>
              <a:buFont typeface="Wingdings" panose="05000000000000000000" pitchFamily="2" charset="2"/>
              <a:buChar char="§"/>
              <a:defRPr sz="1800">
                <a:solidFill>
                  <a:srgbClr val="332B60"/>
                </a:solidFill>
              </a:defRPr>
            </a:lvl1pPr>
          </a:lstStyle>
          <a:p>
            <a:pPr lvl="0"/>
            <a:r>
              <a:rPr lang="et-EE" noProof="0" dirty="0" err="1"/>
              <a:t>Click</a:t>
            </a:r>
            <a:r>
              <a:rPr lang="et-EE" noProof="0" dirty="0"/>
              <a:t> </a:t>
            </a:r>
            <a:r>
              <a:rPr lang="et-EE" noProof="0" dirty="0" err="1"/>
              <a:t>to</a:t>
            </a:r>
            <a:r>
              <a:rPr lang="et-EE" noProof="0" dirty="0"/>
              <a:t> </a:t>
            </a:r>
            <a:r>
              <a:rPr lang="et-EE" noProof="0" dirty="0" err="1"/>
              <a:t>add</a:t>
            </a:r>
            <a:r>
              <a:rPr lang="et-EE" noProof="0" dirty="0"/>
              <a:t> a </a:t>
            </a:r>
            <a:r>
              <a:rPr lang="et-EE" noProof="0" dirty="0" err="1"/>
              <a:t>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98765076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vahesla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43" t="21094" r="-1" b="21589"/>
          <a:stretch/>
        </p:blipFill>
        <p:spPr>
          <a:xfrm>
            <a:off x="-15499" y="-23247"/>
            <a:ext cx="12207498" cy="4940618"/>
          </a:xfrm>
          <a:prstGeom prst="rect">
            <a:avLst/>
          </a:prstGeom>
        </p:spPr>
      </p:pic>
      <p:grpSp>
        <p:nvGrpSpPr>
          <p:cNvPr id="2" name="Group 1"/>
          <p:cNvGrpSpPr/>
          <p:nvPr userDrawn="1"/>
        </p:nvGrpSpPr>
        <p:grpSpPr>
          <a:xfrm>
            <a:off x="-1" y="1965075"/>
            <a:ext cx="12192000" cy="4892925"/>
            <a:chOff x="-1" y="1965075"/>
            <a:chExt cx="12192000" cy="4892925"/>
          </a:xfrm>
        </p:grpSpPr>
        <p:sp>
          <p:nvSpPr>
            <p:cNvPr id="7" name="Freeform 6"/>
            <p:cNvSpPr/>
            <p:nvPr userDrawn="1"/>
          </p:nvSpPr>
          <p:spPr>
            <a:xfrm>
              <a:off x="-1" y="3312687"/>
              <a:ext cx="12192000" cy="3545313"/>
            </a:xfrm>
            <a:custGeom>
              <a:avLst/>
              <a:gdLst>
                <a:gd name="connsiteX0" fmla="*/ 986101 w 12192000"/>
                <a:gd name="connsiteY0" fmla="*/ 0 h 3545313"/>
                <a:gd name="connsiteX1" fmla="*/ 12192000 w 12192000"/>
                <a:gd name="connsiteY1" fmla="*/ 0 h 3545313"/>
                <a:gd name="connsiteX2" fmla="*/ 12192000 w 12192000"/>
                <a:gd name="connsiteY2" fmla="*/ 510802 h 3545313"/>
                <a:gd name="connsiteX3" fmla="*/ 12192000 w 12192000"/>
                <a:gd name="connsiteY3" fmla="*/ 1543258 h 3545313"/>
                <a:gd name="connsiteX4" fmla="*/ 12192000 w 12192000"/>
                <a:gd name="connsiteY4" fmla="*/ 3545313 h 3545313"/>
                <a:gd name="connsiteX5" fmla="*/ 986101 w 12192000"/>
                <a:gd name="connsiteY5" fmla="*/ 3545313 h 3545313"/>
                <a:gd name="connsiteX6" fmla="*/ 475299 w 12192000"/>
                <a:gd name="connsiteY6" fmla="*/ 3545313 h 3545313"/>
                <a:gd name="connsiteX7" fmla="*/ 0 w 12192000"/>
                <a:gd name="connsiteY7" fmla="*/ 3545313 h 3545313"/>
                <a:gd name="connsiteX8" fmla="*/ 0 w 12192000"/>
                <a:gd name="connsiteY8" fmla="*/ 1543258 h 3545313"/>
                <a:gd name="connsiteX9" fmla="*/ 475299 w 12192000"/>
                <a:gd name="connsiteY9" fmla="*/ 1543258 h 3545313"/>
                <a:gd name="connsiteX10" fmla="*/ 475299 w 12192000"/>
                <a:gd name="connsiteY10" fmla="*/ 510802 h 3545313"/>
                <a:gd name="connsiteX11" fmla="*/ 986101 w 12192000"/>
                <a:gd name="connsiteY11" fmla="*/ 510802 h 3545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2192000" h="3545313">
                  <a:moveTo>
                    <a:pt x="986101" y="0"/>
                  </a:moveTo>
                  <a:lnTo>
                    <a:pt x="12192000" y="0"/>
                  </a:lnTo>
                  <a:lnTo>
                    <a:pt x="12192000" y="510802"/>
                  </a:lnTo>
                  <a:lnTo>
                    <a:pt x="12192000" y="1543258"/>
                  </a:lnTo>
                  <a:lnTo>
                    <a:pt x="12192000" y="3545313"/>
                  </a:lnTo>
                  <a:lnTo>
                    <a:pt x="986101" y="3545313"/>
                  </a:lnTo>
                  <a:lnTo>
                    <a:pt x="475299" y="3545313"/>
                  </a:lnTo>
                  <a:lnTo>
                    <a:pt x="0" y="3545313"/>
                  </a:lnTo>
                  <a:lnTo>
                    <a:pt x="0" y="1543258"/>
                  </a:lnTo>
                  <a:lnTo>
                    <a:pt x="475299" y="1543258"/>
                  </a:lnTo>
                  <a:lnTo>
                    <a:pt x="475299" y="510802"/>
                  </a:lnTo>
                  <a:lnTo>
                    <a:pt x="986101" y="51080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pic>
          <p:nvPicPr>
            <p:cNvPr id="8" name="Picture 3" descr="C:\Users\ipihu\Desktop\logo.png"/>
            <p:cNvPicPr>
              <a:picLocks noChangeAspect="1" noChangeArrowheads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86800" y="1965075"/>
              <a:ext cx="2449513" cy="1371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" name="Text Placeholder 19"/>
          <p:cNvSpPr>
            <a:spLocks noGrp="1"/>
          </p:cNvSpPr>
          <p:nvPr>
            <p:ph type="body" sz="quarter" idx="11" hasCustomPrompt="1"/>
          </p:nvPr>
        </p:nvSpPr>
        <p:spPr>
          <a:xfrm>
            <a:off x="982403" y="4797923"/>
            <a:ext cx="10159444" cy="1634776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3200" b="1" cap="all" baseline="0">
                <a:solidFill>
                  <a:schemeClr val="accent3"/>
                </a:solidFill>
                <a:latin typeface="Verdana" charset="0"/>
              </a:defRPr>
            </a:lvl1pPr>
            <a:lvl2pPr marL="0" indent="0">
              <a:spcBef>
                <a:spcPts val="1000"/>
              </a:spcBef>
              <a:buFontTx/>
              <a:buNone/>
              <a:defRPr sz="1600" b="0">
                <a:solidFill>
                  <a:schemeClr val="accent2"/>
                </a:solidFill>
              </a:defRPr>
            </a:lvl2pPr>
          </a:lstStyle>
          <a:p>
            <a:r>
              <a:rPr lang="et-EE" altLang="en-US" sz="2900" dirty="0" err="1">
                <a:solidFill>
                  <a:schemeClr val="tx2"/>
                </a:solidFill>
              </a:rPr>
              <a:t>Intermediate</a:t>
            </a:r>
            <a:r>
              <a:rPr lang="et-EE" altLang="en-US" sz="2900" dirty="0">
                <a:solidFill>
                  <a:schemeClr val="tx2"/>
                </a:solidFill>
              </a:rPr>
              <a:t> </a:t>
            </a:r>
            <a:r>
              <a:rPr lang="et-EE" altLang="en-US" sz="2900" dirty="0" err="1">
                <a:solidFill>
                  <a:schemeClr val="tx2"/>
                </a:solidFill>
              </a:rPr>
              <a:t>slide</a:t>
            </a:r>
            <a:r>
              <a:rPr lang="et-EE" altLang="en-US" sz="2900" dirty="0">
                <a:solidFill>
                  <a:schemeClr val="tx2"/>
                </a:solidFill>
              </a:rPr>
              <a:t> </a:t>
            </a:r>
            <a:r>
              <a:rPr lang="et-EE" altLang="en-US" sz="2900" dirty="0" err="1">
                <a:solidFill>
                  <a:schemeClr val="tx2"/>
                </a:solidFill>
              </a:rPr>
              <a:t>title</a:t>
            </a:r>
            <a:endParaRPr lang="et-EE" altLang="en-US" sz="2900" dirty="0">
              <a:solidFill>
                <a:schemeClr val="tx2"/>
              </a:solidFill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t-EE" altLang="en-US" sz="2900" dirty="0" err="1">
                <a:solidFill>
                  <a:schemeClr val="accent1"/>
                </a:solidFill>
              </a:rPr>
              <a:t>If</a:t>
            </a:r>
            <a:r>
              <a:rPr lang="et-EE" altLang="en-US" sz="2900" dirty="0">
                <a:solidFill>
                  <a:schemeClr val="accent1"/>
                </a:solidFill>
              </a:rPr>
              <a:t> </a:t>
            </a:r>
            <a:r>
              <a:rPr lang="et-EE" altLang="en-US" sz="2900" dirty="0" err="1">
                <a:solidFill>
                  <a:schemeClr val="accent1"/>
                </a:solidFill>
              </a:rPr>
              <a:t>necessary</a:t>
            </a:r>
            <a:r>
              <a:rPr lang="et-EE" altLang="en-US" sz="2900" dirty="0">
                <a:solidFill>
                  <a:schemeClr val="accent1"/>
                </a:solidFill>
              </a:rPr>
              <a:t> on </a:t>
            </a:r>
            <a:r>
              <a:rPr lang="et-EE" altLang="en-US" sz="2900" dirty="0" err="1">
                <a:solidFill>
                  <a:schemeClr val="accent1"/>
                </a:solidFill>
              </a:rPr>
              <a:t>two</a:t>
            </a:r>
            <a:endParaRPr lang="et-EE" altLang="en-US" sz="2900" dirty="0">
              <a:solidFill>
                <a:schemeClr val="accent1"/>
              </a:solidFill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t-EE" altLang="en-US" sz="2900" dirty="0" err="1">
                <a:solidFill>
                  <a:schemeClr val="accent1"/>
                </a:solidFill>
              </a:rPr>
              <a:t>Or</a:t>
            </a:r>
            <a:r>
              <a:rPr lang="et-EE" altLang="en-US" sz="2900" dirty="0">
                <a:solidFill>
                  <a:schemeClr val="accent1"/>
                </a:solidFill>
              </a:rPr>
              <a:t> </a:t>
            </a:r>
            <a:r>
              <a:rPr lang="et-EE" altLang="en-US" sz="2900" dirty="0" err="1">
                <a:solidFill>
                  <a:schemeClr val="accent1"/>
                </a:solidFill>
              </a:rPr>
              <a:t>three</a:t>
            </a:r>
            <a:r>
              <a:rPr lang="et-EE" altLang="en-US" sz="2900" dirty="0">
                <a:solidFill>
                  <a:schemeClr val="accent1"/>
                </a:solidFill>
              </a:rPr>
              <a:t> </a:t>
            </a:r>
            <a:r>
              <a:rPr lang="et-EE" altLang="en-US" sz="2900" dirty="0" err="1">
                <a:solidFill>
                  <a:schemeClr val="accent1"/>
                </a:solidFill>
              </a:rPr>
              <a:t>rows</a:t>
            </a:r>
            <a:endParaRPr lang="en-US" altLang="en-US" sz="29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891961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viimane sla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43" t="21094" r="-1" b="21589"/>
          <a:stretch/>
        </p:blipFill>
        <p:spPr>
          <a:xfrm>
            <a:off x="-15499" y="-23247"/>
            <a:ext cx="12207498" cy="4940618"/>
          </a:xfrm>
          <a:prstGeom prst="rect">
            <a:avLst/>
          </a:prstGeom>
        </p:spPr>
      </p:pic>
      <p:sp>
        <p:nvSpPr>
          <p:cNvPr id="15" name="Freeform 14"/>
          <p:cNvSpPr/>
          <p:nvPr userDrawn="1"/>
        </p:nvSpPr>
        <p:spPr>
          <a:xfrm>
            <a:off x="-1" y="3312687"/>
            <a:ext cx="12192000" cy="3545313"/>
          </a:xfrm>
          <a:custGeom>
            <a:avLst/>
            <a:gdLst>
              <a:gd name="connsiteX0" fmla="*/ 986101 w 12192000"/>
              <a:gd name="connsiteY0" fmla="*/ 0 h 3545313"/>
              <a:gd name="connsiteX1" fmla="*/ 12192000 w 12192000"/>
              <a:gd name="connsiteY1" fmla="*/ 0 h 3545313"/>
              <a:gd name="connsiteX2" fmla="*/ 12192000 w 12192000"/>
              <a:gd name="connsiteY2" fmla="*/ 510802 h 3545313"/>
              <a:gd name="connsiteX3" fmla="*/ 12192000 w 12192000"/>
              <a:gd name="connsiteY3" fmla="*/ 1543258 h 3545313"/>
              <a:gd name="connsiteX4" fmla="*/ 12192000 w 12192000"/>
              <a:gd name="connsiteY4" fmla="*/ 3545313 h 3545313"/>
              <a:gd name="connsiteX5" fmla="*/ 986101 w 12192000"/>
              <a:gd name="connsiteY5" fmla="*/ 3545313 h 3545313"/>
              <a:gd name="connsiteX6" fmla="*/ 475299 w 12192000"/>
              <a:gd name="connsiteY6" fmla="*/ 3545313 h 3545313"/>
              <a:gd name="connsiteX7" fmla="*/ 0 w 12192000"/>
              <a:gd name="connsiteY7" fmla="*/ 3545313 h 3545313"/>
              <a:gd name="connsiteX8" fmla="*/ 0 w 12192000"/>
              <a:gd name="connsiteY8" fmla="*/ 1543258 h 3545313"/>
              <a:gd name="connsiteX9" fmla="*/ 475299 w 12192000"/>
              <a:gd name="connsiteY9" fmla="*/ 1543258 h 3545313"/>
              <a:gd name="connsiteX10" fmla="*/ 475299 w 12192000"/>
              <a:gd name="connsiteY10" fmla="*/ 510802 h 3545313"/>
              <a:gd name="connsiteX11" fmla="*/ 986101 w 12192000"/>
              <a:gd name="connsiteY11" fmla="*/ 510802 h 3545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3545313">
                <a:moveTo>
                  <a:pt x="986101" y="0"/>
                </a:moveTo>
                <a:lnTo>
                  <a:pt x="12192000" y="0"/>
                </a:lnTo>
                <a:lnTo>
                  <a:pt x="12192000" y="510802"/>
                </a:lnTo>
                <a:lnTo>
                  <a:pt x="12192000" y="1543258"/>
                </a:lnTo>
                <a:lnTo>
                  <a:pt x="12192000" y="3545313"/>
                </a:lnTo>
                <a:lnTo>
                  <a:pt x="986101" y="3545313"/>
                </a:lnTo>
                <a:lnTo>
                  <a:pt x="475299" y="3545313"/>
                </a:lnTo>
                <a:lnTo>
                  <a:pt x="0" y="3545313"/>
                </a:lnTo>
                <a:lnTo>
                  <a:pt x="0" y="1543258"/>
                </a:lnTo>
                <a:lnTo>
                  <a:pt x="475299" y="1543258"/>
                </a:lnTo>
                <a:lnTo>
                  <a:pt x="475299" y="510802"/>
                </a:lnTo>
                <a:lnTo>
                  <a:pt x="986101" y="51080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693884" y="1958640"/>
            <a:ext cx="2447645" cy="1370681"/>
          </a:xfrm>
          <a:prstGeom prst="rect">
            <a:avLst/>
          </a:prstGeom>
        </p:spPr>
      </p:pic>
      <p:sp>
        <p:nvSpPr>
          <p:cNvPr id="5" name="TextBox 4"/>
          <p:cNvSpPr txBox="1">
            <a:spLocks noChangeArrowheads="1"/>
          </p:cNvSpPr>
          <p:nvPr userDrawn="1"/>
        </p:nvSpPr>
        <p:spPr bwMode="auto">
          <a:xfrm>
            <a:off x="0" y="-992188"/>
            <a:ext cx="1841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 eaLnBrk="1" hangingPunct="1">
              <a:defRPr/>
            </a:pPr>
            <a:endParaRPr lang="en-US" altLang="en-US"/>
          </a:p>
        </p:txBody>
      </p:sp>
      <p:sp>
        <p:nvSpPr>
          <p:cNvPr id="8" name="Text Placeholder 19"/>
          <p:cNvSpPr>
            <a:spLocks noGrp="1"/>
          </p:cNvSpPr>
          <p:nvPr>
            <p:ph type="body" sz="quarter" idx="11" hasCustomPrompt="1"/>
          </p:nvPr>
        </p:nvSpPr>
        <p:spPr>
          <a:xfrm>
            <a:off x="982403" y="4797922"/>
            <a:ext cx="10159444" cy="1638973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3200" b="1" cap="all" baseline="0">
                <a:solidFill>
                  <a:srgbClr val="332B60"/>
                </a:solidFill>
                <a:latin typeface="Verdana" charset="0"/>
              </a:defRPr>
            </a:lvl1pPr>
            <a:lvl2pPr marL="0" indent="0">
              <a:spcBef>
                <a:spcPts val="1000"/>
              </a:spcBef>
              <a:buFontTx/>
              <a:buNone/>
              <a:defRPr sz="1600" b="0">
                <a:solidFill>
                  <a:schemeClr val="accent2"/>
                </a:solidFill>
              </a:defRPr>
            </a:lvl2pPr>
          </a:lstStyle>
          <a:p>
            <a:r>
              <a:rPr lang="en-US" altLang="en-US" dirty="0"/>
              <a:t>TALLINN</a:t>
            </a:r>
            <a:r>
              <a:rPr lang="et-EE" altLang="en-US" dirty="0"/>
              <a:t> UNIVERSITY OF TECHNOLOGY</a:t>
            </a:r>
            <a:endParaRPr lang="en-US" altLang="en-US" dirty="0"/>
          </a:p>
          <a:p>
            <a:r>
              <a:rPr lang="en-US" altLang="en-US" sz="1700" cap="none" dirty="0">
                <a:solidFill>
                  <a:schemeClr val="accent2"/>
                </a:solidFill>
                <a:latin typeface="Verdana" panose="020B0604030504040204" pitchFamily="34" charset="0"/>
              </a:rPr>
              <a:t>t</a:t>
            </a:r>
            <a:r>
              <a:rPr lang="et-EE" altLang="en-US" sz="1700" cap="none" dirty="0" err="1">
                <a:solidFill>
                  <a:schemeClr val="accent2"/>
                </a:solidFill>
                <a:latin typeface="Verdana" panose="020B0604030504040204" pitchFamily="34" charset="0"/>
              </a:rPr>
              <a:t>altech</a:t>
            </a:r>
            <a:r>
              <a:rPr lang="en-US" altLang="en-US" sz="1700" cap="none" dirty="0">
                <a:solidFill>
                  <a:schemeClr val="accent2"/>
                </a:solidFill>
                <a:latin typeface="Verdana" panose="020B0604030504040204" pitchFamily="34" charset="0"/>
              </a:rPr>
              <a:t>.</a:t>
            </a:r>
            <a:r>
              <a:rPr lang="en-US" altLang="en-US" sz="1700" cap="none" dirty="0" err="1">
                <a:solidFill>
                  <a:schemeClr val="accent2"/>
                </a:solidFill>
                <a:latin typeface="Verdana" panose="020B0604030504040204" pitchFamily="34" charset="0"/>
              </a:rPr>
              <a:t>ee</a:t>
            </a:r>
            <a:r>
              <a:rPr lang="et-EE" altLang="en-US" sz="1700" cap="none" dirty="0">
                <a:solidFill>
                  <a:schemeClr val="accent2"/>
                </a:solidFill>
                <a:latin typeface="Verdana" panose="020B0604030504040204" pitchFamily="34" charset="0"/>
              </a:rPr>
              <a:t>/</a:t>
            </a:r>
            <a:r>
              <a:rPr lang="et-EE" altLang="en-US" sz="1700" cap="none" dirty="0" err="1">
                <a:solidFill>
                  <a:schemeClr val="accent2"/>
                </a:solidFill>
                <a:latin typeface="Verdana" panose="020B0604030504040204" pitchFamily="34" charset="0"/>
              </a:rPr>
              <a:t>en</a:t>
            </a:r>
            <a:endParaRPr lang="en-US" altLang="en-US" sz="1700" cap="none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183860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as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43" r="-1"/>
          <a:stretch/>
        </p:blipFill>
        <p:spPr>
          <a:xfrm>
            <a:off x="-15499" y="-23247"/>
            <a:ext cx="12207498" cy="4940618"/>
          </a:xfrm>
          <a:prstGeom prst="rect">
            <a:avLst/>
          </a:prstGeom>
        </p:spPr>
      </p:pic>
      <p:sp>
        <p:nvSpPr>
          <p:cNvPr id="15" name="Freeform 14"/>
          <p:cNvSpPr/>
          <p:nvPr userDrawn="1"/>
        </p:nvSpPr>
        <p:spPr>
          <a:xfrm>
            <a:off x="-1" y="3312687"/>
            <a:ext cx="12192000" cy="3545313"/>
          </a:xfrm>
          <a:custGeom>
            <a:avLst/>
            <a:gdLst>
              <a:gd name="connsiteX0" fmla="*/ 986101 w 12192000"/>
              <a:gd name="connsiteY0" fmla="*/ 0 h 3545313"/>
              <a:gd name="connsiteX1" fmla="*/ 12192000 w 12192000"/>
              <a:gd name="connsiteY1" fmla="*/ 0 h 3545313"/>
              <a:gd name="connsiteX2" fmla="*/ 12192000 w 12192000"/>
              <a:gd name="connsiteY2" fmla="*/ 510802 h 3545313"/>
              <a:gd name="connsiteX3" fmla="*/ 12192000 w 12192000"/>
              <a:gd name="connsiteY3" fmla="*/ 1543258 h 3545313"/>
              <a:gd name="connsiteX4" fmla="*/ 12192000 w 12192000"/>
              <a:gd name="connsiteY4" fmla="*/ 3545313 h 3545313"/>
              <a:gd name="connsiteX5" fmla="*/ 986101 w 12192000"/>
              <a:gd name="connsiteY5" fmla="*/ 3545313 h 3545313"/>
              <a:gd name="connsiteX6" fmla="*/ 475299 w 12192000"/>
              <a:gd name="connsiteY6" fmla="*/ 3545313 h 3545313"/>
              <a:gd name="connsiteX7" fmla="*/ 0 w 12192000"/>
              <a:gd name="connsiteY7" fmla="*/ 3545313 h 3545313"/>
              <a:gd name="connsiteX8" fmla="*/ 0 w 12192000"/>
              <a:gd name="connsiteY8" fmla="*/ 1543258 h 3545313"/>
              <a:gd name="connsiteX9" fmla="*/ 475299 w 12192000"/>
              <a:gd name="connsiteY9" fmla="*/ 1543258 h 3545313"/>
              <a:gd name="connsiteX10" fmla="*/ 475299 w 12192000"/>
              <a:gd name="connsiteY10" fmla="*/ 510802 h 3545313"/>
              <a:gd name="connsiteX11" fmla="*/ 986101 w 12192000"/>
              <a:gd name="connsiteY11" fmla="*/ 510802 h 3545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3545313">
                <a:moveTo>
                  <a:pt x="986101" y="0"/>
                </a:moveTo>
                <a:lnTo>
                  <a:pt x="12192000" y="0"/>
                </a:lnTo>
                <a:lnTo>
                  <a:pt x="12192000" y="510802"/>
                </a:lnTo>
                <a:lnTo>
                  <a:pt x="12192000" y="1543258"/>
                </a:lnTo>
                <a:lnTo>
                  <a:pt x="12192000" y="3545313"/>
                </a:lnTo>
                <a:lnTo>
                  <a:pt x="986101" y="3545313"/>
                </a:lnTo>
                <a:lnTo>
                  <a:pt x="475299" y="3545313"/>
                </a:lnTo>
                <a:lnTo>
                  <a:pt x="0" y="3545313"/>
                </a:lnTo>
                <a:lnTo>
                  <a:pt x="0" y="1543258"/>
                </a:lnTo>
                <a:lnTo>
                  <a:pt x="475299" y="1543258"/>
                </a:lnTo>
                <a:lnTo>
                  <a:pt x="475299" y="510802"/>
                </a:lnTo>
                <a:lnTo>
                  <a:pt x="986101" y="51080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93884" y="1975732"/>
            <a:ext cx="2447645" cy="1370681"/>
          </a:xfrm>
          <a:prstGeom prst="rect">
            <a:avLst/>
          </a:prstGeom>
        </p:spPr>
      </p:pic>
      <p:sp>
        <p:nvSpPr>
          <p:cNvPr id="5" name="TextBox 4"/>
          <p:cNvSpPr txBox="1">
            <a:spLocks noChangeArrowheads="1"/>
          </p:cNvSpPr>
          <p:nvPr userDrawn="1"/>
        </p:nvSpPr>
        <p:spPr bwMode="auto">
          <a:xfrm>
            <a:off x="0" y="-992188"/>
            <a:ext cx="1841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 eaLnBrk="1" hangingPunct="1">
              <a:defRPr/>
            </a:pPr>
            <a:endParaRPr lang="en-US" altLang="en-US"/>
          </a:p>
        </p:txBody>
      </p:sp>
      <p:sp>
        <p:nvSpPr>
          <p:cNvPr id="8" name="Text Placeholder 19"/>
          <p:cNvSpPr>
            <a:spLocks noGrp="1"/>
          </p:cNvSpPr>
          <p:nvPr>
            <p:ph type="body" sz="quarter" idx="11" hasCustomPrompt="1"/>
          </p:nvPr>
        </p:nvSpPr>
        <p:spPr>
          <a:xfrm>
            <a:off x="982403" y="4755192"/>
            <a:ext cx="9469104" cy="1688335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3200" b="1" cap="all" baseline="0">
                <a:solidFill>
                  <a:schemeClr val="tx2"/>
                </a:solidFill>
                <a:latin typeface="Verdana" charset="0"/>
              </a:defRPr>
            </a:lvl1pPr>
            <a:lvl2pPr marL="0" indent="0">
              <a:spcBef>
                <a:spcPts val="1000"/>
              </a:spcBef>
              <a:buFontTx/>
              <a:buNone/>
              <a:defRPr sz="1600" b="0">
                <a:solidFill>
                  <a:schemeClr val="accent2"/>
                </a:solidFill>
              </a:defRPr>
            </a:lvl2pPr>
          </a:lstStyle>
          <a:p>
            <a:pPr lvl="0">
              <a:defRPr/>
            </a:pPr>
            <a:r>
              <a:rPr lang="en-US" altLang="en-US" dirty="0"/>
              <a:t>TALLINN</a:t>
            </a:r>
            <a:r>
              <a:rPr lang="et-EE" altLang="en-US" dirty="0"/>
              <a:t> UNIVERSITY OF TECHNOLOGY</a:t>
            </a:r>
            <a:endParaRPr lang="en-US" altLang="en-US" dirty="0"/>
          </a:p>
          <a:p>
            <a:r>
              <a:rPr lang="en-US" altLang="en-US" sz="2000" cap="none" dirty="0">
                <a:latin typeface="Verdana" panose="020B0604030504040204" pitchFamily="34" charset="0"/>
              </a:rPr>
              <a:t>t</a:t>
            </a:r>
            <a:r>
              <a:rPr lang="et-EE" altLang="en-US" sz="2000" cap="none" dirty="0" err="1">
                <a:latin typeface="Verdana" panose="020B0604030504040204" pitchFamily="34" charset="0"/>
              </a:rPr>
              <a:t>altech</a:t>
            </a:r>
            <a:r>
              <a:rPr lang="en-US" altLang="en-US" sz="2000" cap="none" dirty="0">
                <a:latin typeface="Verdana" panose="020B0604030504040204" pitchFamily="34" charset="0"/>
              </a:rPr>
              <a:t>.</a:t>
            </a:r>
            <a:r>
              <a:rPr lang="en-US" altLang="en-US" sz="2000" cap="none" dirty="0" err="1">
                <a:latin typeface="Verdana" panose="020B0604030504040204" pitchFamily="34" charset="0"/>
              </a:rPr>
              <a:t>ee</a:t>
            </a:r>
            <a:endParaRPr lang="en-US" altLang="en-US" sz="2000" cap="none" dirty="0"/>
          </a:p>
        </p:txBody>
      </p:sp>
      <p:pic>
        <p:nvPicPr>
          <p:cNvPr id="3" name="Pilt 2">
            <a:extLst>
              <a:ext uri="{FF2B5EF4-FFF2-40B4-BE49-F238E27FC236}">
                <a16:creationId xmlns:a16="http://schemas.microsoft.com/office/drawing/2014/main" id="{4947FA58-87C0-44A2-98EC-3D27BA98F1C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8693884" y="5999711"/>
            <a:ext cx="2447645" cy="328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292034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ntermediate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3">
            <a:extLst>
              <a:ext uri="{FF2B5EF4-FFF2-40B4-BE49-F238E27FC236}">
                <a16:creationId xmlns:a16="http://schemas.microsoft.com/office/drawing/2014/main" id="{5CD619D2-C3BA-4D57-85CE-B9E0F7F5F77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43" r="-1"/>
          <a:stretch/>
        </p:blipFill>
        <p:spPr>
          <a:xfrm>
            <a:off x="-15499" y="-23248"/>
            <a:ext cx="6860680" cy="6881247"/>
          </a:xfrm>
          <a:prstGeom prst="rect">
            <a:avLst/>
          </a:prstGeom>
        </p:spPr>
      </p:pic>
      <p:grpSp>
        <p:nvGrpSpPr>
          <p:cNvPr id="11" name="Group 11">
            <a:extLst>
              <a:ext uri="{FF2B5EF4-FFF2-40B4-BE49-F238E27FC236}">
                <a16:creationId xmlns:a16="http://schemas.microsoft.com/office/drawing/2014/main" id="{F7596EE4-A1C1-4FEF-8368-9CF7D1AF1EF4}"/>
              </a:ext>
            </a:extLst>
          </p:cNvPr>
          <p:cNvGrpSpPr/>
          <p:nvPr userDrawn="1"/>
        </p:nvGrpSpPr>
        <p:grpSpPr>
          <a:xfrm>
            <a:off x="5128412" y="-30480"/>
            <a:ext cx="7063588" cy="6888480"/>
            <a:chOff x="4923693" y="-30480"/>
            <a:chExt cx="7063588" cy="6888480"/>
          </a:xfrm>
        </p:grpSpPr>
        <p:sp>
          <p:nvSpPr>
            <p:cNvPr id="12" name="Rectangle 8">
              <a:extLst>
                <a:ext uri="{FF2B5EF4-FFF2-40B4-BE49-F238E27FC236}">
                  <a16:creationId xmlns:a16="http://schemas.microsoft.com/office/drawing/2014/main" id="{5543C13F-7821-4DAE-9A90-AC943FA5CF8D}"/>
                </a:ext>
              </a:extLst>
            </p:cNvPr>
            <p:cNvSpPr/>
            <p:nvPr/>
          </p:nvSpPr>
          <p:spPr>
            <a:xfrm>
              <a:off x="4923693" y="-30480"/>
              <a:ext cx="7063588" cy="312537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3" name="Rectangle 10">
              <a:extLst>
                <a:ext uri="{FF2B5EF4-FFF2-40B4-BE49-F238E27FC236}">
                  <a16:creationId xmlns:a16="http://schemas.microsoft.com/office/drawing/2014/main" id="{DCC11422-3994-43CA-8671-5ACFC608CFDB}"/>
                </a:ext>
              </a:extLst>
            </p:cNvPr>
            <p:cNvSpPr/>
            <p:nvPr/>
          </p:nvSpPr>
          <p:spPr>
            <a:xfrm>
              <a:off x="5874058" y="2991173"/>
              <a:ext cx="6113223" cy="386682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10" name="Text Placeholder 19"/>
          <p:cNvSpPr>
            <a:spLocks noGrp="1"/>
          </p:cNvSpPr>
          <p:nvPr>
            <p:ph type="body" sz="quarter" idx="11" hasCustomPrompt="1"/>
          </p:nvPr>
        </p:nvSpPr>
        <p:spPr>
          <a:xfrm>
            <a:off x="6588807" y="2171481"/>
            <a:ext cx="4570131" cy="2333467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3200" b="1" cap="all" baseline="0">
                <a:solidFill>
                  <a:schemeClr val="accent3"/>
                </a:solidFill>
                <a:latin typeface="Verdana" charset="0"/>
              </a:defRPr>
            </a:lvl1pPr>
            <a:lvl2pPr marL="0" indent="0">
              <a:spcBef>
                <a:spcPts val="1000"/>
              </a:spcBef>
              <a:buFontTx/>
              <a:buNone/>
              <a:defRPr sz="1600" b="0">
                <a:solidFill>
                  <a:schemeClr val="accent2"/>
                </a:solidFill>
              </a:defRPr>
            </a:lvl2pPr>
          </a:lstStyle>
          <a:p>
            <a:r>
              <a:rPr lang="et-EE" altLang="en-US" sz="2900" dirty="0" err="1">
                <a:solidFill>
                  <a:schemeClr val="tx2"/>
                </a:solidFill>
              </a:rPr>
              <a:t>Intermediate</a:t>
            </a:r>
            <a:r>
              <a:rPr lang="et-EE" altLang="en-US" sz="2900" dirty="0">
                <a:solidFill>
                  <a:schemeClr val="tx2"/>
                </a:solidFill>
              </a:rPr>
              <a:t> </a:t>
            </a:r>
            <a:r>
              <a:rPr lang="et-EE" altLang="en-US" sz="2900" dirty="0" err="1">
                <a:solidFill>
                  <a:schemeClr val="tx2"/>
                </a:solidFill>
              </a:rPr>
              <a:t>slide</a:t>
            </a:r>
            <a:br>
              <a:rPr lang="et-EE" altLang="en-US" sz="2900" dirty="0">
                <a:solidFill>
                  <a:schemeClr val="tx2"/>
                </a:solidFill>
              </a:rPr>
            </a:br>
            <a:r>
              <a:rPr lang="et-EE" altLang="en-US" sz="2900" dirty="0">
                <a:solidFill>
                  <a:schemeClr val="accent1"/>
                </a:solidFill>
              </a:rPr>
              <a:t>IF NECESSARY </a:t>
            </a:r>
            <a:br>
              <a:rPr lang="et-EE" altLang="en-US" sz="2900" dirty="0">
                <a:solidFill>
                  <a:schemeClr val="accent1"/>
                </a:solidFill>
              </a:rPr>
            </a:br>
            <a:r>
              <a:rPr lang="et-EE" altLang="en-US" sz="2900" dirty="0">
                <a:solidFill>
                  <a:schemeClr val="accent1"/>
                </a:solidFill>
              </a:rPr>
              <a:t>ON TWO OR </a:t>
            </a:r>
            <a:br>
              <a:rPr lang="et-EE" altLang="en-US" sz="2900" dirty="0">
                <a:solidFill>
                  <a:schemeClr val="accent1"/>
                </a:solidFill>
              </a:rPr>
            </a:br>
            <a:r>
              <a:rPr lang="et-EE" altLang="en-US" sz="2900" dirty="0">
                <a:solidFill>
                  <a:schemeClr val="accent1"/>
                </a:solidFill>
              </a:rPr>
              <a:t>THREE ROWS</a:t>
            </a:r>
            <a:endParaRPr lang="en-US" altLang="en-US" sz="29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384775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0" i="0">
                <a:solidFill>
                  <a:srgbClr val="1D8DAF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rgbClr val="49A45B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95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ct val="100000"/>
              </a:lnSpc>
              <a:spcBef>
                <a:spcPts val="35"/>
              </a:spcBef>
            </a:pPr>
            <a:r>
              <a:rPr spc="-20" dirty="0"/>
              <a:t>D</a:t>
            </a:r>
            <a:r>
              <a:rPr spc="5" dirty="0"/>
              <a:t>O</a:t>
            </a:r>
            <a:r>
              <a:rPr spc="15" dirty="0"/>
              <a:t>C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6/4/2024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5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38100">
              <a:lnSpc>
                <a:spcPct val="100000"/>
              </a:lnSpc>
              <a:spcBef>
                <a:spcPts val="35"/>
              </a:spcBef>
            </a:pPr>
            <a:fld id="{81D60167-4931-47E6-BA6A-407CBD079E47}" type="slidenum">
              <a:rPr spc="15" dirty="0"/>
              <a:t>‹#›</a:t>
            </a:fld>
            <a:endParaRPr spc="15" dirty="0"/>
          </a:p>
        </p:txBody>
      </p:sp>
    </p:spTree>
    <p:extLst>
      <p:ext uri="{BB962C8B-B14F-4D97-AF65-F5344CB8AC3E}">
        <p14:creationId xmlns:p14="http://schemas.microsoft.com/office/powerpoint/2010/main" val="214066253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t-E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t-E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t-EE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E112F-2D1B-47D9-A0C0-37B034DDCE2B}" type="datetimeFigureOut">
              <a:rPr lang="et-EE" smtClean="0"/>
              <a:t>04.06.2024</a:t>
            </a:fld>
            <a:endParaRPr lang="et-E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03C6E-37C5-47C0-8E24-CC5D937D49F6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66195990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ntermediate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3">
            <a:extLst>
              <a:ext uri="{FF2B5EF4-FFF2-40B4-BE49-F238E27FC236}">
                <a16:creationId xmlns:a16="http://schemas.microsoft.com/office/drawing/2014/main" id="{6EEF71EA-745A-4289-8EEB-C8FBF10371E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43" r="-1"/>
          <a:stretch/>
        </p:blipFill>
        <p:spPr>
          <a:xfrm>
            <a:off x="-15499" y="-23248"/>
            <a:ext cx="12207498" cy="6881247"/>
          </a:xfrm>
          <a:prstGeom prst="rect">
            <a:avLst/>
          </a:prstGeom>
        </p:spPr>
      </p:pic>
      <p:sp>
        <p:nvSpPr>
          <p:cNvPr id="6" name="Text Placeholder 9">
            <a:extLst>
              <a:ext uri="{FF2B5EF4-FFF2-40B4-BE49-F238E27FC236}">
                <a16:creationId xmlns:a16="http://schemas.microsoft.com/office/drawing/2014/main" id="{E3F8F3CD-B427-4CDD-9A77-CE9B5003BA0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050422" y="3901508"/>
            <a:ext cx="5230027" cy="139688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2900" b="1" i="0" cap="all" baseline="0">
                <a:solidFill>
                  <a:schemeClr val="bg1"/>
                </a:solidFill>
                <a:latin typeface="Verdana" charset="0"/>
              </a:defRPr>
            </a:lvl1pPr>
          </a:lstStyle>
          <a:p>
            <a:pPr lvl="0"/>
            <a:r>
              <a:rPr lang="et-EE" dirty="0"/>
              <a:t>INTERMEDIATE SLIDE</a:t>
            </a:r>
          </a:p>
          <a:p>
            <a:pPr lvl="0"/>
            <a:r>
              <a:rPr lang="et-EE" dirty="0"/>
              <a:t>IF NECESSARY ON TWO OR THREE ROWS</a:t>
            </a:r>
          </a:p>
        </p:txBody>
      </p:sp>
    </p:spTree>
    <p:extLst>
      <p:ext uri="{BB962C8B-B14F-4D97-AF65-F5344CB8AC3E}">
        <p14:creationId xmlns:p14="http://schemas.microsoft.com/office/powerpoint/2010/main" val="6999042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29.xml"/><Relationship Id="rId18" Type="http://schemas.openxmlformats.org/officeDocument/2006/relationships/slideLayout" Target="../slideLayouts/slideLayout34.xml"/><Relationship Id="rId26" Type="http://schemas.openxmlformats.org/officeDocument/2006/relationships/slideLayout" Target="../slideLayouts/slideLayout42.xml"/><Relationship Id="rId3" Type="http://schemas.openxmlformats.org/officeDocument/2006/relationships/slideLayout" Target="../slideLayouts/slideLayout19.xml"/><Relationship Id="rId21" Type="http://schemas.openxmlformats.org/officeDocument/2006/relationships/slideLayout" Target="../slideLayouts/slideLayout37.xml"/><Relationship Id="rId34" Type="http://schemas.openxmlformats.org/officeDocument/2006/relationships/image" Target="../media/image4.png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slideLayout" Target="../slideLayouts/slideLayout33.xml"/><Relationship Id="rId25" Type="http://schemas.openxmlformats.org/officeDocument/2006/relationships/slideLayout" Target="../slideLayouts/slideLayout41.xml"/><Relationship Id="rId33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6" Type="http://schemas.openxmlformats.org/officeDocument/2006/relationships/slideLayout" Target="../slideLayouts/slideLayout32.xml"/><Relationship Id="rId20" Type="http://schemas.openxmlformats.org/officeDocument/2006/relationships/slideLayout" Target="../slideLayouts/slideLayout36.xml"/><Relationship Id="rId29" Type="http://schemas.openxmlformats.org/officeDocument/2006/relationships/slideLayout" Target="../slideLayouts/slideLayout45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24" Type="http://schemas.openxmlformats.org/officeDocument/2006/relationships/slideLayout" Target="../slideLayouts/slideLayout40.xml"/><Relationship Id="rId32" Type="http://schemas.openxmlformats.org/officeDocument/2006/relationships/slideLayout" Target="../slideLayouts/slideLayout48.xml"/><Relationship Id="rId5" Type="http://schemas.openxmlformats.org/officeDocument/2006/relationships/slideLayout" Target="../slideLayouts/slideLayout21.xml"/><Relationship Id="rId15" Type="http://schemas.openxmlformats.org/officeDocument/2006/relationships/slideLayout" Target="../slideLayouts/slideLayout31.xml"/><Relationship Id="rId23" Type="http://schemas.openxmlformats.org/officeDocument/2006/relationships/slideLayout" Target="../slideLayouts/slideLayout39.xml"/><Relationship Id="rId28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26.xml"/><Relationship Id="rId19" Type="http://schemas.openxmlformats.org/officeDocument/2006/relationships/slideLayout" Target="../slideLayouts/slideLayout35.xml"/><Relationship Id="rId31" Type="http://schemas.openxmlformats.org/officeDocument/2006/relationships/slideLayout" Target="../slideLayouts/slideLayout47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Relationship Id="rId22" Type="http://schemas.openxmlformats.org/officeDocument/2006/relationships/slideLayout" Target="../slideLayouts/slideLayout38.xml"/><Relationship Id="rId27" Type="http://schemas.openxmlformats.org/officeDocument/2006/relationships/slideLayout" Target="../slideLayouts/slideLayout43.xml"/><Relationship Id="rId30" Type="http://schemas.openxmlformats.org/officeDocument/2006/relationships/slideLayout" Target="../slideLayouts/slideLayout46.xml"/><Relationship Id="rId8" Type="http://schemas.openxmlformats.org/officeDocument/2006/relationships/slideLayout" Target="../slideLayouts/slideLayout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03D9D61-977E-A13B-E619-9C830B3F54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t-E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CE2E93-A20E-C2A7-BD41-8C9C5FBF87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t-E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9A746F-D250-0453-9780-E2BB8CA5C9B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AE123BD-DE38-4F77-B0D6-1535CA5942D3}" type="datetimeFigureOut">
              <a:rPr lang="et-EE" smtClean="0"/>
              <a:t>04.06.2024</a:t>
            </a:fld>
            <a:endParaRPr lang="et-E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3C7885-64A4-82A3-25D6-C2F1EEAB406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t-E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DD5B28-78E6-E260-69B7-7003835F8B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86F5D94-4A92-4AC4-81DB-97F9B2FD520D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8778259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3" r:id="rId13"/>
    <p:sldLayoutId id="2147483664" r:id="rId14"/>
    <p:sldLayoutId id="2147483665" r:id="rId15"/>
    <p:sldLayoutId id="2147483674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t-E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lt 3"/>
          <p:cNvPicPr>
            <a:picLocks noChangeAspect="1"/>
          </p:cNvPicPr>
          <p:nvPr/>
        </p:nvPicPr>
        <p:blipFill rotWithShape="1"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35" t="19052" r="15651" b="26172"/>
          <a:stretch/>
        </p:blipFill>
        <p:spPr>
          <a:xfrm>
            <a:off x="462334" y="5732251"/>
            <a:ext cx="1085205" cy="648000"/>
          </a:xfrm>
          <a:prstGeom prst="rect">
            <a:avLst/>
          </a:prstGeom>
        </p:spPr>
      </p:pic>
      <p:pic>
        <p:nvPicPr>
          <p:cNvPr id="3" name="Pilt 3">
            <a:extLst>
              <a:ext uri="{FF2B5EF4-FFF2-40B4-BE49-F238E27FC236}">
                <a16:creationId xmlns:a16="http://schemas.microsoft.com/office/drawing/2014/main" id="{CECE13A1-6592-606A-D69E-4FC335A33AC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35" t="19052" r="15651" b="26172"/>
          <a:stretch/>
        </p:blipFill>
        <p:spPr>
          <a:xfrm>
            <a:off x="462334" y="5732251"/>
            <a:ext cx="1085205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0561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88" r:id="rId12"/>
    <p:sldLayoutId id="2147483689" r:id="rId13"/>
    <p:sldLayoutId id="2147483690" r:id="rId14"/>
    <p:sldLayoutId id="2147483691" r:id="rId15"/>
    <p:sldLayoutId id="2147483692" r:id="rId16"/>
    <p:sldLayoutId id="2147483693" r:id="rId17"/>
    <p:sldLayoutId id="2147483694" r:id="rId18"/>
    <p:sldLayoutId id="2147483695" r:id="rId19"/>
    <p:sldLayoutId id="2147483696" r:id="rId20"/>
    <p:sldLayoutId id="2147483697" r:id="rId21"/>
    <p:sldLayoutId id="2147483698" r:id="rId22"/>
    <p:sldLayoutId id="2147483699" r:id="rId23"/>
    <p:sldLayoutId id="2147483700" r:id="rId24"/>
    <p:sldLayoutId id="2147483701" r:id="rId25"/>
    <p:sldLayoutId id="2147483702" r:id="rId26"/>
    <p:sldLayoutId id="2147483703" r:id="rId27"/>
    <p:sldLayoutId id="2147483704" r:id="rId28"/>
    <p:sldLayoutId id="2147483705" r:id="rId29"/>
    <p:sldLayoutId id="2147483706" r:id="rId30"/>
    <p:sldLayoutId id="2147483707" r:id="rId31"/>
    <p:sldLayoutId id="2147483708" r:id="rId32"/>
  </p:sldLayoutIdLst>
  <p:hf hdr="0" ftr="0" dt="0"/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Verdana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Verdana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Verdana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Verdana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7" orient="horz" pos="3634">
          <p15:clr>
            <a:srgbClr val="F26B43"/>
          </p15:clr>
        </p15:guide>
        <p15:guide id="8" pos="302">
          <p15:clr>
            <a:srgbClr val="F26B43"/>
          </p15:clr>
        </p15:guide>
        <p15:guide id="9" pos="1368">
          <p15:clr>
            <a:srgbClr val="F26B43"/>
          </p15:clr>
        </p15:guide>
        <p15:guide id="10" orient="horz" pos="3997">
          <p15:clr>
            <a:srgbClr val="F26B43"/>
          </p15:clr>
        </p15:guide>
        <p15:guide id="11" orient="horz" pos="1026">
          <p15:clr>
            <a:srgbClr val="F26B43"/>
          </p15:clr>
        </p15:guide>
        <p15:guide id="12" orient="horz" pos="346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png"/><Relationship Id="rId5" Type="http://schemas.openxmlformats.org/officeDocument/2006/relationships/hyperlink" Target="https://www.domo.com/learn/infographic/data-never-sleeps-11" TargetMode="External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mailto:tiiu.tarkpea@ut.ee" TargetMode="External"/><Relationship Id="rId7" Type="http://schemas.openxmlformats.org/officeDocument/2006/relationships/hyperlink" Target="https://datacite.ee/" TargetMode="External"/><Relationship Id="rId2" Type="http://schemas.openxmlformats.org/officeDocument/2006/relationships/hyperlink" Target="mailto:janelle.kirss@taltech.ee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s://elixir.ut.ee/" TargetMode="External"/><Relationship Id="rId5" Type="http://schemas.openxmlformats.org/officeDocument/2006/relationships/hyperlink" Target="mailto:elixir@ut.ee" TargetMode="External"/><Relationship Id="rId4" Type="http://schemas.openxmlformats.org/officeDocument/2006/relationships/hyperlink" Target="mailto:kersti.laupa@emu.ee" TargetMode="Externa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ksti kohatäide 4"/>
          <p:cNvSpPr>
            <a:spLocks noGrp="1"/>
          </p:cNvSpPr>
          <p:nvPr>
            <p:ph type="body" sz="quarter" idx="4294967295"/>
          </p:nvPr>
        </p:nvSpPr>
        <p:spPr>
          <a:xfrm>
            <a:off x="494117" y="2601686"/>
            <a:ext cx="10986052" cy="4038599"/>
          </a:xfrm>
        </p:spPr>
        <p:txBody>
          <a:bodyPr>
            <a:noAutofit/>
          </a:bodyPr>
          <a:lstStyle/>
          <a:p>
            <a:pPr marL="0" indent="0">
              <a:lnSpc>
                <a:spcPts val="5000"/>
              </a:lnSpc>
              <a:buNone/>
            </a:pPr>
            <a:r>
              <a:rPr lang="et-EE" sz="4800" b="1" i="0" cap="all" dirty="0">
                <a:solidFill>
                  <a:schemeClr val="bg1"/>
                </a:solidFill>
                <a:effectLst/>
                <a:ea typeface="Verdana"/>
              </a:rPr>
              <a:t>Avatud teaduse ABC</a:t>
            </a:r>
          </a:p>
          <a:p>
            <a:pPr marL="0" indent="0">
              <a:lnSpc>
                <a:spcPts val="5000"/>
              </a:lnSpc>
              <a:buNone/>
            </a:pPr>
            <a:r>
              <a:rPr lang="et-EE" sz="4800" b="1" cap="all" dirty="0">
                <a:solidFill>
                  <a:schemeClr val="bg1"/>
                </a:solidFill>
                <a:ea typeface="Verdana"/>
              </a:rPr>
              <a:t>Teadusandmed ja andmehaldus</a:t>
            </a:r>
          </a:p>
          <a:p>
            <a:pPr marL="0" indent="0">
              <a:lnSpc>
                <a:spcPts val="5000"/>
              </a:lnSpc>
              <a:buNone/>
            </a:pPr>
            <a:endParaRPr lang="et-EE" sz="4800" b="1" cap="all" dirty="0">
              <a:solidFill>
                <a:schemeClr val="bg1"/>
              </a:solidFill>
              <a:ea typeface="Verdana"/>
            </a:endParaRPr>
          </a:p>
          <a:p>
            <a:pPr marL="0" indent="0">
              <a:lnSpc>
                <a:spcPct val="100000"/>
              </a:lnSpc>
              <a:buNone/>
            </a:pPr>
            <a:endParaRPr lang="et-EE" sz="1800" b="1" dirty="0">
              <a:solidFill>
                <a:schemeClr val="bg1"/>
              </a:solidFill>
              <a:ea typeface="Verdana"/>
            </a:endParaRPr>
          </a:p>
          <a:p>
            <a:pPr marL="0" indent="0">
              <a:lnSpc>
                <a:spcPct val="100000"/>
              </a:lnSpc>
              <a:buNone/>
            </a:pPr>
            <a:endParaRPr lang="et-EE" sz="1800" b="1" dirty="0">
              <a:solidFill>
                <a:schemeClr val="bg1"/>
              </a:solidFill>
              <a:ea typeface="Verdana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t-EE" sz="1800" b="1" dirty="0">
                <a:solidFill>
                  <a:schemeClr val="bg1"/>
                </a:solidFill>
                <a:ea typeface="Verdana"/>
              </a:rPr>
              <a:t>Janelle Kirss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t-EE" sz="1800" b="1" dirty="0">
                <a:solidFill>
                  <a:schemeClr val="bg1"/>
                </a:solidFill>
                <a:ea typeface="Verdana"/>
              </a:rPr>
              <a:t>Tallinna Tehnikaülikooli raamatukogu</a:t>
            </a:r>
          </a:p>
        </p:txBody>
      </p:sp>
    </p:spTree>
    <p:extLst>
      <p:ext uri="{BB962C8B-B14F-4D97-AF65-F5344CB8AC3E}">
        <p14:creationId xmlns:p14="http://schemas.microsoft.com/office/powerpoint/2010/main" val="5230967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4E1B87E-E9E0-A9F9-D854-F6BFDFBF030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t-EE" dirty="0"/>
              <a:t>Andmed ei maga kunagi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469889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612BC45C-725D-81FB-2826-45E58DBE3BF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434284" y="944257"/>
            <a:ext cx="1856301" cy="5132906"/>
          </a:xfrm>
        </p:spPr>
        <p:txBody>
          <a:bodyPr>
            <a:normAutofit/>
          </a:bodyPr>
          <a:lstStyle/>
          <a:p>
            <a:r>
              <a:rPr lang="et-EE" dirty="0"/>
              <a:t>2020 aastal 64 zettabaiti</a:t>
            </a:r>
          </a:p>
          <a:p>
            <a:endParaRPr lang="et-EE" dirty="0"/>
          </a:p>
          <a:p>
            <a:endParaRPr lang="et-EE" dirty="0"/>
          </a:p>
          <a:p>
            <a:r>
              <a:rPr lang="et-EE" dirty="0"/>
              <a:t>2025 aastaks</a:t>
            </a:r>
          </a:p>
          <a:p>
            <a:r>
              <a:rPr lang="et-EE" dirty="0"/>
              <a:t>180 zettabaiti</a:t>
            </a:r>
          </a:p>
          <a:p>
            <a:endParaRPr lang="et-EE" dirty="0"/>
          </a:p>
          <a:p>
            <a:endParaRPr lang="et-EE" dirty="0"/>
          </a:p>
          <a:p>
            <a:endParaRPr lang="et-EE" b="0" i="0" dirty="0">
              <a:solidFill>
                <a:srgbClr val="000000"/>
              </a:solidFill>
              <a:effectLst/>
              <a:highlight>
                <a:srgbClr val="FFFFFF"/>
              </a:highlight>
              <a:latin typeface="Telia Sans"/>
            </a:endParaRPr>
          </a:p>
          <a:p>
            <a:endParaRPr lang="et-EE" dirty="0">
              <a:solidFill>
                <a:srgbClr val="000000"/>
              </a:solidFill>
              <a:highlight>
                <a:srgbClr val="FFFFFF"/>
              </a:highlight>
              <a:latin typeface="Telia Sans"/>
            </a:endParaRPr>
          </a:p>
          <a:p>
            <a:endParaRPr lang="et-EE" b="0" i="0" dirty="0">
              <a:solidFill>
                <a:srgbClr val="000000"/>
              </a:solidFill>
              <a:effectLst/>
              <a:highlight>
                <a:srgbClr val="FFFFFF"/>
              </a:highlight>
              <a:latin typeface="Telia Sans"/>
            </a:endParaRPr>
          </a:p>
          <a:p>
            <a:endParaRPr lang="et-EE" dirty="0">
              <a:solidFill>
                <a:srgbClr val="000000"/>
              </a:solidFill>
              <a:highlight>
                <a:srgbClr val="FFFFFF"/>
              </a:highlight>
              <a:latin typeface="Telia Sans"/>
            </a:endParaRPr>
          </a:p>
          <a:p>
            <a:endParaRPr lang="et-EE" b="0" i="0" dirty="0">
              <a:solidFill>
                <a:srgbClr val="000000"/>
              </a:solidFill>
              <a:effectLst/>
              <a:highlight>
                <a:srgbClr val="FFFFFF"/>
              </a:highlight>
              <a:latin typeface="Telia Sans"/>
            </a:endParaRPr>
          </a:p>
          <a:p>
            <a:endParaRPr lang="et-EE" dirty="0">
              <a:solidFill>
                <a:srgbClr val="000000"/>
              </a:solidFill>
              <a:highlight>
                <a:srgbClr val="FFFFFF"/>
              </a:highlight>
              <a:latin typeface="Telia Sans"/>
            </a:endParaRPr>
          </a:p>
          <a:p>
            <a:endParaRPr lang="et-EE" b="0" i="0" dirty="0">
              <a:solidFill>
                <a:srgbClr val="000000"/>
              </a:solidFill>
              <a:effectLst/>
              <a:highlight>
                <a:srgbClr val="FFFFFF"/>
              </a:highlight>
              <a:latin typeface="Telia Sans"/>
            </a:endParaRPr>
          </a:p>
          <a:p>
            <a:endParaRPr lang="et-EE" b="0" i="0" dirty="0">
              <a:solidFill>
                <a:srgbClr val="000000"/>
              </a:solidFill>
              <a:effectLst/>
              <a:highlight>
                <a:srgbClr val="FFFFFF"/>
              </a:highlight>
              <a:latin typeface="Telia Sans"/>
            </a:endParaRPr>
          </a:p>
          <a:p>
            <a:r>
              <a:rPr lang="et-EE" b="0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Telia Sans"/>
              </a:rPr>
              <a:t>.</a:t>
            </a:r>
          </a:p>
          <a:p>
            <a:endParaRPr lang="et-EE" dirty="0">
              <a:solidFill>
                <a:srgbClr val="000000"/>
              </a:solidFill>
              <a:highlight>
                <a:srgbClr val="FFFFFF"/>
              </a:highlight>
              <a:latin typeface="Telia Sans"/>
            </a:endParaRPr>
          </a:p>
          <a:p>
            <a:endParaRPr lang="et-EE" dirty="0">
              <a:solidFill>
                <a:srgbClr val="000000"/>
              </a:solidFill>
              <a:highlight>
                <a:srgbClr val="FFFFFF"/>
              </a:highlight>
              <a:latin typeface="Telia Sans"/>
            </a:endParaRPr>
          </a:p>
          <a:p>
            <a:endParaRPr lang="et-EE" dirty="0">
              <a:solidFill>
                <a:srgbClr val="212529"/>
              </a:solidFill>
              <a:highlight>
                <a:srgbClr val="FFFFFF"/>
              </a:highlight>
              <a:latin typeface="FinancierDisplay"/>
            </a:endParaRPr>
          </a:p>
          <a:p>
            <a:endParaRPr lang="et-EE" b="0" i="0" dirty="0">
              <a:solidFill>
                <a:srgbClr val="212529"/>
              </a:solidFill>
              <a:effectLst/>
              <a:highlight>
                <a:srgbClr val="FFFFFF"/>
              </a:highlight>
              <a:latin typeface="FinancierDisplay"/>
            </a:endParaRPr>
          </a:p>
          <a:p>
            <a:endParaRPr lang="et-EE" dirty="0">
              <a:solidFill>
                <a:srgbClr val="212529"/>
              </a:solidFill>
              <a:highlight>
                <a:srgbClr val="FFFFFF"/>
              </a:highlight>
              <a:latin typeface="FinancierDisplay"/>
            </a:endParaRPr>
          </a:p>
          <a:p>
            <a:endParaRPr lang="et-EE" b="0" i="0" dirty="0">
              <a:solidFill>
                <a:srgbClr val="212529"/>
              </a:solidFill>
              <a:effectLst/>
              <a:highlight>
                <a:srgbClr val="FFFFFF"/>
              </a:highlight>
              <a:latin typeface="FinancierDisplay"/>
            </a:endParaRPr>
          </a:p>
          <a:p>
            <a:endParaRPr lang="en-GB" dirty="0"/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977D99D4-0DA2-9486-5FA9-4BBFAF3AF20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476" b="22651"/>
          <a:stretch/>
        </p:blipFill>
        <p:spPr bwMode="auto">
          <a:xfrm>
            <a:off x="6751295" y="277294"/>
            <a:ext cx="5190334" cy="5132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2EB3BD0-F803-2622-F729-145445C10D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67458" y="5721227"/>
            <a:ext cx="3758007" cy="71187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220A849-2262-40A8-1F04-00440DCB3EE6}"/>
              </a:ext>
            </a:extLst>
          </p:cNvPr>
          <p:cNvSpPr txBox="1"/>
          <p:nvPr/>
        </p:nvSpPr>
        <p:spPr>
          <a:xfrm>
            <a:off x="8730343" y="6433100"/>
            <a:ext cx="3211286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t-EE" sz="1100" dirty="0">
                <a:hlinkClick r:id="rId5"/>
              </a:rPr>
              <a:t>https://www.domo.com/learn/infographic/data-never-sleeps-11</a:t>
            </a:r>
            <a:endParaRPr lang="et-EE" sz="1100" dirty="0"/>
          </a:p>
          <a:p>
            <a:endParaRPr lang="et-EE" sz="11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325CD1-97DE-2D11-69F0-CEAC20530E0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74053" y="6580706"/>
            <a:ext cx="3924848" cy="220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96854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ksti kohatäide 1">
            <a:extLst>
              <a:ext uri="{FF2B5EF4-FFF2-40B4-BE49-F238E27FC236}">
                <a16:creationId xmlns:a16="http://schemas.microsoft.com/office/drawing/2014/main" id="{CAA97ADE-2588-68BF-ED26-9852EEB3F80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171700" y="1942812"/>
            <a:ext cx="8802688" cy="1079500"/>
          </a:xfrm>
        </p:spPr>
        <p:txBody>
          <a:bodyPr vert="horz" lIns="0" tIns="0" rIns="0" bIns="0" rtlCol="0" anchor="t">
            <a:noAutofit/>
          </a:bodyPr>
          <a:lstStyle/>
          <a:p>
            <a:r>
              <a:rPr lang="et-EE" dirty="0">
                <a:latin typeface="Verdana"/>
                <a:ea typeface="Verdana"/>
              </a:rPr>
              <a:t>teadusandmed</a:t>
            </a: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14220330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9B4BCDED-06B6-1BE1-97EC-12406984DDE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" b="43494"/>
          <a:stretch/>
        </p:blipFill>
        <p:spPr>
          <a:xfrm>
            <a:off x="4855130" y="5290606"/>
            <a:ext cx="6335009" cy="115732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79DB6BE-EBDE-04C7-E446-757EDA4B00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86160" y="3797825"/>
            <a:ext cx="5515745" cy="67636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2CB2DE7-1CB8-CDCC-BA30-8E2B28B5C7F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97407" y="4529926"/>
            <a:ext cx="6466920" cy="40971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A330B01-8D0D-09EB-D0B9-FDB6CAD53835}"/>
              </a:ext>
            </a:extLst>
          </p:cNvPr>
          <p:cNvSpPr txBox="1"/>
          <p:nvPr/>
        </p:nvSpPr>
        <p:spPr>
          <a:xfrm>
            <a:off x="6237402" y="2184621"/>
            <a:ext cx="5799086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 err="1">
                <a:solidFill>
                  <a:srgbClr val="002060"/>
                </a:solidFill>
              </a:rPr>
              <a:t>Programmi</a:t>
            </a:r>
            <a:r>
              <a:rPr lang="en-GB" sz="1200" dirty="0">
                <a:solidFill>
                  <a:srgbClr val="002060"/>
                </a:solidFill>
              </a:rPr>
              <a:t> „</a:t>
            </a:r>
            <a:r>
              <a:rPr lang="en-GB" sz="1200" dirty="0" err="1">
                <a:solidFill>
                  <a:srgbClr val="002060"/>
                </a:solidFill>
              </a:rPr>
              <a:t>Euroopa</a:t>
            </a:r>
            <a:r>
              <a:rPr lang="en-GB" sz="1200" dirty="0">
                <a:solidFill>
                  <a:srgbClr val="002060"/>
                </a:solidFill>
              </a:rPr>
              <a:t> </a:t>
            </a:r>
            <a:r>
              <a:rPr lang="et-EE" sz="1200" dirty="0">
                <a:solidFill>
                  <a:srgbClr val="002060"/>
                </a:solidFill>
              </a:rPr>
              <a:t>h</a:t>
            </a:r>
            <a:r>
              <a:rPr lang="en-GB" sz="1200" dirty="0" err="1">
                <a:solidFill>
                  <a:srgbClr val="002060"/>
                </a:solidFill>
              </a:rPr>
              <a:t>orisont</a:t>
            </a:r>
            <a:r>
              <a:rPr lang="en-GB" sz="1200" dirty="0">
                <a:solidFill>
                  <a:srgbClr val="002060"/>
                </a:solidFill>
              </a:rPr>
              <a:t>“ </a:t>
            </a:r>
            <a:r>
              <a:rPr lang="en-GB" sz="1200" dirty="0" err="1">
                <a:solidFill>
                  <a:srgbClr val="002060"/>
                </a:solidFill>
              </a:rPr>
              <a:t>raames</a:t>
            </a:r>
            <a:r>
              <a:rPr lang="en-GB" sz="1200" dirty="0">
                <a:solidFill>
                  <a:srgbClr val="002060"/>
                </a:solidFill>
              </a:rPr>
              <a:t> </a:t>
            </a:r>
            <a:r>
              <a:rPr lang="en-GB" sz="1200" dirty="0" err="1">
                <a:solidFill>
                  <a:srgbClr val="002060"/>
                </a:solidFill>
              </a:rPr>
              <a:t>nõutakse</a:t>
            </a:r>
            <a:r>
              <a:rPr lang="en-GB" sz="1200" dirty="0">
                <a:solidFill>
                  <a:srgbClr val="002060"/>
                </a:solidFill>
              </a:rPr>
              <a:t> </a:t>
            </a:r>
            <a:r>
              <a:rPr lang="en-GB" sz="1200" dirty="0" err="1">
                <a:solidFill>
                  <a:srgbClr val="002060"/>
                </a:solidFill>
              </a:rPr>
              <a:t>kohest</a:t>
            </a:r>
            <a:r>
              <a:rPr lang="en-GB" sz="1200" dirty="0">
                <a:solidFill>
                  <a:srgbClr val="002060"/>
                </a:solidFill>
              </a:rPr>
              <a:t> </a:t>
            </a:r>
            <a:r>
              <a:rPr lang="en-GB" sz="1200" dirty="0" err="1">
                <a:solidFill>
                  <a:srgbClr val="002060"/>
                </a:solidFill>
              </a:rPr>
              <a:t>avatud</a:t>
            </a:r>
            <a:r>
              <a:rPr lang="en-GB" sz="1200" dirty="0">
                <a:solidFill>
                  <a:srgbClr val="002060"/>
                </a:solidFill>
              </a:rPr>
              <a:t> </a:t>
            </a:r>
            <a:r>
              <a:rPr lang="en-GB" sz="1200" dirty="0" err="1">
                <a:solidFill>
                  <a:srgbClr val="002060"/>
                </a:solidFill>
              </a:rPr>
              <a:t>juurdepääsu</a:t>
            </a:r>
            <a:r>
              <a:rPr lang="en-GB" sz="1200" dirty="0">
                <a:solidFill>
                  <a:srgbClr val="002060"/>
                </a:solidFill>
              </a:rPr>
              <a:t> </a:t>
            </a:r>
            <a:r>
              <a:rPr lang="en-GB" sz="1200" dirty="0" err="1">
                <a:solidFill>
                  <a:srgbClr val="002060"/>
                </a:solidFill>
              </a:rPr>
              <a:t>kõigile</a:t>
            </a:r>
            <a:r>
              <a:rPr lang="en-GB" sz="1200" dirty="0">
                <a:solidFill>
                  <a:srgbClr val="002060"/>
                </a:solidFill>
              </a:rPr>
              <a:t> </a:t>
            </a:r>
            <a:r>
              <a:rPr lang="en-GB" sz="1200" dirty="0" err="1">
                <a:solidFill>
                  <a:srgbClr val="002060"/>
                </a:solidFill>
              </a:rPr>
              <a:t>teaduspublikatsioonidele</a:t>
            </a:r>
            <a:r>
              <a:rPr lang="en-GB" sz="1200" dirty="0">
                <a:solidFill>
                  <a:srgbClr val="002060"/>
                </a:solidFill>
              </a:rPr>
              <a:t> </a:t>
            </a:r>
            <a:r>
              <a:rPr lang="en-GB" sz="1200" dirty="0" err="1">
                <a:solidFill>
                  <a:srgbClr val="002060"/>
                </a:solidFill>
              </a:rPr>
              <a:t>ning</a:t>
            </a:r>
            <a:r>
              <a:rPr lang="en-GB" sz="1200" dirty="0">
                <a:solidFill>
                  <a:srgbClr val="002060"/>
                </a:solidFill>
              </a:rPr>
              <a:t> </a:t>
            </a:r>
            <a:r>
              <a:rPr lang="en-GB" sz="1200" dirty="0" err="1">
                <a:solidFill>
                  <a:srgbClr val="002060"/>
                </a:solidFill>
              </a:rPr>
              <a:t>teadusuuringuid</a:t>
            </a:r>
            <a:r>
              <a:rPr lang="en-GB" sz="1200" dirty="0">
                <a:solidFill>
                  <a:srgbClr val="002060"/>
                </a:solidFill>
              </a:rPr>
              <a:t> </a:t>
            </a:r>
            <a:r>
              <a:rPr lang="en-GB" sz="1200" dirty="0" err="1">
                <a:solidFill>
                  <a:srgbClr val="002060"/>
                </a:solidFill>
              </a:rPr>
              <a:t>käsitlevate</a:t>
            </a:r>
            <a:r>
              <a:rPr lang="en-GB" sz="1200" dirty="0">
                <a:solidFill>
                  <a:srgbClr val="002060"/>
                </a:solidFill>
              </a:rPr>
              <a:t> </a:t>
            </a:r>
            <a:r>
              <a:rPr lang="en-GB" sz="1200" dirty="0" err="1">
                <a:solidFill>
                  <a:srgbClr val="002060"/>
                </a:solidFill>
              </a:rPr>
              <a:t>andmete</a:t>
            </a:r>
            <a:r>
              <a:rPr lang="en-GB" sz="1200" dirty="0">
                <a:solidFill>
                  <a:srgbClr val="002060"/>
                </a:solidFill>
              </a:rPr>
              <a:t> </a:t>
            </a:r>
            <a:r>
              <a:rPr lang="en-GB" sz="1200" dirty="0" err="1">
                <a:solidFill>
                  <a:srgbClr val="002060"/>
                </a:solidFill>
              </a:rPr>
              <a:t>vastutustundlikku</a:t>
            </a:r>
            <a:r>
              <a:rPr lang="en-GB" sz="1200" dirty="0">
                <a:solidFill>
                  <a:srgbClr val="002060"/>
                </a:solidFill>
              </a:rPr>
              <a:t> </a:t>
            </a:r>
            <a:r>
              <a:rPr lang="en-GB" sz="1200" dirty="0" err="1">
                <a:solidFill>
                  <a:srgbClr val="002060"/>
                </a:solidFill>
              </a:rPr>
              <a:t>haldamist</a:t>
            </a:r>
            <a:r>
              <a:rPr lang="en-GB" sz="1200" dirty="0">
                <a:solidFill>
                  <a:srgbClr val="002060"/>
                </a:solidFill>
              </a:rPr>
              <a:t>, </a:t>
            </a:r>
            <a:r>
              <a:rPr lang="en-GB" sz="1200" dirty="0" err="1">
                <a:solidFill>
                  <a:srgbClr val="002060"/>
                </a:solidFill>
              </a:rPr>
              <a:t>nii</a:t>
            </a:r>
            <a:r>
              <a:rPr lang="en-GB" sz="1200" dirty="0">
                <a:solidFill>
                  <a:srgbClr val="002060"/>
                </a:solidFill>
              </a:rPr>
              <a:t> et </a:t>
            </a:r>
            <a:r>
              <a:rPr lang="en-GB" sz="1200" dirty="0" err="1">
                <a:solidFill>
                  <a:srgbClr val="002060"/>
                </a:solidFill>
              </a:rPr>
              <a:t>kõik</a:t>
            </a:r>
            <a:r>
              <a:rPr lang="en-GB" sz="1200" dirty="0">
                <a:solidFill>
                  <a:srgbClr val="002060"/>
                </a:solidFill>
              </a:rPr>
              <a:t> </a:t>
            </a:r>
            <a:r>
              <a:rPr lang="en-GB" sz="1200" dirty="0" err="1">
                <a:solidFill>
                  <a:srgbClr val="002060"/>
                </a:solidFill>
              </a:rPr>
              <a:t>andmed</a:t>
            </a:r>
            <a:r>
              <a:rPr lang="en-GB" sz="1200" dirty="0">
                <a:solidFill>
                  <a:srgbClr val="002060"/>
                </a:solidFill>
              </a:rPr>
              <a:t> </a:t>
            </a:r>
            <a:r>
              <a:rPr lang="en-GB" sz="1200" dirty="0" err="1">
                <a:solidFill>
                  <a:srgbClr val="002060"/>
                </a:solidFill>
              </a:rPr>
              <a:t>oleks</a:t>
            </a:r>
            <a:r>
              <a:rPr lang="en-GB" sz="1200" dirty="0">
                <a:solidFill>
                  <a:srgbClr val="002060"/>
                </a:solidFill>
              </a:rPr>
              <a:t> </a:t>
            </a:r>
            <a:r>
              <a:rPr lang="en-GB" sz="1200" dirty="0" err="1">
                <a:solidFill>
                  <a:srgbClr val="002060"/>
                </a:solidFill>
              </a:rPr>
              <a:t>leitavad</a:t>
            </a:r>
            <a:r>
              <a:rPr lang="en-GB" sz="1200" dirty="0">
                <a:solidFill>
                  <a:srgbClr val="002060"/>
                </a:solidFill>
              </a:rPr>
              <a:t>, </a:t>
            </a:r>
            <a:r>
              <a:rPr lang="en-GB" sz="1200" dirty="0" err="1">
                <a:solidFill>
                  <a:srgbClr val="002060"/>
                </a:solidFill>
              </a:rPr>
              <a:t>kättesaadavad</a:t>
            </a:r>
            <a:r>
              <a:rPr lang="en-GB" sz="1200" dirty="0">
                <a:solidFill>
                  <a:srgbClr val="002060"/>
                </a:solidFill>
              </a:rPr>
              <a:t>, </a:t>
            </a:r>
            <a:r>
              <a:rPr lang="en-GB" sz="1200" dirty="0" err="1">
                <a:solidFill>
                  <a:srgbClr val="002060"/>
                </a:solidFill>
              </a:rPr>
              <a:t>koostalitlusvõimelised</a:t>
            </a:r>
            <a:r>
              <a:rPr lang="en-GB" sz="1200" dirty="0">
                <a:solidFill>
                  <a:srgbClr val="002060"/>
                </a:solidFill>
              </a:rPr>
              <a:t> </a:t>
            </a:r>
            <a:r>
              <a:rPr lang="en-GB" sz="1200" dirty="0" err="1">
                <a:solidFill>
                  <a:srgbClr val="002060"/>
                </a:solidFill>
              </a:rPr>
              <a:t>ja</a:t>
            </a:r>
            <a:r>
              <a:rPr lang="en-GB" sz="1200" dirty="0">
                <a:solidFill>
                  <a:srgbClr val="002060"/>
                </a:solidFill>
              </a:rPr>
              <a:t> </a:t>
            </a:r>
            <a:r>
              <a:rPr lang="en-GB" sz="1200" dirty="0" err="1">
                <a:solidFill>
                  <a:srgbClr val="002060"/>
                </a:solidFill>
              </a:rPr>
              <a:t>taaskasutatavad</a:t>
            </a:r>
            <a:r>
              <a:rPr lang="en-GB" sz="1200" dirty="0">
                <a:solidFill>
                  <a:srgbClr val="002060"/>
                </a:solidFill>
              </a:rPr>
              <a:t> (</a:t>
            </a:r>
            <a:r>
              <a:rPr lang="en-GB" sz="1200" dirty="0" err="1">
                <a:solidFill>
                  <a:srgbClr val="002060"/>
                </a:solidFill>
              </a:rPr>
              <a:t>edaspidi</a:t>
            </a:r>
            <a:r>
              <a:rPr lang="en-GB" sz="1200" dirty="0">
                <a:solidFill>
                  <a:srgbClr val="002060"/>
                </a:solidFill>
              </a:rPr>
              <a:t> </a:t>
            </a:r>
            <a:r>
              <a:rPr lang="en-GB" sz="1200" dirty="0" err="1">
                <a:solidFill>
                  <a:srgbClr val="002060"/>
                </a:solidFill>
              </a:rPr>
              <a:t>kasutatakse</a:t>
            </a:r>
            <a:r>
              <a:rPr lang="en-GB" sz="1200" dirty="0">
                <a:solidFill>
                  <a:srgbClr val="002060"/>
                </a:solidFill>
              </a:rPr>
              <a:t> ka </a:t>
            </a:r>
            <a:r>
              <a:rPr lang="en-GB" sz="1200" dirty="0" err="1">
                <a:solidFill>
                  <a:srgbClr val="002060"/>
                </a:solidFill>
              </a:rPr>
              <a:t>inglise</a:t>
            </a:r>
            <a:r>
              <a:rPr lang="en-GB" sz="1200" dirty="0">
                <a:solidFill>
                  <a:srgbClr val="002060"/>
                </a:solidFill>
              </a:rPr>
              <a:t> </a:t>
            </a:r>
            <a:r>
              <a:rPr lang="en-GB" sz="1200" dirty="0" err="1">
                <a:solidFill>
                  <a:srgbClr val="002060"/>
                </a:solidFill>
              </a:rPr>
              <a:t>keelest</a:t>
            </a:r>
            <a:r>
              <a:rPr lang="en-GB" sz="1200" dirty="0">
                <a:solidFill>
                  <a:srgbClr val="002060"/>
                </a:solidFill>
              </a:rPr>
              <a:t> </a:t>
            </a:r>
            <a:r>
              <a:rPr lang="en-GB" sz="1200" dirty="0" err="1">
                <a:solidFill>
                  <a:srgbClr val="002060"/>
                </a:solidFill>
              </a:rPr>
              <a:t>tuletatud</a:t>
            </a:r>
            <a:r>
              <a:rPr lang="en-GB" sz="1200" dirty="0">
                <a:solidFill>
                  <a:srgbClr val="002060"/>
                </a:solidFill>
              </a:rPr>
              <a:t> </a:t>
            </a:r>
            <a:r>
              <a:rPr lang="en-GB" sz="1200" dirty="0" err="1">
                <a:solidFill>
                  <a:srgbClr val="002060"/>
                </a:solidFill>
              </a:rPr>
              <a:t>lühendit</a:t>
            </a:r>
            <a:r>
              <a:rPr lang="en-GB" sz="1200" dirty="0">
                <a:solidFill>
                  <a:srgbClr val="002060"/>
                </a:solidFill>
              </a:rPr>
              <a:t> FAIR-</a:t>
            </a:r>
            <a:r>
              <a:rPr lang="en-GB" sz="1200" dirty="0" err="1">
                <a:solidFill>
                  <a:srgbClr val="002060"/>
                </a:solidFill>
              </a:rPr>
              <a:t>andmed</a:t>
            </a:r>
            <a:r>
              <a:rPr lang="en-GB" sz="1200" dirty="0">
                <a:solidFill>
                  <a:srgbClr val="002060"/>
                </a:solidFill>
              </a:rPr>
              <a:t>). </a:t>
            </a:r>
            <a:r>
              <a:rPr lang="en-GB" sz="1200" dirty="0" err="1">
                <a:solidFill>
                  <a:srgbClr val="002060"/>
                </a:solidFill>
              </a:rPr>
              <a:t>Andmete</a:t>
            </a:r>
            <a:r>
              <a:rPr lang="en-GB" sz="1200" dirty="0">
                <a:solidFill>
                  <a:srgbClr val="002060"/>
                </a:solidFill>
              </a:rPr>
              <a:t> </a:t>
            </a:r>
            <a:r>
              <a:rPr lang="en-GB" sz="1200" dirty="0" err="1">
                <a:solidFill>
                  <a:srgbClr val="002060"/>
                </a:solidFill>
              </a:rPr>
              <a:t>avaldamisel</a:t>
            </a:r>
            <a:r>
              <a:rPr lang="en-GB" sz="1200" dirty="0">
                <a:solidFill>
                  <a:srgbClr val="002060"/>
                </a:solidFill>
              </a:rPr>
              <a:t> </a:t>
            </a:r>
            <a:r>
              <a:rPr lang="en-GB" sz="1200" dirty="0" err="1">
                <a:solidFill>
                  <a:srgbClr val="002060"/>
                </a:solidFill>
              </a:rPr>
              <a:t>lähtutakse</a:t>
            </a:r>
            <a:r>
              <a:rPr lang="en-GB" sz="1200" dirty="0">
                <a:solidFill>
                  <a:srgbClr val="002060"/>
                </a:solidFill>
              </a:rPr>
              <a:t> </a:t>
            </a:r>
            <a:r>
              <a:rPr lang="en-GB" sz="1200" dirty="0" err="1">
                <a:solidFill>
                  <a:srgbClr val="002060"/>
                </a:solidFill>
              </a:rPr>
              <a:t>põhimõttest</a:t>
            </a:r>
            <a:r>
              <a:rPr lang="en-GB" sz="1200" dirty="0">
                <a:solidFill>
                  <a:srgbClr val="002060"/>
                </a:solidFill>
              </a:rPr>
              <a:t> „</a:t>
            </a:r>
            <a:r>
              <a:rPr lang="en-GB" sz="1200" dirty="0" err="1">
                <a:solidFill>
                  <a:srgbClr val="002060"/>
                </a:solidFill>
              </a:rPr>
              <a:t>nii</a:t>
            </a:r>
            <a:r>
              <a:rPr lang="en-GB" sz="1200" dirty="0">
                <a:solidFill>
                  <a:srgbClr val="002060"/>
                </a:solidFill>
              </a:rPr>
              <a:t> </a:t>
            </a:r>
            <a:r>
              <a:rPr lang="en-GB" sz="1200" dirty="0" err="1">
                <a:solidFill>
                  <a:srgbClr val="002060"/>
                </a:solidFill>
              </a:rPr>
              <a:t>avatud</a:t>
            </a:r>
            <a:r>
              <a:rPr lang="en-GB" sz="1200" dirty="0">
                <a:solidFill>
                  <a:srgbClr val="002060"/>
                </a:solidFill>
              </a:rPr>
              <a:t> </a:t>
            </a:r>
            <a:r>
              <a:rPr lang="en-GB" sz="1200" dirty="0" err="1">
                <a:solidFill>
                  <a:srgbClr val="002060"/>
                </a:solidFill>
              </a:rPr>
              <a:t>kui</a:t>
            </a:r>
            <a:r>
              <a:rPr lang="en-GB" sz="1200" dirty="0">
                <a:solidFill>
                  <a:srgbClr val="002060"/>
                </a:solidFill>
              </a:rPr>
              <a:t> </a:t>
            </a:r>
            <a:r>
              <a:rPr lang="en-GB" sz="1200" dirty="0" err="1">
                <a:solidFill>
                  <a:srgbClr val="002060"/>
                </a:solidFill>
              </a:rPr>
              <a:t>võimalik</a:t>
            </a:r>
            <a:r>
              <a:rPr lang="en-GB" sz="1200" dirty="0">
                <a:solidFill>
                  <a:srgbClr val="002060"/>
                </a:solidFill>
              </a:rPr>
              <a:t>, aga </a:t>
            </a:r>
            <a:r>
              <a:rPr lang="en-GB" sz="1200" dirty="0" err="1">
                <a:solidFill>
                  <a:srgbClr val="002060"/>
                </a:solidFill>
              </a:rPr>
              <a:t>nii</a:t>
            </a:r>
            <a:r>
              <a:rPr lang="en-GB" sz="1200" dirty="0">
                <a:solidFill>
                  <a:srgbClr val="002060"/>
                </a:solidFill>
              </a:rPr>
              <a:t> </a:t>
            </a:r>
            <a:r>
              <a:rPr lang="en-GB" sz="1200" dirty="0" err="1">
                <a:solidFill>
                  <a:srgbClr val="002060"/>
                </a:solidFill>
              </a:rPr>
              <a:t>suletud</a:t>
            </a:r>
            <a:r>
              <a:rPr lang="en-GB" sz="1200" dirty="0">
                <a:solidFill>
                  <a:srgbClr val="002060"/>
                </a:solidFill>
              </a:rPr>
              <a:t> </a:t>
            </a:r>
            <a:r>
              <a:rPr lang="en-GB" sz="1200" dirty="0" err="1">
                <a:solidFill>
                  <a:srgbClr val="002060"/>
                </a:solidFill>
              </a:rPr>
              <a:t>kui</a:t>
            </a:r>
            <a:r>
              <a:rPr lang="en-GB" sz="1200" dirty="0">
                <a:solidFill>
                  <a:srgbClr val="002060"/>
                </a:solidFill>
              </a:rPr>
              <a:t> </a:t>
            </a:r>
            <a:r>
              <a:rPr lang="en-GB" sz="1200" dirty="0" err="1">
                <a:solidFill>
                  <a:srgbClr val="002060"/>
                </a:solidFill>
              </a:rPr>
              <a:t>vaja</a:t>
            </a:r>
            <a:r>
              <a:rPr lang="en-GB" sz="1200" dirty="0">
                <a:solidFill>
                  <a:srgbClr val="002060"/>
                </a:solidFill>
              </a:rPr>
              <a:t>“, </a:t>
            </a:r>
            <a:r>
              <a:rPr lang="en-GB" sz="1200" dirty="0" err="1">
                <a:solidFill>
                  <a:srgbClr val="002060"/>
                </a:solidFill>
              </a:rPr>
              <a:t>kaitstes</a:t>
            </a:r>
            <a:r>
              <a:rPr lang="en-GB" sz="1200" dirty="0">
                <a:solidFill>
                  <a:srgbClr val="002060"/>
                </a:solidFill>
              </a:rPr>
              <a:t> </a:t>
            </a:r>
            <a:r>
              <a:rPr lang="en-GB" sz="1200" dirty="0" err="1">
                <a:solidFill>
                  <a:srgbClr val="002060"/>
                </a:solidFill>
              </a:rPr>
              <a:t>niiviisi</a:t>
            </a:r>
            <a:r>
              <a:rPr lang="en-GB" sz="1200" dirty="0">
                <a:solidFill>
                  <a:srgbClr val="002060"/>
                </a:solidFill>
              </a:rPr>
              <a:t> </a:t>
            </a:r>
            <a:r>
              <a:rPr lang="en-GB" sz="1200" dirty="0" err="1">
                <a:solidFill>
                  <a:srgbClr val="002060"/>
                </a:solidFill>
              </a:rPr>
              <a:t>toetusesaajate</a:t>
            </a:r>
            <a:r>
              <a:rPr lang="en-GB" sz="1200" dirty="0">
                <a:solidFill>
                  <a:srgbClr val="002060"/>
                </a:solidFill>
              </a:rPr>
              <a:t> </a:t>
            </a:r>
            <a:r>
              <a:rPr lang="en-GB" sz="1200" dirty="0" err="1">
                <a:solidFill>
                  <a:srgbClr val="002060"/>
                </a:solidFill>
              </a:rPr>
              <a:t>õigustatud</a:t>
            </a:r>
            <a:r>
              <a:rPr lang="en-GB" sz="1200" dirty="0">
                <a:solidFill>
                  <a:srgbClr val="002060"/>
                </a:solidFill>
              </a:rPr>
              <a:t> </a:t>
            </a:r>
            <a:r>
              <a:rPr lang="en-GB" sz="1200" dirty="0" err="1">
                <a:solidFill>
                  <a:srgbClr val="002060"/>
                </a:solidFill>
              </a:rPr>
              <a:t>huve</a:t>
            </a:r>
            <a:r>
              <a:rPr lang="en-GB" sz="1200" dirty="0">
                <a:solidFill>
                  <a:srgbClr val="002060"/>
                </a:solidFill>
              </a:rPr>
              <a:t> </a:t>
            </a:r>
            <a:r>
              <a:rPr lang="en-GB" sz="1200" dirty="0" err="1">
                <a:solidFill>
                  <a:srgbClr val="002060"/>
                </a:solidFill>
              </a:rPr>
              <a:t>või</a:t>
            </a:r>
            <a:r>
              <a:rPr lang="en-GB" sz="1200" dirty="0">
                <a:solidFill>
                  <a:srgbClr val="002060"/>
                </a:solidFill>
              </a:rPr>
              <a:t> </a:t>
            </a:r>
            <a:r>
              <a:rPr lang="en-GB" sz="1200" dirty="0" err="1">
                <a:solidFill>
                  <a:srgbClr val="002060"/>
                </a:solidFill>
              </a:rPr>
              <a:t>piiranguid</a:t>
            </a:r>
            <a:r>
              <a:rPr lang="en-GB" sz="1400" dirty="0">
                <a:solidFill>
                  <a:srgbClr val="002060"/>
                </a:solidFill>
              </a:rPr>
              <a:t>. 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77133F1-9B8A-26F9-334E-A787A3C4466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33629" y="2207711"/>
            <a:ext cx="1762371" cy="140037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C0F9B85-1C65-EA57-5F73-CC1F17030FE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69407" y="214776"/>
            <a:ext cx="1771897" cy="39058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9ED06B6-EEBB-DB88-A157-379CAD8A02B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985998" y="6427"/>
            <a:ext cx="2206001" cy="172810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33F3DF11-8DBF-BE51-44A3-A5F07A53576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69407" y="730163"/>
            <a:ext cx="5712513" cy="676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82664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B7476F15-8071-5586-606C-98B7EEC9FE3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97D2F5-3760-89F7-8498-E63B12466DB8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536C8E5-4E84-A821-9D0F-5D2772396A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424" y="323327"/>
            <a:ext cx="10685638" cy="635085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5804E7E-6458-6CD4-01F4-CF233ED30567}"/>
              </a:ext>
            </a:extLst>
          </p:cNvPr>
          <p:cNvSpPr txBox="1"/>
          <p:nvPr/>
        </p:nvSpPr>
        <p:spPr>
          <a:xfrm>
            <a:off x="1641843" y="2552022"/>
            <a:ext cx="11929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t-EE" b="1" dirty="0"/>
              <a:t>märkmed</a:t>
            </a:r>
            <a:endParaRPr lang="en-GB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0C55950-17B5-E0BC-83E3-8662E1037405}"/>
              </a:ext>
            </a:extLst>
          </p:cNvPr>
          <p:cNvSpPr txBox="1"/>
          <p:nvPr/>
        </p:nvSpPr>
        <p:spPr>
          <a:xfrm>
            <a:off x="4376940" y="990831"/>
            <a:ext cx="18244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t-EE" b="1" dirty="0"/>
              <a:t>publikatsioonid</a:t>
            </a:r>
            <a:endParaRPr lang="en-GB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BD4D220-F947-7155-4D6F-61A66A135DF8}"/>
              </a:ext>
            </a:extLst>
          </p:cNvPr>
          <p:cNvSpPr txBox="1"/>
          <p:nvPr/>
        </p:nvSpPr>
        <p:spPr>
          <a:xfrm>
            <a:off x="6662628" y="3298365"/>
            <a:ext cx="7825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t-EE" b="1" dirty="0"/>
              <a:t>pildid</a:t>
            </a:r>
            <a:endParaRPr lang="en-GB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B636D35-D20A-7BF2-DDD8-DFBF891FD5BD}"/>
              </a:ext>
            </a:extLst>
          </p:cNvPr>
          <p:cNvSpPr txBox="1"/>
          <p:nvPr/>
        </p:nvSpPr>
        <p:spPr>
          <a:xfrm>
            <a:off x="4626558" y="4123562"/>
            <a:ext cx="17626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t-EE" b="1" dirty="0"/>
              <a:t>tekstikorpused</a:t>
            </a:r>
            <a:endParaRPr lang="en-GB" b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F815755-96EF-0674-0DA6-409949D0347F}"/>
              </a:ext>
            </a:extLst>
          </p:cNvPr>
          <p:cNvSpPr txBox="1"/>
          <p:nvPr/>
        </p:nvSpPr>
        <p:spPr>
          <a:xfrm>
            <a:off x="5082065" y="2822882"/>
            <a:ext cx="17759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t-EE" b="1" dirty="0"/>
              <a:t>annotatsioonid</a:t>
            </a:r>
            <a:endParaRPr lang="en-GB" b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0C73EA8-EEF6-90D8-CFB5-84D0DE953C8B}"/>
              </a:ext>
            </a:extLst>
          </p:cNvPr>
          <p:cNvSpPr txBox="1"/>
          <p:nvPr/>
        </p:nvSpPr>
        <p:spPr>
          <a:xfrm>
            <a:off x="1481532" y="3660627"/>
            <a:ext cx="11918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t-EE" b="1" dirty="0"/>
              <a:t>meetodid</a:t>
            </a:r>
            <a:endParaRPr lang="en-GB" b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1AE0FAF-6215-CF7B-3D1E-71919486ACB6}"/>
              </a:ext>
            </a:extLst>
          </p:cNvPr>
          <p:cNvSpPr txBox="1"/>
          <p:nvPr/>
        </p:nvSpPr>
        <p:spPr>
          <a:xfrm>
            <a:off x="3653633" y="3484810"/>
            <a:ext cx="27923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t-EE" b="1" dirty="0"/>
              <a:t>bibliograafilised andmed</a:t>
            </a:r>
            <a:endParaRPr lang="en-GB" b="1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1A26D91-5F44-1BCE-D71A-895B5B4EE6E2}"/>
              </a:ext>
            </a:extLst>
          </p:cNvPr>
          <p:cNvSpPr txBox="1"/>
          <p:nvPr/>
        </p:nvSpPr>
        <p:spPr>
          <a:xfrm>
            <a:off x="2302654" y="4790096"/>
            <a:ext cx="7569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t-EE" b="1" dirty="0"/>
              <a:t>video</a:t>
            </a:r>
            <a:endParaRPr lang="en-GB" b="1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0C85810-5164-DD7A-81AD-F2752D8FDEBD}"/>
              </a:ext>
            </a:extLst>
          </p:cNvPr>
          <p:cNvSpPr txBox="1"/>
          <p:nvPr/>
        </p:nvSpPr>
        <p:spPr>
          <a:xfrm>
            <a:off x="2140554" y="3074825"/>
            <a:ext cx="12577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t-EE" b="1" dirty="0"/>
              <a:t>intervjuud</a:t>
            </a:r>
            <a:endParaRPr lang="en-GB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3217232-74CF-F748-7B5E-BF5661587CAD}"/>
              </a:ext>
            </a:extLst>
          </p:cNvPr>
          <p:cNvSpPr txBox="1"/>
          <p:nvPr/>
        </p:nvSpPr>
        <p:spPr>
          <a:xfrm flipH="1">
            <a:off x="4751868" y="5015641"/>
            <a:ext cx="27136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t-EE" b="1" dirty="0"/>
              <a:t>eksperimentaalandmed</a:t>
            </a:r>
            <a:endParaRPr lang="en-GB" b="1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DB8E7B2-0251-F112-8AFB-608C5ADCBC41}"/>
              </a:ext>
            </a:extLst>
          </p:cNvPr>
          <p:cNvSpPr txBox="1"/>
          <p:nvPr/>
        </p:nvSpPr>
        <p:spPr>
          <a:xfrm>
            <a:off x="3906618" y="2461141"/>
            <a:ext cx="19239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t-EE" b="1" dirty="0"/>
              <a:t>visualiseerimine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24704440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/>
          <a:srcRect b="26428"/>
          <a:stretch/>
        </p:blipFill>
        <p:spPr>
          <a:xfrm>
            <a:off x="4558926" y="768694"/>
            <a:ext cx="3438144" cy="127108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C689A77-3024-7CA3-B0EE-73A47247844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26539"/>
          <a:stretch/>
        </p:blipFill>
        <p:spPr>
          <a:xfrm>
            <a:off x="8515614" y="2435703"/>
            <a:ext cx="3300984" cy="121247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2940116-F37D-02B8-A245-FCD3E30AA95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20197"/>
          <a:stretch/>
        </p:blipFill>
        <p:spPr>
          <a:xfrm>
            <a:off x="4680803" y="3832258"/>
            <a:ext cx="3438143" cy="1159238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ACF91E66-F937-9A93-E1CC-426B2C7F7536}"/>
              </a:ext>
            </a:extLst>
          </p:cNvPr>
          <p:cNvSpPr txBox="1"/>
          <p:nvPr/>
        </p:nvSpPr>
        <p:spPr>
          <a:xfrm>
            <a:off x="4930219" y="238201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1604924-F528-BD02-044A-171D94E4689C}"/>
              </a:ext>
            </a:extLst>
          </p:cNvPr>
          <p:cNvSpPr txBox="1"/>
          <p:nvPr/>
        </p:nvSpPr>
        <p:spPr>
          <a:xfrm>
            <a:off x="4546496" y="2211242"/>
            <a:ext cx="78098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t-EE" sz="1400" dirty="0"/>
              <a:t>loomad</a:t>
            </a:r>
            <a:endParaRPr lang="en-GB" sz="14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6799221-D772-8112-DF36-B44AF53BCF36}"/>
              </a:ext>
            </a:extLst>
          </p:cNvPr>
          <p:cNvSpPr txBox="1"/>
          <p:nvPr/>
        </p:nvSpPr>
        <p:spPr>
          <a:xfrm>
            <a:off x="6898777" y="2228130"/>
            <a:ext cx="12717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t-EE" sz="1400" dirty="0"/>
              <a:t>kollektsioonid</a:t>
            </a:r>
            <a:endParaRPr lang="en-GB" sz="14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3C6E231-EEC5-A685-CF43-E79F7926D37C}"/>
              </a:ext>
            </a:extLst>
          </p:cNvPr>
          <p:cNvSpPr txBox="1"/>
          <p:nvPr/>
        </p:nvSpPr>
        <p:spPr>
          <a:xfrm>
            <a:off x="5660723" y="1973494"/>
            <a:ext cx="9012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t-EE" sz="1400" dirty="0"/>
              <a:t>inimesed</a:t>
            </a:r>
            <a:endParaRPr lang="en-GB" sz="14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C57931E-1B6A-5BBE-E1D2-1290A4E2C693}"/>
              </a:ext>
            </a:extLst>
          </p:cNvPr>
          <p:cNvSpPr txBox="1"/>
          <p:nvPr/>
        </p:nvSpPr>
        <p:spPr>
          <a:xfrm>
            <a:off x="4790096" y="5104037"/>
            <a:ext cx="7482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t-EE" sz="1400" dirty="0"/>
              <a:t>vaatlus</a:t>
            </a:r>
            <a:endParaRPr lang="en-GB" sz="1400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D6F1DFF-A3D0-74B1-619E-718D93B33BDF}"/>
              </a:ext>
            </a:extLst>
          </p:cNvPr>
          <p:cNvSpPr txBox="1"/>
          <p:nvPr/>
        </p:nvSpPr>
        <p:spPr>
          <a:xfrm>
            <a:off x="8515614" y="3648173"/>
            <a:ext cx="84991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t-EE" sz="1400" dirty="0"/>
              <a:t>näidised</a:t>
            </a:r>
            <a:endParaRPr lang="en-GB" sz="1400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C2535D80-E760-3F26-0441-986D94588F45}"/>
              </a:ext>
            </a:extLst>
          </p:cNvPr>
          <p:cNvSpPr txBox="1"/>
          <p:nvPr/>
        </p:nvSpPr>
        <p:spPr>
          <a:xfrm>
            <a:off x="7223572" y="5132825"/>
            <a:ext cx="89165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t-EE" sz="1400" dirty="0"/>
              <a:t>statistika</a:t>
            </a:r>
            <a:endParaRPr lang="en-GB" sz="1400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4CF1696-B110-C93B-B763-9B985AE8F70C}"/>
              </a:ext>
            </a:extLst>
          </p:cNvPr>
          <p:cNvSpPr txBox="1"/>
          <p:nvPr/>
        </p:nvSpPr>
        <p:spPr>
          <a:xfrm>
            <a:off x="10774838" y="3688126"/>
            <a:ext cx="1254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t-EE" sz="1400" dirty="0"/>
              <a:t>tekstandmed</a:t>
            </a:r>
            <a:endParaRPr lang="en-GB" sz="1400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947CA0A-3E2F-C291-C89D-4DAC8D59214F}"/>
              </a:ext>
            </a:extLst>
          </p:cNvPr>
          <p:cNvSpPr txBox="1"/>
          <p:nvPr/>
        </p:nvSpPr>
        <p:spPr>
          <a:xfrm>
            <a:off x="9691540" y="3688126"/>
            <a:ext cx="10832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t-EE" sz="1200" dirty="0"/>
              <a:t>teoreetilised mudelid</a:t>
            </a:r>
            <a:endParaRPr lang="en-GB" sz="12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10884BA-5D5D-66C2-C1B7-7FA0E6870C28}"/>
              </a:ext>
            </a:extLst>
          </p:cNvPr>
          <p:cNvSpPr txBox="1"/>
          <p:nvPr/>
        </p:nvSpPr>
        <p:spPr>
          <a:xfrm>
            <a:off x="5907203" y="5132825"/>
            <a:ext cx="98616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t-EE" sz="1400" dirty="0"/>
              <a:t>mõõtmine</a:t>
            </a:r>
            <a:endParaRPr lang="en-GB" sz="1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F8CC050-A3C8-B23D-020C-712035EA09EB}"/>
              </a:ext>
            </a:extLst>
          </p:cNvPr>
          <p:cNvSpPr txBox="1"/>
          <p:nvPr/>
        </p:nvSpPr>
        <p:spPr>
          <a:xfrm>
            <a:off x="9334427" y="6016338"/>
            <a:ext cx="19041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t-EE" dirty="0"/>
              <a:t> ja palju muud...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4797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8" grpId="0"/>
      <p:bldP spid="19" grpId="0"/>
      <p:bldP spid="20" grpId="0"/>
      <p:bldP spid="21" grpId="0"/>
      <p:bldP spid="22" grpId="0"/>
      <p:bldP spid="23" grpId="0"/>
      <p:bldP spid="25" grpId="0"/>
      <p:bldP spid="26" grpId="0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AA8FCF22-7E72-43F1-5839-6251069BAE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171700" y="1702663"/>
            <a:ext cx="8802688" cy="985838"/>
          </a:xfrm>
        </p:spPr>
        <p:txBody>
          <a:bodyPr vert="horz" lIns="0" tIns="0" rIns="0" bIns="0" rtlCol="0" anchor="t">
            <a:noAutofit/>
          </a:bodyPr>
          <a:lstStyle/>
          <a:p>
            <a:r>
              <a:rPr lang="et-EE" dirty="0">
                <a:latin typeface="Verdana"/>
                <a:ea typeface="Verdana"/>
              </a:rPr>
              <a:t>Andmehaldus</a:t>
            </a:r>
            <a:endParaRPr lang="et-EE" dirty="0"/>
          </a:p>
          <a:p>
            <a:pPr>
              <a:spcBef>
                <a:spcPts val="600"/>
              </a:spcBef>
            </a:pPr>
            <a:endParaRPr lang="en-GB" sz="2000" dirty="0">
              <a:ea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25544068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8" name="TextShape 1"/>
          <p:cNvSpPr txBox="1"/>
          <p:nvPr/>
        </p:nvSpPr>
        <p:spPr>
          <a:xfrm>
            <a:off x="506880" y="581885"/>
            <a:ext cx="10494000" cy="8103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t-EE" sz="2200" b="1" i="0" u="none" strike="noStrike" kern="1200" cap="all" spc="-1" normalizeH="0" baseline="0" noProof="0" dirty="0">
                <a:ln>
                  <a:noFill/>
                </a:ln>
                <a:solidFill>
                  <a:srgbClr val="332B6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Teadusandmete haldamine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t-EE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(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Research Data Management</a:t>
            </a:r>
            <a:r>
              <a:rPr kumimoji="0" lang="et-EE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, RDM)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t-EE" sz="2200" b="1" i="0" u="none" strike="noStrike" kern="1200" cap="all" spc="-1" normalizeH="0" baseline="0" noProof="0" dirty="0">
              <a:ln>
                <a:noFill/>
              </a:ln>
              <a:solidFill>
                <a:srgbClr val="332B60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200" b="0" i="0" u="none" strike="noStrike" kern="1200" cap="none" spc="-1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sp>
        <p:nvSpPr>
          <p:cNvPr id="1589" name="TextShape 2"/>
          <p:cNvSpPr txBox="1"/>
          <p:nvPr/>
        </p:nvSpPr>
        <p:spPr>
          <a:xfrm>
            <a:off x="697536" y="1470167"/>
            <a:ext cx="6372864" cy="4365761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  <a:p>
            <a:pPr marL="285750" marR="0" lvl="0" indent="-2857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t-EE" b="1" dirty="0">
                <a:solidFill>
                  <a:srgbClr val="002060"/>
                </a:solidFill>
                <a:latin typeface="Verdana"/>
              </a:rPr>
              <a:t>Teadusandmete haldamine </a:t>
            </a:r>
            <a:r>
              <a:rPr lang="et-EE" dirty="0">
                <a:solidFill>
                  <a:srgbClr val="002060"/>
                </a:solidFill>
                <a:latin typeface="Verdana"/>
              </a:rPr>
              <a:t>- teadusprojekti elutsükli jooksul rakendatavad protsessid, mis korraldavad uurimisandmete kogumist, dokumenteerimist, salvestamist, säilitamist ja pikaajalist hoiustamist.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t-EE" sz="1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t-EE" sz="1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t-EE" sz="1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0" lang="et-EE" sz="1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lang="et-EE" sz="1400" dirty="0">
              <a:solidFill>
                <a:srgbClr val="002060"/>
              </a:solidFill>
              <a:latin typeface="Verdana"/>
            </a:endParaRP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Teadusandmete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haldamine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 on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osa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uurimisprotsessist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ning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selle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eesmärk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 on </a:t>
            </a:r>
            <a:r>
              <a:rPr kumimoji="0" lang="en-US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E4067E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muuta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E4067E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 </a:t>
            </a:r>
            <a:r>
              <a:rPr kumimoji="0" lang="en-US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E4067E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teadusprotsess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E4067E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 </a:t>
            </a:r>
            <a:r>
              <a:rPr kumimoji="0" lang="en-US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E4067E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võimalikult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E4067E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 </a:t>
            </a:r>
            <a:r>
              <a:rPr kumimoji="0" lang="en-US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E4067E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efektiivseks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E4067E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ning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vastata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ülikooli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,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teadusrahastajate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 ja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seadusandluse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ootustele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 ja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nõuetele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.</a:t>
            </a:r>
            <a:endParaRPr kumimoji="0" lang="et-EE" sz="16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t-EE" sz="1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t-EE" sz="1800" b="0" i="0" u="none" strike="noStrike" kern="1200" cap="none" spc="0" normalizeH="0" baseline="0" noProof="0" dirty="0">
              <a:ln>
                <a:noFill/>
              </a:ln>
              <a:solidFill>
                <a:srgbClr val="E4067E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-1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+mn-cs"/>
            </a:endParaRPr>
          </a:p>
        </p:txBody>
      </p:sp>
      <p:sp>
        <p:nvSpPr>
          <p:cNvPr id="1590" name="TextShape 3"/>
          <p:cNvSpPr txBox="1"/>
          <p:nvPr/>
        </p:nvSpPr>
        <p:spPr>
          <a:xfrm>
            <a:off x="8907120" y="6356520"/>
            <a:ext cx="1554120" cy="36468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9E82FDC-F969-4A86-B22A-0668B4629DBD}" type="datetime1">
              <a:rPr kumimoji="0" lang="et-EE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04.06.2024</a:t>
            </a:fld>
            <a:endParaRPr kumimoji="0" lang="en-GB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1591" name="TextShape 4"/>
          <p:cNvSpPr txBox="1"/>
          <p:nvPr/>
        </p:nvSpPr>
        <p:spPr>
          <a:xfrm>
            <a:off x="4605480" y="6356520"/>
            <a:ext cx="4114440" cy="36468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1592" name="TextShape 5"/>
          <p:cNvSpPr txBox="1"/>
          <p:nvPr/>
        </p:nvSpPr>
        <p:spPr>
          <a:xfrm>
            <a:off x="10648440" y="6356520"/>
            <a:ext cx="704880" cy="36468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A678782-EE17-4D17-9076-9B60F14F91B5}" type="slidenum">
              <a:rPr kumimoji="0" lang="et-EE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D21336-36DE-A4FE-86D3-774B8936995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6064" b="12337"/>
          <a:stretch/>
        </p:blipFill>
        <p:spPr>
          <a:xfrm>
            <a:off x="7232073" y="258141"/>
            <a:ext cx="4590852" cy="5560025"/>
          </a:xfrm>
          <a:prstGeom prst="rect">
            <a:avLst/>
          </a:prstGeom>
          <a:noFill/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E6359BD-ED67-4C58-DAE8-EB3252F05516}"/>
              </a:ext>
            </a:extLst>
          </p:cNvPr>
          <p:cNvSpPr txBox="1"/>
          <p:nvPr/>
        </p:nvSpPr>
        <p:spPr>
          <a:xfrm>
            <a:off x="7898925" y="5491976"/>
            <a:ext cx="3924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Herrema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, A. (2014). Data for future generations. (CC-BY)</a:t>
            </a:r>
            <a:endParaRPr kumimoji="0" lang="et-EE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166485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79CF153-14CA-2586-57C5-2950E9F7F7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80383" y="979728"/>
            <a:ext cx="5141843" cy="5116133"/>
          </a:xfrm>
          <a:prstGeom prst="rect">
            <a:avLst/>
          </a:prstGeo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7B652A4-CCC6-A55D-F563-A8B80469B7F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241880" y="421034"/>
            <a:ext cx="6954716" cy="2839915"/>
          </a:xfr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142397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Placeholder 1"/>
          <p:cNvSpPr>
            <a:spLocks noGrp="1"/>
          </p:cNvSpPr>
          <p:nvPr>
            <p:ph type="body" sz="quarter" idx="13"/>
          </p:nvPr>
        </p:nvSpPr>
        <p:spPr>
          <a:xfrm>
            <a:off x="479425" y="549276"/>
            <a:ext cx="10494963" cy="586798"/>
          </a:xfrm>
        </p:spPr>
        <p:txBody>
          <a:bodyPr vert="horz" lIns="0" tIns="0" rIns="0" bIns="0" rtlCol="0" anchor="t">
            <a:noAutofit/>
          </a:bodyPr>
          <a:lstStyle/>
          <a:p>
            <a:r>
              <a:rPr lang="et-EE" altLang="en-US" dirty="0">
                <a:solidFill>
                  <a:srgbClr val="002060"/>
                </a:solidFill>
              </a:rPr>
              <a:t>Miks tegeleda teadusandmete haldamisega</a:t>
            </a:r>
            <a:endParaRPr lang="en-US" altLang="en-US" dirty="0">
              <a:solidFill>
                <a:srgbClr val="002060"/>
              </a:solidFill>
            </a:endParaRPr>
          </a:p>
        </p:txBody>
      </p:sp>
      <p:sp>
        <p:nvSpPr>
          <p:cNvPr id="24" name="Ristkülik: ümarnurkne 23">
            <a:extLst>
              <a:ext uri="{FF2B5EF4-FFF2-40B4-BE49-F238E27FC236}">
                <a16:creationId xmlns:a16="http://schemas.microsoft.com/office/drawing/2014/main" id="{E390D02C-A332-BC06-8244-4E0EF583EBA0}"/>
              </a:ext>
            </a:extLst>
          </p:cNvPr>
          <p:cNvSpPr/>
          <p:nvPr/>
        </p:nvSpPr>
        <p:spPr>
          <a:xfrm>
            <a:off x="479425" y="1628775"/>
            <a:ext cx="3298248" cy="1862570"/>
          </a:xfrm>
          <a:prstGeom prst="roundRect">
            <a:avLst/>
          </a:prstGeom>
          <a:solidFill>
            <a:srgbClr val="9600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t-EE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77F6D7F-C1EE-904F-EE4E-F94B0F861EA4}"/>
              </a:ext>
            </a:extLst>
          </p:cNvPr>
          <p:cNvSpPr txBox="1"/>
          <p:nvPr/>
        </p:nvSpPr>
        <p:spPr>
          <a:xfrm>
            <a:off x="601519" y="1674961"/>
            <a:ext cx="5634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t-EE" sz="3200" b="1" dirty="0">
                <a:solidFill>
                  <a:schemeClr val="bg1"/>
                </a:solidFill>
                <a:latin typeface="+mn-lt"/>
              </a:rPr>
              <a:t>1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CF1F615-41FC-6BF0-891F-F9B9BC12227E}"/>
              </a:ext>
            </a:extLst>
          </p:cNvPr>
          <p:cNvSpPr txBox="1"/>
          <p:nvPr/>
        </p:nvSpPr>
        <p:spPr>
          <a:xfrm>
            <a:off x="563418" y="2216727"/>
            <a:ext cx="312188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et-EE" sz="1600" dirty="0">
                <a:solidFill>
                  <a:schemeClr val="bg1"/>
                </a:solidFill>
              </a:rPr>
              <a:t> „Head teadustava“ järgimine</a:t>
            </a:r>
          </a:p>
          <a:p>
            <a:pPr>
              <a:lnSpc>
                <a:spcPts val="1800"/>
              </a:lnSpc>
            </a:pPr>
            <a:r>
              <a:rPr lang="et-EE" sz="1600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7" name="Ristkülik: ümarnurkne 26">
            <a:extLst>
              <a:ext uri="{FF2B5EF4-FFF2-40B4-BE49-F238E27FC236}">
                <a16:creationId xmlns:a16="http://schemas.microsoft.com/office/drawing/2014/main" id="{351470F9-E939-836B-DA53-EE89B779D482}"/>
              </a:ext>
            </a:extLst>
          </p:cNvPr>
          <p:cNvSpPr/>
          <p:nvPr/>
        </p:nvSpPr>
        <p:spPr>
          <a:xfrm>
            <a:off x="4197061" y="1628775"/>
            <a:ext cx="3298248" cy="1862570"/>
          </a:xfrm>
          <a:prstGeom prst="roundRect">
            <a:avLst/>
          </a:prstGeom>
          <a:solidFill>
            <a:srgbClr val="4FBF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t-EE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945E31B5-CBA6-0142-1D3E-377464A2218D}"/>
              </a:ext>
            </a:extLst>
          </p:cNvPr>
          <p:cNvSpPr txBox="1"/>
          <p:nvPr/>
        </p:nvSpPr>
        <p:spPr>
          <a:xfrm>
            <a:off x="4319155" y="1674961"/>
            <a:ext cx="5634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t-EE" sz="3200" b="1" dirty="0">
                <a:solidFill>
                  <a:schemeClr val="bg1"/>
                </a:solidFill>
                <a:latin typeface="+mn-lt"/>
              </a:rPr>
              <a:t>2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7DD9498E-C6B6-BEDF-3575-7601501F1C40}"/>
              </a:ext>
            </a:extLst>
          </p:cNvPr>
          <p:cNvSpPr txBox="1"/>
          <p:nvPr/>
        </p:nvSpPr>
        <p:spPr>
          <a:xfrm>
            <a:off x="4543720" y="2216727"/>
            <a:ext cx="2859223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et-EE" sz="1600" dirty="0">
                <a:solidFill>
                  <a:schemeClr val="bg1"/>
                </a:solidFill>
                <a:latin typeface="Verdana"/>
                <a:ea typeface="Verdana"/>
              </a:rPr>
              <a:t>Aitab vältida vigu ja andmekadu, kvaliteetsed teadusuuringud</a:t>
            </a:r>
            <a:endParaRPr lang="et-EE" sz="1600" dirty="0">
              <a:solidFill>
                <a:schemeClr val="bg1"/>
              </a:solidFill>
            </a:endParaRPr>
          </a:p>
        </p:txBody>
      </p:sp>
      <p:sp>
        <p:nvSpPr>
          <p:cNvPr id="30" name="Ristkülik: ümarnurkne 29">
            <a:extLst>
              <a:ext uri="{FF2B5EF4-FFF2-40B4-BE49-F238E27FC236}">
                <a16:creationId xmlns:a16="http://schemas.microsoft.com/office/drawing/2014/main" id="{C32F38D4-5D23-D8B5-7EC6-FEAC0BE47ADE}"/>
              </a:ext>
            </a:extLst>
          </p:cNvPr>
          <p:cNvSpPr/>
          <p:nvPr/>
        </p:nvSpPr>
        <p:spPr>
          <a:xfrm>
            <a:off x="7956261" y="1628775"/>
            <a:ext cx="3298248" cy="1862570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t-EE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C7D04FD-D61B-250D-D7BF-52B23C75D28C}"/>
              </a:ext>
            </a:extLst>
          </p:cNvPr>
          <p:cNvSpPr txBox="1"/>
          <p:nvPr/>
        </p:nvSpPr>
        <p:spPr>
          <a:xfrm>
            <a:off x="8078355" y="1674961"/>
            <a:ext cx="5634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t-EE" sz="3200" b="1" dirty="0">
                <a:solidFill>
                  <a:schemeClr val="bg1"/>
                </a:solidFill>
                <a:latin typeface="+mn-lt"/>
              </a:rPr>
              <a:t>3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F8579801-9F50-5700-238F-490B3CCBB33F}"/>
              </a:ext>
            </a:extLst>
          </p:cNvPr>
          <p:cNvSpPr txBox="1"/>
          <p:nvPr/>
        </p:nvSpPr>
        <p:spPr>
          <a:xfrm>
            <a:off x="8040254" y="2216727"/>
            <a:ext cx="3121889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et-EE" sz="1600" dirty="0">
                <a:solidFill>
                  <a:schemeClr val="bg1"/>
                </a:solidFill>
                <a:latin typeface="Verdana"/>
                <a:ea typeface="Verdana"/>
              </a:rPr>
              <a:t>Teadustöö </a:t>
            </a:r>
            <a:r>
              <a:rPr lang="et-EE" sz="1600" dirty="0" err="1">
                <a:solidFill>
                  <a:schemeClr val="bg1"/>
                </a:solidFill>
                <a:latin typeface="Verdana"/>
                <a:ea typeface="Verdana"/>
              </a:rPr>
              <a:t>taaskorratavus</a:t>
            </a:r>
            <a:r>
              <a:rPr lang="et-EE" sz="1600" dirty="0">
                <a:solidFill>
                  <a:schemeClr val="bg1"/>
                </a:solidFill>
                <a:latin typeface="Verdana"/>
                <a:ea typeface="Verdana"/>
              </a:rPr>
              <a:t>, andmete taaskasutuse võimaldamine </a:t>
            </a:r>
            <a:endParaRPr lang="et-EE" sz="1600" dirty="0">
              <a:solidFill>
                <a:schemeClr val="bg1"/>
              </a:solidFill>
            </a:endParaRPr>
          </a:p>
        </p:txBody>
      </p:sp>
      <p:sp>
        <p:nvSpPr>
          <p:cNvPr id="33" name="Ristkülik: ümarnurkne 32">
            <a:extLst>
              <a:ext uri="{FF2B5EF4-FFF2-40B4-BE49-F238E27FC236}">
                <a16:creationId xmlns:a16="http://schemas.microsoft.com/office/drawing/2014/main" id="{2A8A060A-870C-3621-AC5A-9D4F4E860233}"/>
              </a:ext>
            </a:extLst>
          </p:cNvPr>
          <p:cNvSpPr/>
          <p:nvPr/>
        </p:nvSpPr>
        <p:spPr>
          <a:xfrm>
            <a:off x="479425" y="3653993"/>
            <a:ext cx="3298248" cy="1862570"/>
          </a:xfrm>
          <a:prstGeom prst="roundRect">
            <a:avLst/>
          </a:prstGeom>
          <a:solidFill>
            <a:srgbClr val="E406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t-EE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E5B46AEF-5D68-D4BB-085D-66ED40B2C711}"/>
              </a:ext>
            </a:extLst>
          </p:cNvPr>
          <p:cNvSpPr txBox="1"/>
          <p:nvPr/>
        </p:nvSpPr>
        <p:spPr>
          <a:xfrm>
            <a:off x="601519" y="3700179"/>
            <a:ext cx="5634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t-EE" sz="3200" b="1" dirty="0">
                <a:solidFill>
                  <a:schemeClr val="bg1"/>
                </a:solidFill>
                <a:latin typeface="+mn-lt"/>
              </a:rPr>
              <a:t>4</a:t>
            </a:r>
          </a:p>
        </p:txBody>
      </p:sp>
      <p:sp>
        <p:nvSpPr>
          <p:cNvPr id="36" name="Ristkülik: ümarnurkne 35">
            <a:extLst>
              <a:ext uri="{FF2B5EF4-FFF2-40B4-BE49-F238E27FC236}">
                <a16:creationId xmlns:a16="http://schemas.microsoft.com/office/drawing/2014/main" id="{15173EEE-7283-06A0-B2B3-0DB57B1FCB05}"/>
              </a:ext>
            </a:extLst>
          </p:cNvPr>
          <p:cNvSpPr/>
          <p:nvPr/>
        </p:nvSpPr>
        <p:spPr>
          <a:xfrm>
            <a:off x="4197061" y="3653993"/>
            <a:ext cx="3298248" cy="186257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t-EE" dirty="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7C07EFEC-2B74-1B3D-2B6C-0A9A6D9313BA}"/>
              </a:ext>
            </a:extLst>
          </p:cNvPr>
          <p:cNvSpPr txBox="1"/>
          <p:nvPr/>
        </p:nvSpPr>
        <p:spPr>
          <a:xfrm>
            <a:off x="4319155" y="3700179"/>
            <a:ext cx="5634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t-EE" sz="3200" b="1" dirty="0">
                <a:solidFill>
                  <a:schemeClr val="bg1"/>
                </a:solidFill>
                <a:latin typeface="+mn-lt"/>
              </a:rPr>
              <a:t>5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30B5290C-44C0-9463-01B2-AD9825FC91CD}"/>
              </a:ext>
            </a:extLst>
          </p:cNvPr>
          <p:cNvSpPr txBox="1"/>
          <p:nvPr/>
        </p:nvSpPr>
        <p:spPr>
          <a:xfrm>
            <a:off x="4637988" y="4192863"/>
            <a:ext cx="268096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et-EE" sz="1600" dirty="0">
                <a:solidFill>
                  <a:schemeClr val="bg1"/>
                </a:solidFill>
                <a:latin typeface="Verdana"/>
                <a:ea typeface="Verdana"/>
              </a:rPr>
              <a:t>Säästa aega ja ressursse</a:t>
            </a:r>
            <a:endParaRPr lang="et-EE" sz="1600" dirty="0">
              <a:solidFill>
                <a:schemeClr val="bg1"/>
              </a:solidFill>
            </a:endParaRPr>
          </a:p>
        </p:txBody>
      </p:sp>
      <p:sp>
        <p:nvSpPr>
          <p:cNvPr id="39" name="Ristkülik: ümarnurkne 38">
            <a:extLst>
              <a:ext uri="{FF2B5EF4-FFF2-40B4-BE49-F238E27FC236}">
                <a16:creationId xmlns:a16="http://schemas.microsoft.com/office/drawing/2014/main" id="{80F5A5C0-AAB2-ABD7-E53C-0D9A2470C733}"/>
              </a:ext>
            </a:extLst>
          </p:cNvPr>
          <p:cNvSpPr/>
          <p:nvPr/>
        </p:nvSpPr>
        <p:spPr>
          <a:xfrm>
            <a:off x="7956261" y="3653993"/>
            <a:ext cx="3298248" cy="1862570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t-EE" dirty="0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E674B8EA-5BB3-1A67-CBA2-D920B535D141}"/>
              </a:ext>
            </a:extLst>
          </p:cNvPr>
          <p:cNvSpPr txBox="1"/>
          <p:nvPr/>
        </p:nvSpPr>
        <p:spPr>
          <a:xfrm>
            <a:off x="8078355" y="3700179"/>
            <a:ext cx="5634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t-EE" sz="3200" b="1" dirty="0">
                <a:solidFill>
                  <a:schemeClr val="bg1"/>
                </a:solidFill>
                <a:latin typeface="+mn-lt"/>
              </a:rPr>
              <a:t>6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FE257726-0BA3-420C-0033-504683790C6A}"/>
              </a:ext>
            </a:extLst>
          </p:cNvPr>
          <p:cNvSpPr txBox="1"/>
          <p:nvPr/>
        </p:nvSpPr>
        <p:spPr>
          <a:xfrm>
            <a:off x="8040254" y="4241945"/>
            <a:ext cx="3121889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et-EE" sz="1600" dirty="0">
                <a:solidFill>
                  <a:schemeClr val="bg1"/>
                </a:solidFill>
                <a:latin typeface="Verdana"/>
                <a:ea typeface="Verdana"/>
              </a:rPr>
              <a:t>Rahastajate, teadusasutuste, kirjastajate jne nõuete täitmine</a:t>
            </a:r>
            <a:endParaRPr lang="et-EE" sz="1600" dirty="0">
              <a:solidFill>
                <a:schemeClr val="bg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01B2BC0-CF1D-11A6-B1E0-6E7E63DFE2C9}"/>
              </a:ext>
            </a:extLst>
          </p:cNvPr>
          <p:cNvSpPr txBox="1"/>
          <p:nvPr/>
        </p:nvSpPr>
        <p:spPr>
          <a:xfrm>
            <a:off x="739778" y="4192863"/>
            <a:ext cx="279407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et-EE" sz="1600" dirty="0">
                <a:solidFill>
                  <a:schemeClr val="bg1"/>
                </a:solidFill>
              </a:rPr>
              <a:t>Eetilistele ja õiguslikele alustele vastamine</a:t>
            </a:r>
          </a:p>
        </p:txBody>
      </p:sp>
    </p:spTree>
    <p:extLst>
      <p:ext uri="{BB962C8B-B14F-4D97-AF65-F5344CB8AC3E}">
        <p14:creationId xmlns:p14="http://schemas.microsoft.com/office/powerpoint/2010/main" val="1476163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ksti kohatäide 2">
            <a:extLst>
              <a:ext uri="{FF2B5EF4-FFF2-40B4-BE49-F238E27FC236}">
                <a16:creationId xmlns:a16="http://schemas.microsoft.com/office/drawing/2014/main" id="{CE61B879-A083-4F11-879F-A5EE523413C1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166465" y="452487"/>
            <a:ext cx="7153031" cy="1289916"/>
          </a:xfrm>
        </p:spPr>
        <p:txBody>
          <a:bodyPr vert="horz" lIns="0" tIns="0" rIns="0" bIns="0" rtlCol="0" anchor="t">
            <a:normAutofit/>
          </a:bodyPr>
          <a:lstStyle/>
          <a:p>
            <a:pPr fontAlgn="base"/>
            <a:endParaRPr lang="et-EE" sz="2000" dirty="0">
              <a:ea typeface="Verdana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0DACAA28-D23C-F6F6-1AA1-2EACB30C9E2D}"/>
              </a:ext>
            </a:extLst>
          </p:cNvPr>
          <p:cNvGrpSpPr/>
          <p:nvPr/>
        </p:nvGrpSpPr>
        <p:grpSpPr>
          <a:xfrm>
            <a:off x="4920343" y="1077011"/>
            <a:ext cx="5102882" cy="5018989"/>
            <a:chOff x="5916761" y="833508"/>
            <a:chExt cx="3103483" cy="3881983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001E5C2A-7A4D-DDE5-85D2-FDA344C59FE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15651" t="21243" r="66361" b="6936"/>
            <a:stretch/>
          </p:blipFill>
          <p:spPr>
            <a:xfrm>
              <a:off x="5916761" y="833508"/>
              <a:ext cx="3103483" cy="3881983"/>
            </a:xfrm>
            <a:prstGeom prst="rect">
              <a:avLst/>
            </a:prstGeom>
            <a:ln w="19050">
              <a:solidFill>
                <a:srgbClr val="2C4390"/>
              </a:solidFill>
            </a:ln>
          </p:spPr>
        </p:pic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01C17634-C2E1-95E5-AD1A-EC9BE81701A9}"/>
                </a:ext>
              </a:extLst>
            </p:cNvPr>
            <p:cNvCxnSpPr/>
            <p:nvPr/>
          </p:nvCxnSpPr>
          <p:spPr>
            <a:xfrm>
              <a:off x="7452116" y="4019448"/>
              <a:ext cx="1295807" cy="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0F5A1CAC-5A89-010F-5476-E051C5E98C78}"/>
                </a:ext>
              </a:extLst>
            </p:cNvPr>
            <p:cNvCxnSpPr/>
            <p:nvPr/>
          </p:nvCxnSpPr>
          <p:spPr>
            <a:xfrm>
              <a:off x="6025097" y="4132729"/>
              <a:ext cx="2840182" cy="4075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FAE387E1-C81B-3011-9B23-562B6409952A}"/>
                </a:ext>
              </a:extLst>
            </p:cNvPr>
            <p:cNvCxnSpPr/>
            <p:nvPr/>
          </p:nvCxnSpPr>
          <p:spPr>
            <a:xfrm flipV="1">
              <a:off x="6025097" y="4244381"/>
              <a:ext cx="307245" cy="814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8177842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8" name="Google Shape;528;p33"/>
          <p:cNvSpPr txBox="1">
            <a:spLocks noGrp="1"/>
          </p:cNvSpPr>
          <p:nvPr>
            <p:ph type="sldNum" idx="4294967295"/>
          </p:nvPr>
        </p:nvSpPr>
        <p:spPr>
          <a:xfrm>
            <a:off x="11023364" y="6376016"/>
            <a:ext cx="668400" cy="3652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60933" rIns="0" bIns="60933" rtlCol="0" anchor="ctr" anchorCtr="0">
            <a:noAutofit/>
          </a:bodyPr>
          <a:lstStyle/>
          <a:p>
            <a:pPr>
              <a:buClr>
                <a:srgbClr val="000000"/>
              </a:buClr>
              <a:buSzPts val="1200"/>
            </a:pPr>
            <a:fld id="{00000000-1234-1234-1234-123412341234}" type="slidenum">
              <a:rPr lang="en-US"/>
              <a:pPr>
                <a:buClr>
                  <a:srgbClr val="000000"/>
                </a:buClr>
                <a:buSzPts val="1200"/>
              </a:pPr>
              <a:t>13</a:t>
            </a:fld>
            <a:endParaRPr/>
          </a:p>
        </p:txBody>
      </p:sp>
      <p:pic>
        <p:nvPicPr>
          <p:cNvPr id="531" name="Google Shape;531;p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634771" y="5514680"/>
            <a:ext cx="1928121" cy="111236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Google Shape;530;p33">
            <a:extLst>
              <a:ext uri="{FF2B5EF4-FFF2-40B4-BE49-F238E27FC236}">
                <a16:creationId xmlns:a16="http://schemas.microsoft.com/office/drawing/2014/main" id="{BE63718E-9990-E832-C055-A9B1B352CE59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55521" y="1263193"/>
            <a:ext cx="7208091" cy="529542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 Placeholder 1">
            <a:extLst>
              <a:ext uri="{FF2B5EF4-FFF2-40B4-BE49-F238E27FC236}">
                <a16:creationId xmlns:a16="http://schemas.microsoft.com/office/drawing/2014/main" id="{E74C7110-9331-A874-0FD9-BC9851A86563}"/>
              </a:ext>
            </a:extLst>
          </p:cNvPr>
          <p:cNvSpPr txBox="1">
            <a:spLocks/>
          </p:cNvSpPr>
          <p:nvPr/>
        </p:nvSpPr>
        <p:spPr>
          <a:xfrm>
            <a:off x="1082208" y="451754"/>
            <a:ext cx="6954716" cy="81143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t-EE" b="1" dirty="0">
                <a:solidFill>
                  <a:srgbClr val="002060"/>
                </a:solidFill>
              </a:rPr>
              <a:t>FAIR PRINTSIIBID</a:t>
            </a:r>
            <a:endParaRPr lang="en-GB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96771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ksti kohatäide 2">
            <a:extLst>
              <a:ext uri="{FF2B5EF4-FFF2-40B4-BE49-F238E27FC236}">
                <a16:creationId xmlns:a16="http://schemas.microsoft.com/office/drawing/2014/main" id="{CE61B879-A083-4F11-879F-A5EE523413C1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166465" y="452487"/>
            <a:ext cx="7153031" cy="1289916"/>
          </a:xfrm>
        </p:spPr>
        <p:txBody>
          <a:bodyPr vert="horz" lIns="0" tIns="0" rIns="0" bIns="0" rtlCol="0" anchor="t">
            <a:normAutofit/>
          </a:bodyPr>
          <a:lstStyle/>
          <a:p>
            <a:pPr fontAlgn="base"/>
            <a:endParaRPr lang="et-EE" sz="2000" dirty="0">
              <a:ea typeface="Verdana"/>
            </a:endParaRPr>
          </a:p>
        </p:txBody>
      </p:sp>
      <p:pic>
        <p:nvPicPr>
          <p:cNvPr id="2" name="Google Shape;390;g112942a92b0_0_259">
            <a:extLst>
              <a:ext uri="{FF2B5EF4-FFF2-40B4-BE49-F238E27FC236}">
                <a16:creationId xmlns:a16="http://schemas.microsoft.com/office/drawing/2014/main" id="{C2058A65-49DD-3482-DB13-2EE33D7E7313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513902" y="83731"/>
            <a:ext cx="6542942" cy="366324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7B4445E-6377-DE9E-BCD8-842242685E5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579" t="12577"/>
          <a:stretch/>
        </p:blipFill>
        <p:spPr>
          <a:xfrm>
            <a:off x="7049494" y="3041161"/>
            <a:ext cx="4967539" cy="414887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1E44F5D-5008-3E50-36DB-3B220A9DC94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488" r="5828"/>
          <a:stretch/>
        </p:blipFill>
        <p:spPr>
          <a:xfrm>
            <a:off x="4638004" y="2971297"/>
            <a:ext cx="4743358" cy="4148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8654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91CD8C3-743C-00F8-B086-CCC4BAAA72B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t-EE" dirty="0"/>
              <a:t>Püsiidentifikaatorid</a:t>
            </a:r>
          </a:p>
        </p:txBody>
      </p:sp>
    </p:spTree>
    <p:extLst>
      <p:ext uri="{BB962C8B-B14F-4D97-AF65-F5344CB8AC3E}">
        <p14:creationId xmlns:p14="http://schemas.microsoft.com/office/powerpoint/2010/main" val="7243997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" name="Google Shape;90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00900" y="593367"/>
            <a:ext cx="9201448" cy="559061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92BE774F-5372-9E27-18CE-F974921F80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et-EE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5E0D2C23-3C12-A52D-CA4D-4549632EC7B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835769" y="549275"/>
            <a:ext cx="6954716" cy="811439"/>
          </a:xfrm>
        </p:spPr>
        <p:txBody>
          <a:bodyPr/>
          <a:lstStyle/>
          <a:p>
            <a:r>
              <a:rPr lang="et-EE" dirty="0">
                <a:solidFill>
                  <a:srgbClr val="002060"/>
                </a:solidFill>
              </a:rPr>
              <a:t>Kokkuvõtteks</a:t>
            </a:r>
            <a:endParaRPr lang="en-GB" dirty="0">
              <a:solidFill>
                <a:srgbClr val="002060"/>
              </a:solidFill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F53F67-A6EC-72CD-6441-407F062BD71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835769" y="1872344"/>
            <a:ext cx="6954716" cy="3754734"/>
          </a:xfrm>
        </p:spPr>
        <p:txBody>
          <a:bodyPr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t-EE" altLang="et-EE" sz="24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inherit"/>
              </a:rPr>
              <a:t>Tunne oma andmeid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t-EE" altLang="et-EE" sz="24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inherit"/>
              </a:rPr>
              <a:t>Andmete haldamine maksab vähem, kui nende haldamata jätmine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t-EE" altLang="et-EE" sz="24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inherit"/>
              </a:rPr>
              <a:t>Halda andmeid </a:t>
            </a:r>
            <a:r>
              <a:rPr lang="et-EE" altLang="et-EE" sz="2400" dirty="0">
                <a:solidFill>
                  <a:srgbClr val="002060"/>
                </a:solidFill>
                <a:latin typeface="inherit"/>
              </a:rPr>
              <a:t>projekti</a:t>
            </a:r>
            <a:r>
              <a:rPr kumimoji="0" lang="et-EE" altLang="et-EE" sz="24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inherit"/>
              </a:rPr>
              <a:t> algusest peale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t-EE" altLang="et-EE" sz="24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inherit"/>
              </a:rPr>
              <a:t>Halda andmeid FAIRi põhimõtete järgi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t-EE" altLang="et-EE" sz="24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inherit"/>
              </a:rPr>
              <a:t>Kasuta usaldusväärseid </a:t>
            </a:r>
            <a:r>
              <a:rPr lang="et-EE" altLang="et-EE" sz="2400" dirty="0">
                <a:solidFill>
                  <a:srgbClr val="002060"/>
                </a:solidFill>
                <a:latin typeface="inherit"/>
              </a:rPr>
              <a:t>repositooriumeid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t-EE" altLang="et-EE" sz="24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inherit"/>
              </a:rPr>
              <a:t>Jälgi eetilisi ja õiguslike aspekte</a:t>
            </a:r>
            <a:endParaRPr kumimoji="0" lang="et-EE" altLang="et-EE" sz="1800" b="0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253188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91CD8C3-743C-00F8-B086-CCC4BAAA72B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t-EE" dirty="0" err="1"/>
              <a:t>KONtaktid</a:t>
            </a: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8812439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F3AA1D0-E42C-F97B-3A9B-BA59B5B58E9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835769" y="549276"/>
            <a:ext cx="6954716" cy="418134"/>
          </a:xfrm>
        </p:spPr>
        <p:txBody>
          <a:bodyPr/>
          <a:lstStyle/>
          <a:p>
            <a:r>
              <a:rPr lang="et-EE" dirty="0">
                <a:solidFill>
                  <a:srgbClr val="002060"/>
                </a:solidFill>
              </a:rPr>
              <a:t>Andmehaldus ülikoolides</a:t>
            </a: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36135DE6-2DC6-0B31-2462-E536A07B934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449452" y="1590261"/>
            <a:ext cx="7340911" cy="4838819"/>
          </a:xfrm>
        </p:spPr>
        <p:txBody>
          <a:bodyPr>
            <a:normAutofit/>
          </a:bodyPr>
          <a:lstStyle/>
          <a:p>
            <a:r>
              <a:rPr lang="et-EE" sz="1400" b="1" i="0" dirty="0">
                <a:solidFill>
                  <a:srgbClr val="242424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Tallinna Tehnikaülikool</a:t>
            </a:r>
          </a:p>
          <a:p>
            <a:pPr marL="0" indent="0">
              <a:buNone/>
            </a:pPr>
            <a:r>
              <a:rPr lang="et-EE" sz="1400" dirty="0">
                <a:solidFill>
                  <a:srgbClr val="E4067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Janelle Kirss    </a:t>
            </a:r>
            <a:r>
              <a:rPr lang="et-EE" sz="1400" dirty="0">
                <a:solidFill>
                  <a:srgbClr val="242424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Andmehalduse peaspetsialist     </a:t>
            </a:r>
            <a:r>
              <a:rPr lang="et-EE" sz="1400" dirty="0">
                <a:solidFill>
                  <a:srgbClr val="E4067E"/>
                </a:solidFill>
                <a:latin typeface="Verdana" panose="020B0604030504040204" pitchFamily="34" charset="0"/>
                <a:ea typeface="Verdana" panose="020B060403050404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janelle.kirss@taltech.ee</a:t>
            </a:r>
            <a:r>
              <a:rPr lang="et-EE" sz="1400" dirty="0">
                <a:solidFill>
                  <a:srgbClr val="E4067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  </a:t>
            </a:r>
          </a:p>
          <a:p>
            <a:pPr marL="0" indent="0">
              <a:buNone/>
            </a:pPr>
            <a:endParaRPr lang="et-EE" sz="1400" b="0" i="0" dirty="0">
              <a:solidFill>
                <a:srgbClr val="242424"/>
              </a:solidFill>
              <a:effectLst/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r>
              <a:rPr lang="et-EE" sz="1400" b="1" dirty="0">
                <a:solidFill>
                  <a:srgbClr val="242424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Tartu Ülikool</a:t>
            </a:r>
          </a:p>
          <a:p>
            <a:pPr marL="0" indent="0">
              <a:buNone/>
            </a:pPr>
            <a:r>
              <a:rPr lang="et-EE" sz="1400" dirty="0">
                <a:solidFill>
                  <a:srgbClr val="E4067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Tiiu Tarkpea     </a:t>
            </a:r>
            <a:r>
              <a:rPr lang="et-EE" sz="1400" b="0" i="1" dirty="0">
                <a:solidFill>
                  <a:srgbClr val="333333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Teadusandmete peaspetsialist    </a:t>
            </a:r>
            <a:r>
              <a:rPr lang="et-EE" sz="1400" b="0" i="0" u="sng" dirty="0">
                <a:solidFill>
                  <a:srgbClr val="E4067E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tiiu.tarkpea@ut.ee</a:t>
            </a:r>
            <a:endParaRPr lang="et-EE" sz="1400" dirty="0">
              <a:solidFill>
                <a:srgbClr val="E4067E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endParaRPr lang="et-EE" sz="1400" dirty="0">
              <a:solidFill>
                <a:srgbClr val="24242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r>
              <a:rPr lang="et-EE" sz="1400" b="1" i="0" dirty="0">
                <a:solidFill>
                  <a:srgbClr val="242424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Eesti Maaülikool</a:t>
            </a:r>
          </a:p>
          <a:p>
            <a:pPr marL="0" indent="0" algn="l" fontAlgn="base">
              <a:buNone/>
            </a:pPr>
            <a:r>
              <a:rPr lang="et-EE" sz="1400" b="0" i="0" dirty="0">
                <a:solidFill>
                  <a:srgbClr val="E4067E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K</a:t>
            </a:r>
            <a:r>
              <a:rPr lang="et-EE" sz="1400" dirty="0">
                <a:solidFill>
                  <a:srgbClr val="E4067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ersti Laupa     </a:t>
            </a:r>
            <a:r>
              <a:rPr lang="et-EE" sz="1400" dirty="0">
                <a:solidFill>
                  <a:srgbClr val="242424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Teenuste arendusjuht </a:t>
            </a:r>
            <a:r>
              <a:rPr lang="et-EE" sz="1400" b="0" i="0" u="none" strike="noStrike" dirty="0">
                <a:solidFill>
                  <a:srgbClr val="E4067E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hlinkClick r:id="rId4" tooltip="kersti.laupa@emu.ee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kersti.laupa@emu.ee</a:t>
            </a:r>
            <a:endParaRPr lang="et-EE" sz="1400" b="0" i="0" u="none" strike="noStrike" dirty="0">
              <a:solidFill>
                <a:srgbClr val="E4067E"/>
              </a:solidFill>
              <a:effectLst/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 algn="l" fontAlgn="base">
              <a:buNone/>
            </a:pPr>
            <a:endParaRPr lang="et-EE" sz="1400" b="0" i="0" u="none" strike="noStrike" dirty="0">
              <a:solidFill>
                <a:srgbClr val="E4067E"/>
              </a:solidFill>
              <a:effectLst/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 algn="l" fontAlgn="base">
              <a:buNone/>
            </a:pPr>
            <a:endParaRPr lang="et-EE" sz="1400" dirty="0">
              <a:solidFill>
                <a:srgbClr val="E4067E"/>
              </a:solidFill>
              <a:effectLst/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endParaRPr lang="et-EE" sz="1400" b="0" i="0" dirty="0">
              <a:solidFill>
                <a:srgbClr val="242424"/>
              </a:solidFill>
              <a:effectLst/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r>
              <a:rPr lang="et-EE" sz="1400" b="1" dirty="0">
                <a:solidFill>
                  <a:srgbClr val="242424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L</a:t>
            </a:r>
            <a:r>
              <a:rPr lang="et-EE" sz="1400" b="1" i="0" dirty="0">
                <a:solidFill>
                  <a:srgbClr val="242424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oodus- ja täppisteaduste valdkonna andmehaldus </a:t>
            </a:r>
            <a:r>
              <a:rPr lang="et-EE" sz="1400" b="1" i="0" dirty="0">
                <a:solidFill>
                  <a:schemeClr val="accent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ELIXIR Eesti</a:t>
            </a:r>
            <a:r>
              <a:rPr lang="et-EE" sz="1400" b="1" i="0" dirty="0">
                <a:solidFill>
                  <a:srgbClr val="242424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.</a:t>
            </a:r>
            <a:endParaRPr lang="et-EE" sz="1400" b="1" dirty="0">
              <a:solidFill>
                <a:srgbClr val="24242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et-EE" sz="1400" b="0" i="0" dirty="0">
                <a:solidFill>
                  <a:srgbClr val="242424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email: </a:t>
            </a:r>
            <a:r>
              <a:rPr lang="et-EE" sz="1400" b="0" i="0" dirty="0">
                <a:solidFill>
                  <a:srgbClr val="E4067E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elixir@ut.ee</a:t>
            </a:r>
            <a:endParaRPr lang="et-EE" sz="1400" b="0" i="0" dirty="0">
              <a:solidFill>
                <a:srgbClr val="E4067E"/>
              </a:solidFill>
              <a:effectLst/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et-EE" sz="1400" dirty="0">
                <a:latin typeface="Verdana" panose="020B0604030504040204" pitchFamily="34" charset="0"/>
                <a:ea typeface="Verdana" panose="020B0604030504040204" pitchFamily="34" charset="0"/>
              </a:rPr>
              <a:t>k</a:t>
            </a:r>
            <a:r>
              <a:rPr lang="et-EE" sz="1400" b="0" i="0" dirty="0"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oduleht </a:t>
            </a:r>
            <a:r>
              <a:rPr lang="et-EE" sz="1400" b="0" i="0" dirty="0">
                <a:solidFill>
                  <a:srgbClr val="E4067E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https://elixir.ut.ee/</a:t>
            </a:r>
            <a:endParaRPr lang="et-EE" sz="1400" b="0" i="0" dirty="0">
              <a:solidFill>
                <a:srgbClr val="E4067E"/>
              </a:solidFill>
              <a:effectLst/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endParaRPr lang="et-EE" sz="14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et-EE" sz="1400" dirty="0">
                <a:solidFill>
                  <a:srgbClr val="E4067E"/>
                </a:solidFill>
                <a:latin typeface="Verdana" panose="020B0604030504040204" pitchFamily="34" charset="0"/>
                <a:ea typeface="Verdana" panose="020B060403050404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Teadusandmete </a:t>
            </a:r>
            <a:r>
              <a:rPr lang="et-EE" sz="1400" dirty="0" err="1">
                <a:solidFill>
                  <a:srgbClr val="E4067E"/>
                </a:solidFill>
                <a:latin typeface="Verdana" panose="020B0604030504040204" pitchFamily="34" charset="0"/>
                <a:ea typeface="Verdana" panose="020B060403050404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repositooriumid</a:t>
            </a:r>
            <a:r>
              <a:rPr lang="et-EE" sz="1400" dirty="0">
                <a:solidFill>
                  <a:srgbClr val="E4067E"/>
                </a:solidFill>
                <a:latin typeface="Verdana" panose="020B0604030504040204" pitchFamily="34" charset="0"/>
                <a:ea typeface="Verdana" panose="020B060403050404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 </a:t>
            </a:r>
            <a:r>
              <a:rPr lang="et-EE" sz="14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Eestis  </a:t>
            </a:r>
            <a:r>
              <a:rPr lang="et-EE" sz="1400" dirty="0">
                <a:solidFill>
                  <a:srgbClr val="E4067E"/>
                </a:solidFill>
                <a:latin typeface="Verdana" panose="020B0604030504040204" pitchFamily="34" charset="0"/>
                <a:ea typeface="Verdana" panose="020B060403050404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https://datacite.ee/</a:t>
            </a:r>
            <a:endParaRPr lang="et-EE" sz="1400" dirty="0">
              <a:solidFill>
                <a:srgbClr val="E4067E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endParaRPr lang="et-EE" sz="1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8743861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4294967295"/>
          </p:nvPr>
        </p:nvSpPr>
        <p:spPr>
          <a:xfrm>
            <a:off x="2064470" y="1432056"/>
            <a:ext cx="8093943" cy="7191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t-EE" altLang="en-US" sz="4800" b="1" dirty="0">
                <a:solidFill>
                  <a:schemeClr val="bg1"/>
                </a:solidFill>
              </a:rPr>
              <a:t>TÄNAN!</a:t>
            </a:r>
            <a:endParaRPr lang="en-US" altLang="en-US" sz="4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51136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'i kujundus">
  <a:themeElements>
    <a:clrScheme name="TalTech">
      <a:dk1>
        <a:srgbClr val="000000"/>
      </a:dk1>
      <a:lt1>
        <a:srgbClr val="FFFFFF"/>
      </a:lt1>
      <a:dk2>
        <a:srgbClr val="332B60"/>
      </a:dk2>
      <a:lt2>
        <a:srgbClr val="DADAE4"/>
      </a:lt2>
      <a:accent1>
        <a:srgbClr val="E4067E"/>
      </a:accent1>
      <a:accent2>
        <a:srgbClr val="9396B0"/>
      </a:accent2>
      <a:accent3>
        <a:srgbClr val="AB1352"/>
      </a:accent3>
      <a:accent4>
        <a:srgbClr val="4FBFD3"/>
      </a:accent4>
      <a:accent5>
        <a:srgbClr val="332B60"/>
      </a:accent5>
      <a:accent6>
        <a:srgbClr val="DADAE4"/>
      </a:accent6>
      <a:hlink>
        <a:srgbClr val="AB1352"/>
      </a:hlink>
      <a:folHlink>
        <a:srgbClr val="AB1352"/>
      </a:folHlink>
    </a:clrScheme>
    <a:fontScheme name="TTÜ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>
          <a:noFill/>
        </a:ln>
      </a:spPr>
      <a:bodyPr wrap="square" rtlCol="0" anchor="ctr">
        <a:noAutofit/>
      </a:bodyPr>
      <a:lstStyle>
        <a:defPPr algn="ctr">
          <a:defRPr dirty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NEWNEW" id="{65034802-83F1-DE41-A876-6851A238EDFE}" vid="{814C7433-F944-B249-91D8-8F253693ECE1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782</TotalTime>
  <Words>676</Words>
  <Application>Microsoft Office PowerPoint</Application>
  <PresentationFormat>Widescreen</PresentationFormat>
  <Paragraphs>136</Paragraphs>
  <Slides>20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15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20</vt:i4>
      </vt:variant>
    </vt:vector>
  </HeadingPairs>
  <TitlesOfParts>
    <vt:vector size="37" baseType="lpstr">
      <vt:lpstr>Aptos</vt:lpstr>
      <vt:lpstr>Aptos Display</vt:lpstr>
      <vt:lpstr>Arial</vt:lpstr>
      <vt:lpstr>Calibri</vt:lpstr>
      <vt:lpstr>Calibri Light</vt:lpstr>
      <vt:lpstr>FinancierDisplay</vt:lpstr>
      <vt:lpstr>Helvetica Neue</vt:lpstr>
      <vt:lpstr>inherit</vt:lpstr>
      <vt:lpstr>Roboto</vt:lpstr>
      <vt:lpstr>Rubik</vt:lpstr>
      <vt:lpstr>Segoe UI Emoji</vt:lpstr>
      <vt:lpstr>Telia Sans</vt:lpstr>
      <vt:lpstr>Times New Roman</vt:lpstr>
      <vt:lpstr>Verdana</vt:lpstr>
      <vt:lpstr>Wingdings</vt:lpstr>
      <vt:lpstr>Office Theme</vt:lpstr>
      <vt:lpstr>Office'i kujundus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Tallinn University of Technology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Janelle Kirss</dc:creator>
  <cp:lastModifiedBy>Janelle Kirss</cp:lastModifiedBy>
  <cp:revision>35</cp:revision>
  <dcterms:created xsi:type="dcterms:W3CDTF">2024-05-30T08:39:13Z</dcterms:created>
  <dcterms:modified xsi:type="dcterms:W3CDTF">2024-06-04T04:50:06Z</dcterms:modified>
</cp:coreProperties>
</file>