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7"/>
  </p:notesMasterIdLst>
  <p:sldIdLst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t-EE"/>
              <a:t>Klõpsa märkmete vormingu redigeerimiseks</a:t>
            </a:r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et-EE"/>
              <a:t>&lt;päis&gt;</a:t>
            </a:r>
            <a:endParaRPr/>
          </a:p>
        </p:txBody>
      </p:sp>
      <p:sp>
        <p:nvSpPr>
          <p:cNvPr id="85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wrap="none" lIns="0" tIns="0" rIns="0" bIns="0"/>
          <a:lstStyle/>
          <a:p>
            <a:pPr algn="r"/>
            <a:r>
              <a:rPr lang="et-EE"/>
              <a:t>&lt;kuupäev/kellaaeg›</a:t>
            </a:r>
            <a:endParaRPr/>
          </a:p>
        </p:txBody>
      </p:sp>
      <p:sp>
        <p:nvSpPr>
          <p:cNvPr id="86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wrap="none" lIns="0" tIns="0" rIns="0" bIns="0" anchor="b"/>
          <a:lstStyle/>
          <a:p>
            <a:r>
              <a:rPr lang="et-EE"/>
              <a:t>&lt;jalus&gt;</a:t>
            </a:r>
            <a:endParaRPr/>
          </a:p>
        </p:txBody>
      </p:sp>
      <p:sp>
        <p:nvSpPr>
          <p:cNvPr id="87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wrap="none" lIns="0" tIns="0" rIns="0" bIns="0" anchor="b"/>
          <a:lstStyle/>
          <a:p>
            <a:pPr algn="r"/>
            <a:fld id="{D60AF85E-15BE-4F5C-BCF5-8D544D1F1E6B}" type="slidenum">
              <a:rPr lang="et-EE"/>
              <a:pPr algn="r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7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</p:spPr>
        <p:txBody>
          <a:bodyPr anchor="b"/>
          <a:lstStyle/>
          <a:p>
            <a:pPr algn="r">
              <a:lnSpc>
                <a:spcPct val="100000"/>
              </a:lnSpc>
            </a:pPr>
            <a:fld id="{1B648A53-0A81-490D-ADC5-6C9CF751D2FC}" type="slidenum">
              <a:rPr lang="et-EE" sz="1200">
                <a:solidFill>
                  <a:srgbClr val="292934"/>
                </a:solidFill>
                <a:latin typeface="+mn-lt"/>
                <a:ea typeface="+mn-ea"/>
              </a:rPr>
              <a:pPr algn="r">
                <a:lnSpc>
                  <a:spcPct val="100000"/>
                </a:lnSpc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9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8769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subTitle"/>
          </p:nvPr>
        </p:nvSpPr>
        <p:spPr>
          <a:xfrm>
            <a:off x="457200" y="533520"/>
            <a:ext cx="8229240" cy="459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457200" y="414756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0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3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4" name="PlaceHolder 4"/>
          <p:cNvSpPr>
            <a:spLocks noGrp="1"/>
          </p:cNvSpPr>
          <p:nvPr>
            <p:ph type="body"/>
          </p:nvPr>
        </p:nvSpPr>
        <p:spPr>
          <a:xfrm>
            <a:off x="4674240" y="414756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457200" y="4147560"/>
            <a:ext cx="822924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57200" y="4147560"/>
            <a:ext cx="822924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4674240" y="414756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57200" y="414756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40" name="Picture 3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15240" y="1600200"/>
            <a:ext cx="6112800" cy="4876560"/>
          </a:xfrm>
          <a:prstGeom prst="rect">
            <a:avLst/>
          </a:prstGeom>
          <a:ln>
            <a:noFill/>
          </a:ln>
        </p:spPr>
      </p:pic>
      <p:pic>
        <p:nvPicPr>
          <p:cNvPr id="41" name="Picture 4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15240" y="1600200"/>
            <a:ext cx="6112800" cy="4876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0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8769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subTitle"/>
          </p:nvPr>
        </p:nvSpPr>
        <p:spPr>
          <a:xfrm>
            <a:off x="457200" y="533520"/>
            <a:ext cx="8229240" cy="45925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57200" y="414756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674240" y="414756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57200" y="4147560"/>
            <a:ext cx="822924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57200" y="4147560"/>
            <a:ext cx="822924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6" name="PlaceHolder 4"/>
          <p:cNvSpPr>
            <a:spLocks noGrp="1"/>
          </p:cNvSpPr>
          <p:nvPr>
            <p:ph type="body"/>
          </p:nvPr>
        </p:nvSpPr>
        <p:spPr>
          <a:xfrm>
            <a:off x="4674240" y="414756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77" name="PlaceHolder 5"/>
          <p:cNvSpPr>
            <a:spLocks noGrp="1"/>
          </p:cNvSpPr>
          <p:nvPr>
            <p:ph type="body"/>
          </p:nvPr>
        </p:nvSpPr>
        <p:spPr>
          <a:xfrm>
            <a:off x="457200" y="4147560"/>
            <a:ext cx="4015800" cy="23259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 wrap="none" lIns="0" tIns="0" rIns="0" bIns="0"/>
          <a:lstStyle/>
          <a:p>
            <a:endParaRPr/>
          </a:p>
        </p:txBody>
      </p:sp>
      <p:pic>
        <p:nvPicPr>
          <p:cNvPr id="81" name="Picture 8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15240" y="1600200"/>
            <a:ext cx="6112800" cy="4876560"/>
          </a:xfrm>
          <a:prstGeom prst="rect">
            <a:avLst/>
          </a:prstGeom>
          <a:ln>
            <a:noFill/>
          </a:ln>
        </p:spPr>
      </p:pic>
      <p:pic>
        <p:nvPicPr>
          <p:cNvPr id="82" name="Picture 8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15240" y="1600200"/>
            <a:ext cx="6112800" cy="4876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stomShape 1"/>
          <p:cNvSpPr/>
          <p:nvPr/>
        </p:nvSpPr>
        <p:spPr>
          <a:xfrm>
            <a:off x="0" y="220680"/>
            <a:ext cx="9143640" cy="228240"/>
          </a:xfrm>
          <a:prstGeom prst="rect">
            <a:avLst/>
          </a:prstGeom>
          <a:solidFill>
            <a:srgbClr val="FFFFFF"/>
          </a:solidFill>
          <a:ln w="26280">
            <a:noFill/>
          </a:ln>
        </p:spPr>
      </p:sp>
      <p:sp>
        <p:nvSpPr>
          <p:cNvPr id="9" name="CustomShape 2"/>
          <p:cNvSpPr/>
          <p:nvPr/>
        </p:nvSpPr>
        <p:spPr>
          <a:xfrm>
            <a:off x="0" y="0"/>
            <a:ext cx="9143640" cy="365400"/>
          </a:xfrm>
          <a:prstGeom prst="rect">
            <a:avLst/>
          </a:prstGeom>
          <a:solidFill>
            <a:srgbClr val="93A299"/>
          </a:solidFill>
          <a:ln w="26280">
            <a:noFill/>
          </a:ln>
        </p:spPr>
      </p:sp>
      <p:sp>
        <p:nvSpPr>
          <p:cNvPr id="2" name="PlaceHolder 3"/>
          <p:cNvSpPr>
            <a:spLocks noGrp="1"/>
          </p:cNvSpPr>
          <p:nvPr>
            <p:ph type="title"/>
          </p:nvPr>
        </p:nvSpPr>
        <p:spPr>
          <a:xfrm>
            <a:off x="685800" y="1371600"/>
            <a:ext cx="7848360" cy="1926720"/>
          </a:xfrm>
          <a:prstGeom prst="rect">
            <a:avLst/>
          </a:prstGeom>
        </p:spPr>
        <p:txBody>
          <a:bodyPr anchor="b"/>
          <a:lstStyle/>
          <a:p>
            <a:pPr>
              <a:lnSpc>
                <a:spcPct val="100000"/>
              </a:lnSpc>
            </a:pPr>
            <a:r>
              <a:rPr lang="en-US" sz="5400">
                <a:solidFill>
                  <a:srgbClr val="D2533C"/>
                </a:solidFill>
                <a:latin typeface="Arial"/>
              </a:rPr>
              <a:t>Klõpsa tiitli tekstivormingu redigeerimiseksClick to edit Master title style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dt"/>
          </p:nvPr>
        </p:nvSpPr>
        <p:spPr>
          <a:xfrm>
            <a:off x="457200" y="18360"/>
            <a:ext cx="28951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14.03.16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ftr"/>
          </p:nvPr>
        </p:nvSpPr>
        <p:spPr>
          <a:xfrm>
            <a:off x="3429000" y="18360"/>
            <a:ext cx="4114440" cy="328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Kalev Jaago, Supliigid, 2016</a:t>
            </a:r>
            <a:endParaRPr/>
          </a:p>
        </p:txBody>
      </p:sp>
      <p:sp>
        <p:nvSpPr>
          <p:cNvPr id="5" name="PlaceHolder 6"/>
          <p:cNvSpPr>
            <a:spLocks noGrp="1"/>
          </p:cNvSpPr>
          <p:nvPr>
            <p:ph type="sldNum"/>
          </p:nvPr>
        </p:nvSpPr>
        <p:spPr>
          <a:xfrm>
            <a:off x="7620120" y="18360"/>
            <a:ext cx="10663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B26B724C-8C2B-4AA8-84DD-1839B0F15D25}" type="slidenum">
              <a:rPr lang="et-EE" sz="1400" b="1">
                <a:solidFill>
                  <a:srgbClr val="FFFFFF"/>
                </a:solidFill>
                <a:latin typeface="Arial"/>
              </a:rPr>
              <a:pPr>
                <a:lnSpc>
                  <a:spcPct val="100000"/>
                </a:lnSpc>
              </a:pPr>
              <a:t>‹#›</a:t>
            </a:fld>
            <a:endParaRPr/>
          </a:p>
        </p:txBody>
      </p:sp>
      <p:sp>
        <p:nvSpPr>
          <p:cNvPr id="6" name="Line 7"/>
          <p:cNvSpPr/>
          <p:nvPr/>
        </p:nvSpPr>
        <p:spPr>
          <a:xfrm>
            <a:off x="685800" y="3398400"/>
            <a:ext cx="7848360" cy="1440"/>
          </a:xfrm>
          <a:prstGeom prst="line">
            <a:avLst/>
          </a:prstGeom>
          <a:ln w="19080">
            <a:solidFill>
              <a:srgbClr val="D2533C"/>
            </a:solidFill>
            <a:round/>
          </a:ln>
        </p:spPr>
      </p:sp>
      <p:sp>
        <p:nvSpPr>
          <p:cNvPr id="7" name="PlaceHolder 8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wrap="none" lIns="0" tIns="0" rIns="0" bIns="0"/>
          <a:lstStyle/>
          <a:p>
            <a:pPr>
              <a:buSzPct val="25000"/>
              <a:buFont typeface="StarSymbol"/>
              <a:buChar char=""/>
            </a:pPr>
            <a:r>
              <a:rPr lang="en-US"/>
              <a:t>Klõpsa liigenduse tekstivormingu redigeerimiseks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/>
              <a:t>Teine liigendustase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/>
              <a:t>Kolmas liigendustase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/>
              <a:t>Neljas liigendustase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/>
              <a:t>Viies liigendustase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/>
              <a:t>Kuues liigendustase</a:t>
            </a:r>
            <a:endParaRPr/>
          </a:p>
          <a:p>
            <a:pPr lvl="6">
              <a:buSzPct val="25000"/>
              <a:buFont typeface="StarSymbol"/>
              <a:buChar char=""/>
            </a:pPr>
            <a:r>
              <a:rPr lang="en-US"/>
              <a:t>Seitsmes liigendustase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CustomShape 1"/>
          <p:cNvSpPr/>
          <p:nvPr/>
        </p:nvSpPr>
        <p:spPr>
          <a:xfrm>
            <a:off x="0" y="220680"/>
            <a:ext cx="9143640" cy="228240"/>
          </a:xfrm>
          <a:prstGeom prst="rect">
            <a:avLst/>
          </a:prstGeom>
          <a:solidFill>
            <a:srgbClr val="FFFFFF"/>
          </a:solidFill>
          <a:ln w="26280">
            <a:noFill/>
          </a:ln>
        </p:spPr>
      </p:sp>
      <p:sp>
        <p:nvSpPr>
          <p:cNvPr id="43" name="CustomShape 2"/>
          <p:cNvSpPr/>
          <p:nvPr/>
        </p:nvSpPr>
        <p:spPr>
          <a:xfrm>
            <a:off x="0" y="0"/>
            <a:ext cx="9143640" cy="365400"/>
          </a:xfrm>
          <a:prstGeom prst="rect">
            <a:avLst/>
          </a:prstGeom>
          <a:solidFill>
            <a:srgbClr val="93A299"/>
          </a:solidFill>
          <a:ln w="26280">
            <a:noFill/>
          </a:ln>
        </p:spPr>
      </p:sp>
      <p:sp>
        <p:nvSpPr>
          <p:cNvPr id="44" name="PlaceHolder 3"/>
          <p:cNvSpPr>
            <a:spLocks noGrp="1"/>
          </p:cNvSpPr>
          <p:nvPr>
            <p:ph type="title"/>
          </p:nvPr>
        </p:nvSpPr>
        <p:spPr>
          <a:xfrm>
            <a:off x="457200" y="533520"/>
            <a:ext cx="8229240" cy="99036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US" sz="4000">
                <a:solidFill>
                  <a:srgbClr val="D2533C"/>
                </a:solidFill>
                <a:latin typeface="Arial"/>
              </a:rPr>
              <a:t>Klõpsa tiitli tekstivormingu redigeerimiseksClick to edit Master title style</a:t>
            </a:r>
            <a:endParaRPr/>
          </a:p>
        </p:txBody>
      </p:sp>
      <p:sp>
        <p:nvSpPr>
          <p:cNvPr id="45" name="PlaceHolder 4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/>
          <a:lstStyle/>
          <a:p>
            <a:pPr>
              <a:buSzPct val="25000"/>
              <a:buFont typeface="StarSymbol"/>
              <a:buChar char=""/>
            </a:pPr>
            <a:r>
              <a:rPr lang="en-US" sz="2400">
                <a:solidFill>
                  <a:srgbClr val="292934"/>
                </a:solidFill>
                <a:latin typeface="Arial"/>
              </a:rPr>
              <a:t>Klõpsa liigenduse tekstivormingu redigeerimiseks</a:t>
            </a:r>
            <a:endParaRPr/>
          </a:p>
          <a:p>
            <a:pPr lvl="1">
              <a:buSzPct val="25000"/>
              <a:buFont typeface="StarSymbol"/>
              <a:buChar char=""/>
            </a:pPr>
            <a:r>
              <a:rPr lang="en-US" sz="2400">
                <a:solidFill>
                  <a:srgbClr val="292934"/>
                </a:solidFill>
                <a:latin typeface="Arial"/>
              </a:rPr>
              <a:t>Teine liigendustase</a:t>
            </a:r>
            <a:endParaRPr/>
          </a:p>
          <a:p>
            <a:pPr lvl="2">
              <a:buSzPct val="25000"/>
              <a:buFont typeface="StarSymbol"/>
              <a:buChar char=""/>
            </a:pPr>
            <a:r>
              <a:rPr lang="en-US" sz="2400">
                <a:solidFill>
                  <a:srgbClr val="292934"/>
                </a:solidFill>
                <a:latin typeface="Arial"/>
              </a:rPr>
              <a:t>Kolmas liigendustase</a:t>
            </a:r>
            <a:endParaRPr/>
          </a:p>
          <a:p>
            <a:pPr lvl="3">
              <a:buSzPct val="25000"/>
              <a:buFont typeface="StarSymbol"/>
              <a:buChar char=""/>
            </a:pPr>
            <a:r>
              <a:rPr lang="en-US" sz="2400">
                <a:solidFill>
                  <a:srgbClr val="292934"/>
                </a:solidFill>
                <a:latin typeface="Arial"/>
              </a:rPr>
              <a:t>Neljas liigendustase</a:t>
            </a:r>
            <a:endParaRPr/>
          </a:p>
          <a:p>
            <a:pPr lvl="4">
              <a:buSzPct val="25000"/>
              <a:buFont typeface="StarSymbol"/>
              <a:buChar char=""/>
            </a:pPr>
            <a:r>
              <a:rPr lang="en-US" sz="2400">
                <a:solidFill>
                  <a:srgbClr val="292934"/>
                </a:solidFill>
                <a:latin typeface="Arial"/>
              </a:rPr>
              <a:t>Viies liigendustase</a:t>
            </a:r>
            <a:endParaRPr/>
          </a:p>
          <a:p>
            <a:pPr lvl="5">
              <a:buSzPct val="25000"/>
              <a:buFont typeface="StarSymbol"/>
              <a:buChar char=""/>
            </a:pPr>
            <a:r>
              <a:rPr lang="en-US" sz="2400">
                <a:solidFill>
                  <a:srgbClr val="292934"/>
                </a:solidFill>
                <a:latin typeface="Arial"/>
              </a:rPr>
              <a:t>Kuues liigendustase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Seitsmes liigendustaseClick to edit Master text styles</a:t>
            </a:r>
            <a:endParaRPr/>
          </a:p>
          <a:p>
            <a:pPr lvl="1"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000">
                <a:solidFill>
                  <a:srgbClr val="292934"/>
                </a:solidFill>
                <a:latin typeface="Arial"/>
              </a:rPr>
              <a:t>Second level</a:t>
            </a:r>
            <a:endParaRPr/>
          </a:p>
          <a:p>
            <a:pPr lvl="2"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>
                <a:solidFill>
                  <a:srgbClr val="292934"/>
                </a:solidFill>
                <a:latin typeface="Arial"/>
              </a:rPr>
              <a:t>Third level</a:t>
            </a:r>
            <a:endParaRPr/>
          </a:p>
          <a:p>
            <a:pPr lvl="3">
              <a:lnSpc>
                <a:spcPct val="100000"/>
              </a:lnSpc>
              <a:buFont typeface="Arial"/>
              <a:buChar char="•"/>
            </a:pPr>
            <a:r>
              <a:rPr lang="en-US" sz="1600">
                <a:solidFill>
                  <a:srgbClr val="292934"/>
                </a:solidFill>
                <a:latin typeface="Arial"/>
              </a:rPr>
              <a:t>Fourth level</a:t>
            </a:r>
            <a:endParaRPr/>
          </a:p>
          <a:p>
            <a:pPr lvl="4">
              <a:lnSpc>
                <a:spcPct val="100000"/>
              </a:lnSpc>
              <a:buFont typeface="Arial"/>
              <a:buChar char="•"/>
            </a:pPr>
            <a:r>
              <a:rPr lang="en-US" sz="1400">
                <a:solidFill>
                  <a:srgbClr val="292934"/>
                </a:solidFill>
                <a:latin typeface="Arial"/>
              </a:rPr>
              <a:t>Fifth level</a:t>
            </a:r>
            <a:endParaRPr/>
          </a:p>
        </p:txBody>
      </p:sp>
      <p:sp>
        <p:nvSpPr>
          <p:cNvPr id="46" name="PlaceHolder 5"/>
          <p:cNvSpPr>
            <a:spLocks noGrp="1"/>
          </p:cNvSpPr>
          <p:nvPr>
            <p:ph type="dt"/>
          </p:nvPr>
        </p:nvSpPr>
        <p:spPr>
          <a:xfrm>
            <a:off x="457200" y="18360"/>
            <a:ext cx="28951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14.03.16</a:t>
            </a:r>
            <a:endParaRPr/>
          </a:p>
        </p:txBody>
      </p:sp>
      <p:sp>
        <p:nvSpPr>
          <p:cNvPr id="47" name="PlaceHolder 6"/>
          <p:cNvSpPr>
            <a:spLocks noGrp="1"/>
          </p:cNvSpPr>
          <p:nvPr>
            <p:ph type="ftr"/>
          </p:nvPr>
        </p:nvSpPr>
        <p:spPr>
          <a:xfrm>
            <a:off x="3429000" y="18360"/>
            <a:ext cx="4114440" cy="328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Kalev Jaago, Supliigid, 2016</a:t>
            </a:r>
            <a:endParaRPr/>
          </a:p>
        </p:txBody>
      </p:sp>
      <p:sp>
        <p:nvSpPr>
          <p:cNvPr id="48" name="PlaceHolder 7"/>
          <p:cNvSpPr>
            <a:spLocks noGrp="1"/>
          </p:cNvSpPr>
          <p:nvPr>
            <p:ph type="sldNum"/>
          </p:nvPr>
        </p:nvSpPr>
        <p:spPr>
          <a:xfrm>
            <a:off x="7620120" y="18360"/>
            <a:ext cx="10663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B018CAFE-E0CE-48EA-8B00-FAD37ABED85E}" type="slidenum">
              <a:rPr lang="et-EE" sz="1400" b="1">
                <a:solidFill>
                  <a:srgbClr val="FFFFFF"/>
                </a:solidFill>
                <a:latin typeface="Arial"/>
              </a:rPr>
              <a:pPr>
                <a:lnSpc>
                  <a:spcPct val="100000"/>
                </a:lnSpc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Shape 1"/>
          <p:cNvSpPr txBox="1"/>
          <p:nvPr/>
        </p:nvSpPr>
        <p:spPr>
          <a:xfrm>
            <a:off x="685800" y="1371600"/>
            <a:ext cx="7848360" cy="1913040"/>
          </a:xfrm>
          <a:prstGeom prst="rect">
            <a:avLst/>
          </a:prstGeom>
        </p:spPr>
        <p:txBody>
          <a:bodyPr anchor="b"/>
          <a:lstStyle/>
          <a:p>
            <a:pPr>
              <a:lnSpc>
                <a:spcPct val="100000"/>
              </a:lnSpc>
            </a:pPr>
            <a:r>
              <a:rPr lang="en-US" sz="4400">
                <a:solidFill>
                  <a:srgbClr val="D2533C"/>
                </a:solidFill>
                <a:latin typeface="Arial"/>
              </a:rPr>
              <a:t>Supliikide pealkirjastamine </a:t>
            </a:r>
            <a:r>
              <a:rPr lang="en-US" sz="4000">
                <a:solidFill>
                  <a:srgbClr val="D2533C"/>
                </a:solidFill>
                <a:latin typeface="Arial"/>
              </a:rPr>
              <a:t>– </a:t>
            </a:r>
            <a:r>
              <a:rPr lang="en-US" sz="2400">
                <a:solidFill>
                  <a:srgbClr val="D2533C"/>
                </a:solidFill>
                <a:latin typeface="Arial"/>
              </a:rPr>
              <a:t>balansseerimine teaduse ja kasutaja vahel</a:t>
            </a:r>
            <a:endParaRPr/>
          </a:p>
        </p:txBody>
      </p:sp>
      <p:sp>
        <p:nvSpPr>
          <p:cNvPr id="89" name="TextShape 2"/>
          <p:cNvSpPr txBox="1"/>
          <p:nvPr/>
        </p:nvSpPr>
        <p:spPr>
          <a:xfrm>
            <a:off x="685800" y="3717000"/>
            <a:ext cx="6400440" cy="154044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r>
              <a:rPr lang="et-EE" sz="2400">
                <a:solidFill>
                  <a:srgbClr val="57576E"/>
                </a:solidFill>
                <a:latin typeface="Arial"/>
              </a:rPr>
              <a:t>Kalev Jaago</a:t>
            </a:r>
            <a:endParaRPr/>
          </a:p>
          <a:p>
            <a:pPr>
              <a:lnSpc>
                <a:spcPct val="100000"/>
              </a:lnSpc>
            </a:pPr>
            <a:r>
              <a:rPr lang="et-EE" sz="2400">
                <a:solidFill>
                  <a:srgbClr val="57576E"/>
                </a:solidFill>
                <a:latin typeface="Arial"/>
              </a:rPr>
              <a:t>Ajalooarhiivi arhivaar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1"/>
          <p:cNvSpPr txBox="1"/>
          <p:nvPr/>
        </p:nvSpPr>
        <p:spPr>
          <a:xfrm>
            <a:off x="457200" y="533520"/>
            <a:ext cx="8229240" cy="99036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US" sz="4000">
                <a:solidFill>
                  <a:srgbClr val="D2533C"/>
                </a:solidFill>
                <a:latin typeface="Arial"/>
              </a:rPr>
              <a:t>Supliik</a:t>
            </a:r>
            <a:endParaRPr/>
          </a:p>
        </p:txBody>
      </p:sp>
      <p:sp>
        <p:nvSpPr>
          <p:cNvPr id="91" name="TextShape 2"/>
          <p:cNvSpPr txBox="1"/>
          <p:nvPr/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palvekiri haldusliku või 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juriidilise sisuga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Toompea rätsepa 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Niclas Löwe lesk 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Maria Buster Albu opmani 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Andreas Holmi vastu 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seoses immiteeritud 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talupoegade kasutamise 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takistamisega 4.6.1683.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EAA.1.2.428:8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endParaRPr/>
          </a:p>
        </p:txBody>
      </p:sp>
      <p:sp>
        <p:nvSpPr>
          <p:cNvPr id="92" name="TextShape 3"/>
          <p:cNvSpPr txBox="1"/>
          <p:nvPr/>
        </p:nvSpPr>
        <p:spPr>
          <a:xfrm>
            <a:off x="457200" y="18360"/>
            <a:ext cx="28951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14.03.16</a:t>
            </a:r>
            <a:endParaRPr/>
          </a:p>
        </p:txBody>
      </p:sp>
      <p:sp>
        <p:nvSpPr>
          <p:cNvPr id="93" name="TextShape 4"/>
          <p:cNvSpPr txBox="1"/>
          <p:nvPr/>
        </p:nvSpPr>
        <p:spPr>
          <a:xfrm>
            <a:off x="3429000" y="18360"/>
            <a:ext cx="4114440" cy="328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Kalev Jaago, Supliigid, 2016</a:t>
            </a:r>
            <a:endParaRPr/>
          </a:p>
        </p:txBody>
      </p:sp>
      <p:sp>
        <p:nvSpPr>
          <p:cNvPr id="94" name="TextShape 5"/>
          <p:cNvSpPr txBox="1"/>
          <p:nvPr/>
        </p:nvSpPr>
        <p:spPr>
          <a:xfrm>
            <a:off x="7620120" y="18360"/>
            <a:ext cx="10663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823BC008-9495-4E8E-BBBE-D7C5697052C5}" type="slidenum">
              <a:rPr lang="et-EE" sz="1400" b="1">
                <a:solidFill>
                  <a:srgbClr val="FFFFFF"/>
                </a:solidFill>
                <a:latin typeface="Arial"/>
              </a:rPr>
              <a:pPr>
                <a:lnSpc>
                  <a:spcPct val="100000"/>
                </a:lnSpc>
              </a:pPr>
              <a:t>2</a:t>
            </a:fld>
            <a:endParaRPr/>
          </a:p>
        </p:txBody>
      </p:sp>
      <p:pic>
        <p:nvPicPr>
          <p:cNvPr id="95" name="Picture 9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20000" y="18360"/>
            <a:ext cx="4916160" cy="6857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Shape 1"/>
          <p:cNvSpPr txBox="1"/>
          <p:nvPr/>
        </p:nvSpPr>
        <p:spPr>
          <a:xfrm>
            <a:off x="457200" y="533520"/>
            <a:ext cx="8229240" cy="99036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US" sz="4000">
                <a:solidFill>
                  <a:srgbClr val="D2533C"/>
                </a:solidFill>
                <a:latin typeface="Arial"/>
              </a:rPr>
              <a:t>Allikmaterjal</a:t>
            </a:r>
            <a:endParaRPr/>
          </a:p>
        </p:txBody>
      </p:sp>
      <p:sp>
        <p:nvSpPr>
          <p:cNvPr id="97" name="TextShape 2"/>
          <p:cNvSpPr txBox="1"/>
          <p:nvPr/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600">
                <a:solidFill>
                  <a:srgbClr val="292934"/>
                </a:solidFill>
                <a:latin typeface="Arial"/>
              </a:rPr>
              <a:t>Rootsiaegse Eestimaa kindralkuberneri arhiiv</a:t>
            </a:r>
            <a:endParaRPr/>
          </a:p>
          <a:p>
            <a:pPr lvl="1"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3200">
                <a:solidFill>
                  <a:srgbClr val="292934"/>
                </a:solidFill>
                <a:latin typeface="Arial"/>
              </a:rPr>
              <a:t>ajavahemik 1581-1710</a:t>
            </a:r>
            <a:endParaRPr/>
          </a:p>
          <a:p>
            <a:pPr lvl="1"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3200">
                <a:solidFill>
                  <a:srgbClr val="292934"/>
                </a:solidFill>
                <a:latin typeface="Arial"/>
              </a:rPr>
              <a:t>EAA.1.2.310 … 738</a:t>
            </a:r>
            <a:endParaRPr/>
          </a:p>
          <a:p>
            <a:pPr lvl="1"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3200">
                <a:solidFill>
                  <a:srgbClr val="292934"/>
                </a:solidFill>
                <a:latin typeface="Arial"/>
              </a:rPr>
              <a:t>428 säilikut</a:t>
            </a:r>
            <a:endParaRPr/>
          </a:p>
          <a:p>
            <a:pPr lvl="2"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800">
                <a:solidFill>
                  <a:srgbClr val="292934"/>
                </a:solidFill>
                <a:latin typeface="Arial"/>
              </a:rPr>
              <a:t>118 pealkirjastatud säilikut</a:t>
            </a:r>
            <a:endParaRPr/>
          </a:p>
          <a:p>
            <a:pPr lvl="2"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800">
                <a:solidFill>
                  <a:srgbClr val="292934"/>
                </a:solidFill>
                <a:latin typeface="Arial"/>
              </a:rPr>
              <a:t>13 643 supliiki a-st 1581 - 1683</a:t>
            </a:r>
            <a:endParaRPr/>
          </a:p>
        </p:txBody>
      </p:sp>
      <p:sp>
        <p:nvSpPr>
          <p:cNvPr id="98" name="TextShape 3"/>
          <p:cNvSpPr txBox="1"/>
          <p:nvPr/>
        </p:nvSpPr>
        <p:spPr>
          <a:xfrm>
            <a:off x="457200" y="18360"/>
            <a:ext cx="28951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14.03.16</a:t>
            </a:r>
            <a:endParaRPr/>
          </a:p>
        </p:txBody>
      </p:sp>
      <p:sp>
        <p:nvSpPr>
          <p:cNvPr id="99" name="TextShape 4"/>
          <p:cNvSpPr txBox="1"/>
          <p:nvPr/>
        </p:nvSpPr>
        <p:spPr>
          <a:xfrm>
            <a:off x="3429000" y="18360"/>
            <a:ext cx="4114440" cy="328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Kalev Jaago, Supliigid, 2016</a:t>
            </a:r>
            <a:endParaRPr/>
          </a:p>
        </p:txBody>
      </p:sp>
      <p:sp>
        <p:nvSpPr>
          <p:cNvPr id="100" name="TextShape 5"/>
          <p:cNvSpPr txBox="1"/>
          <p:nvPr/>
        </p:nvSpPr>
        <p:spPr>
          <a:xfrm>
            <a:off x="7620120" y="18360"/>
            <a:ext cx="10663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A8F5B9AA-842C-45BA-A8EE-BF8AFDB7780D}" type="slidenum">
              <a:rPr lang="et-EE" sz="1400" b="1">
                <a:solidFill>
                  <a:srgbClr val="FFFFFF"/>
                </a:solidFill>
                <a:latin typeface="Arial"/>
              </a:rPr>
              <a:pPr>
                <a:lnSpc>
                  <a:spcPct val="100000"/>
                </a:lnSpc>
              </a:pPr>
              <a:t>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457200" y="533520"/>
            <a:ext cx="8229240" cy="99036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US" sz="4000">
                <a:solidFill>
                  <a:srgbClr val="D2533C"/>
                </a:solidFill>
                <a:latin typeface="Arial"/>
              </a:rPr>
              <a:t>Probleemid</a:t>
            </a:r>
            <a:endParaRPr/>
          </a:p>
        </p:txBody>
      </p:sp>
      <p:sp>
        <p:nvSpPr>
          <p:cNvPr id="102" name="TextShape 2"/>
          <p:cNvSpPr txBox="1"/>
          <p:nvPr/>
        </p:nvSpPr>
        <p:spPr>
          <a:xfrm>
            <a:off x="457200" y="1600200"/>
            <a:ext cx="8229240" cy="487656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eestikeelne terminoloogia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märksõnastik arhiivi-otsingute jaoks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uued teadmised</a:t>
            </a:r>
            <a:endParaRPr/>
          </a:p>
          <a:p>
            <a:pPr lvl="1"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000">
                <a:solidFill>
                  <a:srgbClr val="292934"/>
                </a:solidFill>
                <a:latin typeface="Arial"/>
              </a:rPr>
              <a:t>õpetused minevikust (nt kohtade esmamainimised)</a:t>
            </a:r>
            <a:endParaRPr/>
          </a:p>
          <a:p>
            <a:pPr lvl="1"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000">
                <a:solidFill>
                  <a:srgbClr val="292934"/>
                </a:solidFill>
                <a:latin typeface="Arial"/>
              </a:rPr>
              <a:t>seosed tänapäevaga (nt võlateema, nõiad, piiritülid, naised ja kirjaoskus)</a:t>
            </a:r>
            <a:endParaRPr/>
          </a:p>
          <a:p>
            <a:pPr>
              <a:lnSpc>
                <a:spcPct val="100000"/>
              </a:lnSpc>
              <a:buSzPct val="25000"/>
              <a:buFont typeface="Arial"/>
              <a:buChar char="•"/>
            </a:pPr>
            <a:r>
              <a:rPr lang="en-US" sz="2400">
                <a:solidFill>
                  <a:srgbClr val="292934"/>
                </a:solidFill>
                <a:latin typeface="Arial"/>
              </a:rPr>
              <a:t>mälu ja ajalugu</a:t>
            </a:r>
            <a:endParaRPr/>
          </a:p>
        </p:txBody>
      </p:sp>
      <p:sp>
        <p:nvSpPr>
          <p:cNvPr id="103" name="TextShape 3"/>
          <p:cNvSpPr txBox="1"/>
          <p:nvPr/>
        </p:nvSpPr>
        <p:spPr>
          <a:xfrm>
            <a:off x="457200" y="18360"/>
            <a:ext cx="28951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14.03.16</a:t>
            </a:r>
            <a:endParaRPr/>
          </a:p>
        </p:txBody>
      </p:sp>
      <p:sp>
        <p:nvSpPr>
          <p:cNvPr id="104" name="TextShape 4"/>
          <p:cNvSpPr txBox="1"/>
          <p:nvPr/>
        </p:nvSpPr>
        <p:spPr>
          <a:xfrm>
            <a:off x="3429000" y="18360"/>
            <a:ext cx="4114440" cy="32868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t-EE" sz="1200">
                <a:solidFill>
                  <a:srgbClr val="FFFFFF"/>
                </a:solidFill>
                <a:latin typeface="Arial"/>
              </a:rPr>
              <a:t>Kalev Jaago, Supliigid, 2016</a:t>
            </a:r>
            <a:endParaRPr/>
          </a:p>
        </p:txBody>
      </p:sp>
      <p:sp>
        <p:nvSpPr>
          <p:cNvPr id="105" name="TextShape 5"/>
          <p:cNvSpPr txBox="1"/>
          <p:nvPr/>
        </p:nvSpPr>
        <p:spPr>
          <a:xfrm>
            <a:off x="7620120" y="18360"/>
            <a:ext cx="1066320" cy="328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15EC3FB5-78DF-485B-A604-FEED892D9C45}" type="slidenum">
              <a:rPr lang="et-EE" sz="1400" b="1">
                <a:solidFill>
                  <a:srgbClr val="FFFFFF"/>
                </a:solidFill>
                <a:latin typeface="Arial"/>
              </a:rPr>
              <a:pPr>
                <a:lnSpc>
                  <a:spcPct val="100000"/>
                </a:lnSpc>
              </a:pPr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</Words>
  <Application>Microsoft Office PowerPoint</Application>
  <PresentationFormat>On-screen Show (4:3)</PresentationFormat>
  <Paragraphs>40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Anneli Sepp</cp:lastModifiedBy>
  <cp:revision>1</cp:revision>
  <dcterms:modified xsi:type="dcterms:W3CDTF">2016-03-15T10:48:59Z</dcterms:modified>
</cp:coreProperties>
</file>