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37.xml"/>
  <Override ContentType="application/vnd.openxmlformats-officedocument.presentationml.slideLayout+xml" PartName="/ppt/slideLayouts/slideLayout62.xml"/>
  <Override ContentType="application/vnd.openxmlformats-officedocument.presentationml.slideLayout+xml" PartName="/ppt/slideLayouts/slideLayout5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70.xml"/>
  <Override ContentType="application/vnd.openxmlformats-officedocument.presentationml.slideLayout+xml" PartName="/ppt/slideLayouts/slideLayout20.xml"/>
  <Override ContentType="application/vnd.openxmlformats-officedocument.presentationml.slideLayout+xml" PartName="/ppt/slideLayouts/slideLayout55.xml"/>
  <Override ContentType="application/vnd.openxmlformats-officedocument.presentationml.slideLayout+xml" PartName="/ppt/slideLayouts/slideLayout61.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52.xml"/>
  <Override ContentType="application/vnd.openxmlformats-officedocument.presentationml.slideLayout+xml" PartName="/ppt/slideLayouts/slideLayout64.xml"/>
  <Override ContentType="application/vnd.openxmlformats-officedocument.presentationml.slideLayout+xml" PartName="/ppt/slideLayouts/slideLayout21.xml"/>
  <Override ContentType="application/vnd.openxmlformats-officedocument.presentationml.slideLayout+xml" PartName="/ppt/slideLayouts/slideLayout60.xml"/>
  <Override ContentType="application/vnd.openxmlformats-officedocument.presentationml.slideLayout+xml" PartName="/ppt/slideLayouts/slideLayout47.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78.xml"/>
  <Override ContentType="application/vnd.openxmlformats-officedocument.presentationml.slideLayout+xml" PartName="/ppt/slideLayouts/slideLayout65.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48.xml"/>
  <Override ContentType="application/vnd.openxmlformats-officedocument.presentationml.slideLayout+xml" PartName="/ppt/slideLayouts/slideLayout72.xml"/>
  <Override ContentType="application/vnd.openxmlformats-officedocument.presentationml.slideLayout+xml" PartName="/ppt/slideLayouts/slideLayout49.xml"/>
  <Override ContentType="application/vnd.openxmlformats-officedocument.presentationml.slideLayout+xml" PartName="/ppt/slideLayouts/slideLayout79.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66.xml"/>
  <Override ContentType="application/vnd.openxmlformats-officedocument.presentationml.slideLayout+xml" PartName="/ppt/slideLayouts/slideLayout53.xml"/>
  <Override ContentType="application/vnd.openxmlformats-officedocument.presentationml.slideLayout+xml" PartName="/ppt/slideLayouts/slideLayout10.xml"/>
  <Override ContentType="application/vnd.openxmlformats-officedocument.presentationml.slideLayout+xml" PartName="/ppt/slideLayouts/slideLayout71.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84.xml"/>
  <Override ContentType="application/vnd.openxmlformats-officedocument.presentationml.slideLayout+xml" PartName="/ppt/slideLayouts/slideLayout24.xml"/>
  <Override ContentType="application/vnd.openxmlformats-officedocument.presentationml.slideLayout+xml" PartName="/ppt/slideLayouts/slideLayout67.xml"/>
  <Override ContentType="application/vnd.openxmlformats-officedocument.presentationml.slideLayout+xml" PartName="/ppt/slideLayouts/slideLayout83.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76.xml"/>
  <Override ContentType="application/vnd.openxmlformats-officedocument.presentationml.slideLayout+xml" PartName="/ppt/slideLayouts/slideLayout59.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74.xml"/>
  <Override ContentType="application/vnd.openxmlformats-officedocument.presentationml.slideLayout+xml" PartName="/ppt/slideLayouts/slideLayout17.xml"/>
  <Override ContentType="application/vnd.openxmlformats-officedocument.presentationml.slideLayout+xml" PartName="/ppt/slideLayouts/slideLayout42.xml"/>
  <Override ContentType="application/vnd.openxmlformats-officedocument.presentationml.slideLayout+xml" PartName="/ppt/slideLayouts/slideLayout68.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77.xml"/>
  <Override ContentType="application/vnd.openxmlformats-officedocument.presentationml.slideLayout+xml" PartName="/ppt/slideLayouts/slideLayout82.xml"/>
  <Override ContentType="application/vnd.openxmlformats-officedocument.presentationml.slideLayout+xml" PartName="/ppt/slideLayouts/slideLayout30.xml"/>
  <Override ContentType="application/vnd.openxmlformats-officedocument.presentationml.slideLayout+xml" PartName="/ppt/slideLayouts/slideLayout73.xml"/>
  <Override ContentType="application/vnd.openxmlformats-officedocument.presentationml.slideLayout+xml" PartName="/ppt/slideLayouts/slideLayout56.xml"/>
  <Override ContentType="application/vnd.openxmlformats-officedocument.presentationml.slideLayout+xml" PartName="/ppt/slideLayouts/slideLayout81.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51.xml"/>
  <Override ContentType="application/vnd.openxmlformats-officedocument.presentationml.slideLayout+xml" PartName="/ppt/slideLayouts/slideLayout69.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39.xml"/>
  <Override ContentType="application/vnd.openxmlformats-officedocument.presentationml.slideLayout+xml" PartName="/ppt/slideLayouts/slideLayout57.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50.xml"/>
  <Override ContentType="application/vnd.openxmlformats-officedocument.presentationml.slideLayout+xml" PartName="/ppt/slideLayouts/slideLayout80.xml"/>
  <Override ContentType="application/vnd.openxmlformats-officedocument.presentationml.slideLayout+xml" PartName="/ppt/slideLayouts/slideLayout44.xml"/>
  <Override ContentType="application/vnd.openxmlformats-officedocument.presentationml.slideLayout+xml" PartName="/ppt/slideLayouts/slideLayout14.xml"/>
  <Override ContentType="application/vnd.openxmlformats-officedocument.presentationml.slideLayout+xml" PartName="/ppt/slideLayouts/slideLayout63.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58.xml"/>
  <Override ContentType="application/vnd.openxmlformats-officedocument.presentationml.slideLayout+xml" PartName="/ppt/slideLayouts/slideLayout15.xml"/>
  <Override ContentType="application/vnd.openxmlformats-officedocument.presentationml.slideLayout+xml" PartName="/ppt/slideLayouts/slideLayout8.xml"/>
  <Override ContentType="application/vnd.openxmlformats-officedocument.presentationml.slideLayout+xml" PartName="/ppt/slideLayouts/slideLayout75.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8.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9.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vnd.openxmlformats-officedocument.presentationml.slideMaster+xml" PartName="/ppt/slideMasters/slideMaster7.xml"/>
  <Override ContentType="application/vnd.openxmlformats-officedocument.presentationml.slideMaster+xml" PartName="/ppt/slideMasters/slideMaster6.xml"/>
  <Override ContentType="application/vnd.openxmlformats-officedocument.presentationml.slideMaster+xml" PartName="/ppt/slideMasters/slideMaster5.xml"/>
  <Override ContentType="application/vnd.openxmlformats-officedocument.presentationml.slide+xml" PartName="/ppt/slides/slide24.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3.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7.xml"/>
  <Override ContentType="application/vnd.openxmlformats-officedocument.theme+xml" PartName="/ppt/theme/theme6.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Override ContentType="application/vnd.openxmlformats-officedocument.theme+xml" PartName="/ppt/theme/theme8.xml"/>
  <Override ContentType="application/vnd.openxmlformats-officedocument.theme+xml" PartName="/ppt/theme/theme10.xml"/>
  <Override ContentType="application/vnd.openxmlformats-officedocument.theme+xml" PartName="/ppt/theme/theme9.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showSpecialPlsOnTitleSld="0">
  <p:sldMasterIdLst>
    <p:sldMasterId id="2147483732" r:id="rId3"/>
    <p:sldMasterId id="2147483733" r:id="rId4"/>
    <p:sldMasterId id="2147483734" r:id="rId5"/>
    <p:sldMasterId id="2147483735" r:id="rId6"/>
    <p:sldMasterId id="2147483736" r:id="rId7"/>
    <p:sldMasterId id="2147483737" r:id="rId8"/>
    <p:sldMasterId id="2147483738" r:id="rId9"/>
    <p:sldMasterId id="2147483739" r:id="rId10"/>
    <p:sldMasterId id="2147483740" r:id="rId11"/>
  </p:sldMasterIdLst>
  <p:notesMasterIdLst>
    <p:notesMasterId r:id="rId12"/>
  </p:notesMasterIdLst>
  <p:sldIdLst>
    <p:sldId id="256" r:id="rId13"/>
    <p:sldId id="257" r:id="rId14"/>
    <p:sldId id="258" r:id="rId15"/>
    <p:sldId id="259" r:id="rId16"/>
    <p:sldId id="260" r:id="rId17"/>
    <p:sldId id="261" r:id="rId18"/>
    <p:sldId id="262" r:id="rId19"/>
    <p:sldId id="263" r:id="rId20"/>
    <p:sldId id="264" r:id="rId21"/>
    <p:sldId id="265" r:id="rId22"/>
    <p:sldId id="266" r:id="rId23"/>
    <p:sldId id="267" r:id="rId24"/>
    <p:sldId id="268" r:id="rId25"/>
    <p:sldId id="269" r:id="rId26"/>
    <p:sldId id="270" r:id="rId27"/>
    <p:sldId id="271" r:id="rId28"/>
    <p:sldId id="272" r:id="rId29"/>
    <p:sldId id="273" r:id="rId30"/>
    <p:sldId id="274" r:id="rId31"/>
    <p:sldId id="275" r:id="rId32"/>
    <p:sldId id="276" r:id="rId33"/>
    <p:sldId id="277" r:id="rId34"/>
    <p:sldId id="278" r:id="rId35"/>
    <p:sldId id="279" r:id="rId36"/>
  </p:sldIdLst>
  <p:sldSz cy="5143500" cx="9144000"/>
  <p:notesSz cx="6858000" cy="9144000"/>
  <p:embeddedFontLst>
    <p:embeddedFont>
      <p:font typeface="Raleway"/>
      <p:regular r:id="rId37"/>
      <p:bold r:id="rId38"/>
      <p:italic r:id="rId39"/>
      <p:boldItalic r:id="rId40"/>
    </p:embeddedFont>
    <p:embeddedFont>
      <p:font typeface="Cabin"/>
      <p:regular r:id="rId41"/>
      <p:bold r:id="rId42"/>
      <p:italic r:id="rId43"/>
      <p:boldItalic r:id="rId44"/>
    </p:embeddedFont>
    <p:embeddedFont>
      <p:font typeface="Lato"/>
      <p:regular r:id="rId45"/>
      <p:bold r:id="rId46"/>
      <p:italic r:id="rId47"/>
      <p:boldItalic r:id="rId48"/>
    </p:embeddedFont>
    <p:embeddedFont>
      <p:font typeface="Open Sans SemiBold"/>
      <p:regular r:id="rId49"/>
      <p:bold r:id="rId50"/>
      <p:italic r:id="rId51"/>
      <p:boldItalic r:id="rId52"/>
    </p:embeddedFont>
    <p:embeddedFont>
      <p:font typeface="Open Sans"/>
      <p:regular r:id="rId53"/>
      <p:bold r:id="rId54"/>
      <p:italic r:id="rId55"/>
      <p:boldItalic r:id="rId5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_rels/presentation.xml.rels><?xml version="1.0" encoding="UTF-8" standalone="yes"?><Relationships xmlns="http://schemas.openxmlformats.org/package/2006/relationships"><Relationship Id="rId40" Type="http://schemas.openxmlformats.org/officeDocument/2006/relationships/font" Target="fonts/Raleway-boldItalic.fntdata"/><Relationship Id="rId42" Type="http://schemas.openxmlformats.org/officeDocument/2006/relationships/font" Target="fonts/Cabin-bold.fntdata"/><Relationship Id="rId41" Type="http://schemas.openxmlformats.org/officeDocument/2006/relationships/font" Target="fonts/Cabin-regular.fntdata"/><Relationship Id="rId44" Type="http://schemas.openxmlformats.org/officeDocument/2006/relationships/font" Target="fonts/Cabin-boldItalic.fntdata"/><Relationship Id="rId43" Type="http://schemas.openxmlformats.org/officeDocument/2006/relationships/font" Target="fonts/Cabin-italic.fntdata"/><Relationship Id="rId46" Type="http://schemas.openxmlformats.org/officeDocument/2006/relationships/font" Target="fonts/Lato-bold.fntdata"/><Relationship Id="rId45" Type="http://schemas.openxmlformats.org/officeDocument/2006/relationships/font" Target="fonts/Lato-regular.fntdata"/><Relationship Id="rId1" Type="http://schemas.openxmlformats.org/officeDocument/2006/relationships/theme" Target="theme/theme10.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Master" Target="slideMasters/slideMaster7.xml"/><Relationship Id="rId48" Type="http://schemas.openxmlformats.org/officeDocument/2006/relationships/font" Target="fonts/Lato-boldItalic.fntdata"/><Relationship Id="rId47" Type="http://schemas.openxmlformats.org/officeDocument/2006/relationships/font" Target="fonts/Lato-italic.fntdata"/><Relationship Id="rId49" Type="http://schemas.openxmlformats.org/officeDocument/2006/relationships/font" Target="fonts/OpenSansSemiBold-regular.fntdata"/><Relationship Id="rId5" Type="http://schemas.openxmlformats.org/officeDocument/2006/relationships/slideMaster" Target="slideMasters/slideMaster3.xml"/><Relationship Id="rId6" Type="http://schemas.openxmlformats.org/officeDocument/2006/relationships/slideMaster" Target="slideMasters/slideMaster4.xml"/><Relationship Id="rId7" Type="http://schemas.openxmlformats.org/officeDocument/2006/relationships/slideMaster" Target="slideMasters/slideMaster5.xml"/><Relationship Id="rId8" Type="http://schemas.openxmlformats.org/officeDocument/2006/relationships/slideMaster" Target="slideMasters/slideMaster6.xml"/><Relationship Id="rId31" Type="http://schemas.openxmlformats.org/officeDocument/2006/relationships/slide" Target="slides/slide19.xml"/><Relationship Id="rId30" Type="http://schemas.openxmlformats.org/officeDocument/2006/relationships/slide" Target="slides/slide18.xml"/><Relationship Id="rId33" Type="http://schemas.openxmlformats.org/officeDocument/2006/relationships/slide" Target="slides/slide21.xml"/><Relationship Id="rId32" Type="http://schemas.openxmlformats.org/officeDocument/2006/relationships/slide" Target="slides/slide20.xml"/><Relationship Id="rId35" Type="http://schemas.openxmlformats.org/officeDocument/2006/relationships/slide" Target="slides/slide23.xml"/><Relationship Id="rId34" Type="http://schemas.openxmlformats.org/officeDocument/2006/relationships/slide" Target="slides/slide22.xml"/><Relationship Id="rId37" Type="http://schemas.openxmlformats.org/officeDocument/2006/relationships/font" Target="fonts/Raleway-regular.fntdata"/><Relationship Id="rId36" Type="http://schemas.openxmlformats.org/officeDocument/2006/relationships/slide" Target="slides/slide24.xml"/><Relationship Id="rId39" Type="http://schemas.openxmlformats.org/officeDocument/2006/relationships/font" Target="fonts/Raleway-italic.fntdata"/><Relationship Id="rId38" Type="http://schemas.openxmlformats.org/officeDocument/2006/relationships/font" Target="fonts/Raleway-bold.fntdata"/><Relationship Id="rId20" Type="http://schemas.openxmlformats.org/officeDocument/2006/relationships/slide" Target="slides/slide8.xml"/><Relationship Id="rId22" Type="http://schemas.openxmlformats.org/officeDocument/2006/relationships/slide" Target="slides/slide10.xml"/><Relationship Id="rId21" Type="http://schemas.openxmlformats.org/officeDocument/2006/relationships/slide" Target="slides/slide9.xml"/><Relationship Id="rId24" Type="http://schemas.openxmlformats.org/officeDocument/2006/relationships/slide" Target="slides/slide12.xml"/><Relationship Id="rId23" Type="http://schemas.openxmlformats.org/officeDocument/2006/relationships/slide" Target="slides/slide11.xml"/><Relationship Id="rId26" Type="http://schemas.openxmlformats.org/officeDocument/2006/relationships/slide" Target="slides/slide14.xml"/><Relationship Id="rId25" Type="http://schemas.openxmlformats.org/officeDocument/2006/relationships/slide" Target="slides/slide13.xml"/><Relationship Id="rId28" Type="http://schemas.openxmlformats.org/officeDocument/2006/relationships/slide" Target="slides/slide16.xml"/><Relationship Id="rId27" Type="http://schemas.openxmlformats.org/officeDocument/2006/relationships/slide" Target="slides/slide15.xml"/><Relationship Id="rId29" Type="http://schemas.openxmlformats.org/officeDocument/2006/relationships/slide" Target="slides/slide17.xml"/><Relationship Id="rId51" Type="http://schemas.openxmlformats.org/officeDocument/2006/relationships/font" Target="fonts/OpenSansSemiBold-italic.fntdata"/><Relationship Id="rId50" Type="http://schemas.openxmlformats.org/officeDocument/2006/relationships/font" Target="fonts/OpenSansSemiBold-bold.fntdata"/><Relationship Id="rId53" Type="http://schemas.openxmlformats.org/officeDocument/2006/relationships/font" Target="fonts/OpenSans-regular.fntdata"/><Relationship Id="rId52" Type="http://schemas.openxmlformats.org/officeDocument/2006/relationships/font" Target="fonts/OpenSansSemiBold-boldItalic.fntdata"/><Relationship Id="rId11" Type="http://schemas.openxmlformats.org/officeDocument/2006/relationships/slideMaster" Target="slideMasters/slideMaster9.xml"/><Relationship Id="rId55" Type="http://schemas.openxmlformats.org/officeDocument/2006/relationships/font" Target="fonts/OpenSans-italic.fntdata"/><Relationship Id="rId10" Type="http://schemas.openxmlformats.org/officeDocument/2006/relationships/slideMaster" Target="slideMasters/slideMaster8.xml"/><Relationship Id="rId54" Type="http://schemas.openxmlformats.org/officeDocument/2006/relationships/font" Target="fonts/OpenSans-bold.fntdata"/><Relationship Id="rId13" Type="http://schemas.openxmlformats.org/officeDocument/2006/relationships/slide" Target="slides/slide1.xml"/><Relationship Id="rId12" Type="http://schemas.openxmlformats.org/officeDocument/2006/relationships/notesMaster" Target="notesMasters/notesMaster1.xml"/><Relationship Id="rId56" Type="http://schemas.openxmlformats.org/officeDocument/2006/relationships/font" Target="fonts/OpenSans-boldItalic.fntdata"/><Relationship Id="rId15" Type="http://schemas.openxmlformats.org/officeDocument/2006/relationships/slide" Target="slides/slide3.xml"/><Relationship Id="rId14" Type="http://schemas.openxmlformats.org/officeDocument/2006/relationships/slide" Target="slides/slide2.xml"/><Relationship Id="rId17" Type="http://schemas.openxmlformats.org/officeDocument/2006/relationships/slide" Target="slides/slide5.xml"/><Relationship Id="rId16" Type="http://schemas.openxmlformats.org/officeDocument/2006/relationships/slide" Target="slides/slide4.xml"/><Relationship Id="rId19" Type="http://schemas.openxmlformats.org/officeDocument/2006/relationships/slide" Target="slides/slide7.xml"/><Relationship Id="rId1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91425" lIns="91425" spcFirstLastPara="1" rIns="91425" wrap="square" tIns="91425">
            <a:noAutofit/>
          </a:bodyPr>
          <a:lstStyle>
            <a:lvl1pPr indent="0" lvl="0" mar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91425" lIns="91425" spcFirstLastPara="1" rIns="91425" wrap="square" tIns="91425">
            <a:noAutofit/>
          </a:bodyPr>
          <a:lstStyle>
            <a:lvl1pPr indent="0" lvl="0" mar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91425" lIns="91425" spcFirstLastPara="1" rIns="91425" wrap="square" tIns="91425">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55" name="Shape 455"/>
        <p:cNvGrpSpPr/>
        <p:nvPr/>
      </p:nvGrpSpPr>
      <p:grpSpPr>
        <a:xfrm>
          <a:off x="0" y="0"/>
          <a:ext cx="0" cy="0"/>
          <a:chOff x="0" y="0"/>
          <a:chExt cx="0" cy="0"/>
        </a:xfrm>
      </p:grpSpPr>
      <p:sp>
        <p:nvSpPr>
          <p:cNvPr id="456" name="Google Shape;456;g61d8310ede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57" name="Google Shape;457;g61d8310ede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65" name="Shape 465"/>
        <p:cNvGrpSpPr/>
        <p:nvPr/>
      </p:nvGrpSpPr>
      <p:grpSpPr>
        <a:xfrm>
          <a:off x="0" y="0"/>
          <a:ext cx="0" cy="0"/>
          <a:chOff x="0" y="0"/>
          <a:chExt cx="0" cy="0"/>
        </a:xfrm>
      </p:grpSpPr>
      <p:sp>
        <p:nvSpPr>
          <p:cNvPr id="466" name="Google Shape;466;g41ac0750a6_0_2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467" name="Google Shape;467;g41ac0750a6_0_217:notes"/>
          <p:cNvSpPr txBox="1"/>
          <p:nvPr>
            <p:ph idx="1" type="body"/>
          </p:nvPr>
        </p:nvSpPr>
        <p:spPr>
          <a:xfrm>
            <a:off x="685800" y="4400550"/>
            <a:ext cx="5486400" cy="3600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g41ac0750a6_0_217: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71" name="Shape 471"/>
        <p:cNvGrpSpPr/>
        <p:nvPr/>
      </p:nvGrpSpPr>
      <p:grpSpPr>
        <a:xfrm>
          <a:off x="0" y="0"/>
          <a:ext cx="0" cy="0"/>
          <a:chOff x="0" y="0"/>
          <a:chExt cx="0" cy="0"/>
        </a:xfrm>
      </p:grpSpPr>
      <p:sp>
        <p:nvSpPr>
          <p:cNvPr id="472" name="Google Shape;472;g41b49f0f0c_0_25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73" name="Google Shape;473;g41b49f0f0c_0_25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050">
                <a:solidFill>
                  <a:srgbClr val="494A4C"/>
                </a:solidFill>
                <a:highlight>
                  <a:srgbClr val="FFFFFF"/>
                </a:highlight>
                <a:latin typeface="Arial"/>
                <a:ea typeface="Arial"/>
                <a:cs typeface="Arial"/>
                <a:sym typeface="Arial"/>
              </a:rPr>
              <a:t>ORCID 識別碼和記錄資料 (視隱私權設定而定) </a:t>
            </a:r>
            <a:endParaRPr/>
          </a:p>
          <a:p>
            <a:pPr indent="0" lvl="0" marL="0" marR="0" rtl="0" algn="l">
              <a:spcBef>
                <a:spcPts val="0"/>
              </a:spcBef>
              <a:spcAft>
                <a:spcPts val="0"/>
              </a:spcAft>
              <a:buNone/>
            </a:pPr>
            <a:r>
              <a:rPr b="0" i="0" lang="en-US" sz="1200" u="none" cap="none" strike="noStrike">
                <a:solidFill>
                  <a:schemeClr val="dk1"/>
                </a:solidFill>
                <a:latin typeface="Calibri"/>
                <a:ea typeface="Calibri"/>
                <a:cs typeface="Calibri"/>
                <a:sym typeface="Calibri"/>
              </a:rPr>
              <a:t>ORCID is many things</a:t>
            </a:r>
            <a:endParaRPr/>
          </a:p>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a:p>
            <a:pPr indent="-171450" lvl="0" marL="171450" marR="0" rtl="0" algn="l">
              <a:spcBef>
                <a:spcPts val="0"/>
              </a:spcBef>
              <a:spcAft>
                <a:spcPts val="0"/>
              </a:spcAft>
              <a:buClr>
                <a:schemeClr val="dk1"/>
              </a:buClr>
              <a:buSzPts val="1200"/>
              <a:buFont typeface="Calibri"/>
              <a:buChar char="•"/>
            </a:pPr>
            <a:r>
              <a:rPr b="0" i="0" lang="en-US" sz="1200" u="none" cap="none" strike="noStrike">
                <a:solidFill>
                  <a:schemeClr val="dk1"/>
                </a:solidFill>
                <a:latin typeface="Calibri"/>
                <a:ea typeface="Calibri"/>
                <a:cs typeface="Calibri"/>
                <a:sym typeface="Calibri"/>
              </a:rPr>
              <a:t>We are an identifier for researchers. This 16-character identifier can be used by r</a:t>
            </a:r>
            <a:r>
              <a:rPr lang="en-US"/>
              <a:t>e</a:t>
            </a:r>
            <a:r>
              <a:rPr b="0" i="0" lang="en-US" sz="1200" u="none" cap="none" strike="noStrike">
                <a:solidFill>
                  <a:schemeClr val="dk1"/>
                </a:solidFill>
                <a:latin typeface="Calibri"/>
                <a:ea typeface="Calibri"/>
                <a:cs typeface="Calibri"/>
                <a:sym typeface="Calibri"/>
              </a:rPr>
              <a:t>searchers and scholars with their name to uniquely identify them. It is free and easy to get, and stays with the person throughout his or her career. Throughout this presentation we will refer to the identifier as the ORCID iD, which is our preference, though occasionally you may hear people talk about the identifier as the “ORCID”</a:t>
            </a:r>
            <a:endParaRPr/>
          </a:p>
          <a:p>
            <a:pPr indent="-171450" lvl="0" marL="171450" marR="0" rtl="0" algn="l">
              <a:spcBef>
                <a:spcPts val="0"/>
              </a:spcBef>
              <a:spcAft>
                <a:spcPts val="0"/>
              </a:spcAft>
              <a:buClr>
                <a:schemeClr val="dk1"/>
              </a:buClr>
              <a:buSzPts val="1200"/>
              <a:buFont typeface="Calibri"/>
              <a:buChar char="•"/>
            </a:pPr>
            <a:r>
              <a:rPr b="0" i="0" lang="en-US" sz="1200" u="none" cap="none" strike="noStrike">
                <a:solidFill>
                  <a:schemeClr val="dk1"/>
                </a:solidFill>
                <a:latin typeface="Calibri"/>
                <a:ea typeface="Calibri"/>
                <a:cs typeface="Calibri"/>
                <a:sym typeface="Calibri"/>
              </a:rPr>
              <a:t>ORCID is a registry. We provide an online registry for researchers to obtain an ORCID iD. The registry also stores an ORCID record which includes references to activities associated with the individual’s ORCID iD, such as a grant award, a publication, a data set or a research institution affiliation. The use of the registry is also free to individuals, and there they are able to control the visibility and access to the information associated to their iD.</a:t>
            </a:r>
            <a:endParaRPr b="0" i="0" sz="1200" u="none" cap="none" strike="noStrike">
              <a:solidFill>
                <a:schemeClr val="dk1"/>
              </a:solidFill>
              <a:latin typeface="Calibri"/>
              <a:ea typeface="Calibri"/>
              <a:cs typeface="Calibri"/>
              <a:sym typeface="Calibri"/>
            </a:endParaRPr>
          </a:p>
          <a:p>
            <a:pPr indent="-171450" lvl="0" marL="171450" marR="0" rtl="0" algn="l">
              <a:spcBef>
                <a:spcPts val="0"/>
              </a:spcBef>
              <a:spcAft>
                <a:spcPts val="0"/>
              </a:spcAft>
              <a:buClr>
                <a:schemeClr val="dk1"/>
              </a:buClr>
              <a:buSzPts val="1200"/>
              <a:buFont typeface="Calibri"/>
              <a:buChar char="•"/>
            </a:pPr>
            <a:r>
              <a:rPr b="0" i="0" lang="en-US" sz="1200" u="none" cap="none" strike="noStrike">
                <a:solidFill>
                  <a:schemeClr val="dk1"/>
                </a:solidFill>
                <a:latin typeface="Calibri"/>
                <a:ea typeface="Calibri"/>
                <a:cs typeface="Calibri"/>
                <a:sym typeface="Calibri"/>
              </a:rPr>
              <a:t>ORCID is a set of standard procedures, or APIs) for connecting researchers to their affiliations and activities. I mentioned the ORCID record that is contained in the registry with the iD. This record is generally populated by ORCID members using these standard procedures or APIs. This approach enables automated, machine-to-machine additions and updates of important research activity and affiliation information.</a:t>
            </a:r>
            <a:endParaRPr/>
          </a:p>
          <a:p>
            <a:pPr indent="-171450" lvl="0" marL="171450" marR="0" rtl="0" algn="l">
              <a:spcBef>
                <a:spcPts val="0"/>
              </a:spcBef>
              <a:spcAft>
                <a:spcPts val="0"/>
              </a:spcAft>
              <a:buClr>
                <a:schemeClr val="dk1"/>
              </a:buClr>
              <a:buSzPts val="1200"/>
              <a:buFont typeface="Calibri"/>
              <a:buChar char="•"/>
            </a:pPr>
            <a:r>
              <a:rPr b="0" i="0" lang="en-US" sz="1200" u="none" cap="none" strike="noStrike">
                <a:solidFill>
                  <a:schemeClr val="dk1"/>
                </a:solidFill>
                <a:latin typeface="Calibri"/>
                <a:ea typeface="Calibri"/>
                <a:cs typeface="Calibri"/>
                <a:sym typeface="Calibri"/>
              </a:rPr>
              <a:t>ORCID is a committed community that is building connectors. The machine-to-machine additions and updates are made possible through “connectors” that are built by member organizations and the system vendors that they use. With explicit consent from the individual researchers and scholars, the ORCID community is building a connected web of trusted information that can be reliably exchanged.</a:t>
            </a:r>
            <a:endParaRPr/>
          </a:p>
          <a:p>
            <a:pPr indent="-171450" lvl="0" marL="171450" marR="0" rtl="0" algn="l">
              <a:spcBef>
                <a:spcPts val="0"/>
              </a:spcBef>
              <a:spcAft>
                <a:spcPts val="0"/>
              </a:spcAft>
              <a:buClr>
                <a:schemeClr val="dk1"/>
              </a:buClr>
              <a:buSzPts val="1200"/>
              <a:buFont typeface="Calibri"/>
              <a:buChar char="•"/>
            </a:pPr>
            <a:r>
              <a:rPr b="0" i="0" lang="en-US" sz="1200" u="none" cap="none" strike="noStrike">
                <a:solidFill>
                  <a:schemeClr val="dk1"/>
                </a:solidFill>
                <a:latin typeface="Calibri"/>
                <a:ea typeface="Calibri"/>
                <a:cs typeface="Calibri"/>
                <a:sym typeface="Calibri"/>
              </a:rPr>
              <a:t>ORCID is an international-scale open research effort. We accomplish all of these things through collaboration among the international research community of individuals and organizations. Researchers enable this information flow, allowing for global exchange of information regardless of where they are and who they collaborate with.</a:t>
            </a:r>
            <a:endParaRPr b="0" i="0" sz="1200" u="none" cap="none" strike="noStrike">
              <a:solidFill>
                <a:schemeClr val="dk1"/>
              </a:solidFill>
              <a:latin typeface="Calibri"/>
              <a:ea typeface="Calibri"/>
              <a:cs typeface="Calibri"/>
              <a:sym typeface="Calibri"/>
            </a:endParaRPr>
          </a:p>
        </p:txBody>
      </p:sp>
      <p:sp>
        <p:nvSpPr>
          <p:cNvPr id="474" name="Google Shape;474;g41b49f0f0c_0_253: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79" name="Shape 479"/>
        <p:cNvGrpSpPr/>
        <p:nvPr/>
      </p:nvGrpSpPr>
      <p:grpSpPr>
        <a:xfrm>
          <a:off x="0" y="0"/>
          <a:ext cx="0" cy="0"/>
          <a:chOff x="0" y="0"/>
          <a:chExt cx="0" cy="0"/>
        </a:xfrm>
      </p:grpSpPr>
      <p:sp>
        <p:nvSpPr>
          <p:cNvPr id="480" name="Google Shape;480;g61d8310ede_0_3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81" name="Google Shape;481;g61d8310ede_0_3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What makes an identifier persistent?</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89" name="Shape 489"/>
        <p:cNvGrpSpPr/>
        <p:nvPr/>
      </p:nvGrpSpPr>
      <p:grpSpPr>
        <a:xfrm>
          <a:off x="0" y="0"/>
          <a:ext cx="0" cy="0"/>
          <a:chOff x="0" y="0"/>
          <a:chExt cx="0" cy="0"/>
        </a:xfrm>
      </p:grpSpPr>
      <p:sp>
        <p:nvSpPr>
          <p:cNvPr id="490" name="Google Shape;490;g61d8310ede_0_19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91" name="Google Shape;491;g61d8310ede_0_19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96" name="Shape 496"/>
        <p:cNvGrpSpPr/>
        <p:nvPr/>
      </p:nvGrpSpPr>
      <p:grpSpPr>
        <a:xfrm>
          <a:off x="0" y="0"/>
          <a:ext cx="0" cy="0"/>
          <a:chOff x="0" y="0"/>
          <a:chExt cx="0" cy="0"/>
        </a:xfrm>
      </p:grpSpPr>
      <p:sp>
        <p:nvSpPr>
          <p:cNvPr id="497" name="Google Shape;497;g41b49f0f0c_0_7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498" name="Google Shape;498;g41b49f0f0c_0_717:notes"/>
          <p:cNvSpPr txBox="1"/>
          <p:nvPr>
            <p:ph idx="1" type="body"/>
          </p:nvPr>
        </p:nvSpPr>
        <p:spPr>
          <a:xfrm>
            <a:off x="685800" y="4400550"/>
            <a:ext cx="5486400" cy="3600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PIDs are needed for people places things</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Legal Entity Identifier (ISO)</a:t>
            </a:r>
            <a:endParaRPr/>
          </a:p>
          <a:p>
            <a:pPr indent="0" lvl="0" marL="0" rtl="0" algn="l">
              <a:spcBef>
                <a:spcPts val="0"/>
              </a:spcBef>
              <a:spcAft>
                <a:spcPts val="0"/>
              </a:spcAft>
              <a:buNone/>
            </a:pPr>
            <a:r>
              <a:t/>
            </a:r>
            <a:endParaRPr/>
          </a:p>
        </p:txBody>
      </p:sp>
      <p:sp>
        <p:nvSpPr>
          <p:cNvPr id="499" name="Google Shape;499;g41b49f0f0c_0_717: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07" name="Shape 507"/>
        <p:cNvGrpSpPr/>
        <p:nvPr/>
      </p:nvGrpSpPr>
      <p:grpSpPr>
        <a:xfrm>
          <a:off x="0" y="0"/>
          <a:ext cx="0" cy="0"/>
          <a:chOff x="0" y="0"/>
          <a:chExt cx="0" cy="0"/>
        </a:xfrm>
      </p:grpSpPr>
      <p:sp>
        <p:nvSpPr>
          <p:cNvPr id="508" name="Google Shape;508;g41b49f0f0c_0_8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09" name="Google Shape;509;g41b49f0f0c_0_84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200" u="none" cap="none" strike="noStrike">
                <a:solidFill>
                  <a:schemeClr val="dk1"/>
                </a:solidFill>
                <a:latin typeface="Calibri"/>
                <a:ea typeface="Calibri"/>
                <a:cs typeface="Calibri"/>
                <a:sym typeface="Calibri"/>
              </a:rPr>
              <a:t> About 2/3rds of these researchers obtain an iD in the middle of a research workflow that they care about, like submitting a manuscript for publication or applying for a grant.</a:t>
            </a:r>
            <a:endParaRPr/>
          </a:p>
          <a:p>
            <a:pPr indent="0" lvl="0" marL="0" marR="0" rtl="0" algn="l">
              <a:spcBef>
                <a:spcPts val="0"/>
              </a:spcBef>
              <a:spcAft>
                <a:spcPts val="0"/>
              </a:spcAft>
              <a:buNone/>
            </a:pPr>
            <a:r>
              <a:t/>
            </a:r>
            <a:endParaRPr/>
          </a:p>
          <a:p>
            <a:pPr indent="0" lvl="0" marL="0" marR="0" rtl="0" algn="l">
              <a:spcBef>
                <a:spcPts val="0"/>
              </a:spcBef>
              <a:spcAft>
                <a:spcPts val="0"/>
              </a:spcAft>
              <a:buNone/>
            </a:pPr>
            <a:r>
              <a:rPr b="0" i="0" lang="en-US" sz="1200" u="none" cap="none" strike="noStrike">
                <a:solidFill>
                  <a:schemeClr val="dk1"/>
                </a:solidFill>
                <a:latin typeface="Calibri"/>
                <a:ea typeface="Calibri"/>
                <a:cs typeface="Calibri"/>
                <a:sym typeface="Calibri"/>
              </a:rPr>
              <a:t> As more ORCID member organizations build connectors, the whole community will benefit from increasing numbers of records with connections.</a:t>
            </a:r>
            <a:endParaRPr/>
          </a:p>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a:p>
            <a:pPr indent="0" lvl="0" marL="0" marR="0" rtl="0" algn="l">
              <a:spcBef>
                <a:spcPts val="0"/>
              </a:spcBef>
              <a:spcAft>
                <a:spcPts val="0"/>
              </a:spcAft>
              <a:buNone/>
            </a:pPr>
            <a:r>
              <a:rPr b="0" i="0" lang="en-US" sz="1200" u="none" cap="none" strike="noStrike">
                <a:solidFill>
                  <a:schemeClr val="dk1"/>
                </a:solidFill>
                <a:latin typeface="Calibri"/>
                <a:ea typeface="Calibri"/>
                <a:cs typeface="Calibri"/>
                <a:sym typeface="Calibri"/>
              </a:rPr>
              <a:t>Finally, many of the member organizations of ORCID participate in national or regional consortia. These consortia benefit from shared approaches, synergies in messaging, and increased national or regional information sharing. Members also benefit from reduced costs for ORCID membership. In some locations consortia facilitate activities like national research outcomes reporting. In others, consortia are facilitating the use of ORCID iDs as national research identifiers for people.</a:t>
            </a:r>
            <a:endParaRPr/>
          </a:p>
        </p:txBody>
      </p:sp>
      <p:sp>
        <p:nvSpPr>
          <p:cNvPr id="510" name="Google Shape;510;g41b49f0f0c_0_842: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15" name="Shape 515"/>
        <p:cNvGrpSpPr/>
        <p:nvPr/>
      </p:nvGrpSpPr>
      <p:grpSpPr>
        <a:xfrm>
          <a:off x="0" y="0"/>
          <a:ext cx="0" cy="0"/>
          <a:chOff x="0" y="0"/>
          <a:chExt cx="0" cy="0"/>
        </a:xfrm>
      </p:grpSpPr>
      <p:sp>
        <p:nvSpPr>
          <p:cNvPr id="516" name="Google Shape;516;g62502caded_1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17" name="Google Shape;517;g62502caded_1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SzPts val="1400"/>
              <a:buNone/>
            </a:pPr>
            <a:r>
              <a:t/>
            </a:r>
            <a:endParaRPr b="0" i="0" sz="1200" u="none" cap="none" strike="noStrike">
              <a:solidFill>
                <a:schemeClr val="dk1"/>
              </a:solidFill>
              <a:latin typeface="Calibri"/>
              <a:ea typeface="Calibri"/>
              <a:cs typeface="Calibri"/>
              <a:sym typeface="Calibri"/>
            </a:endParaRPr>
          </a:p>
        </p:txBody>
      </p:sp>
      <p:sp>
        <p:nvSpPr>
          <p:cNvPr id="518" name="Google Shape;518;g62502caded_1_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SzPts val="1200"/>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22" name="Shape 522"/>
        <p:cNvGrpSpPr/>
        <p:nvPr/>
      </p:nvGrpSpPr>
      <p:grpSpPr>
        <a:xfrm>
          <a:off x="0" y="0"/>
          <a:ext cx="0" cy="0"/>
          <a:chOff x="0" y="0"/>
          <a:chExt cx="0" cy="0"/>
        </a:xfrm>
      </p:grpSpPr>
      <p:sp>
        <p:nvSpPr>
          <p:cNvPr id="523" name="Google Shape;523;g41ac0750a6_0_86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524" name="Google Shape;524;g41ac0750a6_0_866:notes"/>
          <p:cNvSpPr txBox="1"/>
          <p:nvPr>
            <p:ph idx="1" type="body"/>
          </p:nvPr>
        </p:nvSpPr>
        <p:spPr>
          <a:xfrm>
            <a:off x="685800" y="4400550"/>
            <a:ext cx="5486400" cy="3600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Names change</a:t>
            </a:r>
            <a:endParaRPr/>
          </a:p>
          <a:p>
            <a:pPr indent="0" lvl="0" marL="0" rtl="0" algn="l">
              <a:spcBef>
                <a:spcPts val="0"/>
              </a:spcBef>
              <a:spcAft>
                <a:spcPts val="0"/>
              </a:spcAft>
              <a:buNone/>
            </a:pPr>
            <a:r>
              <a:rPr lang="en-US"/>
              <a:t>Different formats of names</a:t>
            </a:r>
            <a:endParaRPr/>
          </a:p>
          <a:p>
            <a:pPr indent="0" lvl="0" marL="0" rtl="0" algn="l">
              <a:spcBef>
                <a:spcPts val="0"/>
              </a:spcBef>
              <a:spcAft>
                <a:spcPts val="0"/>
              </a:spcAft>
              <a:buNone/>
            </a:pPr>
            <a:r>
              <a:rPr lang="en-US"/>
              <a:t>Different characters and alphabets</a:t>
            </a:r>
            <a:endParaRPr/>
          </a:p>
          <a:p>
            <a:pPr indent="0" lvl="0" marL="0" rtl="0" algn="l">
              <a:spcBef>
                <a:spcPts val="0"/>
              </a:spcBef>
              <a:spcAft>
                <a:spcPts val="0"/>
              </a:spcAft>
              <a:buNone/>
            </a:pPr>
            <a:r>
              <a:rPr lang="en-US"/>
              <a:t>Many people have the same name</a:t>
            </a:r>
            <a:endParaRPr/>
          </a:p>
        </p:txBody>
      </p:sp>
      <p:sp>
        <p:nvSpPr>
          <p:cNvPr id="525" name="Google Shape;525;g41ac0750a6_0_866: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29" name="Shape 529"/>
        <p:cNvGrpSpPr/>
        <p:nvPr/>
      </p:nvGrpSpPr>
      <p:grpSpPr>
        <a:xfrm>
          <a:off x="0" y="0"/>
          <a:ext cx="0" cy="0"/>
          <a:chOff x="0" y="0"/>
          <a:chExt cx="0" cy="0"/>
        </a:xfrm>
      </p:grpSpPr>
      <p:sp>
        <p:nvSpPr>
          <p:cNvPr id="530" name="Google Shape;530;g41ac0750a6_0_87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531" name="Google Shape;531;g41ac0750a6_0_871:notes"/>
          <p:cNvSpPr txBox="1"/>
          <p:nvPr>
            <p:ph idx="1" type="body"/>
          </p:nvPr>
        </p:nvSpPr>
        <p:spPr>
          <a:xfrm>
            <a:off x="685800" y="4400550"/>
            <a:ext cx="5486400" cy="36006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US"/>
              <a:t>For example,</a:t>
            </a:r>
            <a:endParaRPr/>
          </a:p>
          <a:p>
            <a:pPr indent="0" lvl="0" marL="0" rtl="0" algn="l">
              <a:lnSpc>
                <a:spcPct val="115000"/>
              </a:lnSpc>
              <a:spcBef>
                <a:spcPts val="0"/>
              </a:spcBef>
              <a:spcAft>
                <a:spcPts val="0"/>
              </a:spcAft>
              <a:buNone/>
            </a:pPr>
            <a:r>
              <a:rPr lang="en-US"/>
              <a:t>30% OF THE SCIENTISTS WHO GOT THEIR PhD IN THE UNITED KINGDOM NOW LIVE ELSEWHERE</a:t>
            </a:r>
            <a:endParaRPr/>
          </a:p>
          <a:p>
            <a:pPr indent="0" lvl="0" marL="0" rtl="0" algn="l">
              <a:lnSpc>
                <a:spcPct val="115000"/>
              </a:lnSpc>
              <a:spcBef>
                <a:spcPts val="0"/>
              </a:spcBef>
              <a:spcAft>
                <a:spcPts val="0"/>
              </a:spcAft>
              <a:buNone/>
            </a:pPr>
            <a:r>
              <a:t/>
            </a:r>
            <a:endParaRPr/>
          </a:p>
          <a:p>
            <a:pPr indent="0" lvl="0" marL="0" rtl="0" algn="l">
              <a:lnSpc>
                <a:spcPct val="115000"/>
              </a:lnSpc>
              <a:spcBef>
                <a:spcPts val="0"/>
              </a:spcBef>
              <a:spcAft>
                <a:spcPts val="0"/>
              </a:spcAft>
              <a:buNone/>
            </a:pPr>
            <a:r>
              <a:rPr lang="en-US"/>
              <a:t>Research institutions and organizations therefore find it hard to</a:t>
            </a:r>
            <a:endParaRPr/>
          </a:p>
          <a:p>
            <a:pPr indent="-317500" lvl="0" marL="457200" rtl="0" algn="l">
              <a:lnSpc>
                <a:spcPct val="115000"/>
              </a:lnSpc>
              <a:spcBef>
                <a:spcPts val="0"/>
              </a:spcBef>
              <a:spcAft>
                <a:spcPts val="0"/>
              </a:spcAft>
              <a:buSzPts val="1400"/>
              <a:buChar char="●"/>
            </a:pPr>
            <a:r>
              <a:rPr lang="en-US"/>
              <a:t>Benchmark their organization against others</a:t>
            </a:r>
            <a:endParaRPr/>
          </a:p>
          <a:p>
            <a:pPr indent="-317500" lvl="0" marL="457200" rtl="0" algn="l">
              <a:lnSpc>
                <a:spcPct val="115000"/>
              </a:lnSpc>
              <a:spcBef>
                <a:spcPts val="0"/>
              </a:spcBef>
              <a:spcAft>
                <a:spcPts val="0"/>
              </a:spcAft>
              <a:buSzPts val="1400"/>
              <a:buChar char="●"/>
            </a:pPr>
            <a:r>
              <a:rPr lang="en-US"/>
              <a:t>Identify, track, and report on researchers’ aliations and contributions (publications, peer reviews, grants, and more)</a:t>
            </a:r>
            <a:endParaRPr/>
          </a:p>
          <a:p>
            <a:pPr indent="0" lvl="0" marL="0" rtl="0" algn="l">
              <a:spcBef>
                <a:spcPts val="0"/>
              </a:spcBef>
              <a:spcAft>
                <a:spcPts val="0"/>
              </a:spcAft>
              <a:buNone/>
            </a:pPr>
            <a:r>
              <a:t/>
            </a:r>
            <a:endParaRPr/>
          </a:p>
        </p:txBody>
      </p:sp>
      <p:sp>
        <p:nvSpPr>
          <p:cNvPr id="532" name="Google Shape;532;g41ac0750a6_0_871: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36" name="Shape 536"/>
        <p:cNvGrpSpPr/>
        <p:nvPr/>
      </p:nvGrpSpPr>
      <p:grpSpPr>
        <a:xfrm>
          <a:off x="0" y="0"/>
          <a:ext cx="0" cy="0"/>
          <a:chOff x="0" y="0"/>
          <a:chExt cx="0" cy="0"/>
        </a:xfrm>
      </p:grpSpPr>
      <p:sp>
        <p:nvSpPr>
          <p:cNvPr id="537" name="Google Shape;537;g41ac0750a6_0_87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538" name="Google Shape;538;g41ac0750a6_0_876:notes"/>
          <p:cNvSpPr txBox="1"/>
          <p:nvPr>
            <p:ph idx="1" type="body"/>
          </p:nvPr>
        </p:nvSpPr>
        <p:spPr>
          <a:xfrm>
            <a:off x="685800" y="4400550"/>
            <a:ext cx="5486400" cy="3600600"/>
          </a:xfrm>
          <a:prstGeom prst="rect">
            <a:avLst/>
          </a:prstGeom>
        </p:spPr>
        <p:txBody>
          <a:bodyPr anchorCtr="0" anchor="t" bIns="91425" lIns="91425" spcFirstLastPara="1" rIns="91425" wrap="square" tIns="91425">
            <a:noAutofit/>
          </a:bodyPr>
          <a:lstStyle/>
          <a:p>
            <a:pPr indent="-317500" lvl="0" marL="457200" rtl="0" algn="l">
              <a:lnSpc>
                <a:spcPct val="115000"/>
              </a:lnSpc>
              <a:spcBef>
                <a:spcPts val="0"/>
              </a:spcBef>
              <a:spcAft>
                <a:spcPts val="0"/>
              </a:spcAft>
              <a:buSzPts val="1400"/>
              <a:buChar char="●"/>
            </a:pPr>
            <a:r>
              <a:rPr lang="en-US"/>
              <a:t>OVER 3 MILLION scholarly articles published per year</a:t>
            </a:r>
            <a:endParaRPr/>
          </a:p>
          <a:p>
            <a:pPr indent="-317500" lvl="0" marL="457200" rtl="0" algn="l">
              <a:lnSpc>
                <a:spcPct val="115000"/>
              </a:lnSpc>
              <a:spcBef>
                <a:spcPts val="0"/>
              </a:spcBef>
              <a:spcAft>
                <a:spcPts val="0"/>
              </a:spcAft>
              <a:buSzPts val="1400"/>
              <a:buChar char="●"/>
            </a:pPr>
            <a:r>
              <a:rPr lang="en-US"/>
              <a:t>42,500 ACTIVE SCHOLARLY PEER REVIEWED JOURNALS</a:t>
            </a:r>
            <a:endParaRPr/>
          </a:p>
          <a:p>
            <a:pPr indent="-317500" lvl="0" marL="457200" rtl="0" algn="l">
              <a:lnSpc>
                <a:spcPct val="115000"/>
              </a:lnSpc>
              <a:spcBef>
                <a:spcPts val="0"/>
              </a:spcBef>
              <a:spcAft>
                <a:spcPts val="0"/>
              </a:spcAft>
              <a:buSzPts val="1400"/>
              <a:buChar char="●"/>
            </a:pPr>
            <a:r>
              <a:rPr lang="en-US"/>
              <a:t>Institutions must increasingly recognize and demonstrate the impact of all types of research contributions</a:t>
            </a:r>
            <a:endParaRPr/>
          </a:p>
          <a:p>
            <a:pPr indent="0" lvl="0" marL="0" rtl="0" algn="l">
              <a:lnSpc>
                <a:spcPct val="115000"/>
              </a:lnSpc>
              <a:spcBef>
                <a:spcPts val="0"/>
              </a:spcBef>
              <a:spcAft>
                <a:spcPts val="0"/>
              </a:spcAft>
              <a:buNone/>
            </a:pPr>
            <a:r>
              <a:t/>
            </a:r>
            <a:endParaRPr/>
          </a:p>
          <a:p>
            <a:pPr indent="0" lvl="0" marL="0" rtl="0" algn="l">
              <a:lnSpc>
                <a:spcPct val="115000"/>
              </a:lnSpc>
              <a:spcBef>
                <a:spcPts val="0"/>
              </a:spcBef>
              <a:spcAft>
                <a:spcPts val="0"/>
              </a:spcAft>
              <a:buNone/>
            </a:pPr>
            <a:r>
              <a:t/>
            </a:r>
            <a:endParaRPr/>
          </a:p>
          <a:p>
            <a:pPr indent="0" lvl="0" marL="0" rtl="0" algn="l">
              <a:lnSpc>
                <a:spcPct val="115000"/>
              </a:lnSpc>
              <a:spcBef>
                <a:spcPts val="0"/>
              </a:spcBef>
              <a:spcAft>
                <a:spcPts val="0"/>
              </a:spcAft>
              <a:buNone/>
            </a:pPr>
            <a:r>
              <a:t/>
            </a:r>
            <a:endParaRPr/>
          </a:p>
        </p:txBody>
      </p:sp>
      <p:sp>
        <p:nvSpPr>
          <p:cNvPr id="539" name="Google Shape;539;g41ac0750a6_0_876: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43" name="Shape 543"/>
        <p:cNvGrpSpPr/>
        <p:nvPr/>
      </p:nvGrpSpPr>
      <p:grpSpPr>
        <a:xfrm>
          <a:off x="0" y="0"/>
          <a:ext cx="0" cy="0"/>
          <a:chOff x="0" y="0"/>
          <a:chExt cx="0" cy="0"/>
        </a:xfrm>
      </p:grpSpPr>
      <p:sp>
        <p:nvSpPr>
          <p:cNvPr id="544" name="Google Shape;544;g41ac0750a6_0_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545" name="Google Shape;545;g41ac0750a6_0_38:notes"/>
          <p:cNvSpPr txBox="1"/>
          <p:nvPr>
            <p:ph idx="1" type="body"/>
          </p:nvPr>
        </p:nvSpPr>
        <p:spPr>
          <a:xfrm>
            <a:off x="685800" y="4400550"/>
            <a:ext cx="5486400" cy="3600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To evaluate a research program, knowing who has participated and what piece of work this person has contributed is </a:t>
            </a:r>
            <a:r>
              <a:rPr lang="en-US"/>
              <a:t>essential. ORCID helps bring clarity and trust to evaluation efforts by facilitating these connections. </a:t>
            </a:r>
            <a:endParaRPr/>
          </a:p>
        </p:txBody>
      </p:sp>
      <p:sp>
        <p:nvSpPr>
          <p:cNvPr id="546" name="Google Shape;546;g41ac0750a6_0_38: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52" name="Shape 552"/>
        <p:cNvGrpSpPr/>
        <p:nvPr/>
      </p:nvGrpSpPr>
      <p:grpSpPr>
        <a:xfrm>
          <a:off x="0" y="0"/>
          <a:ext cx="0" cy="0"/>
          <a:chOff x="0" y="0"/>
          <a:chExt cx="0" cy="0"/>
        </a:xfrm>
      </p:grpSpPr>
      <p:sp>
        <p:nvSpPr>
          <p:cNvPr id="553" name="Google Shape;553;g41ac0750a6_0_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554" name="Google Shape;554;g41ac0750a6_0_45:notes"/>
          <p:cNvSpPr txBox="1"/>
          <p:nvPr>
            <p:ph idx="1" type="body"/>
          </p:nvPr>
        </p:nvSpPr>
        <p:spPr>
          <a:xfrm>
            <a:off x="685800" y="4400550"/>
            <a:ext cx="5486400" cy="3600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5" name="Google Shape;555;g41ac0750a6_0_45: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61" name="Shape 561"/>
        <p:cNvGrpSpPr/>
        <p:nvPr/>
      </p:nvGrpSpPr>
      <p:grpSpPr>
        <a:xfrm>
          <a:off x="0" y="0"/>
          <a:ext cx="0" cy="0"/>
          <a:chOff x="0" y="0"/>
          <a:chExt cx="0" cy="0"/>
        </a:xfrm>
      </p:grpSpPr>
      <p:sp>
        <p:nvSpPr>
          <p:cNvPr id="562" name="Google Shape;562;g41b49f0f0c_0_50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563" name="Google Shape;563;g41b49f0f0c_0_509:notes"/>
          <p:cNvSpPr txBox="1"/>
          <p:nvPr>
            <p:ph idx="1" type="body"/>
          </p:nvPr>
        </p:nvSpPr>
        <p:spPr>
          <a:xfrm>
            <a:off x="685800" y="4400550"/>
            <a:ext cx="5486400" cy="3600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64" name="Google Shape;564;g41b49f0f0c_0_509: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67" name="Shape 567"/>
        <p:cNvGrpSpPr/>
        <p:nvPr/>
      </p:nvGrpSpPr>
      <p:grpSpPr>
        <a:xfrm>
          <a:off x="0" y="0"/>
          <a:ext cx="0" cy="0"/>
          <a:chOff x="0" y="0"/>
          <a:chExt cx="0" cy="0"/>
        </a:xfrm>
      </p:grpSpPr>
      <p:sp>
        <p:nvSpPr>
          <p:cNvPr id="568" name="Google Shape;568;g41b49f0f0c_0_3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69" name="Google Shape;569;g41b49f0f0c_0_32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200" u="none" cap="none" strike="noStrike">
                <a:solidFill>
                  <a:schemeClr val="dk1"/>
                </a:solidFill>
                <a:latin typeface="Calibri"/>
                <a:ea typeface="Calibri"/>
                <a:cs typeface="Calibri"/>
                <a:sym typeface="Calibri"/>
              </a:rPr>
              <a:t>So, you are all from research institutions. Why should you care about ORCID?</a:t>
            </a:r>
            <a:endParaRPr/>
          </a:p>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
        <p:nvSpPr>
          <p:cNvPr id="570" name="Google Shape;570;g41b49f0f0c_0_321: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74" name="Shape 574"/>
        <p:cNvGrpSpPr/>
        <p:nvPr/>
      </p:nvGrpSpPr>
      <p:grpSpPr>
        <a:xfrm>
          <a:off x="0" y="0"/>
          <a:ext cx="0" cy="0"/>
          <a:chOff x="0" y="0"/>
          <a:chExt cx="0" cy="0"/>
        </a:xfrm>
      </p:grpSpPr>
      <p:sp>
        <p:nvSpPr>
          <p:cNvPr id="575" name="Google Shape;575;g41b49f0f0c_0_3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76" name="Google Shape;576;g41b49f0f0c_0_32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200" u="none" cap="none" strike="noStrike">
                <a:solidFill>
                  <a:schemeClr val="dk1"/>
                </a:solidFill>
                <a:latin typeface="Calibri"/>
                <a:ea typeface="Calibri"/>
                <a:cs typeface="Calibri"/>
                <a:sym typeface="Calibri"/>
              </a:rPr>
              <a:t>This diagram illustrates how it works. And, please bear with me as I tell you a small story.</a:t>
            </a:r>
            <a:endParaRPr b="0" i="0" sz="1200" u="none" cap="none" strike="noStrike">
              <a:solidFill>
                <a:schemeClr val="dk1"/>
              </a:solidFill>
              <a:latin typeface="Calibri"/>
              <a:ea typeface="Calibri"/>
              <a:cs typeface="Calibri"/>
              <a:sym typeface="Calibri"/>
            </a:endParaRPr>
          </a:p>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a:p>
            <a:pPr indent="0" lvl="0" marL="0" marR="0" rtl="0" algn="l">
              <a:spcBef>
                <a:spcPts val="0"/>
              </a:spcBef>
              <a:spcAft>
                <a:spcPts val="0"/>
              </a:spcAft>
              <a:buNone/>
            </a:pPr>
            <a:r>
              <a:rPr b="0" i="0" lang="en-US" sz="1200" u="none" cap="none" strike="noStrike">
                <a:solidFill>
                  <a:schemeClr val="dk1"/>
                </a:solidFill>
                <a:latin typeface="Calibri"/>
                <a:ea typeface="Calibri"/>
                <a:cs typeface="Calibri"/>
                <a:sym typeface="Calibri"/>
              </a:rPr>
              <a:t>As you can see, we have put the researcher at the center of this circle. This is because the researcher controls when and if information is connected to or shared from his or her ORCID record.</a:t>
            </a:r>
            <a:endParaRPr/>
          </a:p>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a:p>
            <a:pPr indent="0" lvl="0" marL="0" marR="0" rtl="0" algn="l">
              <a:spcBef>
                <a:spcPts val="0"/>
              </a:spcBef>
              <a:spcAft>
                <a:spcPts val="0"/>
              </a:spcAft>
              <a:buNone/>
            </a:pPr>
            <a:r>
              <a:rPr b="0" i="0" lang="en-US" sz="1200" u="none" cap="none" strike="noStrike">
                <a:solidFill>
                  <a:schemeClr val="dk1"/>
                </a:solidFill>
                <a:latin typeface="Calibri"/>
                <a:ea typeface="Calibri"/>
                <a:cs typeface="Calibri"/>
                <a:sym typeface="Calibri"/>
              </a:rPr>
              <a:t>Let’s suppose that a new faculty member has been hired by your research institution. Like many other organizations, you ask to COLLECT her ORCID iD by having her sign into the ORCID site for ORCID to reliably provide her identifier to you. In addition to providing an error-free iD, this process also provides permission to your institution to read and write to her ORCID record. With the permission to write to her ORCID record, your institution can CONNECT affiliation information to her ORCID record. This means the addition of authoritative metadata describing the faculty member’s association to your institution is provided **by your institution**, complete with a unique identifier for your institution, the ability to precisely control how your institution’s name is expressed, and a clear articulation when faculty member’s connection to your institution began. Note that this permission to write to the record extends to the ability to update or correct the data that you have added when needed. Once this authoritative affiliation assertion is CONNECTED to the ORCID record by you, the faculty member may grant permission to others to read it.</a:t>
            </a:r>
            <a:endParaRPr/>
          </a:p>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a:p>
            <a:pPr indent="0" lvl="0" marL="0" marR="0" rtl="0" algn="l">
              <a:spcBef>
                <a:spcPts val="0"/>
              </a:spcBef>
              <a:spcAft>
                <a:spcPts val="0"/>
              </a:spcAft>
              <a:buNone/>
            </a:pPr>
            <a:r>
              <a:rPr b="0" i="0" lang="en-US" sz="1200" u="none" cap="none" strike="noStrike">
                <a:solidFill>
                  <a:schemeClr val="dk1"/>
                </a:solidFill>
                <a:latin typeface="Calibri"/>
                <a:ea typeface="Calibri"/>
                <a:cs typeface="Calibri"/>
                <a:sym typeface="Calibri"/>
              </a:rPr>
              <a:t>For example, let’s imagine that she is now at the start of a research project. She has decided to apply for funding, and starts the application process on the funders website or system. During this process the funder asks to COLLECT her ORCID iD so that it can be included in the application. As part of this exchange, the funder ALSO receives permissions to read and write to her ORCID record. In reading her ORCID record, information stored in her is used to facilitate or even automate the population of the grant application. Included in this information is the affiliation that your institution had CONNECTED previously. This delights the funder because of the additional confidence that they get from this authoritative piece of data – an affiliation related to the iD, provided by the institution themselves! In this story, our researcher is successful in her proposal. The grant is awarded, and metadata about the grant is CONNECTED to her ORCID record by the funder, complete with the funder’s unique identifier, a universal grant ID and high-level information about the grant.</a:t>
            </a:r>
            <a:endParaRPr/>
          </a:p>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a:p>
            <a:pPr indent="0" lvl="0" marL="0" marR="0" rtl="0" algn="l">
              <a:spcBef>
                <a:spcPts val="0"/>
              </a:spcBef>
              <a:spcAft>
                <a:spcPts val="0"/>
              </a:spcAft>
              <a:buNone/>
            </a:pPr>
            <a:r>
              <a:rPr b="0" i="0" lang="en-US" sz="1200" u="none" cap="none" strike="noStrike">
                <a:solidFill>
                  <a:schemeClr val="dk1"/>
                </a:solidFill>
                <a:latin typeface="Calibri"/>
                <a:ea typeface="Calibri"/>
                <a:cs typeface="Calibri"/>
                <a:sym typeface="Calibri"/>
              </a:rPr>
              <a:t>AND... Since your institution has already COLLECTED permissions to read her record, your systems are automatically notified about this great news in near real time. Your systems can be updated to record this successful award!</a:t>
            </a:r>
            <a:endParaRPr/>
          </a:p>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a:p>
            <a:pPr indent="0" lvl="0" marL="0" marR="0" rtl="0" algn="l">
              <a:spcBef>
                <a:spcPts val="0"/>
              </a:spcBef>
              <a:spcAft>
                <a:spcPts val="0"/>
              </a:spcAft>
              <a:buNone/>
            </a:pPr>
            <a:r>
              <a:rPr b="0" i="0" lang="en-US" sz="1200" u="none" cap="none" strike="noStrike">
                <a:solidFill>
                  <a:schemeClr val="dk1"/>
                </a:solidFill>
                <a:latin typeface="Calibri"/>
                <a:ea typeface="Calibri"/>
                <a:cs typeface="Calibri"/>
                <a:sym typeface="Calibri"/>
              </a:rPr>
              <a:t>Now, research has been going on, and it is time for her to publish some results. She signs into the publisher’s manuscript submission system where the publisher asks to COLLECT her ORCID iD, again by signing into the ORCID site, and for ORCID to provide the information. Along with the iD, the publisher also COLLECTS permissions to read and write to her ORCID record. In reading the record, the publisher is also delighted to find your authoritative affiliation assertion, and offers to use it for the affiliation on this publication. In addition, the grant ID included in the award assertion CONNECTED by the funder is also available. If applicable, the publisher uses this information to include it in the metadata for the manuscript, should it be accepted. Again successful, our researcher’s paper is accepted for publication. The ORCID iD and grant ID are included in the paper’s metadata, and the publisher CONNECTS metadata about this publication to her ORCID record.</a:t>
            </a:r>
            <a:endParaRPr/>
          </a:p>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a:p>
            <a:pPr indent="0" lvl="0" marL="0" marR="0" rtl="0" algn="l">
              <a:spcBef>
                <a:spcPts val="0"/>
              </a:spcBef>
              <a:spcAft>
                <a:spcPts val="0"/>
              </a:spcAft>
              <a:buNone/>
            </a:pPr>
            <a:r>
              <a:rPr b="0" i="0" lang="en-US" sz="1200" u="none" cap="none" strike="noStrike">
                <a:solidFill>
                  <a:schemeClr val="dk1"/>
                </a:solidFill>
                <a:latin typeface="Calibri"/>
                <a:ea typeface="Calibri"/>
                <a:cs typeface="Calibri"/>
                <a:sym typeface="Calibri"/>
              </a:rPr>
              <a:t>AGAIN- since your institution has already COLLECTED permissions to read her record, your systems are automatically notified about this publication, and the information can be stored in your systems. In addition, since the funder also has already COLLECTED permission to read her record, their systems are also notified about the publication. By including the publication in their records the our researcher no longer has to type in this output from the grant reducing her burden. The institution, funder and publisher have all received accurate and up-to-date information, and the researcher only needed to sign into the ORCID site as part of existing workflows to provide permission for this exchange to happen.</a:t>
            </a:r>
            <a:endParaRPr/>
          </a:p>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a:p>
            <a:pPr indent="0" lvl="0" marL="0" marR="0" rtl="0" algn="l">
              <a:spcBef>
                <a:spcPts val="0"/>
              </a:spcBef>
              <a:spcAft>
                <a:spcPts val="0"/>
              </a:spcAft>
              <a:buNone/>
            </a:pPr>
            <a:r>
              <a:rPr b="0" i="0" lang="en-US" sz="1200" u="none" cap="none" strike="noStrike">
                <a:solidFill>
                  <a:schemeClr val="dk1"/>
                </a:solidFill>
                <a:latin typeface="Calibri"/>
                <a:ea typeface="Calibri"/>
                <a:cs typeface="Calibri"/>
                <a:sym typeface="Calibri"/>
              </a:rPr>
              <a:t>So, I’ll take a moment here to see if there are any questions... </a:t>
            </a:r>
            <a:endParaRPr b="0" i="0" sz="1200" u="none" cap="none" strike="noStrike">
              <a:solidFill>
                <a:schemeClr val="dk1"/>
              </a:solidFill>
              <a:latin typeface="Calibri"/>
              <a:ea typeface="Calibri"/>
              <a:cs typeface="Calibri"/>
              <a:sym typeface="Calibri"/>
            </a:endParaRPr>
          </a:p>
        </p:txBody>
      </p:sp>
      <p:sp>
        <p:nvSpPr>
          <p:cNvPr id="577" name="Google Shape;577;g41b49f0f0c_0_328: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82" name="Shape 582"/>
        <p:cNvGrpSpPr/>
        <p:nvPr/>
      </p:nvGrpSpPr>
      <p:grpSpPr>
        <a:xfrm>
          <a:off x="0" y="0"/>
          <a:ext cx="0" cy="0"/>
          <a:chOff x="0" y="0"/>
          <a:chExt cx="0" cy="0"/>
        </a:xfrm>
      </p:grpSpPr>
      <p:sp>
        <p:nvSpPr>
          <p:cNvPr id="583" name="Google Shape;583;g6079c9fc1d_0_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584" name="Google Shape;584;g6079c9fc1d_0_41:notes"/>
          <p:cNvSpPr txBox="1"/>
          <p:nvPr>
            <p:ph idx="1" type="body"/>
          </p:nvPr>
        </p:nvSpPr>
        <p:spPr>
          <a:xfrm>
            <a:off x="685800" y="4400550"/>
            <a:ext cx="5486400" cy="3600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This then shows how all of the components can work together to </a:t>
            </a:r>
            <a:r>
              <a:rPr lang="en-US"/>
              <a:t>provide system to system reliable sharing of trusted information. </a:t>
            </a:r>
            <a:endParaRPr/>
          </a:p>
        </p:txBody>
      </p:sp>
      <p:sp>
        <p:nvSpPr>
          <p:cNvPr id="585" name="Google Shape;585;g6079c9fc1d_0_41:notes"/>
          <p:cNvSpPr txBox="1"/>
          <p:nvPr>
            <p:ph idx="12" type="sldNum"/>
          </p:nvPr>
        </p:nvSpPr>
        <p:spPr>
          <a:xfrm>
            <a:off x="3884612"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300"/>
              <a:buFont typeface="Calibri"/>
              <a:buNone/>
            </a:pPr>
            <a:fld id="{00000000-1234-1234-1234-123412341234}" type="slidenum">
              <a:rPr lang="en-US"/>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90" name="Shape 590"/>
        <p:cNvGrpSpPr/>
        <p:nvPr/>
      </p:nvGrpSpPr>
      <p:grpSpPr>
        <a:xfrm>
          <a:off x="0" y="0"/>
          <a:ext cx="0" cy="0"/>
          <a:chOff x="0" y="0"/>
          <a:chExt cx="0" cy="0"/>
        </a:xfrm>
      </p:grpSpPr>
      <p:sp>
        <p:nvSpPr>
          <p:cNvPr id="591" name="Google Shape;591;g41b49f0f0c_0_40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592" name="Google Shape;592;g41b49f0f0c_0_406:notes"/>
          <p:cNvSpPr txBox="1"/>
          <p:nvPr>
            <p:ph idx="1" type="body"/>
          </p:nvPr>
        </p:nvSpPr>
        <p:spPr>
          <a:xfrm>
            <a:off x="685800" y="4400550"/>
            <a:ext cx="5486400" cy="3600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That trusted information </a:t>
            </a:r>
            <a:r>
              <a:rPr lang="en-US"/>
              <a:t>strengthens credibility, as can be seen here. </a:t>
            </a:r>
            <a:endParaRPr/>
          </a:p>
        </p:txBody>
      </p:sp>
      <p:sp>
        <p:nvSpPr>
          <p:cNvPr id="593" name="Google Shape;593;g41b49f0f0c_0_406:notes"/>
          <p:cNvSpPr txBox="1"/>
          <p:nvPr>
            <p:ph idx="12" type="sldNum"/>
          </p:nvPr>
        </p:nvSpPr>
        <p:spPr>
          <a:xfrm>
            <a:off x="3884612"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chemeClr val="dk1"/>
              </a:buClr>
              <a:buFont typeface="Calibri"/>
              <a:buNone/>
            </a:pPr>
            <a:fld id="{00000000-1234-1234-1234-123412341234}" type="slidenum">
              <a:rPr lang="en-US"/>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99" name="Shape 599"/>
        <p:cNvGrpSpPr/>
        <p:nvPr/>
      </p:nvGrpSpPr>
      <p:grpSpPr>
        <a:xfrm>
          <a:off x="0" y="0"/>
          <a:ext cx="0" cy="0"/>
          <a:chOff x="0" y="0"/>
          <a:chExt cx="0" cy="0"/>
        </a:xfrm>
      </p:grpSpPr>
      <p:sp>
        <p:nvSpPr>
          <p:cNvPr id="600" name="Google Shape;600;g41b49f0f0c_0_7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01" name="Google Shape;601;g41b49f0f0c_0_71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
        <p:nvSpPr>
          <p:cNvPr id="602" name="Google Shape;602;g41b49f0f0c_0_71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06" name="Shape 606"/>
        <p:cNvGrpSpPr/>
        <p:nvPr/>
      </p:nvGrpSpPr>
      <p:grpSpPr>
        <a:xfrm>
          <a:off x="0" y="0"/>
          <a:ext cx="0" cy="0"/>
          <a:chOff x="0" y="0"/>
          <a:chExt cx="0" cy="0"/>
        </a:xfrm>
      </p:grpSpPr>
      <p:sp>
        <p:nvSpPr>
          <p:cNvPr id="607" name="Google Shape;607;g41ac0750a6_0_24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608" name="Google Shape;608;g41ac0750a6_0_246:notes"/>
          <p:cNvSpPr txBox="1"/>
          <p:nvPr>
            <p:ph idx="1" type="body"/>
          </p:nvPr>
        </p:nvSpPr>
        <p:spPr>
          <a:xfrm>
            <a:off x="685800" y="4400550"/>
            <a:ext cx="5486400" cy="3600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Besides the benefits to the research community, what quantifiable benefits are there for the institutions?</a:t>
            </a:r>
            <a:endParaRPr/>
          </a:p>
        </p:txBody>
      </p:sp>
      <p:sp>
        <p:nvSpPr>
          <p:cNvPr id="609" name="Google Shape;609;g41ac0750a6_0_246: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12" name="Shape 612"/>
        <p:cNvGrpSpPr/>
        <p:nvPr/>
      </p:nvGrpSpPr>
      <p:grpSpPr>
        <a:xfrm>
          <a:off x="0" y="0"/>
          <a:ext cx="0" cy="0"/>
          <a:chOff x="0" y="0"/>
          <a:chExt cx="0" cy="0"/>
        </a:xfrm>
      </p:grpSpPr>
      <p:sp>
        <p:nvSpPr>
          <p:cNvPr id="613" name="Google Shape;613;g41ac0750a6_0_8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614" name="Google Shape;614;g41ac0750a6_0_819:notes"/>
          <p:cNvSpPr txBox="1"/>
          <p:nvPr>
            <p:ph idx="1" type="body"/>
          </p:nvPr>
        </p:nvSpPr>
        <p:spPr>
          <a:xfrm>
            <a:off x="685800" y="4400550"/>
            <a:ext cx="5486400" cy="3600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Evidence of institutional value:</a:t>
            </a:r>
            <a:endParaRPr/>
          </a:p>
          <a:p>
            <a:pPr indent="0" lvl="0" marL="0" rtl="0" algn="l">
              <a:lnSpc>
                <a:spcPct val="115000"/>
              </a:lnSpc>
              <a:spcBef>
                <a:spcPts val="0"/>
              </a:spcBef>
              <a:spcAft>
                <a:spcPts val="0"/>
              </a:spcAft>
              <a:buNone/>
            </a:pPr>
            <a:r>
              <a:rPr lang="en-US"/>
              <a:t>UK: 0.2 – 0.4 FTEs per institution</a:t>
            </a:r>
            <a:endParaRPr/>
          </a:p>
          <a:p>
            <a:pPr indent="0" lvl="0" marL="0" rtl="0" algn="l">
              <a:lnSpc>
                <a:spcPct val="115000"/>
              </a:lnSpc>
              <a:spcBef>
                <a:spcPts val="0"/>
              </a:spcBef>
              <a:spcAft>
                <a:spcPts val="0"/>
              </a:spcAft>
              <a:buNone/>
            </a:pPr>
            <a:r>
              <a:rPr lang="en-US"/>
              <a:t>Portugal: 100,000 researcher hours per year</a:t>
            </a:r>
            <a:endParaRPr/>
          </a:p>
          <a:p>
            <a:pPr indent="0" lvl="0" marL="0" rtl="0" algn="l">
              <a:lnSpc>
                <a:spcPct val="115000"/>
              </a:lnSpc>
              <a:spcBef>
                <a:spcPts val="0"/>
              </a:spcBef>
              <a:spcAft>
                <a:spcPts val="0"/>
              </a:spcAft>
              <a:buNone/>
            </a:pPr>
            <a:r>
              <a:rPr lang="en-US"/>
              <a:t>Australia: 15-30 minutes per grant application</a:t>
            </a:r>
            <a:endParaRPr/>
          </a:p>
          <a:p>
            <a:pPr indent="0" lvl="0" marL="0" rtl="0" algn="l">
              <a:spcBef>
                <a:spcPts val="0"/>
              </a:spcBef>
              <a:spcAft>
                <a:spcPts val="0"/>
              </a:spcAft>
              <a:buNone/>
            </a:pPr>
            <a:r>
              <a:t/>
            </a:r>
            <a:endParaRPr/>
          </a:p>
          <a:p>
            <a:pPr indent="0" lvl="0" marL="0" rtl="0" algn="l">
              <a:lnSpc>
                <a:spcPct val="115000"/>
              </a:lnSpc>
              <a:spcBef>
                <a:spcPts val="0"/>
              </a:spcBef>
              <a:spcAft>
                <a:spcPts val="0"/>
              </a:spcAft>
              <a:buNone/>
            </a:pPr>
            <a:r>
              <a:rPr lang="en-US"/>
              <a:t>"Having ORCID iDs for most of our researchers has helped in providing authoritative accounts in our various databases, ensuring accuracy in reviewer identities, and helping editors find reviewers and check expertise."</a:t>
            </a:r>
            <a:endParaRPr/>
          </a:p>
          <a:p>
            <a:pPr indent="0" lvl="0" marL="0" rtl="0" algn="l">
              <a:spcBef>
                <a:spcPts val="0"/>
              </a:spcBef>
              <a:spcAft>
                <a:spcPts val="0"/>
              </a:spcAft>
              <a:buNone/>
            </a:pPr>
            <a:r>
              <a:t/>
            </a:r>
            <a:endParaRPr/>
          </a:p>
        </p:txBody>
      </p:sp>
      <p:sp>
        <p:nvSpPr>
          <p:cNvPr id="615" name="Google Shape;615;g41ac0750a6_0_819: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18" name="Shape 618"/>
        <p:cNvGrpSpPr/>
        <p:nvPr/>
      </p:nvGrpSpPr>
      <p:grpSpPr>
        <a:xfrm>
          <a:off x="0" y="0"/>
          <a:ext cx="0" cy="0"/>
          <a:chOff x="0" y="0"/>
          <a:chExt cx="0" cy="0"/>
        </a:xfrm>
      </p:grpSpPr>
      <p:sp>
        <p:nvSpPr>
          <p:cNvPr id="619" name="Google Shape;619;g41ac0750a6_0_8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620" name="Google Shape;620;g41ac0750a6_0_824:notes"/>
          <p:cNvSpPr txBox="1"/>
          <p:nvPr>
            <p:ph idx="1" type="body"/>
          </p:nvPr>
        </p:nvSpPr>
        <p:spPr>
          <a:xfrm>
            <a:off x="685800" y="4400550"/>
            <a:ext cx="5486400" cy="3600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Institutions:</a:t>
            </a:r>
            <a:endParaRPr/>
          </a:p>
          <a:p>
            <a:pPr indent="-317500" lvl="0" marL="457200" rtl="0" algn="l">
              <a:lnSpc>
                <a:spcPct val="115000"/>
              </a:lnSpc>
              <a:spcBef>
                <a:spcPts val="0"/>
              </a:spcBef>
              <a:spcAft>
                <a:spcPts val="0"/>
              </a:spcAft>
              <a:buSzPts val="1400"/>
              <a:buChar char="●"/>
            </a:pPr>
            <a:r>
              <a:rPr lang="en-US"/>
              <a:t>Save time and reduce errors with automated information-sharing and cross-system interoperability</a:t>
            </a:r>
            <a:endParaRPr/>
          </a:p>
          <a:p>
            <a:pPr indent="-317500" lvl="0" marL="457200" rtl="0" algn="l">
              <a:lnSpc>
                <a:spcPct val="115000"/>
              </a:lnSpc>
              <a:spcBef>
                <a:spcPts val="0"/>
              </a:spcBef>
              <a:spcAft>
                <a:spcPts val="0"/>
              </a:spcAft>
              <a:buSzPts val="1400"/>
              <a:buChar char="●"/>
            </a:pPr>
            <a:r>
              <a:rPr lang="en-US"/>
              <a:t>Manage your organization name and your researchers' connections with it</a:t>
            </a:r>
            <a:endParaRPr/>
          </a:p>
          <a:p>
            <a:pPr indent="-317500" lvl="0" marL="457200" rtl="0" algn="l">
              <a:lnSpc>
                <a:spcPct val="115000"/>
              </a:lnSpc>
              <a:spcBef>
                <a:spcPts val="0"/>
              </a:spcBef>
              <a:spcAft>
                <a:spcPts val="0"/>
              </a:spcAft>
              <a:buSzPts val="1400"/>
              <a:buChar char="●"/>
            </a:pPr>
            <a:r>
              <a:rPr lang="en-US"/>
              <a:t>Maintain links with your researchers - past, present, and future</a:t>
            </a:r>
            <a:endParaRPr/>
          </a:p>
          <a:p>
            <a:pPr indent="0" lvl="0" marL="0" rtl="0" algn="l">
              <a:lnSpc>
                <a:spcPct val="115000"/>
              </a:lnSpc>
              <a:spcBef>
                <a:spcPts val="0"/>
              </a:spcBef>
              <a:spcAft>
                <a:spcPts val="0"/>
              </a:spcAft>
              <a:buNone/>
            </a:pPr>
            <a:r>
              <a:t/>
            </a:r>
            <a:endParaRPr/>
          </a:p>
          <a:p>
            <a:pPr indent="0" lvl="0" marL="0" rtl="0" algn="l">
              <a:lnSpc>
                <a:spcPct val="115000"/>
              </a:lnSpc>
              <a:spcBef>
                <a:spcPts val="0"/>
              </a:spcBef>
              <a:spcAft>
                <a:spcPts val="0"/>
              </a:spcAft>
              <a:buNone/>
            </a:pPr>
            <a:r>
              <a:rPr lang="en-US"/>
              <a:t>Researchers</a:t>
            </a:r>
            <a:endParaRPr/>
          </a:p>
          <a:p>
            <a:pPr indent="-317500" lvl="0" marL="457200" rtl="0" algn="l">
              <a:lnSpc>
                <a:spcPct val="115000"/>
              </a:lnSpc>
              <a:spcBef>
                <a:spcPts val="0"/>
              </a:spcBef>
              <a:spcAft>
                <a:spcPts val="0"/>
              </a:spcAft>
              <a:buSzPts val="1400"/>
              <a:buChar char="●"/>
            </a:pPr>
            <a:r>
              <a:rPr lang="en-US"/>
              <a:t>Improve recognition and discoverability of their research</a:t>
            </a:r>
            <a:endParaRPr/>
          </a:p>
          <a:p>
            <a:pPr indent="-317500" lvl="0" marL="457200" rtl="0" algn="l">
              <a:lnSpc>
                <a:spcPct val="115000"/>
              </a:lnSpc>
              <a:spcBef>
                <a:spcPts val="0"/>
              </a:spcBef>
              <a:spcAft>
                <a:spcPts val="0"/>
              </a:spcAft>
              <a:buSzPts val="1400"/>
              <a:buChar char="●"/>
            </a:pPr>
            <a:r>
              <a:rPr lang="en-US"/>
              <a:t>Spend more time doing research, less time managing it</a:t>
            </a:r>
            <a:endParaRPr/>
          </a:p>
          <a:p>
            <a:pPr indent="-317500" lvl="0" marL="457200" rtl="0" algn="l">
              <a:lnSpc>
                <a:spcPct val="115000"/>
              </a:lnSpc>
              <a:spcBef>
                <a:spcPts val="0"/>
              </a:spcBef>
              <a:spcAft>
                <a:spcPts val="0"/>
              </a:spcAft>
              <a:buSzPts val="1400"/>
              <a:buChar char="●"/>
            </a:pPr>
            <a:r>
              <a:rPr lang="en-US"/>
              <a:t>Control and manage a trusted and easily shareable record of their research activities and affiliations – for free</a:t>
            </a:r>
            <a:endParaRPr/>
          </a:p>
          <a:p>
            <a:pPr indent="0" lvl="0" marL="0" rtl="0" algn="l">
              <a:lnSpc>
                <a:spcPct val="115000"/>
              </a:lnSpc>
              <a:spcBef>
                <a:spcPts val="0"/>
              </a:spcBef>
              <a:spcAft>
                <a:spcPts val="0"/>
              </a:spcAft>
              <a:buNone/>
            </a:pPr>
            <a:r>
              <a:t/>
            </a:r>
            <a:endParaRPr/>
          </a:p>
          <a:p>
            <a:pPr indent="0" lvl="0" marL="0" rtl="0" algn="l">
              <a:spcBef>
                <a:spcPts val="0"/>
              </a:spcBef>
              <a:spcAft>
                <a:spcPts val="0"/>
              </a:spcAft>
              <a:buNone/>
            </a:pPr>
            <a:r>
              <a:t/>
            </a:r>
            <a:endParaRPr/>
          </a:p>
        </p:txBody>
      </p:sp>
      <p:sp>
        <p:nvSpPr>
          <p:cNvPr id="621" name="Google Shape;621;g41ac0750a6_0_824: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24" name="Shape 624"/>
        <p:cNvGrpSpPr/>
        <p:nvPr/>
      </p:nvGrpSpPr>
      <p:grpSpPr>
        <a:xfrm>
          <a:off x="0" y="0"/>
          <a:ext cx="0" cy="0"/>
          <a:chOff x="0" y="0"/>
          <a:chExt cx="0" cy="0"/>
        </a:xfrm>
      </p:grpSpPr>
      <p:sp>
        <p:nvSpPr>
          <p:cNvPr id="625" name="Google Shape;625;g41b49f0f0c_0_90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626" name="Google Shape;626;g41b49f0f0c_0_909:notes"/>
          <p:cNvSpPr txBox="1"/>
          <p:nvPr>
            <p:ph idx="1" type="body"/>
          </p:nvPr>
        </p:nvSpPr>
        <p:spPr>
          <a:xfrm>
            <a:off x="685800" y="4400550"/>
            <a:ext cx="5486400" cy="3600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These efforts should be done in combination, as a joint effort</a:t>
            </a:r>
            <a:r>
              <a:rPr lang="en-US"/>
              <a:t>. </a:t>
            </a:r>
            <a:endParaRPr/>
          </a:p>
          <a:p>
            <a:pPr indent="0" lvl="0" marL="0" rtl="0" algn="l">
              <a:spcBef>
                <a:spcPts val="0"/>
              </a:spcBef>
              <a:spcAft>
                <a:spcPts val="0"/>
              </a:spcAft>
              <a:buNone/>
            </a:pPr>
            <a:r>
              <a:rPr lang="en-US"/>
              <a:t>Simply uaving an ORCID iD does not imply that trusted information is being shared between systems. </a:t>
            </a:r>
            <a:endParaRPr/>
          </a:p>
        </p:txBody>
      </p:sp>
      <p:sp>
        <p:nvSpPr>
          <p:cNvPr id="627" name="Google Shape;627;g41b49f0f0c_0_909: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30" name="Shape 630"/>
        <p:cNvGrpSpPr/>
        <p:nvPr/>
      </p:nvGrpSpPr>
      <p:grpSpPr>
        <a:xfrm>
          <a:off x="0" y="0"/>
          <a:ext cx="0" cy="0"/>
          <a:chOff x="0" y="0"/>
          <a:chExt cx="0" cy="0"/>
        </a:xfrm>
      </p:grpSpPr>
      <p:sp>
        <p:nvSpPr>
          <p:cNvPr id="631" name="Google Shape;631;g4d00d3f8de_0_6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32" name="Google Shape;632;g4d00d3f8de_0_6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a:t>Questions?</a:t>
            </a:r>
            <a:endParaRPr b="0" i="0" sz="1200" u="none" cap="none" strike="noStrike">
              <a:solidFill>
                <a:schemeClr val="dk1"/>
              </a:solidFill>
              <a:latin typeface="Calibri"/>
              <a:ea typeface="Calibri"/>
              <a:cs typeface="Calibri"/>
              <a:sym typeface="Calibri"/>
            </a:endParaRPr>
          </a:p>
        </p:txBody>
      </p:sp>
      <p:sp>
        <p:nvSpPr>
          <p:cNvPr id="633" name="Google Shape;633;g4d00d3f8de_0_63: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3.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2.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1.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1.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7.png"/><Relationship Id="rId3" Type="http://schemas.openxmlformats.org/officeDocument/2006/relationships/image" Target="../media/image8.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7.png"/><Relationship Id="rId3" Type="http://schemas.openxmlformats.org/officeDocument/2006/relationships/image" Target="../media/image8.pn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24.png"/><Relationship Id="rId3" Type="http://schemas.openxmlformats.org/officeDocument/2006/relationships/image" Target="../media/image9.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24.png"/><Relationship Id="rId3" Type="http://schemas.openxmlformats.org/officeDocument/2006/relationships/image" Target="../media/image9.pn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52.png"/></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6.png"/></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24.png"/><Relationship Id="rId3" Type="http://schemas.openxmlformats.org/officeDocument/2006/relationships/image" Target="../media/image9.png"/></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50.png"/></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14.png"/><Relationship Id="rId3" Type="http://schemas.openxmlformats.org/officeDocument/2006/relationships/image" Target="../media/image15.png"/></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53.png"/></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image" Target="../media/image26.png"/></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image" Target="../media/image23.png"/></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image" Target="../media/image23.png"/></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image" Target="../media/image18.png"/><Relationship Id="rId3" Type="http://schemas.openxmlformats.org/officeDocument/2006/relationships/image" Target="../media/image19.png"/></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image" Target="../media/image18.png"/><Relationship Id="rId3" Type="http://schemas.openxmlformats.org/officeDocument/2006/relationships/image" Target="../media/image19.png"/></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27.png"/></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34.png"/></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20.png"/><Relationship Id="rId3" Type="http://schemas.openxmlformats.org/officeDocument/2006/relationships/image" Target="../media/image22.png"/></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20.png"/><Relationship Id="rId3" Type="http://schemas.openxmlformats.org/officeDocument/2006/relationships/image" Target="../media/image22.png"/></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 Id="rId2" Type="http://schemas.openxmlformats.org/officeDocument/2006/relationships/image" Target="../media/image41.png"/></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 Id="rId2" Type="http://schemas.openxmlformats.org/officeDocument/2006/relationships/image" Target="../media/image40.png"/></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page" showMasterSp="0">
  <p:cSld name="Title page">
    <p:spTree>
      <p:nvGrpSpPr>
        <p:cNvPr id="15" name="Shape 15"/>
        <p:cNvGrpSpPr/>
        <p:nvPr/>
      </p:nvGrpSpPr>
      <p:grpSpPr>
        <a:xfrm>
          <a:off x="0" y="0"/>
          <a:ext cx="0" cy="0"/>
          <a:chOff x="0" y="0"/>
          <a:chExt cx="0" cy="0"/>
        </a:xfrm>
      </p:grpSpPr>
      <p:pic>
        <p:nvPicPr>
          <p:cNvPr id="16" name="Google Shape;16;p2"/>
          <p:cNvPicPr preferRelativeResize="0"/>
          <p:nvPr/>
        </p:nvPicPr>
        <p:blipFill>
          <a:blip r:embed="rId2">
            <a:alphaModFix/>
          </a:blip>
          <a:stretch>
            <a:fillRect/>
          </a:stretch>
        </p:blipFill>
        <p:spPr>
          <a:xfrm>
            <a:off x="0" y="0"/>
            <a:ext cx="6858000" cy="5143500"/>
          </a:xfrm>
          <a:prstGeom prst="rect">
            <a:avLst/>
          </a:prstGeom>
          <a:noFill/>
          <a:ln>
            <a:noFill/>
          </a:ln>
        </p:spPr>
      </p:pic>
      <p:sp>
        <p:nvSpPr>
          <p:cNvPr id="17" name="Google Shape;17;p2"/>
          <p:cNvSpPr txBox="1"/>
          <p:nvPr>
            <p:ph idx="1" type="body"/>
          </p:nvPr>
        </p:nvSpPr>
        <p:spPr>
          <a:xfrm>
            <a:off x="1820985" y="3064115"/>
            <a:ext cx="6713400" cy="382500"/>
          </a:xfrm>
          <a:prstGeom prst="rect">
            <a:avLst/>
          </a:prstGeom>
          <a:noFill/>
          <a:ln>
            <a:noFill/>
          </a:ln>
        </p:spPr>
        <p:txBody>
          <a:bodyPr anchorCtr="0" anchor="t" bIns="91425" lIns="91425" spcFirstLastPara="1" rIns="91425" wrap="square" tIns="91425">
            <a:noAutofit/>
          </a:bodyPr>
          <a:lstStyle>
            <a:lvl1pPr indent="-228600" lvl="0" marL="457200" marR="0" rtl="0" algn="r">
              <a:lnSpc>
                <a:spcPct val="100000"/>
              </a:lnSpc>
              <a:spcBef>
                <a:spcPts val="1000"/>
              </a:spcBef>
              <a:spcAft>
                <a:spcPts val="0"/>
              </a:spcAft>
              <a:buClr>
                <a:schemeClr val="lt1"/>
              </a:buClr>
              <a:buSzPts val="2800"/>
              <a:buFont typeface="Arial"/>
              <a:buNone/>
              <a:defRPr b="0" i="0" sz="2800" u="none" cap="none" strike="noStrike">
                <a:solidFill>
                  <a:schemeClr val="lt1"/>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8" name="Google Shape;18;p2"/>
          <p:cNvSpPr txBox="1"/>
          <p:nvPr>
            <p:ph idx="2" type="body"/>
          </p:nvPr>
        </p:nvSpPr>
        <p:spPr>
          <a:xfrm>
            <a:off x="1820986" y="3462704"/>
            <a:ext cx="6724200" cy="382500"/>
          </a:xfrm>
          <a:prstGeom prst="rect">
            <a:avLst/>
          </a:prstGeom>
          <a:noFill/>
          <a:ln>
            <a:noFill/>
          </a:ln>
        </p:spPr>
        <p:txBody>
          <a:bodyPr anchorCtr="0" anchor="t" bIns="91425" lIns="91425" spcFirstLastPara="1" rIns="91425" wrap="square" tIns="91425">
            <a:noAutofit/>
          </a:bodyPr>
          <a:lstStyle>
            <a:lvl1pPr indent="-228600" lvl="0" marL="457200" marR="0" rtl="0" algn="r">
              <a:lnSpc>
                <a:spcPct val="100000"/>
              </a:lnSpc>
              <a:spcBef>
                <a:spcPts val="1000"/>
              </a:spcBef>
              <a:spcAft>
                <a:spcPts val="0"/>
              </a:spcAft>
              <a:buClr>
                <a:schemeClr val="lt1"/>
              </a:buClr>
              <a:buSzPts val="1800"/>
              <a:buFont typeface="Arial"/>
              <a:buNone/>
              <a:defRPr b="0" i="0" sz="1800" u="none" cap="none" strike="noStrike">
                <a:solidFill>
                  <a:schemeClr val="lt1"/>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9" name="Google Shape;19;p2"/>
          <p:cNvSpPr txBox="1"/>
          <p:nvPr>
            <p:ph idx="3" type="body"/>
          </p:nvPr>
        </p:nvSpPr>
        <p:spPr>
          <a:xfrm>
            <a:off x="1820986" y="4218109"/>
            <a:ext cx="6724200" cy="382500"/>
          </a:xfrm>
          <a:prstGeom prst="rect">
            <a:avLst/>
          </a:prstGeom>
          <a:noFill/>
          <a:ln>
            <a:noFill/>
          </a:ln>
        </p:spPr>
        <p:txBody>
          <a:bodyPr anchorCtr="0" anchor="t" bIns="91425" lIns="91425" spcFirstLastPara="1" rIns="91425" wrap="square" tIns="91425">
            <a:noAutofit/>
          </a:bodyPr>
          <a:lstStyle>
            <a:lvl1pPr indent="-228600" lvl="0" marL="457200" marR="0" rtl="0" algn="r">
              <a:lnSpc>
                <a:spcPct val="100000"/>
              </a:lnSpc>
              <a:spcBef>
                <a:spcPts val="1000"/>
              </a:spcBef>
              <a:spcAft>
                <a:spcPts val="0"/>
              </a:spcAft>
              <a:buClr>
                <a:schemeClr val="lt1"/>
              </a:buClr>
              <a:buSzPts val="1350"/>
              <a:buFont typeface="Arial"/>
              <a:buNone/>
              <a:defRPr b="0" i="0" sz="1350" u="none" cap="none" strike="noStrike">
                <a:solidFill>
                  <a:schemeClr val="lt1"/>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0" name="Google Shape;20;p2"/>
          <p:cNvSpPr txBox="1"/>
          <p:nvPr>
            <p:ph idx="4" type="body"/>
          </p:nvPr>
        </p:nvSpPr>
        <p:spPr>
          <a:xfrm>
            <a:off x="3735754" y="4644882"/>
            <a:ext cx="3043200" cy="212400"/>
          </a:xfrm>
          <a:prstGeom prst="rect">
            <a:avLst/>
          </a:prstGeom>
          <a:noFill/>
          <a:ln>
            <a:noFill/>
          </a:ln>
        </p:spPr>
        <p:txBody>
          <a:bodyPr anchorCtr="0" anchor="t" bIns="91425" lIns="91425" spcFirstLastPara="1" rIns="91425" wrap="square" tIns="91425">
            <a:noAutofit/>
          </a:bodyPr>
          <a:lstStyle>
            <a:lvl1pPr indent="-228600" lvl="0" marL="457200" marR="0" rtl="0" algn="r">
              <a:lnSpc>
                <a:spcPct val="100000"/>
              </a:lnSpc>
              <a:spcBef>
                <a:spcPts val="1000"/>
              </a:spcBef>
              <a:spcAft>
                <a:spcPts val="0"/>
              </a:spcAft>
              <a:buClr>
                <a:schemeClr val="dk1"/>
              </a:buClr>
              <a:buSzPts val="1270"/>
              <a:buFont typeface="Arial"/>
              <a:buNone/>
              <a:defRPr b="0" i="0" sz="1270" u="none" cap="none" strike="noStrike">
                <a:solidFill>
                  <a:schemeClr val="dk1"/>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1" name="Google Shape;21;p2"/>
          <p:cNvSpPr txBox="1"/>
          <p:nvPr>
            <p:ph idx="5" type="body"/>
          </p:nvPr>
        </p:nvSpPr>
        <p:spPr>
          <a:xfrm>
            <a:off x="3735754" y="4801156"/>
            <a:ext cx="3043200" cy="201900"/>
          </a:xfrm>
          <a:prstGeom prst="rect">
            <a:avLst/>
          </a:prstGeom>
          <a:noFill/>
          <a:ln>
            <a:noFill/>
          </a:ln>
        </p:spPr>
        <p:txBody>
          <a:bodyPr anchorCtr="0" anchor="t" bIns="91425" lIns="91425" spcFirstLastPara="1" rIns="91425" wrap="square" tIns="91425">
            <a:noAutofit/>
          </a:bodyPr>
          <a:lstStyle>
            <a:lvl1pPr indent="-228600" lvl="0" marL="457200" marR="0" rtl="0" algn="r">
              <a:lnSpc>
                <a:spcPct val="100000"/>
              </a:lnSpc>
              <a:spcBef>
                <a:spcPts val="1000"/>
              </a:spcBef>
              <a:spcAft>
                <a:spcPts val="0"/>
              </a:spcAft>
              <a:buClr>
                <a:schemeClr val="dk2"/>
              </a:buClr>
              <a:buSzPts val="1099"/>
              <a:buFont typeface="Arial"/>
              <a:buNone/>
              <a:defRPr b="0" i="1" sz="1099" u="none" cap="none" strike="noStrike">
                <a:solidFill>
                  <a:schemeClr val="dk2"/>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2" name="Google Shape;22;p2"/>
          <p:cNvSpPr txBox="1"/>
          <p:nvPr>
            <p:ph idx="6" type="body"/>
          </p:nvPr>
        </p:nvSpPr>
        <p:spPr>
          <a:xfrm>
            <a:off x="3735754" y="4954177"/>
            <a:ext cx="3043200" cy="201900"/>
          </a:xfrm>
          <a:prstGeom prst="rect">
            <a:avLst/>
          </a:prstGeom>
          <a:noFill/>
          <a:ln>
            <a:noFill/>
          </a:ln>
        </p:spPr>
        <p:txBody>
          <a:bodyPr anchorCtr="0" anchor="t" bIns="91425" lIns="91425" spcFirstLastPara="1" rIns="91425" wrap="square" tIns="91425">
            <a:noAutofit/>
          </a:bodyPr>
          <a:lstStyle>
            <a:lvl1pPr indent="-228600" lvl="0" marL="457200" marR="0" rtl="0" algn="r">
              <a:lnSpc>
                <a:spcPct val="100000"/>
              </a:lnSpc>
              <a:spcBef>
                <a:spcPts val="1000"/>
              </a:spcBef>
              <a:spcAft>
                <a:spcPts val="0"/>
              </a:spcAft>
              <a:buClr>
                <a:schemeClr val="dk2"/>
              </a:buClr>
              <a:buSzPts val="1000"/>
              <a:buFont typeface="Arial"/>
              <a:buNone/>
              <a:defRPr b="0" i="0" sz="1000" u="none" cap="none" strike="noStrike">
                <a:solidFill>
                  <a:schemeClr val="dk2"/>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1_Blank">
  <p:cSld name="1_Blank">
    <p:bg>
      <p:bgPr>
        <a:solidFill>
          <a:srgbClr val="A4CD39"/>
        </a:solidFill>
      </p:bgPr>
    </p:bg>
    <p:spTree>
      <p:nvGrpSpPr>
        <p:cNvPr id="23" name="Shape 23"/>
        <p:cNvGrpSpPr/>
        <p:nvPr/>
      </p:nvGrpSpPr>
      <p:grpSpPr>
        <a:xfrm>
          <a:off x="0" y="0"/>
          <a:ext cx="0" cy="0"/>
          <a:chOff x="0" y="0"/>
          <a:chExt cx="0" cy="0"/>
        </a:xfrm>
      </p:grpSpPr>
      <p:sp>
        <p:nvSpPr>
          <p:cNvPr id="24" name="Google Shape;24;p3"/>
          <p:cNvSpPr txBox="1"/>
          <p:nvPr>
            <p:ph type="title"/>
          </p:nvPr>
        </p:nvSpPr>
        <p:spPr>
          <a:xfrm>
            <a:off x="969264" y="1913400"/>
            <a:ext cx="7315200" cy="685800"/>
          </a:xfrm>
          <a:prstGeom prst="rect">
            <a:avLst/>
          </a:prstGeom>
          <a:noFill/>
          <a:ln>
            <a:noFill/>
          </a:ln>
        </p:spPr>
        <p:txBody>
          <a:bodyPr anchorCtr="0" anchor="b" bIns="91425" lIns="91425" spcFirstLastPara="1" rIns="91425" wrap="square" tIns="91425">
            <a:noAutofit/>
          </a:bodyPr>
          <a:lstStyle>
            <a:lvl1pPr indent="0" lvl="0" marL="0" marR="0" rtl="0" algn="l">
              <a:lnSpc>
                <a:spcPct val="90909"/>
              </a:lnSpc>
              <a:spcBef>
                <a:spcPts val="0"/>
              </a:spcBef>
              <a:spcAft>
                <a:spcPts val="0"/>
              </a:spcAft>
              <a:buClr>
                <a:schemeClr val="lt1"/>
              </a:buClr>
              <a:buSzPts val="4400"/>
              <a:buFont typeface="Calibri"/>
              <a:buNone/>
              <a:defRPr b="0" i="0" sz="4400" u="none" cap="none" strike="noStrike">
                <a:solidFill>
                  <a:schemeClr val="lt1"/>
                </a:solidFill>
                <a:latin typeface="Calibri"/>
                <a:ea typeface="Calibri"/>
                <a:cs typeface="Calibri"/>
                <a:sym typeface="Calibri"/>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25" name="Google Shape;25;p3"/>
          <p:cNvSpPr txBox="1"/>
          <p:nvPr>
            <p:ph idx="1" type="body"/>
          </p:nvPr>
        </p:nvSpPr>
        <p:spPr>
          <a:xfrm>
            <a:off x="969264" y="2667780"/>
            <a:ext cx="7315200" cy="1200000"/>
          </a:xfrm>
          <a:prstGeom prst="rect">
            <a:avLst/>
          </a:prstGeom>
          <a:noFill/>
          <a:ln>
            <a:noFill/>
          </a:ln>
        </p:spPr>
        <p:txBody>
          <a:bodyPr anchorCtr="0" anchor="t" bIns="91425" lIns="91425" spcFirstLastPara="1" rIns="91425" wrap="square" tIns="91425">
            <a:noAutofit/>
          </a:bodyPr>
          <a:lstStyle>
            <a:lvl1pPr indent="-228600" lvl="0" marL="457200" marR="0" rtl="0" algn="l">
              <a:lnSpc>
                <a:spcPct val="100000"/>
              </a:lnSpc>
              <a:spcBef>
                <a:spcPts val="1000"/>
              </a:spcBef>
              <a:spcAft>
                <a:spcPts val="0"/>
              </a:spcAft>
              <a:buClr>
                <a:srgbClr val="D1E69A"/>
              </a:buClr>
              <a:buSzPts val="2400"/>
              <a:buFont typeface="Arial"/>
              <a:buNone/>
              <a:defRPr b="0" i="0" sz="2400" u="none" cap="none" strike="noStrike">
                <a:solidFill>
                  <a:srgbClr val="D1E69A"/>
                </a:solidFill>
                <a:latin typeface="Open Sans"/>
                <a:ea typeface="Open Sans"/>
                <a:cs typeface="Open Sans"/>
                <a:sym typeface="Open Sans"/>
              </a:defRPr>
            </a:lvl1pPr>
            <a:lvl2pPr indent="-228600" lvl="1" marL="914400" marR="0" rtl="0" algn="l">
              <a:lnSpc>
                <a:spcPct val="100000"/>
              </a:lnSpc>
              <a:spcBef>
                <a:spcPts val="600"/>
              </a:spcBef>
              <a:spcAft>
                <a:spcPts val="0"/>
              </a:spcAft>
              <a:buClr>
                <a:srgbClr val="C1DB8E"/>
              </a:buClr>
              <a:buSzPts val="1800"/>
              <a:buFont typeface="Arial"/>
              <a:buNone/>
              <a:defRPr b="0" i="0" sz="1800" u="none" cap="none" strike="noStrike">
                <a:solidFill>
                  <a:srgbClr val="C1DB8E"/>
                </a:solidFill>
                <a:latin typeface="Open Sans"/>
                <a:ea typeface="Open Sans"/>
                <a:cs typeface="Open Sans"/>
                <a:sym typeface="Open Sans"/>
              </a:defRPr>
            </a:lvl2pPr>
            <a:lvl3pPr indent="-228600" lvl="2" marL="1371600" marR="0" rtl="0" algn="l">
              <a:lnSpc>
                <a:spcPct val="100000"/>
              </a:lnSpc>
              <a:spcBef>
                <a:spcPts val="600"/>
              </a:spcBef>
              <a:spcAft>
                <a:spcPts val="0"/>
              </a:spcAft>
              <a:buClr>
                <a:srgbClr val="C1DB8E"/>
              </a:buClr>
              <a:buSzPts val="1600"/>
              <a:buFont typeface="Arial"/>
              <a:buNone/>
              <a:defRPr b="0" i="0" sz="1600" u="none" cap="none" strike="noStrike">
                <a:solidFill>
                  <a:srgbClr val="C1DB8E"/>
                </a:solidFill>
                <a:latin typeface="Open Sans"/>
                <a:ea typeface="Open Sans"/>
                <a:cs typeface="Open Sans"/>
                <a:sym typeface="Open Sans"/>
              </a:defRPr>
            </a:lvl3pPr>
            <a:lvl4pPr indent="-228600" lvl="3" marL="1828800" marR="0" rtl="0" algn="l">
              <a:lnSpc>
                <a:spcPct val="100000"/>
              </a:lnSpc>
              <a:spcBef>
                <a:spcPts val="600"/>
              </a:spcBef>
              <a:spcAft>
                <a:spcPts val="0"/>
              </a:spcAft>
              <a:buClr>
                <a:srgbClr val="C1DB8E"/>
              </a:buClr>
              <a:buSzPts val="1400"/>
              <a:buFont typeface="Arial"/>
              <a:buNone/>
              <a:defRPr b="0" i="0" sz="1400" u="none" cap="none" strike="noStrike">
                <a:solidFill>
                  <a:srgbClr val="C1DB8E"/>
                </a:solidFill>
                <a:latin typeface="Open Sans"/>
                <a:ea typeface="Open Sans"/>
                <a:cs typeface="Open Sans"/>
                <a:sym typeface="Open Sans"/>
              </a:defRPr>
            </a:lvl4pPr>
            <a:lvl5pPr indent="-228600" lvl="4" marL="2286000" marR="0" rtl="0" algn="l">
              <a:lnSpc>
                <a:spcPct val="100000"/>
              </a:lnSpc>
              <a:spcBef>
                <a:spcPts val="600"/>
              </a:spcBef>
              <a:spcAft>
                <a:spcPts val="0"/>
              </a:spcAft>
              <a:buClr>
                <a:srgbClr val="C1DB8E"/>
              </a:buClr>
              <a:buSzPts val="1400"/>
              <a:buFont typeface="Arial"/>
              <a:buNone/>
              <a:defRPr b="0" i="0" sz="1400" u="none" cap="none" strike="noStrike">
                <a:solidFill>
                  <a:srgbClr val="C1DB8E"/>
                </a:solidFill>
                <a:latin typeface="Open Sans"/>
                <a:ea typeface="Open Sans"/>
                <a:cs typeface="Open Sans"/>
                <a:sym typeface="Open Sans"/>
              </a:defRPr>
            </a:lvl5pPr>
            <a:lvl6pPr indent="-228600" lvl="5" marL="2743200" marR="0" rtl="0" algn="l">
              <a:lnSpc>
                <a:spcPct val="90000"/>
              </a:lnSpc>
              <a:spcBef>
                <a:spcPts val="600"/>
              </a:spcBef>
              <a:spcAft>
                <a:spcPts val="0"/>
              </a:spcAft>
              <a:buClr>
                <a:srgbClr val="C1DB8E"/>
              </a:buClr>
              <a:buSzPts val="1400"/>
              <a:buFont typeface="Arial"/>
              <a:buNone/>
              <a:defRPr b="0" i="0" sz="1400" u="none" cap="none" strike="noStrike">
                <a:solidFill>
                  <a:srgbClr val="C1DB8E"/>
                </a:solidFill>
                <a:latin typeface="Calibri"/>
                <a:ea typeface="Calibri"/>
                <a:cs typeface="Calibri"/>
                <a:sym typeface="Calibri"/>
              </a:defRPr>
            </a:lvl6pPr>
            <a:lvl7pPr indent="-228600" lvl="6" marL="3200400" marR="0" rtl="0" algn="l">
              <a:lnSpc>
                <a:spcPct val="90000"/>
              </a:lnSpc>
              <a:spcBef>
                <a:spcPts val="500"/>
              </a:spcBef>
              <a:spcAft>
                <a:spcPts val="0"/>
              </a:spcAft>
              <a:buClr>
                <a:srgbClr val="C1DB8E"/>
              </a:buClr>
              <a:buSzPts val="1400"/>
              <a:buFont typeface="Arial"/>
              <a:buNone/>
              <a:defRPr b="0" i="0" sz="1400" u="none" cap="none" strike="noStrike">
                <a:solidFill>
                  <a:srgbClr val="C1DB8E"/>
                </a:solidFill>
                <a:latin typeface="Calibri"/>
                <a:ea typeface="Calibri"/>
                <a:cs typeface="Calibri"/>
                <a:sym typeface="Calibri"/>
              </a:defRPr>
            </a:lvl7pPr>
            <a:lvl8pPr indent="-228600" lvl="7" marL="3657600" marR="0" rtl="0" algn="l">
              <a:lnSpc>
                <a:spcPct val="90000"/>
              </a:lnSpc>
              <a:spcBef>
                <a:spcPts val="500"/>
              </a:spcBef>
              <a:spcAft>
                <a:spcPts val="0"/>
              </a:spcAft>
              <a:buClr>
                <a:srgbClr val="C1DB8E"/>
              </a:buClr>
              <a:buSzPts val="1400"/>
              <a:buFont typeface="Arial"/>
              <a:buNone/>
              <a:defRPr b="0" i="0" sz="1400" u="none" cap="none" strike="noStrike">
                <a:solidFill>
                  <a:srgbClr val="C1DB8E"/>
                </a:solidFill>
                <a:latin typeface="Calibri"/>
                <a:ea typeface="Calibri"/>
                <a:cs typeface="Calibri"/>
                <a:sym typeface="Calibri"/>
              </a:defRPr>
            </a:lvl8pPr>
            <a:lvl9pPr indent="-228600" lvl="8" marL="4114800" marR="0" rtl="0" algn="l">
              <a:lnSpc>
                <a:spcPct val="90000"/>
              </a:lnSpc>
              <a:spcBef>
                <a:spcPts val="500"/>
              </a:spcBef>
              <a:spcAft>
                <a:spcPts val="0"/>
              </a:spcAft>
              <a:buClr>
                <a:srgbClr val="C1DB8E"/>
              </a:buClr>
              <a:buSzPts val="1400"/>
              <a:buFont typeface="Arial"/>
              <a:buNone/>
              <a:defRPr b="0" i="0" sz="1400" u="none" cap="none" strike="noStrike">
                <a:solidFill>
                  <a:srgbClr val="C1DB8E"/>
                </a:solidFill>
                <a:latin typeface="Calibri"/>
                <a:ea typeface="Calibri"/>
                <a:cs typeface="Calibri"/>
                <a:sym typeface="Calibri"/>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ullet text page">
  <p:cSld name="Bullet text page">
    <p:spTree>
      <p:nvGrpSpPr>
        <p:cNvPr id="26" name="Shape 26"/>
        <p:cNvGrpSpPr/>
        <p:nvPr/>
      </p:nvGrpSpPr>
      <p:grpSpPr>
        <a:xfrm>
          <a:off x="0" y="0"/>
          <a:ext cx="0" cy="0"/>
          <a:chOff x="0" y="0"/>
          <a:chExt cx="0" cy="0"/>
        </a:xfrm>
      </p:grpSpPr>
      <p:sp>
        <p:nvSpPr>
          <p:cNvPr id="27" name="Google Shape;27;p4"/>
          <p:cNvSpPr txBox="1"/>
          <p:nvPr>
            <p:ph type="title"/>
          </p:nvPr>
        </p:nvSpPr>
        <p:spPr>
          <a:xfrm>
            <a:off x="609600" y="303977"/>
            <a:ext cx="7924800" cy="738600"/>
          </a:xfrm>
          <a:prstGeom prst="rect">
            <a:avLst/>
          </a:prstGeom>
          <a:noFill/>
          <a:ln>
            <a:noFill/>
          </a:ln>
        </p:spPr>
        <p:txBody>
          <a:bodyPr anchorCtr="0" anchor="b" bIns="91425" lIns="91425" spcFirstLastPara="1" rIns="91425" wrap="square" tIns="91425">
            <a:noAutofit/>
          </a:bodyPr>
          <a:lstStyle>
            <a:lvl1pPr indent="0" lvl="0" marL="0" marR="0" rtl="0" algn="l">
              <a:lnSpc>
                <a:spcPct val="100000"/>
              </a:lnSpc>
              <a:spcBef>
                <a:spcPts val="0"/>
              </a:spcBef>
              <a:spcAft>
                <a:spcPts val="0"/>
              </a:spcAft>
              <a:buClr>
                <a:schemeClr val="dk1"/>
              </a:buClr>
              <a:buSzPts val="4000"/>
              <a:buFont typeface="Open Sans SemiBold"/>
              <a:buNone/>
              <a:defRPr b="1" i="0" sz="4000" u="none" cap="none" strike="noStrike">
                <a:solidFill>
                  <a:schemeClr val="dk1"/>
                </a:solidFill>
                <a:latin typeface="Open Sans SemiBold"/>
                <a:ea typeface="Open Sans SemiBold"/>
                <a:cs typeface="Open Sans SemiBold"/>
                <a:sym typeface="Open Sans SemiBold"/>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28" name="Google Shape;28;p4"/>
          <p:cNvSpPr txBox="1"/>
          <p:nvPr>
            <p:ph idx="1" type="body"/>
          </p:nvPr>
        </p:nvSpPr>
        <p:spPr>
          <a:xfrm>
            <a:off x="609600" y="1171575"/>
            <a:ext cx="7924800" cy="3429000"/>
          </a:xfrm>
          <a:prstGeom prst="rect">
            <a:avLst/>
          </a:prstGeom>
          <a:noFill/>
          <a:ln>
            <a:noFill/>
          </a:ln>
        </p:spPr>
        <p:txBody>
          <a:bodyPr anchorCtr="0" anchor="t" bIns="91425" lIns="91425" spcFirstLastPara="1" rIns="91425" wrap="square" tIns="91425">
            <a:noAutofit/>
          </a:bodyPr>
          <a:lstStyle>
            <a:lvl1pPr indent="-419100" lvl="0" marL="457200" marR="0" rtl="0" algn="l">
              <a:lnSpc>
                <a:spcPct val="100000"/>
              </a:lnSpc>
              <a:spcBef>
                <a:spcPts val="100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1_Vision (static)">
  <p:cSld name="1_Vision (static)">
    <p:spTree>
      <p:nvGrpSpPr>
        <p:cNvPr id="29" name="Shape 29"/>
        <p:cNvGrpSpPr/>
        <p:nvPr/>
      </p:nvGrpSpPr>
      <p:grpSpPr>
        <a:xfrm>
          <a:off x="0" y="0"/>
          <a:ext cx="0" cy="0"/>
          <a:chOff x="0" y="0"/>
          <a:chExt cx="0" cy="0"/>
        </a:xfrm>
      </p:grpSpPr>
      <p:pic>
        <p:nvPicPr>
          <p:cNvPr id="30" name="Google Shape;30;p5"/>
          <p:cNvPicPr preferRelativeResize="0"/>
          <p:nvPr/>
        </p:nvPicPr>
        <p:blipFill rotWithShape="1">
          <a:blip r:embed="rId2">
            <a:alphaModFix/>
          </a:blip>
          <a:srcRect b="0" l="0" r="0" t="0"/>
          <a:stretch/>
        </p:blipFill>
        <p:spPr>
          <a:xfrm>
            <a:off x="0" y="0"/>
            <a:ext cx="6858000" cy="5147491"/>
          </a:xfrm>
          <a:prstGeom prst="rect">
            <a:avLst/>
          </a:prstGeom>
          <a:noFill/>
          <a:ln>
            <a:noFill/>
          </a:ln>
        </p:spPr>
      </p:pic>
      <p:sp>
        <p:nvSpPr>
          <p:cNvPr id="31" name="Google Shape;31;p5"/>
          <p:cNvSpPr txBox="1"/>
          <p:nvPr/>
        </p:nvSpPr>
        <p:spPr>
          <a:xfrm>
            <a:off x="468923" y="1019908"/>
            <a:ext cx="8206200" cy="3045900"/>
          </a:xfrm>
          <a:prstGeom prst="rect">
            <a:avLst/>
          </a:prstGeom>
          <a:noFill/>
          <a:ln>
            <a:noFill/>
          </a:ln>
        </p:spPr>
        <p:txBody>
          <a:bodyPr anchorCtr="0" anchor="t" bIns="45700" lIns="91425" spcFirstLastPara="1" rIns="91425" wrap="square" tIns="45700">
            <a:noAutofit/>
          </a:bodyPr>
          <a:lstStyle/>
          <a:p>
            <a:pPr indent="0" lvl="0" marL="0" marR="0" rtl="0" algn="ctr">
              <a:lnSpc>
                <a:spcPct val="189285"/>
              </a:lnSpc>
              <a:spcBef>
                <a:spcPts val="0"/>
              </a:spcBef>
              <a:spcAft>
                <a:spcPts val="0"/>
              </a:spcAft>
              <a:buClr>
                <a:schemeClr val="dk1"/>
              </a:buClr>
              <a:buSzPts val="2800"/>
              <a:buFont typeface="Open Sans"/>
              <a:buNone/>
            </a:pPr>
            <a:r>
              <a:rPr b="1" i="0" lang="en-US" sz="2800" u="none" cap="none" strike="noStrike">
                <a:solidFill>
                  <a:schemeClr val="dk1"/>
                </a:solidFill>
                <a:latin typeface="Open Sans"/>
                <a:ea typeface="Open Sans"/>
                <a:cs typeface="Open Sans"/>
                <a:sym typeface="Open Sans"/>
              </a:rPr>
              <a:t>ORCID’S VISION</a:t>
            </a:r>
            <a:r>
              <a:rPr b="0" i="0" lang="en-US" sz="2800" u="none" cap="none" strike="noStrike">
                <a:solidFill>
                  <a:schemeClr val="lt1"/>
                </a:solidFill>
                <a:latin typeface="Open Sans"/>
                <a:ea typeface="Open Sans"/>
                <a:cs typeface="Open Sans"/>
                <a:sym typeface="Open Sans"/>
              </a:rPr>
              <a:t> </a:t>
            </a:r>
            <a:r>
              <a:rPr b="0" i="0" lang="en-US" sz="2200" u="none" cap="none" strike="noStrike">
                <a:solidFill>
                  <a:schemeClr val="lt1"/>
                </a:solidFill>
                <a:latin typeface="Open Sans"/>
                <a:ea typeface="Open Sans"/>
                <a:cs typeface="Open Sans"/>
                <a:sym typeface="Open Sans"/>
              </a:rPr>
              <a:t>IS A WORLD WHERE ALL WHO PARTICIPATE IN RESEARCH, SCHOLARSHIP, AND INNOVATION ARE UNIQUELY IDENTIFIED AND CONNECTED TO THEIR CONTRIBUTIONS AND AFFILIATIONS ACROSS TIME, DISCIPLINES, AND BORDERS.</a:t>
            </a:r>
            <a:endParaRPr/>
          </a:p>
          <a:p>
            <a:pPr indent="0" lvl="0" marL="0" marR="0" rtl="0" algn="ctr">
              <a:lnSpc>
                <a:spcPct val="294444"/>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Full photo">
  <p:cSld name="Full photo">
    <p:spTree>
      <p:nvGrpSpPr>
        <p:cNvPr id="32" name="Shape 32"/>
        <p:cNvGrpSpPr/>
        <p:nvPr/>
      </p:nvGrpSpPr>
      <p:grpSpPr>
        <a:xfrm>
          <a:off x="0" y="0"/>
          <a:ext cx="0" cy="0"/>
          <a:chOff x="0" y="0"/>
          <a:chExt cx="0" cy="0"/>
        </a:xfrm>
      </p:grpSpPr>
      <p:sp>
        <p:nvSpPr>
          <p:cNvPr id="33" name="Google Shape;33;p6"/>
          <p:cNvSpPr/>
          <p:nvPr>
            <p:ph idx="2" type="pic"/>
          </p:nvPr>
        </p:nvSpPr>
        <p:spPr>
          <a:xfrm>
            <a:off x="0" y="0"/>
            <a:ext cx="9144000" cy="4600500"/>
          </a:xfrm>
          <a:prstGeom prst="rect">
            <a:avLst/>
          </a:prstGeom>
          <a:noFill/>
          <a:ln>
            <a:noFill/>
          </a:ln>
        </p:spPr>
        <p:txBody>
          <a:bodyPr anchorCtr="0" anchor="ctr" bIns="91425" lIns="91425" spcFirstLastPara="1" rIns="91425" wrap="square" tIns="91425">
            <a:noAutofit/>
          </a:bodyPr>
          <a:lstStyle>
            <a:lvl1pPr indent="-228600" lvl="0" marL="228600" marR="0" rtl="0" algn="ctr">
              <a:lnSpc>
                <a:spcPct val="100000"/>
              </a:lnSpc>
              <a:spcBef>
                <a:spcPts val="100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indent="-228600" lvl="1" marL="438912"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228600" lvl="2" marL="685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228600" lvl="3" marL="96012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228600" lvl="4" marL="123444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228600" lvl="5" marL="25146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228600" lvl="6" marL="2971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228600" lvl="7" marL="3429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228600" lvl="8" marL="3886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ision (static)">
  <p:cSld name="Vision (static)">
    <p:spTree>
      <p:nvGrpSpPr>
        <p:cNvPr id="34" name="Shape 34"/>
        <p:cNvGrpSpPr/>
        <p:nvPr/>
      </p:nvGrpSpPr>
      <p:grpSpPr>
        <a:xfrm>
          <a:off x="0" y="0"/>
          <a:ext cx="0" cy="0"/>
          <a:chOff x="0" y="0"/>
          <a:chExt cx="0" cy="0"/>
        </a:xfrm>
      </p:grpSpPr>
      <p:pic>
        <p:nvPicPr>
          <p:cNvPr id="35" name="Google Shape;35;p7"/>
          <p:cNvPicPr preferRelativeResize="0"/>
          <p:nvPr/>
        </p:nvPicPr>
        <p:blipFill rotWithShape="1">
          <a:blip r:embed="rId2">
            <a:alphaModFix/>
          </a:blip>
          <a:srcRect b="0" l="0" r="0" t="0"/>
          <a:stretch/>
        </p:blipFill>
        <p:spPr>
          <a:xfrm>
            <a:off x="0" y="0"/>
            <a:ext cx="6858000" cy="5147491"/>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ide image + Text">
  <p:cSld name="Side image + Text">
    <p:spTree>
      <p:nvGrpSpPr>
        <p:cNvPr id="36" name="Shape 36"/>
        <p:cNvGrpSpPr/>
        <p:nvPr/>
      </p:nvGrpSpPr>
      <p:grpSpPr>
        <a:xfrm>
          <a:off x="0" y="0"/>
          <a:ext cx="0" cy="0"/>
          <a:chOff x="0" y="0"/>
          <a:chExt cx="0" cy="0"/>
        </a:xfrm>
      </p:grpSpPr>
      <p:sp>
        <p:nvSpPr>
          <p:cNvPr id="37" name="Google Shape;37;p8"/>
          <p:cNvSpPr txBox="1"/>
          <p:nvPr>
            <p:ph type="title"/>
          </p:nvPr>
        </p:nvSpPr>
        <p:spPr>
          <a:xfrm>
            <a:off x="3122341" y="303977"/>
            <a:ext cx="5422800" cy="738600"/>
          </a:xfrm>
          <a:prstGeom prst="rect">
            <a:avLst/>
          </a:prstGeom>
          <a:noFill/>
          <a:ln>
            <a:noFill/>
          </a:ln>
        </p:spPr>
        <p:txBody>
          <a:bodyPr anchorCtr="0" anchor="b" bIns="91425" lIns="91425" spcFirstLastPara="1" rIns="91425" wrap="square" tIns="91425">
            <a:noAutofit/>
          </a:bodyPr>
          <a:lstStyle>
            <a:lvl1pPr indent="0" lvl="0" marL="0" marR="0" rtl="0" algn="l">
              <a:lnSpc>
                <a:spcPct val="100000"/>
              </a:lnSpc>
              <a:spcBef>
                <a:spcPts val="0"/>
              </a:spcBef>
              <a:spcAft>
                <a:spcPts val="0"/>
              </a:spcAft>
              <a:buClr>
                <a:schemeClr val="dk1"/>
              </a:buClr>
              <a:buSzPts val="4000"/>
              <a:buFont typeface="Open Sans SemiBold"/>
              <a:buNone/>
              <a:defRPr b="1" i="0" sz="4000" u="none" cap="none" strike="noStrike">
                <a:solidFill>
                  <a:schemeClr val="dk1"/>
                </a:solidFill>
                <a:latin typeface="Open Sans SemiBold"/>
                <a:ea typeface="Open Sans SemiBold"/>
                <a:cs typeface="Open Sans SemiBold"/>
                <a:sym typeface="Open Sans SemiBold"/>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38" name="Google Shape;38;p8"/>
          <p:cNvSpPr txBox="1"/>
          <p:nvPr>
            <p:ph idx="1" type="body"/>
          </p:nvPr>
        </p:nvSpPr>
        <p:spPr>
          <a:xfrm>
            <a:off x="3122613" y="1171575"/>
            <a:ext cx="5411700" cy="3429000"/>
          </a:xfrm>
          <a:prstGeom prst="rect">
            <a:avLst/>
          </a:prstGeom>
          <a:noFill/>
          <a:ln>
            <a:noFill/>
          </a:ln>
        </p:spPr>
        <p:txBody>
          <a:bodyPr anchorCtr="0" anchor="t" bIns="91425" lIns="91425" spcFirstLastPara="1" rIns="91425" wrap="square" tIns="91425">
            <a:noAutofit/>
          </a:bodyPr>
          <a:lstStyle>
            <a:lvl1pPr indent="-419100" lvl="0" marL="457200" marR="0" rtl="0" algn="l">
              <a:lnSpc>
                <a:spcPct val="100000"/>
              </a:lnSpc>
              <a:spcBef>
                <a:spcPts val="100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9" name="Google Shape;39;p8"/>
          <p:cNvSpPr/>
          <p:nvPr>
            <p:ph idx="2" type="pic"/>
          </p:nvPr>
        </p:nvSpPr>
        <p:spPr>
          <a:xfrm>
            <a:off x="0" y="0"/>
            <a:ext cx="3048000" cy="4600500"/>
          </a:xfrm>
          <a:prstGeom prst="rect">
            <a:avLst/>
          </a:prstGeom>
          <a:solidFill>
            <a:schemeClr val="lt1"/>
          </a:solidFill>
          <a:ln>
            <a:noFill/>
          </a:ln>
        </p:spPr>
        <p:txBody>
          <a:bodyPr anchorCtr="1" anchor="ctr" bIns="91425" lIns="91425" spcFirstLastPara="1" rIns="91425" wrap="square" tIns="91425">
            <a:noAutofit/>
          </a:bodyPr>
          <a:lstStyle>
            <a:lvl1pPr indent="-228600" lvl="0" marL="228600" marR="0" rtl="0" algn="l">
              <a:lnSpc>
                <a:spcPct val="100000"/>
              </a:lnSpc>
              <a:spcBef>
                <a:spcPts val="100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indent="-228600" lvl="1" marL="438912"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228600" lvl="2" marL="685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228600" lvl="3" marL="96012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228600" lvl="4" marL="123444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228600" lvl="5" marL="25146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228600" lvl="6" marL="2971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228600" lvl="7" marL="3429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228600" lvl="8" marL="3886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Alternate Head, subhead &amp; body copy">
  <p:cSld name="Alternate Head, subhead &amp; body copy">
    <p:spTree>
      <p:nvGrpSpPr>
        <p:cNvPr id="40" name="Shape 40"/>
        <p:cNvGrpSpPr/>
        <p:nvPr/>
      </p:nvGrpSpPr>
      <p:grpSpPr>
        <a:xfrm>
          <a:off x="0" y="0"/>
          <a:ext cx="0" cy="0"/>
          <a:chOff x="0" y="0"/>
          <a:chExt cx="0" cy="0"/>
        </a:xfrm>
      </p:grpSpPr>
      <p:sp>
        <p:nvSpPr>
          <p:cNvPr id="41" name="Google Shape;41;p9"/>
          <p:cNvSpPr txBox="1"/>
          <p:nvPr>
            <p:ph type="title"/>
          </p:nvPr>
        </p:nvSpPr>
        <p:spPr>
          <a:xfrm>
            <a:off x="609599" y="303977"/>
            <a:ext cx="7935600" cy="738600"/>
          </a:xfrm>
          <a:prstGeom prst="rect">
            <a:avLst/>
          </a:prstGeom>
          <a:noFill/>
          <a:ln>
            <a:noFill/>
          </a:ln>
        </p:spPr>
        <p:txBody>
          <a:bodyPr anchorCtr="0" anchor="b" bIns="91425" lIns="91425" spcFirstLastPara="1" rIns="91425" wrap="square" tIns="91425">
            <a:noAutofit/>
          </a:bodyPr>
          <a:lstStyle>
            <a:lvl1pPr indent="0" lvl="0" marL="0" marR="0" rtl="0" algn="l">
              <a:lnSpc>
                <a:spcPct val="100000"/>
              </a:lnSpc>
              <a:spcBef>
                <a:spcPts val="0"/>
              </a:spcBef>
              <a:spcAft>
                <a:spcPts val="0"/>
              </a:spcAft>
              <a:buClr>
                <a:schemeClr val="dk1"/>
              </a:buClr>
              <a:buSzPts val="4000"/>
              <a:buFont typeface="Open Sans SemiBold"/>
              <a:buNone/>
              <a:defRPr b="1" i="0" sz="4000" u="none" cap="none" strike="noStrike">
                <a:solidFill>
                  <a:schemeClr val="dk1"/>
                </a:solidFill>
                <a:latin typeface="Open Sans SemiBold"/>
                <a:ea typeface="Open Sans SemiBold"/>
                <a:cs typeface="Open Sans SemiBold"/>
                <a:sym typeface="Open Sans SemiBold"/>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42" name="Google Shape;42;p9"/>
          <p:cNvSpPr txBox="1"/>
          <p:nvPr>
            <p:ph idx="1" type="body"/>
          </p:nvPr>
        </p:nvSpPr>
        <p:spPr>
          <a:xfrm>
            <a:off x="609600" y="1171576"/>
            <a:ext cx="7924800" cy="375900"/>
          </a:xfrm>
          <a:prstGeom prst="rect">
            <a:avLst/>
          </a:prstGeom>
          <a:noFill/>
          <a:ln>
            <a:noFill/>
          </a:ln>
        </p:spPr>
        <p:txBody>
          <a:bodyPr anchorCtr="0" anchor="t" bIns="91425" lIns="91425" spcFirstLastPara="1" rIns="91425" wrap="square" tIns="91425">
            <a:noAutofit/>
          </a:bodyPr>
          <a:lstStyle>
            <a:lvl1pPr indent="-228600" lvl="0" marL="457200" marR="0" rtl="0" algn="l">
              <a:lnSpc>
                <a:spcPct val="100000"/>
              </a:lnSpc>
              <a:spcBef>
                <a:spcPts val="1000"/>
              </a:spcBef>
              <a:spcAft>
                <a:spcPts val="0"/>
              </a:spcAft>
              <a:buClr>
                <a:schemeClr val="dk2"/>
              </a:buClr>
              <a:buSzPts val="2600"/>
              <a:buFont typeface="Arial"/>
              <a:buNone/>
              <a:defRPr b="1" i="0" sz="2600" u="none" cap="none" strike="noStrike">
                <a:solidFill>
                  <a:schemeClr val="dk2"/>
                </a:solidFill>
                <a:latin typeface="Open Sans SemiBold"/>
                <a:ea typeface="Open Sans SemiBold"/>
                <a:cs typeface="Open Sans SemiBold"/>
                <a:sym typeface="Open Sans SemiBold"/>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43" name="Google Shape;43;p9"/>
          <p:cNvSpPr txBox="1"/>
          <p:nvPr>
            <p:ph idx="2" type="body"/>
          </p:nvPr>
        </p:nvSpPr>
        <p:spPr>
          <a:xfrm>
            <a:off x="890954" y="1629508"/>
            <a:ext cx="7643400" cy="2579400"/>
          </a:xfrm>
          <a:prstGeom prst="rect">
            <a:avLst/>
          </a:prstGeom>
          <a:noFill/>
          <a:ln>
            <a:noFill/>
          </a:ln>
        </p:spPr>
        <p:txBody>
          <a:bodyPr anchorCtr="0" anchor="t" bIns="91425" lIns="91425" spcFirstLastPara="1" rIns="91425" wrap="square" tIns="91425">
            <a:noAutofit/>
          </a:bodyPr>
          <a:lstStyle>
            <a:lvl1pPr indent="-228600" lvl="0" marL="457200" marR="0" rtl="0" algn="l">
              <a:lnSpc>
                <a:spcPct val="100000"/>
              </a:lnSpc>
              <a:spcBef>
                <a:spcPts val="1000"/>
              </a:spcBef>
              <a:spcAft>
                <a:spcPts val="0"/>
              </a:spcAft>
              <a:buClr>
                <a:schemeClr val="dk2"/>
              </a:buClr>
              <a:buSzPts val="2400"/>
              <a:buFont typeface="Arial"/>
              <a:buNone/>
              <a:defRPr b="0" i="0" sz="2400" u="none" cap="none" strike="noStrike">
                <a:solidFill>
                  <a:schemeClr val="dk2"/>
                </a:solidFill>
                <a:latin typeface="Open Sans"/>
                <a:ea typeface="Open Sans"/>
                <a:cs typeface="Open Sans"/>
                <a:sym typeface="Open Sans"/>
              </a:defRPr>
            </a:lvl1pPr>
            <a:lvl2pPr indent="-228600" lvl="1" marL="914400" marR="0" rtl="0" algn="l">
              <a:lnSpc>
                <a:spcPct val="100000"/>
              </a:lnSpc>
              <a:spcBef>
                <a:spcPts val="600"/>
              </a:spcBef>
              <a:spcAft>
                <a:spcPts val="0"/>
              </a:spcAft>
              <a:buClr>
                <a:schemeClr val="dk2"/>
              </a:buClr>
              <a:buSzPts val="2600"/>
              <a:buFont typeface="Arial"/>
              <a:buNone/>
              <a:defRPr b="0" i="0" sz="2600" u="none" cap="none" strike="noStrike">
                <a:solidFill>
                  <a:schemeClr val="dk2"/>
                </a:solidFill>
                <a:latin typeface="Open Sans"/>
                <a:ea typeface="Open Sans"/>
                <a:cs typeface="Open Sans"/>
                <a:sym typeface="Open Sans"/>
              </a:defRPr>
            </a:lvl2pPr>
            <a:lvl3pPr indent="-228600" lvl="2" marL="1371600" marR="0" rtl="0" algn="l">
              <a:lnSpc>
                <a:spcPct val="100000"/>
              </a:lnSpc>
              <a:spcBef>
                <a:spcPts val="600"/>
              </a:spcBef>
              <a:spcAft>
                <a:spcPts val="0"/>
              </a:spcAft>
              <a:buClr>
                <a:schemeClr val="dk2"/>
              </a:buClr>
              <a:buSzPts val="2400"/>
              <a:buFont typeface="Arial"/>
              <a:buNone/>
              <a:defRPr b="0" i="0" sz="2400" u="none" cap="none" strike="noStrike">
                <a:solidFill>
                  <a:schemeClr val="dk2"/>
                </a:solidFill>
                <a:latin typeface="Open Sans"/>
                <a:ea typeface="Open Sans"/>
                <a:cs typeface="Open Sans"/>
                <a:sym typeface="Open Sans"/>
              </a:defRPr>
            </a:lvl3pPr>
            <a:lvl4pPr indent="-228600" lvl="3" marL="1828800" marR="0" rtl="0" algn="l">
              <a:lnSpc>
                <a:spcPct val="100000"/>
              </a:lnSpc>
              <a:spcBef>
                <a:spcPts val="600"/>
              </a:spcBef>
              <a:spcAft>
                <a:spcPts val="0"/>
              </a:spcAft>
              <a:buClr>
                <a:schemeClr val="dk2"/>
              </a:buClr>
              <a:buSzPts val="2400"/>
              <a:buFont typeface="Arial"/>
              <a:buNone/>
              <a:defRPr b="0" i="0" sz="2400" u="none" cap="none" strike="noStrike">
                <a:solidFill>
                  <a:schemeClr val="dk2"/>
                </a:solidFill>
                <a:latin typeface="Open Sans"/>
                <a:ea typeface="Open Sans"/>
                <a:cs typeface="Open Sans"/>
                <a:sym typeface="Open Sans"/>
              </a:defRPr>
            </a:lvl4pPr>
            <a:lvl5pPr indent="-228600" lvl="4" marL="2286000" marR="0" rtl="0" algn="l">
              <a:lnSpc>
                <a:spcPct val="100000"/>
              </a:lnSpc>
              <a:spcBef>
                <a:spcPts val="600"/>
              </a:spcBef>
              <a:spcAft>
                <a:spcPts val="0"/>
              </a:spcAft>
              <a:buClr>
                <a:schemeClr val="dk2"/>
              </a:buClr>
              <a:buSzPts val="2400"/>
              <a:buFont typeface="Arial"/>
              <a:buNone/>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p:cSld name="Title Only">
    <p:spTree>
      <p:nvGrpSpPr>
        <p:cNvPr id="44" name="Shape 44"/>
        <p:cNvGrpSpPr/>
        <p:nvPr/>
      </p:nvGrpSpPr>
      <p:grpSpPr>
        <a:xfrm>
          <a:off x="0" y="0"/>
          <a:ext cx="0" cy="0"/>
          <a:chOff x="0" y="0"/>
          <a:chExt cx="0" cy="0"/>
        </a:xfrm>
      </p:grpSpPr>
      <p:pic>
        <p:nvPicPr>
          <p:cNvPr descr="D:\Workspace II\Brian\orcid\new project\letterhead\sources\line.png" id="45" name="Google Shape;45;p10"/>
          <p:cNvPicPr preferRelativeResize="0"/>
          <p:nvPr/>
        </p:nvPicPr>
        <p:blipFill rotWithShape="1">
          <a:blip r:embed="rId2">
            <a:alphaModFix/>
          </a:blip>
          <a:srcRect b="0" l="0" r="0" t="0"/>
          <a:stretch/>
        </p:blipFill>
        <p:spPr>
          <a:xfrm>
            <a:off x="0" y="775098"/>
            <a:ext cx="9144000" cy="34528"/>
          </a:xfrm>
          <a:prstGeom prst="rect">
            <a:avLst/>
          </a:prstGeom>
          <a:noFill/>
          <a:ln>
            <a:noFill/>
          </a:ln>
        </p:spPr>
      </p:pic>
      <p:pic>
        <p:nvPicPr>
          <p:cNvPr descr="C:\Users\videlizard\Pictures\logo.png" id="46" name="Google Shape;46;p10"/>
          <p:cNvPicPr preferRelativeResize="0"/>
          <p:nvPr/>
        </p:nvPicPr>
        <p:blipFill rotWithShape="1">
          <a:blip r:embed="rId3">
            <a:alphaModFix/>
          </a:blip>
          <a:srcRect b="0" l="0" r="0" t="0"/>
          <a:stretch/>
        </p:blipFill>
        <p:spPr>
          <a:xfrm>
            <a:off x="133352" y="195263"/>
            <a:ext cx="1493044" cy="521494"/>
          </a:xfrm>
          <a:prstGeom prst="rect">
            <a:avLst/>
          </a:prstGeom>
          <a:noFill/>
          <a:ln>
            <a:noFill/>
          </a:ln>
        </p:spPr>
      </p:pic>
      <p:sp>
        <p:nvSpPr>
          <p:cNvPr id="47" name="Google Shape;47;p10"/>
          <p:cNvSpPr txBox="1"/>
          <p:nvPr>
            <p:ph idx="10" type="dt"/>
          </p:nvPr>
        </p:nvSpPr>
        <p:spPr>
          <a:xfrm>
            <a:off x="179390" y="4767263"/>
            <a:ext cx="2133600" cy="273900"/>
          </a:xfrm>
          <a:prstGeom prst="rect">
            <a:avLst/>
          </a:prstGeom>
          <a:noFill/>
          <a:ln>
            <a:noFill/>
          </a:ln>
        </p:spPr>
        <p:txBody>
          <a:bodyPr anchorCtr="0" anchor="t" bIns="91425" lIns="91425" spcFirstLastPara="1" rIns="91425" wrap="square" tIns="91425">
            <a:noAutofit/>
          </a:bodyPr>
          <a:lstStyle>
            <a:lvl1pPr indent="0" lvl="0" marL="0" marR="0" rtl="0" algn="l">
              <a:spcBef>
                <a:spcPts val="0"/>
              </a:spcBef>
              <a:spcAft>
                <a:spcPts val="0"/>
              </a:spcAft>
              <a:buSzPts val="1400"/>
              <a:buNone/>
              <a:defRPr sz="1800">
                <a:solidFill>
                  <a:schemeClr val="dk1"/>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8" name="Google Shape;48;p10"/>
          <p:cNvSpPr txBox="1"/>
          <p:nvPr>
            <p:ph idx="11" type="ftr"/>
          </p:nvPr>
        </p:nvSpPr>
        <p:spPr>
          <a:xfrm>
            <a:off x="3124200" y="4767263"/>
            <a:ext cx="2895600" cy="273900"/>
          </a:xfrm>
          <a:prstGeom prst="rect">
            <a:avLst/>
          </a:prstGeom>
          <a:noFill/>
          <a:ln>
            <a:noFill/>
          </a:ln>
        </p:spPr>
        <p:txBody>
          <a:bodyPr anchorCtr="0" anchor="t" bIns="91425" lIns="91425" spcFirstLastPara="1" rIns="91425" wrap="square" tIns="91425">
            <a:noAutofit/>
          </a:bodyPr>
          <a:lstStyle>
            <a:lvl1pPr indent="0" lvl="0" marL="0" marR="0" rtl="0" algn="l">
              <a:spcBef>
                <a:spcPts val="0"/>
              </a:spcBef>
              <a:spcAft>
                <a:spcPts val="0"/>
              </a:spcAft>
              <a:buSzPts val="1400"/>
              <a:buNone/>
              <a:defRPr sz="1800">
                <a:solidFill>
                  <a:schemeClr val="dk1"/>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9" name="Google Shape;49;p10"/>
          <p:cNvSpPr txBox="1"/>
          <p:nvPr>
            <p:ph idx="12" type="sldNum"/>
          </p:nvPr>
        </p:nvSpPr>
        <p:spPr>
          <a:xfrm>
            <a:off x="6876320" y="4767263"/>
            <a:ext cx="2133600" cy="273900"/>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sz="1800">
                <a:solidFill>
                  <a:schemeClr val="dk1"/>
                </a:solidFill>
                <a:latin typeface="Calibri"/>
                <a:ea typeface="Calibri"/>
                <a:cs typeface="Calibri"/>
                <a:sym typeface="Calibri"/>
              </a:defRPr>
            </a:lvl1pPr>
            <a:lvl2pPr indent="0" lvl="1" marL="0" marR="0" rtl="0" algn="l">
              <a:spcBef>
                <a:spcPts val="0"/>
              </a:spcBef>
              <a:buNone/>
              <a:defRPr sz="1800">
                <a:solidFill>
                  <a:schemeClr val="dk1"/>
                </a:solidFill>
                <a:latin typeface="Calibri"/>
                <a:ea typeface="Calibri"/>
                <a:cs typeface="Calibri"/>
                <a:sym typeface="Calibri"/>
              </a:defRPr>
            </a:lvl2pPr>
            <a:lvl3pPr indent="0" lvl="2" marL="0" marR="0" rtl="0" algn="l">
              <a:spcBef>
                <a:spcPts val="0"/>
              </a:spcBef>
              <a:buNone/>
              <a:defRPr sz="1800">
                <a:solidFill>
                  <a:schemeClr val="dk1"/>
                </a:solidFill>
                <a:latin typeface="Calibri"/>
                <a:ea typeface="Calibri"/>
                <a:cs typeface="Calibri"/>
                <a:sym typeface="Calibri"/>
              </a:defRPr>
            </a:lvl3pPr>
            <a:lvl4pPr indent="0" lvl="3" marL="0" marR="0" rtl="0" algn="l">
              <a:spcBef>
                <a:spcPts val="0"/>
              </a:spcBef>
              <a:buNone/>
              <a:defRPr sz="1800">
                <a:solidFill>
                  <a:schemeClr val="dk1"/>
                </a:solidFill>
                <a:latin typeface="Calibri"/>
                <a:ea typeface="Calibri"/>
                <a:cs typeface="Calibri"/>
                <a:sym typeface="Calibri"/>
              </a:defRPr>
            </a:lvl4pPr>
            <a:lvl5pPr indent="0" lvl="4" marL="0" marR="0" rtl="0" algn="l">
              <a:spcBef>
                <a:spcPts val="0"/>
              </a:spcBef>
              <a:buNone/>
              <a:defRPr sz="1800">
                <a:solidFill>
                  <a:schemeClr val="dk1"/>
                </a:solidFill>
                <a:latin typeface="Calibri"/>
                <a:ea typeface="Calibri"/>
                <a:cs typeface="Calibri"/>
                <a:sym typeface="Calibri"/>
              </a:defRPr>
            </a:lvl5pPr>
            <a:lvl6pPr indent="0" lvl="5" marL="0" marR="0" rtl="0" algn="l">
              <a:spcBef>
                <a:spcPts val="0"/>
              </a:spcBef>
              <a:buNone/>
              <a:defRPr sz="1800">
                <a:solidFill>
                  <a:schemeClr val="dk1"/>
                </a:solidFill>
                <a:latin typeface="Calibri"/>
                <a:ea typeface="Calibri"/>
                <a:cs typeface="Calibri"/>
                <a:sym typeface="Calibri"/>
              </a:defRPr>
            </a:lvl6pPr>
            <a:lvl7pPr indent="0" lvl="6" marL="0" marR="0" rtl="0" algn="l">
              <a:spcBef>
                <a:spcPts val="0"/>
              </a:spcBef>
              <a:buNone/>
              <a:defRPr sz="1800">
                <a:solidFill>
                  <a:schemeClr val="dk1"/>
                </a:solidFill>
                <a:latin typeface="Calibri"/>
                <a:ea typeface="Calibri"/>
                <a:cs typeface="Calibri"/>
                <a:sym typeface="Calibri"/>
              </a:defRPr>
            </a:lvl7pPr>
            <a:lvl8pPr indent="0" lvl="7" marL="0" marR="0" rtl="0" algn="l">
              <a:spcBef>
                <a:spcPts val="0"/>
              </a:spcBef>
              <a:buNone/>
              <a:defRPr sz="1800">
                <a:solidFill>
                  <a:schemeClr val="dk1"/>
                </a:solidFill>
                <a:latin typeface="Calibri"/>
                <a:ea typeface="Calibri"/>
                <a:cs typeface="Calibri"/>
                <a:sym typeface="Calibri"/>
              </a:defRPr>
            </a:lvl8pPr>
            <a:lvl9pPr indent="0" lvl="8" marL="0" marR="0" rtl="0" algn="l">
              <a:spcBef>
                <a:spcPts val="0"/>
              </a:spcBef>
              <a:buNone/>
              <a:defRPr sz="1800">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
        <p:nvSpPr>
          <p:cNvPr id="50" name="Google Shape;50;p10"/>
          <p:cNvSpPr txBox="1"/>
          <p:nvPr>
            <p:ph type="title"/>
          </p:nvPr>
        </p:nvSpPr>
        <p:spPr>
          <a:xfrm>
            <a:off x="1721420" y="49695"/>
            <a:ext cx="7315200" cy="685800"/>
          </a:xfrm>
          <a:prstGeom prst="rect">
            <a:avLst/>
          </a:prstGeom>
          <a:noFill/>
          <a:ln>
            <a:noFill/>
          </a:ln>
        </p:spPr>
        <p:txBody>
          <a:bodyPr anchorCtr="0" anchor="b" bIns="91425" lIns="91425" spcFirstLastPara="1" rIns="91425" wrap="square" tIns="91425">
            <a:noAutofit/>
          </a:bodyPr>
          <a:lstStyle>
            <a:lvl1pPr indent="0" lvl="0" marL="0" marR="0" rtl="0" algn="r">
              <a:lnSpc>
                <a:spcPct val="100000"/>
              </a:lnSpc>
              <a:spcBef>
                <a:spcPts val="0"/>
              </a:spcBef>
              <a:spcAft>
                <a:spcPts val="0"/>
              </a:spcAft>
              <a:buClr>
                <a:srgbClr val="A4CD39"/>
              </a:buClr>
              <a:buSzPts val="4000"/>
              <a:buFont typeface="Open Sans SemiBold"/>
              <a:buNone/>
              <a:defRPr b="1" i="0" sz="4000" u="none" cap="none" strike="noStrike">
                <a:solidFill>
                  <a:srgbClr val="A4CD39"/>
                </a:solidFill>
                <a:latin typeface="Open Sans SemiBold"/>
                <a:ea typeface="Open Sans SemiBold"/>
                <a:cs typeface="Open Sans SemiBold"/>
                <a:sym typeface="Open Sans SemiBold"/>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Large imported graphic or chart">
  <p:cSld name="Large imported graphic or chart">
    <p:spTree>
      <p:nvGrpSpPr>
        <p:cNvPr id="51" name="Shape 51"/>
        <p:cNvGrpSpPr/>
        <p:nvPr/>
      </p:nvGrpSpPr>
      <p:grpSpPr>
        <a:xfrm>
          <a:off x="0" y="0"/>
          <a:ext cx="0" cy="0"/>
          <a:chOff x="0" y="0"/>
          <a:chExt cx="0" cy="0"/>
        </a:xfrm>
      </p:grpSpPr>
      <p:sp>
        <p:nvSpPr>
          <p:cNvPr id="52" name="Google Shape;52;p11"/>
          <p:cNvSpPr txBox="1"/>
          <p:nvPr>
            <p:ph type="title"/>
          </p:nvPr>
        </p:nvSpPr>
        <p:spPr>
          <a:xfrm>
            <a:off x="609599" y="303977"/>
            <a:ext cx="7935600" cy="738600"/>
          </a:xfrm>
          <a:prstGeom prst="rect">
            <a:avLst/>
          </a:prstGeom>
          <a:noFill/>
          <a:ln>
            <a:noFill/>
          </a:ln>
        </p:spPr>
        <p:txBody>
          <a:bodyPr anchorCtr="0" anchor="b" bIns="91425" lIns="91425" spcFirstLastPara="1" rIns="91425" wrap="square" tIns="91425">
            <a:noAutofit/>
          </a:bodyPr>
          <a:lstStyle>
            <a:lvl1pPr indent="0" lvl="0" marL="0" marR="0" rtl="0" algn="l">
              <a:lnSpc>
                <a:spcPct val="100000"/>
              </a:lnSpc>
              <a:spcBef>
                <a:spcPts val="0"/>
              </a:spcBef>
              <a:spcAft>
                <a:spcPts val="0"/>
              </a:spcAft>
              <a:buClr>
                <a:schemeClr val="dk2"/>
              </a:buClr>
              <a:buSzPts val="4000"/>
              <a:buFont typeface="Open Sans SemiBold"/>
              <a:buNone/>
              <a:defRPr b="1" i="0" sz="4000" u="none" cap="none" strike="noStrike">
                <a:solidFill>
                  <a:schemeClr val="dk2"/>
                </a:solidFill>
                <a:latin typeface="Open Sans SemiBold"/>
                <a:ea typeface="Open Sans SemiBold"/>
                <a:cs typeface="Open Sans SemiBold"/>
                <a:sym typeface="Open Sans SemiBold"/>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53" name="Google Shape;53;p11"/>
          <p:cNvSpPr/>
          <p:nvPr>
            <p:ph idx="2" type="pic"/>
          </p:nvPr>
        </p:nvSpPr>
        <p:spPr>
          <a:xfrm>
            <a:off x="609600" y="1171575"/>
            <a:ext cx="7924800" cy="3429000"/>
          </a:xfrm>
          <a:prstGeom prst="rect">
            <a:avLst/>
          </a:prstGeom>
          <a:noFill/>
          <a:ln>
            <a:noFill/>
          </a:ln>
        </p:spPr>
        <p:txBody>
          <a:bodyPr anchorCtr="0" anchor="ctr" bIns="91425" lIns="91425" spcFirstLastPara="1" rIns="91425" wrap="square" tIns="91425">
            <a:noAutofit/>
          </a:bodyPr>
          <a:lstStyle>
            <a:lvl1pPr indent="-228600" lvl="0" marL="228600" marR="0" rtl="0" algn="ctr">
              <a:lnSpc>
                <a:spcPct val="100000"/>
              </a:lnSpc>
              <a:spcBef>
                <a:spcPts val="100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indent="-228600" lvl="1" marL="438912"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228600" lvl="2" marL="685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228600" lvl="3" marL="96012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228600" lvl="4" marL="123444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228600" lvl="5" marL="25146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228600" lvl="6" marL="2971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228600" lvl="7" marL="3429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228600" lvl="8" marL="3886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p:cSld name="Two Content">
    <p:spTree>
      <p:nvGrpSpPr>
        <p:cNvPr id="54" name="Shape 54"/>
        <p:cNvGrpSpPr/>
        <p:nvPr/>
      </p:nvGrpSpPr>
      <p:grpSpPr>
        <a:xfrm>
          <a:off x="0" y="0"/>
          <a:ext cx="0" cy="0"/>
          <a:chOff x="0" y="0"/>
          <a:chExt cx="0" cy="0"/>
        </a:xfrm>
      </p:grpSpPr>
      <p:pic>
        <p:nvPicPr>
          <p:cNvPr descr="D:\Workspace II\Brian\orcid\new project\letterhead\sources\line.png" id="55" name="Google Shape;55;p12"/>
          <p:cNvPicPr preferRelativeResize="0"/>
          <p:nvPr/>
        </p:nvPicPr>
        <p:blipFill rotWithShape="1">
          <a:blip r:embed="rId2">
            <a:alphaModFix/>
          </a:blip>
          <a:srcRect b="0" l="0" r="0" t="0"/>
          <a:stretch/>
        </p:blipFill>
        <p:spPr>
          <a:xfrm>
            <a:off x="0" y="775098"/>
            <a:ext cx="9144000" cy="34528"/>
          </a:xfrm>
          <a:prstGeom prst="rect">
            <a:avLst/>
          </a:prstGeom>
          <a:noFill/>
          <a:ln>
            <a:noFill/>
          </a:ln>
        </p:spPr>
      </p:pic>
      <p:pic>
        <p:nvPicPr>
          <p:cNvPr descr="C:\Users\videlizard\Pictures\logo.png" id="56" name="Google Shape;56;p12"/>
          <p:cNvPicPr preferRelativeResize="0"/>
          <p:nvPr/>
        </p:nvPicPr>
        <p:blipFill rotWithShape="1">
          <a:blip r:embed="rId3">
            <a:alphaModFix/>
          </a:blip>
          <a:srcRect b="0" l="0" r="0" t="0"/>
          <a:stretch/>
        </p:blipFill>
        <p:spPr>
          <a:xfrm>
            <a:off x="133352" y="195263"/>
            <a:ext cx="1493044" cy="521494"/>
          </a:xfrm>
          <a:prstGeom prst="rect">
            <a:avLst/>
          </a:prstGeom>
          <a:noFill/>
          <a:ln>
            <a:noFill/>
          </a:ln>
        </p:spPr>
      </p:pic>
      <p:sp>
        <p:nvSpPr>
          <p:cNvPr id="57" name="Google Shape;57;p12"/>
          <p:cNvSpPr txBox="1"/>
          <p:nvPr>
            <p:ph idx="1" type="body"/>
          </p:nvPr>
        </p:nvSpPr>
        <p:spPr>
          <a:xfrm>
            <a:off x="971500" y="951525"/>
            <a:ext cx="3566100" cy="3610500"/>
          </a:xfrm>
          <a:prstGeom prst="rect">
            <a:avLst/>
          </a:prstGeom>
          <a:noFill/>
          <a:ln>
            <a:noFill/>
          </a:ln>
        </p:spPr>
        <p:txBody>
          <a:bodyPr anchorCtr="0" anchor="t" bIns="91425" lIns="91425" spcFirstLastPara="1" rIns="91425" wrap="square" tIns="91425">
            <a:noAutofit/>
          </a:bodyPr>
          <a:lstStyle>
            <a:lvl1pPr indent="-406400" lvl="0" marL="457200" marR="0" rtl="0" algn="l">
              <a:lnSpc>
                <a:spcPct val="100000"/>
              </a:lnSpc>
              <a:spcBef>
                <a:spcPts val="1000"/>
              </a:spcBef>
              <a:spcAft>
                <a:spcPts val="0"/>
              </a:spcAft>
              <a:buClr>
                <a:schemeClr val="lt1"/>
              </a:buClr>
              <a:buSzPts val="2800"/>
              <a:buFont typeface="Arial"/>
              <a:buChar char="•"/>
              <a:defRPr b="0" i="0" sz="2800" u="none" cap="none" strike="noStrike">
                <a:solidFill>
                  <a:schemeClr val="lt1"/>
                </a:solidFill>
                <a:latin typeface="Open Sans"/>
                <a:ea typeface="Open Sans"/>
                <a:cs typeface="Open Sans"/>
                <a:sym typeface="Open Sans"/>
              </a:defRPr>
            </a:lvl1pPr>
            <a:lvl2pPr indent="-381000" lvl="1" marL="914400" marR="0" rtl="0" algn="l">
              <a:lnSpc>
                <a:spcPct val="100000"/>
              </a:lnSpc>
              <a:spcBef>
                <a:spcPts val="600"/>
              </a:spcBef>
              <a:spcAft>
                <a:spcPts val="0"/>
              </a:spcAft>
              <a:buClr>
                <a:schemeClr val="lt1"/>
              </a:buClr>
              <a:buSzPts val="2400"/>
              <a:buFont typeface="Arial"/>
              <a:buChar char="•"/>
              <a:defRPr b="0" i="0" sz="2400" u="none" cap="none" strike="noStrike">
                <a:solidFill>
                  <a:schemeClr val="lt1"/>
                </a:solidFill>
                <a:latin typeface="Open Sans"/>
                <a:ea typeface="Open Sans"/>
                <a:cs typeface="Open Sans"/>
                <a:sym typeface="Open Sans"/>
              </a:defRPr>
            </a:lvl2pPr>
            <a:lvl3pPr indent="-355600" lvl="2" marL="1371600" marR="0" rtl="0" algn="l">
              <a:lnSpc>
                <a:spcPct val="100000"/>
              </a:lnSpc>
              <a:spcBef>
                <a:spcPts val="600"/>
              </a:spcBef>
              <a:spcAft>
                <a:spcPts val="0"/>
              </a:spcAft>
              <a:buClr>
                <a:schemeClr val="lt2"/>
              </a:buClr>
              <a:buSzPts val="2000"/>
              <a:buFont typeface="Arial"/>
              <a:buChar char="•"/>
              <a:defRPr b="0" i="0" sz="2000" u="none" cap="none" strike="noStrike">
                <a:solidFill>
                  <a:schemeClr val="lt2"/>
                </a:solidFill>
                <a:latin typeface="Open Sans"/>
                <a:ea typeface="Open Sans"/>
                <a:cs typeface="Open Sans"/>
                <a:sym typeface="Open Sans"/>
              </a:defRPr>
            </a:lvl3pPr>
            <a:lvl4pPr indent="-342900" lvl="3" marL="1828800" marR="0" rtl="0" algn="l">
              <a:lnSpc>
                <a:spcPct val="100000"/>
              </a:lnSpc>
              <a:spcBef>
                <a:spcPts val="600"/>
              </a:spcBef>
              <a:spcAft>
                <a:spcPts val="0"/>
              </a:spcAft>
              <a:buClr>
                <a:schemeClr val="lt2"/>
              </a:buClr>
              <a:buSzPts val="1800"/>
              <a:buFont typeface="Arial"/>
              <a:buChar char="•"/>
              <a:defRPr b="0" i="0" sz="1800" u="none" cap="none" strike="noStrike">
                <a:solidFill>
                  <a:schemeClr val="lt2"/>
                </a:solidFill>
                <a:latin typeface="Open Sans"/>
                <a:ea typeface="Open Sans"/>
                <a:cs typeface="Open Sans"/>
                <a:sym typeface="Open Sans"/>
              </a:defRPr>
            </a:lvl4pPr>
            <a:lvl5pPr indent="-342900" lvl="4" marL="2286000" marR="0" rtl="0" algn="l">
              <a:lnSpc>
                <a:spcPct val="100000"/>
              </a:lnSpc>
              <a:spcBef>
                <a:spcPts val="600"/>
              </a:spcBef>
              <a:spcAft>
                <a:spcPts val="0"/>
              </a:spcAft>
              <a:buClr>
                <a:schemeClr val="lt2"/>
              </a:buClr>
              <a:buSzPts val="1800"/>
              <a:buFont typeface="Arial"/>
              <a:buChar char="•"/>
              <a:defRPr b="0" i="0" sz="1800" u="none" cap="none" strike="noStrike">
                <a:solidFill>
                  <a:schemeClr val="lt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58" name="Google Shape;58;p12"/>
          <p:cNvSpPr txBox="1"/>
          <p:nvPr>
            <p:ph idx="2" type="body"/>
          </p:nvPr>
        </p:nvSpPr>
        <p:spPr>
          <a:xfrm>
            <a:off x="4716020" y="951525"/>
            <a:ext cx="3566100" cy="3610500"/>
          </a:xfrm>
          <a:prstGeom prst="rect">
            <a:avLst/>
          </a:prstGeom>
          <a:noFill/>
          <a:ln>
            <a:noFill/>
          </a:ln>
        </p:spPr>
        <p:txBody>
          <a:bodyPr anchorCtr="0" anchor="t" bIns="91425" lIns="91425" spcFirstLastPara="1" rIns="91425" wrap="square" tIns="91425">
            <a:noAutofit/>
          </a:bodyPr>
          <a:lstStyle>
            <a:lvl1pPr indent="-406400" lvl="0" marL="457200" marR="0" rtl="0" algn="l">
              <a:lnSpc>
                <a:spcPct val="100000"/>
              </a:lnSpc>
              <a:spcBef>
                <a:spcPts val="1000"/>
              </a:spcBef>
              <a:spcAft>
                <a:spcPts val="0"/>
              </a:spcAft>
              <a:buClr>
                <a:schemeClr val="lt1"/>
              </a:buClr>
              <a:buSzPts val="2800"/>
              <a:buFont typeface="Arial"/>
              <a:buChar char="•"/>
              <a:defRPr b="0" i="0" sz="2800" u="none" cap="none" strike="noStrike">
                <a:solidFill>
                  <a:schemeClr val="lt1"/>
                </a:solidFill>
                <a:latin typeface="Open Sans"/>
                <a:ea typeface="Open Sans"/>
                <a:cs typeface="Open Sans"/>
                <a:sym typeface="Open Sans"/>
              </a:defRPr>
            </a:lvl1pPr>
            <a:lvl2pPr indent="-381000" lvl="1" marL="914400" marR="0" rtl="0" algn="l">
              <a:lnSpc>
                <a:spcPct val="100000"/>
              </a:lnSpc>
              <a:spcBef>
                <a:spcPts val="600"/>
              </a:spcBef>
              <a:spcAft>
                <a:spcPts val="0"/>
              </a:spcAft>
              <a:buClr>
                <a:schemeClr val="lt1"/>
              </a:buClr>
              <a:buSzPts val="2400"/>
              <a:buFont typeface="Arial"/>
              <a:buChar char="•"/>
              <a:defRPr b="0" i="0" sz="2400" u="none" cap="none" strike="noStrike">
                <a:solidFill>
                  <a:schemeClr val="lt1"/>
                </a:solidFill>
                <a:latin typeface="Open Sans"/>
                <a:ea typeface="Open Sans"/>
                <a:cs typeface="Open Sans"/>
                <a:sym typeface="Open Sans"/>
              </a:defRPr>
            </a:lvl2pPr>
            <a:lvl3pPr indent="-355600" lvl="2" marL="1371600" marR="0" rtl="0" algn="l">
              <a:lnSpc>
                <a:spcPct val="100000"/>
              </a:lnSpc>
              <a:spcBef>
                <a:spcPts val="600"/>
              </a:spcBef>
              <a:spcAft>
                <a:spcPts val="0"/>
              </a:spcAft>
              <a:buClr>
                <a:schemeClr val="dk2"/>
              </a:buClr>
              <a:buSzPts val="2000"/>
              <a:buFont typeface="Arial"/>
              <a:buChar char="•"/>
              <a:defRPr b="0" i="0" sz="2000" u="none" cap="none" strike="noStrike">
                <a:solidFill>
                  <a:schemeClr val="dk2"/>
                </a:solidFill>
                <a:latin typeface="Open Sans"/>
                <a:ea typeface="Open Sans"/>
                <a:cs typeface="Open Sans"/>
                <a:sym typeface="Open Sans"/>
              </a:defRPr>
            </a:lvl3pPr>
            <a:lvl4pPr indent="-342900" lvl="3" marL="1828800" marR="0" rtl="0" algn="l">
              <a:lnSpc>
                <a:spcPct val="100000"/>
              </a:lnSpc>
              <a:spcBef>
                <a:spcPts val="600"/>
              </a:spcBef>
              <a:spcAft>
                <a:spcPts val="0"/>
              </a:spcAft>
              <a:buClr>
                <a:schemeClr val="dk2"/>
              </a:buClr>
              <a:buSzPts val="1800"/>
              <a:buFont typeface="Arial"/>
              <a:buChar char="•"/>
              <a:defRPr b="0" i="0" sz="1800" u="none" cap="none" strike="noStrike">
                <a:solidFill>
                  <a:schemeClr val="dk2"/>
                </a:solidFill>
                <a:latin typeface="Open Sans"/>
                <a:ea typeface="Open Sans"/>
                <a:cs typeface="Open Sans"/>
                <a:sym typeface="Open Sans"/>
              </a:defRPr>
            </a:lvl4pPr>
            <a:lvl5pPr indent="-342900" lvl="4" marL="2286000" marR="0" rtl="0" algn="l">
              <a:lnSpc>
                <a:spcPct val="100000"/>
              </a:lnSpc>
              <a:spcBef>
                <a:spcPts val="600"/>
              </a:spcBef>
              <a:spcAft>
                <a:spcPts val="0"/>
              </a:spcAft>
              <a:buClr>
                <a:schemeClr val="dk2"/>
              </a:buClr>
              <a:buSzPts val="1800"/>
              <a:buFont typeface="Arial"/>
              <a:buChar char="•"/>
              <a:defRPr b="0" i="0" sz="18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59" name="Google Shape;59;p12"/>
          <p:cNvSpPr txBox="1"/>
          <p:nvPr>
            <p:ph idx="10" type="dt"/>
          </p:nvPr>
        </p:nvSpPr>
        <p:spPr>
          <a:xfrm>
            <a:off x="179390" y="4767263"/>
            <a:ext cx="2133600" cy="273900"/>
          </a:xfrm>
          <a:prstGeom prst="rect">
            <a:avLst/>
          </a:prstGeom>
          <a:noFill/>
          <a:ln>
            <a:noFill/>
          </a:ln>
        </p:spPr>
        <p:txBody>
          <a:bodyPr anchorCtr="0" anchor="t" bIns="91425" lIns="91425" spcFirstLastPara="1" rIns="91425" wrap="square" tIns="91425">
            <a:noAutofit/>
          </a:bodyPr>
          <a:lstStyle>
            <a:lvl1pPr indent="0" lvl="0" marL="0" marR="0" rtl="0" algn="l">
              <a:spcBef>
                <a:spcPts val="0"/>
              </a:spcBef>
              <a:spcAft>
                <a:spcPts val="0"/>
              </a:spcAft>
              <a:buSzPts val="1400"/>
              <a:buNone/>
              <a:defRPr sz="1800">
                <a:solidFill>
                  <a:schemeClr val="dk1"/>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60" name="Google Shape;60;p12"/>
          <p:cNvSpPr txBox="1"/>
          <p:nvPr>
            <p:ph idx="11" type="ftr"/>
          </p:nvPr>
        </p:nvSpPr>
        <p:spPr>
          <a:xfrm>
            <a:off x="3124200" y="4767263"/>
            <a:ext cx="2895600" cy="273900"/>
          </a:xfrm>
          <a:prstGeom prst="rect">
            <a:avLst/>
          </a:prstGeom>
          <a:noFill/>
          <a:ln>
            <a:noFill/>
          </a:ln>
        </p:spPr>
        <p:txBody>
          <a:bodyPr anchorCtr="0" anchor="t" bIns="91425" lIns="91425" spcFirstLastPara="1" rIns="91425" wrap="square" tIns="91425">
            <a:noAutofit/>
          </a:bodyPr>
          <a:lstStyle>
            <a:lvl1pPr indent="0" lvl="0" marL="0" marR="0" rtl="0" algn="l">
              <a:spcBef>
                <a:spcPts val="0"/>
              </a:spcBef>
              <a:spcAft>
                <a:spcPts val="0"/>
              </a:spcAft>
              <a:buSzPts val="1400"/>
              <a:buNone/>
              <a:defRPr sz="1800">
                <a:solidFill>
                  <a:schemeClr val="dk1"/>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61" name="Google Shape;61;p12"/>
          <p:cNvSpPr txBox="1"/>
          <p:nvPr>
            <p:ph idx="12" type="sldNum"/>
          </p:nvPr>
        </p:nvSpPr>
        <p:spPr>
          <a:xfrm>
            <a:off x="6876320" y="4767263"/>
            <a:ext cx="2133600" cy="273900"/>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sz="1800">
                <a:solidFill>
                  <a:schemeClr val="dk1"/>
                </a:solidFill>
                <a:latin typeface="Calibri"/>
                <a:ea typeface="Calibri"/>
                <a:cs typeface="Calibri"/>
                <a:sym typeface="Calibri"/>
              </a:defRPr>
            </a:lvl1pPr>
            <a:lvl2pPr indent="0" lvl="1" marL="0" marR="0" rtl="0" algn="l">
              <a:spcBef>
                <a:spcPts val="0"/>
              </a:spcBef>
              <a:buNone/>
              <a:defRPr sz="1800">
                <a:solidFill>
                  <a:schemeClr val="dk1"/>
                </a:solidFill>
                <a:latin typeface="Calibri"/>
                <a:ea typeface="Calibri"/>
                <a:cs typeface="Calibri"/>
                <a:sym typeface="Calibri"/>
              </a:defRPr>
            </a:lvl2pPr>
            <a:lvl3pPr indent="0" lvl="2" marL="0" marR="0" rtl="0" algn="l">
              <a:spcBef>
                <a:spcPts val="0"/>
              </a:spcBef>
              <a:buNone/>
              <a:defRPr sz="1800">
                <a:solidFill>
                  <a:schemeClr val="dk1"/>
                </a:solidFill>
                <a:latin typeface="Calibri"/>
                <a:ea typeface="Calibri"/>
                <a:cs typeface="Calibri"/>
                <a:sym typeface="Calibri"/>
              </a:defRPr>
            </a:lvl3pPr>
            <a:lvl4pPr indent="0" lvl="3" marL="0" marR="0" rtl="0" algn="l">
              <a:spcBef>
                <a:spcPts val="0"/>
              </a:spcBef>
              <a:buNone/>
              <a:defRPr sz="1800">
                <a:solidFill>
                  <a:schemeClr val="dk1"/>
                </a:solidFill>
                <a:latin typeface="Calibri"/>
                <a:ea typeface="Calibri"/>
                <a:cs typeface="Calibri"/>
                <a:sym typeface="Calibri"/>
              </a:defRPr>
            </a:lvl4pPr>
            <a:lvl5pPr indent="0" lvl="4" marL="0" marR="0" rtl="0" algn="l">
              <a:spcBef>
                <a:spcPts val="0"/>
              </a:spcBef>
              <a:buNone/>
              <a:defRPr sz="1800">
                <a:solidFill>
                  <a:schemeClr val="dk1"/>
                </a:solidFill>
                <a:latin typeface="Calibri"/>
                <a:ea typeface="Calibri"/>
                <a:cs typeface="Calibri"/>
                <a:sym typeface="Calibri"/>
              </a:defRPr>
            </a:lvl5pPr>
            <a:lvl6pPr indent="0" lvl="5" marL="0" marR="0" rtl="0" algn="l">
              <a:spcBef>
                <a:spcPts val="0"/>
              </a:spcBef>
              <a:buNone/>
              <a:defRPr sz="1800">
                <a:solidFill>
                  <a:schemeClr val="dk1"/>
                </a:solidFill>
                <a:latin typeface="Calibri"/>
                <a:ea typeface="Calibri"/>
                <a:cs typeface="Calibri"/>
                <a:sym typeface="Calibri"/>
              </a:defRPr>
            </a:lvl6pPr>
            <a:lvl7pPr indent="0" lvl="6" marL="0" marR="0" rtl="0" algn="l">
              <a:spcBef>
                <a:spcPts val="0"/>
              </a:spcBef>
              <a:buNone/>
              <a:defRPr sz="1800">
                <a:solidFill>
                  <a:schemeClr val="dk1"/>
                </a:solidFill>
                <a:latin typeface="Calibri"/>
                <a:ea typeface="Calibri"/>
                <a:cs typeface="Calibri"/>
                <a:sym typeface="Calibri"/>
              </a:defRPr>
            </a:lvl7pPr>
            <a:lvl8pPr indent="0" lvl="7" marL="0" marR="0" rtl="0" algn="l">
              <a:spcBef>
                <a:spcPts val="0"/>
              </a:spcBef>
              <a:buNone/>
              <a:defRPr sz="1800">
                <a:solidFill>
                  <a:schemeClr val="dk1"/>
                </a:solidFill>
                <a:latin typeface="Calibri"/>
                <a:ea typeface="Calibri"/>
                <a:cs typeface="Calibri"/>
                <a:sym typeface="Calibri"/>
              </a:defRPr>
            </a:lvl8pPr>
            <a:lvl9pPr indent="0" lvl="8" marL="0" marR="0" rtl="0" algn="l">
              <a:spcBef>
                <a:spcPts val="0"/>
              </a:spcBef>
              <a:buNone/>
              <a:defRPr sz="1800">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
        <p:nvSpPr>
          <p:cNvPr id="62" name="Google Shape;62;p12"/>
          <p:cNvSpPr txBox="1"/>
          <p:nvPr>
            <p:ph type="title"/>
          </p:nvPr>
        </p:nvSpPr>
        <p:spPr>
          <a:xfrm>
            <a:off x="1721420" y="49695"/>
            <a:ext cx="7315200" cy="685800"/>
          </a:xfrm>
          <a:prstGeom prst="rect">
            <a:avLst/>
          </a:prstGeom>
          <a:noFill/>
          <a:ln>
            <a:noFill/>
          </a:ln>
        </p:spPr>
        <p:txBody>
          <a:bodyPr anchorCtr="0" anchor="b" bIns="91425" lIns="91425" spcFirstLastPara="1" rIns="91425" wrap="square" tIns="91425">
            <a:noAutofit/>
          </a:bodyPr>
          <a:lstStyle>
            <a:lvl1pPr indent="0" lvl="0" marL="0" marR="0" rtl="0" algn="r">
              <a:lnSpc>
                <a:spcPct val="100000"/>
              </a:lnSpc>
              <a:spcBef>
                <a:spcPts val="0"/>
              </a:spcBef>
              <a:spcAft>
                <a:spcPts val="0"/>
              </a:spcAft>
              <a:buClr>
                <a:srgbClr val="A4CD39"/>
              </a:buClr>
              <a:buSzPts val="4000"/>
              <a:buFont typeface="Open Sans SemiBold"/>
              <a:buNone/>
              <a:defRPr b="1" i="0" sz="4000" u="none" cap="none" strike="noStrike">
                <a:solidFill>
                  <a:srgbClr val="A4CD39"/>
                </a:solidFill>
                <a:latin typeface="Open Sans SemiBold"/>
                <a:ea typeface="Open Sans SemiBold"/>
                <a:cs typeface="Open Sans SemiBold"/>
                <a:sym typeface="Open Sans SemiBold"/>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page" showMasterSp="0">
  <p:cSld name="Title page">
    <p:spTree>
      <p:nvGrpSpPr>
        <p:cNvPr id="69" name="Shape 69"/>
        <p:cNvGrpSpPr/>
        <p:nvPr/>
      </p:nvGrpSpPr>
      <p:grpSpPr>
        <a:xfrm>
          <a:off x="0" y="0"/>
          <a:ext cx="0" cy="0"/>
          <a:chOff x="0" y="0"/>
          <a:chExt cx="0" cy="0"/>
        </a:xfrm>
      </p:grpSpPr>
      <p:pic>
        <p:nvPicPr>
          <p:cNvPr id="70" name="Google Shape;70;p14"/>
          <p:cNvPicPr preferRelativeResize="0"/>
          <p:nvPr/>
        </p:nvPicPr>
        <p:blipFill rotWithShape="1">
          <a:blip r:embed="rId2">
            <a:alphaModFix/>
          </a:blip>
          <a:srcRect b="0" l="0" r="0" t="0"/>
          <a:stretch/>
        </p:blipFill>
        <p:spPr>
          <a:xfrm>
            <a:off x="0" y="0"/>
            <a:ext cx="6858000" cy="5143500"/>
          </a:xfrm>
          <a:prstGeom prst="rect">
            <a:avLst/>
          </a:prstGeom>
          <a:noFill/>
          <a:ln>
            <a:noFill/>
          </a:ln>
        </p:spPr>
      </p:pic>
      <p:sp>
        <p:nvSpPr>
          <p:cNvPr id="71" name="Google Shape;71;p14"/>
          <p:cNvSpPr txBox="1"/>
          <p:nvPr>
            <p:ph idx="1" type="body"/>
          </p:nvPr>
        </p:nvSpPr>
        <p:spPr>
          <a:xfrm>
            <a:off x="1820985" y="3064115"/>
            <a:ext cx="6713400" cy="382500"/>
          </a:xfrm>
          <a:prstGeom prst="rect">
            <a:avLst/>
          </a:prstGeom>
          <a:noFill/>
          <a:ln>
            <a:noFill/>
          </a:ln>
        </p:spPr>
        <p:txBody>
          <a:bodyPr anchorCtr="0" anchor="t" bIns="91425" lIns="91425" spcFirstLastPara="1" rIns="91425" wrap="square" tIns="91425">
            <a:noAutofit/>
          </a:bodyPr>
          <a:lstStyle>
            <a:lvl1pPr indent="-228600" lvl="0" marL="457200" marR="0" rtl="0" algn="r">
              <a:lnSpc>
                <a:spcPct val="100000"/>
              </a:lnSpc>
              <a:spcBef>
                <a:spcPts val="1000"/>
              </a:spcBef>
              <a:spcAft>
                <a:spcPts val="0"/>
              </a:spcAft>
              <a:buClr>
                <a:schemeClr val="lt1"/>
              </a:buClr>
              <a:buSzPts val="2800"/>
              <a:buFont typeface="Arial"/>
              <a:buNone/>
              <a:defRPr b="0" i="0" sz="2800" u="none" cap="none" strike="noStrike">
                <a:solidFill>
                  <a:schemeClr val="lt1"/>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72" name="Google Shape;72;p14"/>
          <p:cNvSpPr txBox="1"/>
          <p:nvPr>
            <p:ph idx="2" type="body"/>
          </p:nvPr>
        </p:nvSpPr>
        <p:spPr>
          <a:xfrm>
            <a:off x="1820986" y="3462704"/>
            <a:ext cx="6724200" cy="382500"/>
          </a:xfrm>
          <a:prstGeom prst="rect">
            <a:avLst/>
          </a:prstGeom>
          <a:noFill/>
          <a:ln>
            <a:noFill/>
          </a:ln>
        </p:spPr>
        <p:txBody>
          <a:bodyPr anchorCtr="0" anchor="t" bIns="91425" lIns="91425" spcFirstLastPara="1" rIns="91425" wrap="square" tIns="91425">
            <a:noAutofit/>
          </a:bodyPr>
          <a:lstStyle>
            <a:lvl1pPr indent="-228600" lvl="0" marL="457200" marR="0" rtl="0" algn="r">
              <a:lnSpc>
                <a:spcPct val="100000"/>
              </a:lnSpc>
              <a:spcBef>
                <a:spcPts val="1000"/>
              </a:spcBef>
              <a:spcAft>
                <a:spcPts val="0"/>
              </a:spcAft>
              <a:buClr>
                <a:schemeClr val="lt1"/>
              </a:buClr>
              <a:buSzPts val="1800"/>
              <a:buFont typeface="Arial"/>
              <a:buNone/>
              <a:defRPr b="0" i="0" sz="1800" u="none" cap="none" strike="noStrike">
                <a:solidFill>
                  <a:schemeClr val="lt1"/>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73" name="Google Shape;73;p14"/>
          <p:cNvSpPr txBox="1"/>
          <p:nvPr>
            <p:ph idx="3" type="body"/>
          </p:nvPr>
        </p:nvSpPr>
        <p:spPr>
          <a:xfrm>
            <a:off x="1820986" y="4218109"/>
            <a:ext cx="6724200" cy="382500"/>
          </a:xfrm>
          <a:prstGeom prst="rect">
            <a:avLst/>
          </a:prstGeom>
          <a:noFill/>
          <a:ln>
            <a:noFill/>
          </a:ln>
        </p:spPr>
        <p:txBody>
          <a:bodyPr anchorCtr="0" anchor="t" bIns="91425" lIns="91425" spcFirstLastPara="1" rIns="91425" wrap="square" tIns="91425">
            <a:noAutofit/>
          </a:bodyPr>
          <a:lstStyle>
            <a:lvl1pPr indent="-228600" lvl="0" marL="457200" marR="0" rtl="0" algn="r">
              <a:lnSpc>
                <a:spcPct val="100000"/>
              </a:lnSpc>
              <a:spcBef>
                <a:spcPts val="1000"/>
              </a:spcBef>
              <a:spcAft>
                <a:spcPts val="0"/>
              </a:spcAft>
              <a:buClr>
                <a:schemeClr val="lt1"/>
              </a:buClr>
              <a:buSzPts val="1350"/>
              <a:buFont typeface="Arial"/>
              <a:buNone/>
              <a:defRPr b="0" i="0" sz="1350" u="none" cap="none" strike="noStrike">
                <a:solidFill>
                  <a:schemeClr val="lt1"/>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74" name="Google Shape;74;p14"/>
          <p:cNvSpPr txBox="1"/>
          <p:nvPr>
            <p:ph idx="4" type="body"/>
          </p:nvPr>
        </p:nvSpPr>
        <p:spPr>
          <a:xfrm>
            <a:off x="3735754" y="4644882"/>
            <a:ext cx="3043200" cy="212400"/>
          </a:xfrm>
          <a:prstGeom prst="rect">
            <a:avLst/>
          </a:prstGeom>
          <a:noFill/>
          <a:ln>
            <a:noFill/>
          </a:ln>
        </p:spPr>
        <p:txBody>
          <a:bodyPr anchorCtr="0" anchor="t" bIns="91425" lIns="91425" spcFirstLastPara="1" rIns="91425" wrap="square" tIns="91425">
            <a:noAutofit/>
          </a:bodyPr>
          <a:lstStyle>
            <a:lvl1pPr indent="-228600" lvl="0" marL="457200" marR="0" rtl="0" algn="r">
              <a:lnSpc>
                <a:spcPct val="100000"/>
              </a:lnSpc>
              <a:spcBef>
                <a:spcPts val="1000"/>
              </a:spcBef>
              <a:spcAft>
                <a:spcPts val="0"/>
              </a:spcAft>
              <a:buClr>
                <a:schemeClr val="dk1"/>
              </a:buClr>
              <a:buSzPts val="1270"/>
              <a:buFont typeface="Arial"/>
              <a:buNone/>
              <a:defRPr b="0" i="0" sz="1270" u="none" cap="none" strike="noStrike">
                <a:solidFill>
                  <a:schemeClr val="dk1"/>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75" name="Google Shape;75;p14"/>
          <p:cNvSpPr txBox="1"/>
          <p:nvPr>
            <p:ph idx="5" type="body"/>
          </p:nvPr>
        </p:nvSpPr>
        <p:spPr>
          <a:xfrm>
            <a:off x="3735754" y="4801156"/>
            <a:ext cx="3043200" cy="202200"/>
          </a:xfrm>
          <a:prstGeom prst="rect">
            <a:avLst/>
          </a:prstGeom>
          <a:noFill/>
          <a:ln>
            <a:noFill/>
          </a:ln>
        </p:spPr>
        <p:txBody>
          <a:bodyPr anchorCtr="0" anchor="t" bIns="91425" lIns="91425" spcFirstLastPara="1" rIns="91425" wrap="square" tIns="91425">
            <a:noAutofit/>
          </a:bodyPr>
          <a:lstStyle>
            <a:lvl1pPr indent="-228600" lvl="0" marL="457200" marR="0" rtl="0" algn="r">
              <a:lnSpc>
                <a:spcPct val="100000"/>
              </a:lnSpc>
              <a:spcBef>
                <a:spcPts val="1000"/>
              </a:spcBef>
              <a:spcAft>
                <a:spcPts val="0"/>
              </a:spcAft>
              <a:buClr>
                <a:schemeClr val="dk2"/>
              </a:buClr>
              <a:buSzPts val="1099"/>
              <a:buFont typeface="Arial"/>
              <a:buNone/>
              <a:defRPr b="0" i="1" sz="1099" u="none" cap="none" strike="noStrike">
                <a:solidFill>
                  <a:schemeClr val="dk2"/>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76" name="Google Shape;76;p14"/>
          <p:cNvSpPr txBox="1"/>
          <p:nvPr>
            <p:ph idx="6" type="body"/>
          </p:nvPr>
        </p:nvSpPr>
        <p:spPr>
          <a:xfrm>
            <a:off x="3735754" y="4954177"/>
            <a:ext cx="3043200" cy="202200"/>
          </a:xfrm>
          <a:prstGeom prst="rect">
            <a:avLst/>
          </a:prstGeom>
          <a:noFill/>
          <a:ln>
            <a:noFill/>
          </a:ln>
        </p:spPr>
        <p:txBody>
          <a:bodyPr anchorCtr="0" anchor="t" bIns="91425" lIns="91425" spcFirstLastPara="1" rIns="91425" wrap="square" tIns="91425">
            <a:noAutofit/>
          </a:bodyPr>
          <a:lstStyle>
            <a:lvl1pPr indent="-228600" lvl="0" marL="457200" marR="0" rtl="0" algn="r">
              <a:lnSpc>
                <a:spcPct val="100000"/>
              </a:lnSpc>
              <a:spcBef>
                <a:spcPts val="1000"/>
              </a:spcBef>
              <a:spcAft>
                <a:spcPts val="0"/>
              </a:spcAft>
              <a:buClr>
                <a:schemeClr val="dk2"/>
              </a:buClr>
              <a:buSzPts val="1000"/>
              <a:buFont typeface="Arial"/>
              <a:buNone/>
              <a:defRPr b="0" i="0" sz="1000" u="none" cap="none" strike="noStrike">
                <a:solidFill>
                  <a:schemeClr val="dk2"/>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1_Blank">
  <p:cSld name="1_Blank">
    <p:bg>
      <p:bgPr>
        <a:solidFill>
          <a:srgbClr val="A4CD39"/>
        </a:solidFill>
      </p:bgPr>
    </p:bg>
    <p:spTree>
      <p:nvGrpSpPr>
        <p:cNvPr id="77" name="Shape 77"/>
        <p:cNvGrpSpPr/>
        <p:nvPr/>
      </p:nvGrpSpPr>
      <p:grpSpPr>
        <a:xfrm>
          <a:off x="0" y="0"/>
          <a:ext cx="0" cy="0"/>
          <a:chOff x="0" y="0"/>
          <a:chExt cx="0" cy="0"/>
        </a:xfrm>
      </p:grpSpPr>
      <p:sp>
        <p:nvSpPr>
          <p:cNvPr id="78" name="Google Shape;78;p15"/>
          <p:cNvSpPr txBox="1"/>
          <p:nvPr>
            <p:ph type="title"/>
          </p:nvPr>
        </p:nvSpPr>
        <p:spPr>
          <a:xfrm>
            <a:off x="969264" y="1913400"/>
            <a:ext cx="7315200" cy="685800"/>
          </a:xfrm>
          <a:prstGeom prst="rect">
            <a:avLst/>
          </a:prstGeom>
          <a:noFill/>
          <a:ln>
            <a:noFill/>
          </a:ln>
        </p:spPr>
        <p:txBody>
          <a:bodyPr anchorCtr="0" anchor="b" bIns="91425" lIns="91425" spcFirstLastPara="1" rIns="91425" wrap="square" tIns="91425">
            <a:noAutofit/>
          </a:bodyPr>
          <a:lstStyle>
            <a:lvl1pPr indent="0" lvl="0" marL="0" marR="0" rtl="0" algn="l">
              <a:lnSpc>
                <a:spcPct val="90909"/>
              </a:lnSpc>
              <a:spcBef>
                <a:spcPts val="0"/>
              </a:spcBef>
              <a:spcAft>
                <a:spcPts val="0"/>
              </a:spcAft>
              <a:buClr>
                <a:schemeClr val="lt1"/>
              </a:buClr>
              <a:buSzPts val="4400"/>
              <a:buFont typeface="Calibri"/>
              <a:buNone/>
              <a:defRPr b="0" i="0" sz="4400" u="none" cap="none" strike="noStrike">
                <a:solidFill>
                  <a:schemeClr val="lt1"/>
                </a:solidFill>
                <a:latin typeface="Calibri"/>
                <a:ea typeface="Calibri"/>
                <a:cs typeface="Calibri"/>
                <a:sym typeface="Calibri"/>
              </a:defRPr>
            </a:lvl1pPr>
            <a:lvl2pPr indent="0" lvl="1" rtl="0">
              <a:spcBef>
                <a:spcPts val="0"/>
              </a:spcBef>
              <a:spcAft>
                <a:spcPts val="0"/>
              </a:spcAft>
              <a:buSzPts val="1400"/>
              <a:buNone/>
              <a:defRPr sz="1800"/>
            </a:lvl2pPr>
            <a:lvl3pPr indent="0" lvl="2" rtl="0">
              <a:spcBef>
                <a:spcPts val="0"/>
              </a:spcBef>
              <a:spcAft>
                <a:spcPts val="0"/>
              </a:spcAft>
              <a:buSzPts val="1400"/>
              <a:buNone/>
              <a:defRPr sz="1800"/>
            </a:lvl3pPr>
            <a:lvl4pPr indent="0" lvl="3" rtl="0">
              <a:spcBef>
                <a:spcPts val="0"/>
              </a:spcBef>
              <a:spcAft>
                <a:spcPts val="0"/>
              </a:spcAft>
              <a:buSzPts val="1400"/>
              <a:buNone/>
              <a:defRPr sz="1800"/>
            </a:lvl4pPr>
            <a:lvl5pPr indent="0" lvl="4" rtl="0">
              <a:spcBef>
                <a:spcPts val="0"/>
              </a:spcBef>
              <a:spcAft>
                <a:spcPts val="0"/>
              </a:spcAft>
              <a:buSzPts val="1400"/>
              <a:buNone/>
              <a:defRPr sz="1800"/>
            </a:lvl5pPr>
            <a:lvl6pPr indent="0" lvl="5" rtl="0">
              <a:spcBef>
                <a:spcPts val="0"/>
              </a:spcBef>
              <a:spcAft>
                <a:spcPts val="0"/>
              </a:spcAft>
              <a:buSzPts val="1400"/>
              <a:buNone/>
              <a:defRPr sz="1800"/>
            </a:lvl6pPr>
            <a:lvl7pPr indent="0" lvl="6" rtl="0">
              <a:spcBef>
                <a:spcPts val="0"/>
              </a:spcBef>
              <a:spcAft>
                <a:spcPts val="0"/>
              </a:spcAft>
              <a:buSzPts val="1400"/>
              <a:buNone/>
              <a:defRPr sz="1800"/>
            </a:lvl7pPr>
            <a:lvl8pPr indent="0" lvl="7" rtl="0">
              <a:spcBef>
                <a:spcPts val="0"/>
              </a:spcBef>
              <a:spcAft>
                <a:spcPts val="0"/>
              </a:spcAft>
              <a:buSzPts val="1400"/>
              <a:buNone/>
              <a:defRPr sz="1800"/>
            </a:lvl8pPr>
            <a:lvl9pPr indent="0" lvl="8" rtl="0">
              <a:spcBef>
                <a:spcPts val="0"/>
              </a:spcBef>
              <a:spcAft>
                <a:spcPts val="0"/>
              </a:spcAft>
              <a:buSzPts val="1400"/>
              <a:buNone/>
              <a:defRPr sz="1800"/>
            </a:lvl9pPr>
          </a:lstStyle>
          <a:p/>
        </p:txBody>
      </p:sp>
      <p:sp>
        <p:nvSpPr>
          <p:cNvPr id="79" name="Google Shape;79;p15"/>
          <p:cNvSpPr txBox="1"/>
          <p:nvPr>
            <p:ph idx="1" type="body"/>
          </p:nvPr>
        </p:nvSpPr>
        <p:spPr>
          <a:xfrm>
            <a:off x="969264" y="2667780"/>
            <a:ext cx="7315200" cy="1200300"/>
          </a:xfrm>
          <a:prstGeom prst="rect">
            <a:avLst/>
          </a:prstGeom>
          <a:noFill/>
          <a:ln>
            <a:noFill/>
          </a:ln>
        </p:spPr>
        <p:txBody>
          <a:bodyPr anchorCtr="0" anchor="t" bIns="91425" lIns="91425" spcFirstLastPara="1" rIns="91425" wrap="square" tIns="91425">
            <a:noAutofit/>
          </a:bodyPr>
          <a:lstStyle>
            <a:lvl1pPr indent="-228600" lvl="0" marL="457200" marR="0" rtl="0" algn="l">
              <a:lnSpc>
                <a:spcPct val="100000"/>
              </a:lnSpc>
              <a:spcBef>
                <a:spcPts val="1000"/>
              </a:spcBef>
              <a:spcAft>
                <a:spcPts val="0"/>
              </a:spcAft>
              <a:buClr>
                <a:srgbClr val="D1E69A"/>
              </a:buClr>
              <a:buSzPts val="2400"/>
              <a:buFont typeface="Arial"/>
              <a:buNone/>
              <a:defRPr b="0" i="0" sz="2400" u="none" cap="none" strike="noStrike">
                <a:solidFill>
                  <a:srgbClr val="D1E69A"/>
                </a:solidFill>
                <a:latin typeface="Open Sans"/>
                <a:ea typeface="Open Sans"/>
                <a:cs typeface="Open Sans"/>
                <a:sym typeface="Open Sans"/>
              </a:defRPr>
            </a:lvl1pPr>
            <a:lvl2pPr indent="-228600" lvl="1" marL="914400" marR="0" rtl="0" algn="l">
              <a:lnSpc>
                <a:spcPct val="100000"/>
              </a:lnSpc>
              <a:spcBef>
                <a:spcPts val="600"/>
              </a:spcBef>
              <a:spcAft>
                <a:spcPts val="0"/>
              </a:spcAft>
              <a:buClr>
                <a:srgbClr val="C1DB8E"/>
              </a:buClr>
              <a:buSzPts val="1800"/>
              <a:buFont typeface="Arial"/>
              <a:buNone/>
              <a:defRPr b="0" i="0" sz="1800" u="none" cap="none" strike="noStrike">
                <a:solidFill>
                  <a:srgbClr val="C1DB8E"/>
                </a:solidFill>
                <a:latin typeface="Open Sans"/>
                <a:ea typeface="Open Sans"/>
                <a:cs typeface="Open Sans"/>
                <a:sym typeface="Open Sans"/>
              </a:defRPr>
            </a:lvl2pPr>
            <a:lvl3pPr indent="-228600" lvl="2" marL="1371600" marR="0" rtl="0" algn="l">
              <a:lnSpc>
                <a:spcPct val="100000"/>
              </a:lnSpc>
              <a:spcBef>
                <a:spcPts val="600"/>
              </a:spcBef>
              <a:spcAft>
                <a:spcPts val="0"/>
              </a:spcAft>
              <a:buClr>
                <a:srgbClr val="C1DB8E"/>
              </a:buClr>
              <a:buSzPts val="1600"/>
              <a:buFont typeface="Arial"/>
              <a:buNone/>
              <a:defRPr b="0" i="0" sz="1600" u="none" cap="none" strike="noStrike">
                <a:solidFill>
                  <a:srgbClr val="C1DB8E"/>
                </a:solidFill>
                <a:latin typeface="Open Sans"/>
                <a:ea typeface="Open Sans"/>
                <a:cs typeface="Open Sans"/>
                <a:sym typeface="Open Sans"/>
              </a:defRPr>
            </a:lvl3pPr>
            <a:lvl4pPr indent="-228600" lvl="3" marL="1828800" marR="0" rtl="0" algn="l">
              <a:lnSpc>
                <a:spcPct val="100000"/>
              </a:lnSpc>
              <a:spcBef>
                <a:spcPts val="600"/>
              </a:spcBef>
              <a:spcAft>
                <a:spcPts val="0"/>
              </a:spcAft>
              <a:buClr>
                <a:srgbClr val="C1DB8E"/>
              </a:buClr>
              <a:buSzPts val="1400"/>
              <a:buFont typeface="Arial"/>
              <a:buNone/>
              <a:defRPr b="0" i="0" sz="1400" u="none" cap="none" strike="noStrike">
                <a:solidFill>
                  <a:srgbClr val="C1DB8E"/>
                </a:solidFill>
                <a:latin typeface="Open Sans"/>
                <a:ea typeface="Open Sans"/>
                <a:cs typeface="Open Sans"/>
                <a:sym typeface="Open Sans"/>
              </a:defRPr>
            </a:lvl4pPr>
            <a:lvl5pPr indent="-228600" lvl="4" marL="2286000" marR="0" rtl="0" algn="l">
              <a:lnSpc>
                <a:spcPct val="100000"/>
              </a:lnSpc>
              <a:spcBef>
                <a:spcPts val="600"/>
              </a:spcBef>
              <a:spcAft>
                <a:spcPts val="0"/>
              </a:spcAft>
              <a:buClr>
                <a:srgbClr val="C1DB8E"/>
              </a:buClr>
              <a:buSzPts val="1400"/>
              <a:buFont typeface="Arial"/>
              <a:buNone/>
              <a:defRPr b="0" i="0" sz="1400" u="none" cap="none" strike="noStrike">
                <a:solidFill>
                  <a:srgbClr val="C1DB8E"/>
                </a:solidFill>
                <a:latin typeface="Open Sans"/>
                <a:ea typeface="Open Sans"/>
                <a:cs typeface="Open Sans"/>
                <a:sym typeface="Open Sans"/>
              </a:defRPr>
            </a:lvl5pPr>
            <a:lvl6pPr indent="-228600" lvl="5" marL="2743200" marR="0" rtl="0" algn="l">
              <a:lnSpc>
                <a:spcPct val="90000"/>
              </a:lnSpc>
              <a:spcBef>
                <a:spcPts val="600"/>
              </a:spcBef>
              <a:spcAft>
                <a:spcPts val="0"/>
              </a:spcAft>
              <a:buClr>
                <a:srgbClr val="C1DB8E"/>
              </a:buClr>
              <a:buSzPts val="1400"/>
              <a:buFont typeface="Arial"/>
              <a:buNone/>
              <a:defRPr b="0" i="0" sz="1400" u="none" cap="none" strike="noStrike">
                <a:solidFill>
                  <a:srgbClr val="C1DB8E"/>
                </a:solidFill>
                <a:latin typeface="Calibri"/>
                <a:ea typeface="Calibri"/>
                <a:cs typeface="Calibri"/>
                <a:sym typeface="Calibri"/>
              </a:defRPr>
            </a:lvl6pPr>
            <a:lvl7pPr indent="-228600" lvl="6" marL="3200400" marR="0" rtl="0" algn="l">
              <a:lnSpc>
                <a:spcPct val="90000"/>
              </a:lnSpc>
              <a:spcBef>
                <a:spcPts val="500"/>
              </a:spcBef>
              <a:spcAft>
                <a:spcPts val="0"/>
              </a:spcAft>
              <a:buClr>
                <a:srgbClr val="C1DB8E"/>
              </a:buClr>
              <a:buSzPts val="1400"/>
              <a:buFont typeface="Arial"/>
              <a:buNone/>
              <a:defRPr b="0" i="0" sz="1400" u="none" cap="none" strike="noStrike">
                <a:solidFill>
                  <a:srgbClr val="C1DB8E"/>
                </a:solidFill>
                <a:latin typeface="Calibri"/>
                <a:ea typeface="Calibri"/>
                <a:cs typeface="Calibri"/>
                <a:sym typeface="Calibri"/>
              </a:defRPr>
            </a:lvl7pPr>
            <a:lvl8pPr indent="-228600" lvl="7" marL="3657600" marR="0" rtl="0" algn="l">
              <a:lnSpc>
                <a:spcPct val="90000"/>
              </a:lnSpc>
              <a:spcBef>
                <a:spcPts val="500"/>
              </a:spcBef>
              <a:spcAft>
                <a:spcPts val="0"/>
              </a:spcAft>
              <a:buClr>
                <a:srgbClr val="C1DB8E"/>
              </a:buClr>
              <a:buSzPts val="1400"/>
              <a:buFont typeface="Arial"/>
              <a:buNone/>
              <a:defRPr b="0" i="0" sz="1400" u="none" cap="none" strike="noStrike">
                <a:solidFill>
                  <a:srgbClr val="C1DB8E"/>
                </a:solidFill>
                <a:latin typeface="Calibri"/>
                <a:ea typeface="Calibri"/>
                <a:cs typeface="Calibri"/>
                <a:sym typeface="Calibri"/>
              </a:defRPr>
            </a:lvl8pPr>
            <a:lvl9pPr indent="-228600" lvl="8" marL="4114800" marR="0" rtl="0" algn="l">
              <a:lnSpc>
                <a:spcPct val="90000"/>
              </a:lnSpc>
              <a:spcBef>
                <a:spcPts val="500"/>
              </a:spcBef>
              <a:spcAft>
                <a:spcPts val="0"/>
              </a:spcAft>
              <a:buClr>
                <a:srgbClr val="C1DB8E"/>
              </a:buClr>
              <a:buSzPts val="1400"/>
              <a:buFont typeface="Arial"/>
              <a:buNone/>
              <a:defRPr b="0" i="0" sz="1400" u="none" cap="none" strike="noStrike">
                <a:solidFill>
                  <a:srgbClr val="C1DB8E"/>
                </a:solidFill>
                <a:latin typeface="Calibri"/>
                <a:ea typeface="Calibri"/>
                <a:cs typeface="Calibri"/>
                <a:sym typeface="Calibri"/>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ullet text page">
  <p:cSld name="Bullet text page">
    <p:spTree>
      <p:nvGrpSpPr>
        <p:cNvPr id="80" name="Shape 80"/>
        <p:cNvGrpSpPr/>
        <p:nvPr/>
      </p:nvGrpSpPr>
      <p:grpSpPr>
        <a:xfrm>
          <a:off x="0" y="0"/>
          <a:ext cx="0" cy="0"/>
          <a:chOff x="0" y="0"/>
          <a:chExt cx="0" cy="0"/>
        </a:xfrm>
      </p:grpSpPr>
      <p:sp>
        <p:nvSpPr>
          <p:cNvPr id="81" name="Google Shape;81;p16"/>
          <p:cNvSpPr txBox="1"/>
          <p:nvPr>
            <p:ph type="title"/>
          </p:nvPr>
        </p:nvSpPr>
        <p:spPr>
          <a:xfrm>
            <a:off x="609600" y="303977"/>
            <a:ext cx="7924800" cy="738300"/>
          </a:xfrm>
          <a:prstGeom prst="rect">
            <a:avLst/>
          </a:prstGeom>
          <a:noFill/>
          <a:ln>
            <a:noFill/>
          </a:ln>
        </p:spPr>
        <p:txBody>
          <a:bodyPr anchorCtr="0" anchor="b" bIns="91425" lIns="91425" spcFirstLastPara="1" rIns="91425" wrap="square" tIns="91425">
            <a:noAutofit/>
          </a:bodyPr>
          <a:lstStyle>
            <a:lvl1pPr indent="0" lvl="0" marL="0" marR="0" rtl="0" algn="l">
              <a:lnSpc>
                <a:spcPct val="100000"/>
              </a:lnSpc>
              <a:spcBef>
                <a:spcPts val="0"/>
              </a:spcBef>
              <a:spcAft>
                <a:spcPts val="0"/>
              </a:spcAft>
              <a:buClr>
                <a:schemeClr val="dk1"/>
              </a:buClr>
              <a:buSzPts val="4000"/>
              <a:buFont typeface="Open Sans SemiBold"/>
              <a:buNone/>
              <a:defRPr b="1" i="0" sz="4000" u="none" cap="none" strike="noStrike">
                <a:solidFill>
                  <a:schemeClr val="dk1"/>
                </a:solidFill>
                <a:latin typeface="Open Sans SemiBold"/>
                <a:ea typeface="Open Sans SemiBold"/>
                <a:cs typeface="Open Sans SemiBold"/>
                <a:sym typeface="Open Sans SemiBold"/>
              </a:defRPr>
            </a:lvl1pPr>
            <a:lvl2pPr indent="0" lvl="1" rtl="0">
              <a:spcBef>
                <a:spcPts val="0"/>
              </a:spcBef>
              <a:spcAft>
                <a:spcPts val="0"/>
              </a:spcAft>
              <a:buSzPts val="1400"/>
              <a:buNone/>
              <a:defRPr sz="1800"/>
            </a:lvl2pPr>
            <a:lvl3pPr indent="0" lvl="2" rtl="0">
              <a:spcBef>
                <a:spcPts val="0"/>
              </a:spcBef>
              <a:spcAft>
                <a:spcPts val="0"/>
              </a:spcAft>
              <a:buSzPts val="1400"/>
              <a:buNone/>
              <a:defRPr sz="1800"/>
            </a:lvl3pPr>
            <a:lvl4pPr indent="0" lvl="3" rtl="0">
              <a:spcBef>
                <a:spcPts val="0"/>
              </a:spcBef>
              <a:spcAft>
                <a:spcPts val="0"/>
              </a:spcAft>
              <a:buSzPts val="1400"/>
              <a:buNone/>
              <a:defRPr sz="1800"/>
            </a:lvl4pPr>
            <a:lvl5pPr indent="0" lvl="4" rtl="0">
              <a:spcBef>
                <a:spcPts val="0"/>
              </a:spcBef>
              <a:spcAft>
                <a:spcPts val="0"/>
              </a:spcAft>
              <a:buSzPts val="1400"/>
              <a:buNone/>
              <a:defRPr sz="1800"/>
            </a:lvl5pPr>
            <a:lvl6pPr indent="0" lvl="5" rtl="0">
              <a:spcBef>
                <a:spcPts val="0"/>
              </a:spcBef>
              <a:spcAft>
                <a:spcPts val="0"/>
              </a:spcAft>
              <a:buSzPts val="1400"/>
              <a:buNone/>
              <a:defRPr sz="1800"/>
            </a:lvl6pPr>
            <a:lvl7pPr indent="0" lvl="6" rtl="0">
              <a:spcBef>
                <a:spcPts val="0"/>
              </a:spcBef>
              <a:spcAft>
                <a:spcPts val="0"/>
              </a:spcAft>
              <a:buSzPts val="1400"/>
              <a:buNone/>
              <a:defRPr sz="1800"/>
            </a:lvl7pPr>
            <a:lvl8pPr indent="0" lvl="7" rtl="0">
              <a:spcBef>
                <a:spcPts val="0"/>
              </a:spcBef>
              <a:spcAft>
                <a:spcPts val="0"/>
              </a:spcAft>
              <a:buSzPts val="1400"/>
              <a:buNone/>
              <a:defRPr sz="1800"/>
            </a:lvl8pPr>
            <a:lvl9pPr indent="0" lvl="8" rtl="0">
              <a:spcBef>
                <a:spcPts val="0"/>
              </a:spcBef>
              <a:spcAft>
                <a:spcPts val="0"/>
              </a:spcAft>
              <a:buSzPts val="1400"/>
              <a:buNone/>
              <a:defRPr sz="1800"/>
            </a:lvl9pPr>
          </a:lstStyle>
          <a:p/>
        </p:txBody>
      </p:sp>
      <p:sp>
        <p:nvSpPr>
          <p:cNvPr id="82" name="Google Shape;82;p16"/>
          <p:cNvSpPr txBox="1"/>
          <p:nvPr>
            <p:ph idx="1" type="body"/>
          </p:nvPr>
        </p:nvSpPr>
        <p:spPr>
          <a:xfrm>
            <a:off x="609600" y="1171575"/>
            <a:ext cx="7924800" cy="3429000"/>
          </a:xfrm>
          <a:prstGeom prst="rect">
            <a:avLst/>
          </a:prstGeom>
          <a:noFill/>
          <a:ln>
            <a:noFill/>
          </a:ln>
        </p:spPr>
        <p:txBody>
          <a:bodyPr anchorCtr="0" anchor="t" bIns="91425" lIns="91425" spcFirstLastPara="1" rIns="91425" wrap="square" tIns="91425">
            <a:noAutofit/>
          </a:bodyPr>
          <a:lstStyle>
            <a:lvl1pPr indent="-419100" lvl="0" marL="457200" marR="0" rtl="0" algn="l">
              <a:lnSpc>
                <a:spcPct val="100000"/>
              </a:lnSpc>
              <a:spcBef>
                <a:spcPts val="100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1_Vision (static)">
  <p:cSld name="1_Vision (static)">
    <p:spTree>
      <p:nvGrpSpPr>
        <p:cNvPr id="83" name="Shape 83"/>
        <p:cNvGrpSpPr/>
        <p:nvPr/>
      </p:nvGrpSpPr>
      <p:grpSpPr>
        <a:xfrm>
          <a:off x="0" y="0"/>
          <a:ext cx="0" cy="0"/>
          <a:chOff x="0" y="0"/>
          <a:chExt cx="0" cy="0"/>
        </a:xfrm>
      </p:grpSpPr>
      <p:pic>
        <p:nvPicPr>
          <p:cNvPr id="84" name="Google Shape;84;p17"/>
          <p:cNvPicPr preferRelativeResize="0"/>
          <p:nvPr/>
        </p:nvPicPr>
        <p:blipFill rotWithShape="1">
          <a:blip r:embed="rId2">
            <a:alphaModFix/>
          </a:blip>
          <a:srcRect b="0" l="0" r="0" t="0"/>
          <a:stretch/>
        </p:blipFill>
        <p:spPr>
          <a:xfrm>
            <a:off x="0" y="0"/>
            <a:ext cx="6858000" cy="5147494"/>
          </a:xfrm>
          <a:prstGeom prst="rect">
            <a:avLst/>
          </a:prstGeom>
          <a:noFill/>
          <a:ln>
            <a:noFill/>
          </a:ln>
        </p:spPr>
      </p:pic>
      <p:sp>
        <p:nvSpPr>
          <p:cNvPr id="85" name="Google Shape;85;p17"/>
          <p:cNvSpPr txBox="1"/>
          <p:nvPr/>
        </p:nvSpPr>
        <p:spPr>
          <a:xfrm>
            <a:off x="468923" y="1019908"/>
            <a:ext cx="8206200" cy="3045900"/>
          </a:xfrm>
          <a:prstGeom prst="rect">
            <a:avLst/>
          </a:prstGeom>
          <a:noFill/>
          <a:ln>
            <a:noFill/>
          </a:ln>
        </p:spPr>
        <p:txBody>
          <a:bodyPr anchorCtr="0" anchor="t" bIns="45700" lIns="91425" spcFirstLastPara="1" rIns="91425" wrap="square" tIns="45700">
            <a:noAutofit/>
          </a:bodyPr>
          <a:lstStyle/>
          <a:p>
            <a:pPr indent="0" lvl="0" marL="0" marR="0" rtl="0" algn="ctr">
              <a:lnSpc>
                <a:spcPct val="189285"/>
              </a:lnSpc>
              <a:spcBef>
                <a:spcPts val="0"/>
              </a:spcBef>
              <a:spcAft>
                <a:spcPts val="0"/>
              </a:spcAft>
              <a:buClr>
                <a:schemeClr val="dk1"/>
              </a:buClr>
              <a:buSzPts val="2800"/>
              <a:buFont typeface="Open Sans"/>
              <a:buNone/>
            </a:pPr>
            <a:r>
              <a:rPr b="1" i="0" lang="en-US" sz="2800" u="none" cap="none" strike="noStrike">
                <a:solidFill>
                  <a:schemeClr val="dk1"/>
                </a:solidFill>
                <a:latin typeface="Open Sans"/>
                <a:ea typeface="Open Sans"/>
                <a:cs typeface="Open Sans"/>
                <a:sym typeface="Open Sans"/>
              </a:rPr>
              <a:t>ORCID’S VISION</a:t>
            </a:r>
            <a:r>
              <a:rPr b="0" i="0" lang="en-US" sz="2800" u="none" cap="none" strike="noStrike">
                <a:solidFill>
                  <a:schemeClr val="lt1"/>
                </a:solidFill>
                <a:latin typeface="Open Sans"/>
                <a:ea typeface="Open Sans"/>
                <a:cs typeface="Open Sans"/>
                <a:sym typeface="Open Sans"/>
              </a:rPr>
              <a:t> </a:t>
            </a:r>
            <a:r>
              <a:rPr b="0" i="0" lang="en-US" sz="2200" u="none" cap="none" strike="noStrike">
                <a:solidFill>
                  <a:schemeClr val="lt1"/>
                </a:solidFill>
                <a:latin typeface="Open Sans"/>
                <a:ea typeface="Open Sans"/>
                <a:cs typeface="Open Sans"/>
                <a:sym typeface="Open Sans"/>
              </a:rPr>
              <a:t>IS A WORLD WHERE ALL WHO PARTICIPATE IN RESEARCH, SCHOLARSHIP, AND INNOVATION ARE UNIQUELY IDENTIFIED AND CONNECTED TO THEIR CONTRIBUTIONS AND AFFILIATIONS ACROSS TIME, DISCIPLINES, AND BORDERS.</a:t>
            </a:r>
            <a:endParaRPr/>
          </a:p>
          <a:p>
            <a:pPr indent="0" lvl="0" marL="0" marR="0" rtl="0" algn="ctr">
              <a:lnSpc>
                <a:spcPct val="294444"/>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Full photo">
  <p:cSld name="Full photo">
    <p:spTree>
      <p:nvGrpSpPr>
        <p:cNvPr id="86" name="Shape 86"/>
        <p:cNvGrpSpPr/>
        <p:nvPr/>
      </p:nvGrpSpPr>
      <p:grpSpPr>
        <a:xfrm>
          <a:off x="0" y="0"/>
          <a:ext cx="0" cy="0"/>
          <a:chOff x="0" y="0"/>
          <a:chExt cx="0" cy="0"/>
        </a:xfrm>
      </p:grpSpPr>
      <p:sp>
        <p:nvSpPr>
          <p:cNvPr id="87" name="Google Shape;87;p18"/>
          <p:cNvSpPr/>
          <p:nvPr>
            <p:ph idx="2" type="pic"/>
          </p:nvPr>
        </p:nvSpPr>
        <p:spPr>
          <a:xfrm>
            <a:off x="0" y="0"/>
            <a:ext cx="9144000" cy="4600500"/>
          </a:xfrm>
          <a:prstGeom prst="rect">
            <a:avLst/>
          </a:prstGeom>
          <a:noFill/>
          <a:ln>
            <a:noFill/>
          </a:ln>
        </p:spPr>
        <p:txBody>
          <a:bodyPr anchorCtr="0" anchor="ctr" bIns="91425" lIns="91425" spcFirstLastPara="1" rIns="91425" wrap="square" tIns="91425">
            <a:noAutofit/>
          </a:bodyPr>
          <a:lstStyle>
            <a:lvl1pPr indent="-228600" lvl="0" marL="228600" marR="0" rtl="0" algn="ctr">
              <a:lnSpc>
                <a:spcPct val="100000"/>
              </a:lnSpc>
              <a:spcBef>
                <a:spcPts val="100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indent="-228600" lvl="1" marL="438912"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228600" lvl="2" marL="685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228600" lvl="3" marL="96012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228600" lvl="4" marL="123444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228600" lvl="5" marL="25146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228600" lvl="6" marL="2971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228600" lvl="7" marL="3429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228600" lvl="8" marL="3886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ision (static)">
  <p:cSld name="Vision (static)">
    <p:spTree>
      <p:nvGrpSpPr>
        <p:cNvPr id="88" name="Shape 88"/>
        <p:cNvGrpSpPr/>
        <p:nvPr/>
      </p:nvGrpSpPr>
      <p:grpSpPr>
        <a:xfrm>
          <a:off x="0" y="0"/>
          <a:ext cx="0" cy="0"/>
          <a:chOff x="0" y="0"/>
          <a:chExt cx="0" cy="0"/>
        </a:xfrm>
      </p:grpSpPr>
      <p:pic>
        <p:nvPicPr>
          <p:cNvPr id="89" name="Google Shape;89;p19"/>
          <p:cNvPicPr preferRelativeResize="0"/>
          <p:nvPr/>
        </p:nvPicPr>
        <p:blipFill rotWithShape="1">
          <a:blip r:embed="rId2">
            <a:alphaModFix/>
          </a:blip>
          <a:srcRect b="0" l="0" r="0" t="0"/>
          <a:stretch/>
        </p:blipFill>
        <p:spPr>
          <a:xfrm>
            <a:off x="0" y="0"/>
            <a:ext cx="6858000" cy="5147494"/>
          </a:xfrm>
          <a:prstGeom prst="rect">
            <a:avLst/>
          </a:prstGeom>
          <a:noFill/>
          <a:ln>
            <a:noFill/>
          </a:ln>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ide image + Text">
  <p:cSld name="Side image + Text">
    <p:spTree>
      <p:nvGrpSpPr>
        <p:cNvPr id="90" name="Shape 90"/>
        <p:cNvGrpSpPr/>
        <p:nvPr/>
      </p:nvGrpSpPr>
      <p:grpSpPr>
        <a:xfrm>
          <a:off x="0" y="0"/>
          <a:ext cx="0" cy="0"/>
          <a:chOff x="0" y="0"/>
          <a:chExt cx="0" cy="0"/>
        </a:xfrm>
      </p:grpSpPr>
      <p:sp>
        <p:nvSpPr>
          <p:cNvPr id="91" name="Google Shape;91;p20"/>
          <p:cNvSpPr txBox="1"/>
          <p:nvPr>
            <p:ph type="title"/>
          </p:nvPr>
        </p:nvSpPr>
        <p:spPr>
          <a:xfrm>
            <a:off x="3122341" y="303977"/>
            <a:ext cx="5422800" cy="738300"/>
          </a:xfrm>
          <a:prstGeom prst="rect">
            <a:avLst/>
          </a:prstGeom>
          <a:noFill/>
          <a:ln>
            <a:noFill/>
          </a:ln>
        </p:spPr>
        <p:txBody>
          <a:bodyPr anchorCtr="0" anchor="b" bIns="91425" lIns="91425" spcFirstLastPara="1" rIns="91425" wrap="square" tIns="91425">
            <a:noAutofit/>
          </a:bodyPr>
          <a:lstStyle>
            <a:lvl1pPr indent="0" lvl="0" marL="0" marR="0" rtl="0" algn="l">
              <a:lnSpc>
                <a:spcPct val="100000"/>
              </a:lnSpc>
              <a:spcBef>
                <a:spcPts val="0"/>
              </a:spcBef>
              <a:spcAft>
                <a:spcPts val="0"/>
              </a:spcAft>
              <a:buClr>
                <a:schemeClr val="dk1"/>
              </a:buClr>
              <a:buSzPts val="4000"/>
              <a:buFont typeface="Open Sans SemiBold"/>
              <a:buNone/>
              <a:defRPr b="1" i="0" sz="4000" u="none" cap="none" strike="noStrike">
                <a:solidFill>
                  <a:schemeClr val="dk1"/>
                </a:solidFill>
                <a:latin typeface="Open Sans SemiBold"/>
                <a:ea typeface="Open Sans SemiBold"/>
                <a:cs typeface="Open Sans SemiBold"/>
                <a:sym typeface="Open Sans SemiBold"/>
              </a:defRPr>
            </a:lvl1pPr>
            <a:lvl2pPr indent="0" lvl="1" rtl="0">
              <a:spcBef>
                <a:spcPts val="0"/>
              </a:spcBef>
              <a:spcAft>
                <a:spcPts val="0"/>
              </a:spcAft>
              <a:buSzPts val="1400"/>
              <a:buNone/>
              <a:defRPr sz="1800"/>
            </a:lvl2pPr>
            <a:lvl3pPr indent="0" lvl="2" rtl="0">
              <a:spcBef>
                <a:spcPts val="0"/>
              </a:spcBef>
              <a:spcAft>
                <a:spcPts val="0"/>
              </a:spcAft>
              <a:buSzPts val="1400"/>
              <a:buNone/>
              <a:defRPr sz="1800"/>
            </a:lvl3pPr>
            <a:lvl4pPr indent="0" lvl="3" rtl="0">
              <a:spcBef>
                <a:spcPts val="0"/>
              </a:spcBef>
              <a:spcAft>
                <a:spcPts val="0"/>
              </a:spcAft>
              <a:buSzPts val="1400"/>
              <a:buNone/>
              <a:defRPr sz="1800"/>
            </a:lvl4pPr>
            <a:lvl5pPr indent="0" lvl="4" rtl="0">
              <a:spcBef>
                <a:spcPts val="0"/>
              </a:spcBef>
              <a:spcAft>
                <a:spcPts val="0"/>
              </a:spcAft>
              <a:buSzPts val="1400"/>
              <a:buNone/>
              <a:defRPr sz="1800"/>
            </a:lvl5pPr>
            <a:lvl6pPr indent="0" lvl="5" rtl="0">
              <a:spcBef>
                <a:spcPts val="0"/>
              </a:spcBef>
              <a:spcAft>
                <a:spcPts val="0"/>
              </a:spcAft>
              <a:buSzPts val="1400"/>
              <a:buNone/>
              <a:defRPr sz="1800"/>
            </a:lvl6pPr>
            <a:lvl7pPr indent="0" lvl="6" rtl="0">
              <a:spcBef>
                <a:spcPts val="0"/>
              </a:spcBef>
              <a:spcAft>
                <a:spcPts val="0"/>
              </a:spcAft>
              <a:buSzPts val="1400"/>
              <a:buNone/>
              <a:defRPr sz="1800"/>
            </a:lvl7pPr>
            <a:lvl8pPr indent="0" lvl="7" rtl="0">
              <a:spcBef>
                <a:spcPts val="0"/>
              </a:spcBef>
              <a:spcAft>
                <a:spcPts val="0"/>
              </a:spcAft>
              <a:buSzPts val="1400"/>
              <a:buNone/>
              <a:defRPr sz="1800"/>
            </a:lvl8pPr>
            <a:lvl9pPr indent="0" lvl="8" rtl="0">
              <a:spcBef>
                <a:spcPts val="0"/>
              </a:spcBef>
              <a:spcAft>
                <a:spcPts val="0"/>
              </a:spcAft>
              <a:buSzPts val="1400"/>
              <a:buNone/>
              <a:defRPr sz="1800"/>
            </a:lvl9pPr>
          </a:lstStyle>
          <a:p/>
        </p:txBody>
      </p:sp>
      <p:sp>
        <p:nvSpPr>
          <p:cNvPr id="92" name="Google Shape;92;p20"/>
          <p:cNvSpPr txBox="1"/>
          <p:nvPr>
            <p:ph idx="1" type="body"/>
          </p:nvPr>
        </p:nvSpPr>
        <p:spPr>
          <a:xfrm>
            <a:off x="3122613" y="1171575"/>
            <a:ext cx="5411700" cy="3429000"/>
          </a:xfrm>
          <a:prstGeom prst="rect">
            <a:avLst/>
          </a:prstGeom>
          <a:noFill/>
          <a:ln>
            <a:noFill/>
          </a:ln>
        </p:spPr>
        <p:txBody>
          <a:bodyPr anchorCtr="0" anchor="t" bIns="91425" lIns="91425" spcFirstLastPara="1" rIns="91425" wrap="square" tIns="91425">
            <a:noAutofit/>
          </a:bodyPr>
          <a:lstStyle>
            <a:lvl1pPr indent="-419100" lvl="0" marL="457200" marR="0" rtl="0" algn="l">
              <a:lnSpc>
                <a:spcPct val="100000"/>
              </a:lnSpc>
              <a:spcBef>
                <a:spcPts val="100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93" name="Google Shape;93;p20"/>
          <p:cNvSpPr/>
          <p:nvPr>
            <p:ph idx="2" type="pic"/>
          </p:nvPr>
        </p:nvSpPr>
        <p:spPr>
          <a:xfrm>
            <a:off x="0" y="0"/>
            <a:ext cx="3048000" cy="4600500"/>
          </a:xfrm>
          <a:prstGeom prst="rect">
            <a:avLst/>
          </a:prstGeom>
          <a:solidFill>
            <a:schemeClr val="lt1"/>
          </a:solidFill>
          <a:ln>
            <a:noFill/>
          </a:ln>
        </p:spPr>
        <p:txBody>
          <a:bodyPr anchorCtr="1" anchor="ctr" bIns="91425" lIns="91425" spcFirstLastPara="1" rIns="91425" wrap="square" tIns="91425">
            <a:noAutofit/>
          </a:bodyPr>
          <a:lstStyle>
            <a:lvl1pPr indent="-228600" lvl="0" marL="228600" marR="0" rtl="0" algn="l">
              <a:lnSpc>
                <a:spcPct val="100000"/>
              </a:lnSpc>
              <a:spcBef>
                <a:spcPts val="100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indent="-228600" lvl="1" marL="438912"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228600" lvl="2" marL="685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228600" lvl="3" marL="96012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228600" lvl="4" marL="123444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228600" lvl="5" marL="25146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228600" lvl="6" marL="2971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228600" lvl="7" marL="3429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228600" lvl="8" marL="3886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Alternate Head, subhead &amp; body copy">
  <p:cSld name="Alternate Head, subhead &amp; body copy">
    <p:spTree>
      <p:nvGrpSpPr>
        <p:cNvPr id="94" name="Shape 94"/>
        <p:cNvGrpSpPr/>
        <p:nvPr/>
      </p:nvGrpSpPr>
      <p:grpSpPr>
        <a:xfrm>
          <a:off x="0" y="0"/>
          <a:ext cx="0" cy="0"/>
          <a:chOff x="0" y="0"/>
          <a:chExt cx="0" cy="0"/>
        </a:xfrm>
      </p:grpSpPr>
      <p:sp>
        <p:nvSpPr>
          <p:cNvPr id="95" name="Google Shape;95;p21"/>
          <p:cNvSpPr txBox="1"/>
          <p:nvPr>
            <p:ph type="title"/>
          </p:nvPr>
        </p:nvSpPr>
        <p:spPr>
          <a:xfrm>
            <a:off x="609599" y="303977"/>
            <a:ext cx="7935600" cy="738300"/>
          </a:xfrm>
          <a:prstGeom prst="rect">
            <a:avLst/>
          </a:prstGeom>
          <a:noFill/>
          <a:ln>
            <a:noFill/>
          </a:ln>
        </p:spPr>
        <p:txBody>
          <a:bodyPr anchorCtr="0" anchor="b" bIns="91425" lIns="91425" spcFirstLastPara="1" rIns="91425" wrap="square" tIns="91425">
            <a:noAutofit/>
          </a:bodyPr>
          <a:lstStyle>
            <a:lvl1pPr indent="0" lvl="0" marL="0" marR="0" rtl="0" algn="l">
              <a:lnSpc>
                <a:spcPct val="100000"/>
              </a:lnSpc>
              <a:spcBef>
                <a:spcPts val="0"/>
              </a:spcBef>
              <a:spcAft>
                <a:spcPts val="0"/>
              </a:spcAft>
              <a:buClr>
                <a:schemeClr val="dk1"/>
              </a:buClr>
              <a:buSzPts val="4000"/>
              <a:buFont typeface="Open Sans SemiBold"/>
              <a:buNone/>
              <a:defRPr b="1" i="0" sz="4000" u="none" cap="none" strike="noStrike">
                <a:solidFill>
                  <a:schemeClr val="dk1"/>
                </a:solidFill>
                <a:latin typeface="Open Sans SemiBold"/>
                <a:ea typeface="Open Sans SemiBold"/>
                <a:cs typeface="Open Sans SemiBold"/>
                <a:sym typeface="Open Sans SemiBold"/>
              </a:defRPr>
            </a:lvl1pPr>
            <a:lvl2pPr indent="0" lvl="1" rtl="0">
              <a:spcBef>
                <a:spcPts val="0"/>
              </a:spcBef>
              <a:spcAft>
                <a:spcPts val="0"/>
              </a:spcAft>
              <a:buSzPts val="1400"/>
              <a:buNone/>
              <a:defRPr sz="1800"/>
            </a:lvl2pPr>
            <a:lvl3pPr indent="0" lvl="2" rtl="0">
              <a:spcBef>
                <a:spcPts val="0"/>
              </a:spcBef>
              <a:spcAft>
                <a:spcPts val="0"/>
              </a:spcAft>
              <a:buSzPts val="1400"/>
              <a:buNone/>
              <a:defRPr sz="1800"/>
            </a:lvl3pPr>
            <a:lvl4pPr indent="0" lvl="3" rtl="0">
              <a:spcBef>
                <a:spcPts val="0"/>
              </a:spcBef>
              <a:spcAft>
                <a:spcPts val="0"/>
              </a:spcAft>
              <a:buSzPts val="1400"/>
              <a:buNone/>
              <a:defRPr sz="1800"/>
            </a:lvl4pPr>
            <a:lvl5pPr indent="0" lvl="4" rtl="0">
              <a:spcBef>
                <a:spcPts val="0"/>
              </a:spcBef>
              <a:spcAft>
                <a:spcPts val="0"/>
              </a:spcAft>
              <a:buSzPts val="1400"/>
              <a:buNone/>
              <a:defRPr sz="1800"/>
            </a:lvl5pPr>
            <a:lvl6pPr indent="0" lvl="5" rtl="0">
              <a:spcBef>
                <a:spcPts val="0"/>
              </a:spcBef>
              <a:spcAft>
                <a:spcPts val="0"/>
              </a:spcAft>
              <a:buSzPts val="1400"/>
              <a:buNone/>
              <a:defRPr sz="1800"/>
            </a:lvl6pPr>
            <a:lvl7pPr indent="0" lvl="6" rtl="0">
              <a:spcBef>
                <a:spcPts val="0"/>
              </a:spcBef>
              <a:spcAft>
                <a:spcPts val="0"/>
              </a:spcAft>
              <a:buSzPts val="1400"/>
              <a:buNone/>
              <a:defRPr sz="1800"/>
            </a:lvl7pPr>
            <a:lvl8pPr indent="0" lvl="7" rtl="0">
              <a:spcBef>
                <a:spcPts val="0"/>
              </a:spcBef>
              <a:spcAft>
                <a:spcPts val="0"/>
              </a:spcAft>
              <a:buSzPts val="1400"/>
              <a:buNone/>
              <a:defRPr sz="1800"/>
            </a:lvl8pPr>
            <a:lvl9pPr indent="0" lvl="8" rtl="0">
              <a:spcBef>
                <a:spcPts val="0"/>
              </a:spcBef>
              <a:spcAft>
                <a:spcPts val="0"/>
              </a:spcAft>
              <a:buSzPts val="1400"/>
              <a:buNone/>
              <a:defRPr sz="1800"/>
            </a:lvl9pPr>
          </a:lstStyle>
          <a:p/>
        </p:txBody>
      </p:sp>
      <p:sp>
        <p:nvSpPr>
          <p:cNvPr id="96" name="Google Shape;96;p21"/>
          <p:cNvSpPr txBox="1"/>
          <p:nvPr>
            <p:ph idx="1" type="body"/>
          </p:nvPr>
        </p:nvSpPr>
        <p:spPr>
          <a:xfrm>
            <a:off x="609600" y="1171576"/>
            <a:ext cx="7924800" cy="375900"/>
          </a:xfrm>
          <a:prstGeom prst="rect">
            <a:avLst/>
          </a:prstGeom>
          <a:noFill/>
          <a:ln>
            <a:noFill/>
          </a:ln>
        </p:spPr>
        <p:txBody>
          <a:bodyPr anchorCtr="0" anchor="t" bIns="91425" lIns="91425" spcFirstLastPara="1" rIns="91425" wrap="square" tIns="91425">
            <a:noAutofit/>
          </a:bodyPr>
          <a:lstStyle>
            <a:lvl1pPr indent="-228600" lvl="0" marL="457200" marR="0" rtl="0" algn="l">
              <a:lnSpc>
                <a:spcPct val="100000"/>
              </a:lnSpc>
              <a:spcBef>
                <a:spcPts val="1000"/>
              </a:spcBef>
              <a:spcAft>
                <a:spcPts val="0"/>
              </a:spcAft>
              <a:buClr>
                <a:schemeClr val="dk2"/>
              </a:buClr>
              <a:buSzPts val="2600"/>
              <a:buFont typeface="Arial"/>
              <a:buNone/>
              <a:defRPr b="1" i="0" sz="2600" u="none" cap="none" strike="noStrike">
                <a:solidFill>
                  <a:schemeClr val="dk2"/>
                </a:solidFill>
                <a:latin typeface="Open Sans SemiBold"/>
                <a:ea typeface="Open Sans SemiBold"/>
                <a:cs typeface="Open Sans SemiBold"/>
                <a:sym typeface="Open Sans SemiBold"/>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97" name="Google Shape;97;p21"/>
          <p:cNvSpPr txBox="1"/>
          <p:nvPr>
            <p:ph idx="2" type="body"/>
          </p:nvPr>
        </p:nvSpPr>
        <p:spPr>
          <a:xfrm>
            <a:off x="890954" y="1629508"/>
            <a:ext cx="7643400" cy="2579400"/>
          </a:xfrm>
          <a:prstGeom prst="rect">
            <a:avLst/>
          </a:prstGeom>
          <a:noFill/>
          <a:ln>
            <a:noFill/>
          </a:ln>
        </p:spPr>
        <p:txBody>
          <a:bodyPr anchorCtr="0" anchor="t" bIns="91425" lIns="91425" spcFirstLastPara="1" rIns="91425" wrap="square" tIns="91425">
            <a:noAutofit/>
          </a:bodyPr>
          <a:lstStyle>
            <a:lvl1pPr indent="-228600" lvl="0" marL="457200" marR="0" rtl="0" algn="l">
              <a:lnSpc>
                <a:spcPct val="100000"/>
              </a:lnSpc>
              <a:spcBef>
                <a:spcPts val="1000"/>
              </a:spcBef>
              <a:spcAft>
                <a:spcPts val="0"/>
              </a:spcAft>
              <a:buClr>
                <a:schemeClr val="dk2"/>
              </a:buClr>
              <a:buSzPts val="2400"/>
              <a:buFont typeface="Arial"/>
              <a:buNone/>
              <a:defRPr b="0" i="0" sz="2400" u="none" cap="none" strike="noStrike">
                <a:solidFill>
                  <a:schemeClr val="dk2"/>
                </a:solidFill>
                <a:latin typeface="Open Sans"/>
                <a:ea typeface="Open Sans"/>
                <a:cs typeface="Open Sans"/>
                <a:sym typeface="Open Sans"/>
              </a:defRPr>
            </a:lvl1pPr>
            <a:lvl2pPr indent="-228600" lvl="1" marL="914400" marR="0" rtl="0" algn="l">
              <a:lnSpc>
                <a:spcPct val="100000"/>
              </a:lnSpc>
              <a:spcBef>
                <a:spcPts val="600"/>
              </a:spcBef>
              <a:spcAft>
                <a:spcPts val="0"/>
              </a:spcAft>
              <a:buClr>
                <a:schemeClr val="dk2"/>
              </a:buClr>
              <a:buSzPts val="2600"/>
              <a:buFont typeface="Arial"/>
              <a:buNone/>
              <a:defRPr b="0" i="0" sz="2600" u="none" cap="none" strike="noStrike">
                <a:solidFill>
                  <a:schemeClr val="dk2"/>
                </a:solidFill>
                <a:latin typeface="Open Sans"/>
                <a:ea typeface="Open Sans"/>
                <a:cs typeface="Open Sans"/>
                <a:sym typeface="Open Sans"/>
              </a:defRPr>
            </a:lvl2pPr>
            <a:lvl3pPr indent="-228600" lvl="2" marL="1371600" marR="0" rtl="0" algn="l">
              <a:lnSpc>
                <a:spcPct val="100000"/>
              </a:lnSpc>
              <a:spcBef>
                <a:spcPts val="600"/>
              </a:spcBef>
              <a:spcAft>
                <a:spcPts val="0"/>
              </a:spcAft>
              <a:buClr>
                <a:schemeClr val="dk2"/>
              </a:buClr>
              <a:buSzPts val="2400"/>
              <a:buFont typeface="Arial"/>
              <a:buNone/>
              <a:defRPr b="0" i="0" sz="2400" u="none" cap="none" strike="noStrike">
                <a:solidFill>
                  <a:schemeClr val="dk2"/>
                </a:solidFill>
                <a:latin typeface="Open Sans"/>
                <a:ea typeface="Open Sans"/>
                <a:cs typeface="Open Sans"/>
                <a:sym typeface="Open Sans"/>
              </a:defRPr>
            </a:lvl3pPr>
            <a:lvl4pPr indent="-228600" lvl="3" marL="1828800" marR="0" rtl="0" algn="l">
              <a:lnSpc>
                <a:spcPct val="100000"/>
              </a:lnSpc>
              <a:spcBef>
                <a:spcPts val="600"/>
              </a:spcBef>
              <a:spcAft>
                <a:spcPts val="0"/>
              </a:spcAft>
              <a:buClr>
                <a:schemeClr val="dk2"/>
              </a:buClr>
              <a:buSzPts val="2400"/>
              <a:buFont typeface="Arial"/>
              <a:buNone/>
              <a:defRPr b="0" i="0" sz="2400" u="none" cap="none" strike="noStrike">
                <a:solidFill>
                  <a:schemeClr val="dk2"/>
                </a:solidFill>
                <a:latin typeface="Open Sans"/>
                <a:ea typeface="Open Sans"/>
                <a:cs typeface="Open Sans"/>
                <a:sym typeface="Open Sans"/>
              </a:defRPr>
            </a:lvl4pPr>
            <a:lvl5pPr indent="-228600" lvl="4" marL="2286000" marR="0" rtl="0" algn="l">
              <a:lnSpc>
                <a:spcPct val="100000"/>
              </a:lnSpc>
              <a:spcBef>
                <a:spcPts val="600"/>
              </a:spcBef>
              <a:spcAft>
                <a:spcPts val="0"/>
              </a:spcAft>
              <a:buClr>
                <a:schemeClr val="dk2"/>
              </a:buClr>
              <a:buSzPts val="2400"/>
              <a:buFont typeface="Arial"/>
              <a:buNone/>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p:cSld name="Title Only">
    <p:spTree>
      <p:nvGrpSpPr>
        <p:cNvPr id="98" name="Shape 98"/>
        <p:cNvGrpSpPr/>
        <p:nvPr/>
      </p:nvGrpSpPr>
      <p:grpSpPr>
        <a:xfrm>
          <a:off x="0" y="0"/>
          <a:ext cx="0" cy="0"/>
          <a:chOff x="0" y="0"/>
          <a:chExt cx="0" cy="0"/>
        </a:xfrm>
      </p:grpSpPr>
      <p:pic>
        <p:nvPicPr>
          <p:cNvPr descr="D:\Workspace II\Brian\orcid\new project\letterhead\sources\line.png" id="99" name="Google Shape;99;p22"/>
          <p:cNvPicPr preferRelativeResize="0"/>
          <p:nvPr/>
        </p:nvPicPr>
        <p:blipFill rotWithShape="1">
          <a:blip r:embed="rId2">
            <a:alphaModFix/>
          </a:blip>
          <a:srcRect b="0" l="0" r="0" t="0"/>
          <a:stretch/>
        </p:blipFill>
        <p:spPr>
          <a:xfrm>
            <a:off x="0" y="775098"/>
            <a:ext cx="9144000" cy="34528"/>
          </a:xfrm>
          <a:prstGeom prst="rect">
            <a:avLst/>
          </a:prstGeom>
          <a:noFill/>
          <a:ln>
            <a:noFill/>
          </a:ln>
        </p:spPr>
      </p:pic>
      <p:pic>
        <p:nvPicPr>
          <p:cNvPr descr="C:\Users\videlizard\Pictures\logo.png" id="100" name="Google Shape;100;p22"/>
          <p:cNvPicPr preferRelativeResize="0"/>
          <p:nvPr/>
        </p:nvPicPr>
        <p:blipFill rotWithShape="1">
          <a:blip r:embed="rId3">
            <a:alphaModFix/>
          </a:blip>
          <a:srcRect b="0" l="0" r="0" t="0"/>
          <a:stretch/>
        </p:blipFill>
        <p:spPr>
          <a:xfrm>
            <a:off x="133352" y="195263"/>
            <a:ext cx="1493044" cy="521494"/>
          </a:xfrm>
          <a:prstGeom prst="rect">
            <a:avLst/>
          </a:prstGeom>
          <a:noFill/>
          <a:ln>
            <a:noFill/>
          </a:ln>
        </p:spPr>
      </p:pic>
      <p:sp>
        <p:nvSpPr>
          <p:cNvPr id="101" name="Google Shape;101;p22"/>
          <p:cNvSpPr txBox="1"/>
          <p:nvPr>
            <p:ph idx="10" type="dt"/>
          </p:nvPr>
        </p:nvSpPr>
        <p:spPr>
          <a:xfrm>
            <a:off x="179390" y="4767263"/>
            <a:ext cx="2133600" cy="273900"/>
          </a:xfrm>
          <a:prstGeom prst="rect">
            <a:avLst/>
          </a:prstGeom>
          <a:noFill/>
          <a:ln>
            <a:noFill/>
          </a:ln>
        </p:spPr>
        <p:txBody>
          <a:bodyPr anchorCtr="0" anchor="t" bIns="91425" lIns="91425" spcFirstLastPara="1" rIns="91425" wrap="square" tIns="91425">
            <a:noAutofit/>
          </a:bodyPr>
          <a:lstStyle>
            <a:lvl1pPr indent="0" lvl="0" marL="0" marR="0" rtl="0" algn="l">
              <a:spcBef>
                <a:spcPts val="0"/>
              </a:spcBef>
              <a:spcAft>
                <a:spcPts val="0"/>
              </a:spcAft>
              <a:buSzPts val="1400"/>
              <a:buNone/>
              <a:defRPr sz="1800">
                <a:solidFill>
                  <a:schemeClr val="dk1"/>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2" name="Google Shape;102;p22"/>
          <p:cNvSpPr txBox="1"/>
          <p:nvPr>
            <p:ph idx="11" type="ftr"/>
          </p:nvPr>
        </p:nvSpPr>
        <p:spPr>
          <a:xfrm>
            <a:off x="3124200" y="4767263"/>
            <a:ext cx="2895600" cy="273900"/>
          </a:xfrm>
          <a:prstGeom prst="rect">
            <a:avLst/>
          </a:prstGeom>
          <a:noFill/>
          <a:ln>
            <a:noFill/>
          </a:ln>
        </p:spPr>
        <p:txBody>
          <a:bodyPr anchorCtr="0" anchor="t" bIns="91425" lIns="91425" spcFirstLastPara="1" rIns="91425" wrap="square" tIns="91425">
            <a:noAutofit/>
          </a:bodyPr>
          <a:lstStyle>
            <a:lvl1pPr indent="0" lvl="0" marL="0" marR="0" rtl="0" algn="l">
              <a:spcBef>
                <a:spcPts val="0"/>
              </a:spcBef>
              <a:spcAft>
                <a:spcPts val="0"/>
              </a:spcAft>
              <a:buSzPts val="1400"/>
              <a:buNone/>
              <a:defRPr sz="1800">
                <a:solidFill>
                  <a:schemeClr val="dk1"/>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3" name="Google Shape;103;p22"/>
          <p:cNvSpPr txBox="1"/>
          <p:nvPr>
            <p:ph idx="12" type="sldNum"/>
          </p:nvPr>
        </p:nvSpPr>
        <p:spPr>
          <a:xfrm>
            <a:off x="6876320" y="4767263"/>
            <a:ext cx="2133600" cy="273900"/>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sz="1800">
                <a:solidFill>
                  <a:schemeClr val="dk1"/>
                </a:solidFill>
                <a:latin typeface="Calibri"/>
                <a:ea typeface="Calibri"/>
                <a:cs typeface="Calibri"/>
                <a:sym typeface="Calibri"/>
              </a:defRPr>
            </a:lvl1pPr>
            <a:lvl2pPr indent="0" lvl="1" marL="0" marR="0" rtl="0" algn="l">
              <a:spcBef>
                <a:spcPts val="0"/>
              </a:spcBef>
              <a:buNone/>
              <a:defRPr sz="1800">
                <a:solidFill>
                  <a:schemeClr val="dk1"/>
                </a:solidFill>
                <a:latin typeface="Calibri"/>
                <a:ea typeface="Calibri"/>
                <a:cs typeface="Calibri"/>
                <a:sym typeface="Calibri"/>
              </a:defRPr>
            </a:lvl2pPr>
            <a:lvl3pPr indent="0" lvl="2" marL="0" marR="0" rtl="0" algn="l">
              <a:spcBef>
                <a:spcPts val="0"/>
              </a:spcBef>
              <a:buNone/>
              <a:defRPr sz="1800">
                <a:solidFill>
                  <a:schemeClr val="dk1"/>
                </a:solidFill>
                <a:latin typeface="Calibri"/>
                <a:ea typeface="Calibri"/>
                <a:cs typeface="Calibri"/>
                <a:sym typeface="Calibri"/>
              </a:defRPr>
            </a:lvl3pPr>
            <a:lvl4pPr indent="0" lvl="3" marL="0" marR="0" rtl="0" algn="l">
              <a:spcBef>
                <a:spcPts val="0"/>
              </a:spcBef>
              <a:buNone/>
              <a:defRPr sz="1800">
                <a:solidFill>
                  <a:schemeClr val="dk1"/>
                </a:solidFill>
                <a:latin typeface="Calibri"/>
                <a:ea typeface="Calibri"/>
                <a:cs typeface="Calibri"/>
                <a:sym typeface="Calibri"/>
              </a:defRPr>
            </a:lvl4pPr>
            <a:lvl5pPr indent="0" lvl="4" marL="0" marR="0" rtl="0" algn="l">
              <a:spcBef>
                <a:spcPts val="0"/>
              </a:spcBef>
              <a:buNone/>
              <a:defRPr sz="1800">
                <a:solidFill>
                  <a:schemeClr val="dk1"/>
                </a:solidFill>
                <a:latin typeface="Calibri"/>
                <a:ea typeface="Calibri"/>
                <a:cs typeface="Calibri"/>
                <a:sym typeface="Calibri"/>
              </a:defRPr>
            </a:lvl5pPr>
            <a:lvl6pPr indent="0" lvl="5" marL="0" marR="0" rtl="0" algn="l">
              <a:spcBef>
                <a:spcPts val="0"/>
              </a:spcBef>
              <a:buNone/>
              <a:defRPr sz="1800">
                <a:solidFill>
                  <a:schemeClr val="dk1"/>
                </a:solidFill>
                <a:latin typeface="Calibri"/>
                <a:ea typeface="Calibri"/>
                <a:cs typeface="Calibri"/>
                <a:sym typeface="Calibri"/>
              </a:defRPr>
            </a:lvl6pPr>
            <a:lvl7pPr indent="0" lvl="6" marL="0" marR="0" rtl="0" algn="l">
              <a:spcBef>
                <a:spcPts val="0"/>
              </a:spcBef>
              <a:buNone/>
              <a:defRPr sz="1800">
                <a:solidFill>
                  <a:schemeClr val="dk1"/>
                </a:solidFill>
                <a:latin typeface="Calibri"/>
                <a:ea typeface="Calibri"/>
                <a:cs typeface="Calibri"/>
                <a:sym typeface="Calibri"/>
              </a:defRPr>
            </a:lvl7pPr>
            <a:lvl8pPr indent="0" lvl="7" marL="0" marR="0" rtl="0" algn="l">
              <a:spcBef>
                <a:spcPts val="0"/>
              </a:spcBef>
              <a:buNone/>
              <a:defRPr sz="1800">
                <a:solidFill>
                  <a:schemeClr val="dk1"/>
                </a:solidFill>
                <a:latin typeface="Calibri"/>
                <a:ea typeface="Calibri"/>
                <a:cs typeface="Calibri"/>
                <a:sym typeface="Calibri"/>
              </a:defRPr>
            </a:lvl8pPr>
            <a:lvl9pPr indent="0" lvl="8" marL="0" marR="0" rtl="0" algn="l">
              <a:spcBef>
                <a:spcPts val="0"/>
              </a:spcBef>
              <a:buNone/>
              <a:defRPr sz="1800">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
        <p:nvSpPr>
          <p:cNvPr id="104" name="Google Shape;104;p22"/>
          <p:cNvSpPr txBox="1"/>
          <p:nvPr>
            <p:ph type="title"/>
          </p:nvPr>
        </p:nvSpPr>
        <p:spPr>
          <a:xfrm>
            <a:off x="1721420" y="49695"/>
            <a:ext cx="7315200" cy="685800"/>
          </a:xfrm>
          <a:prstGeom prst="rect">
            <a:avLst/>
          </a:prstGeom>
          <a:noFill/>
          <a:ln>
            <a:noFill/>
          </a:ln>
        </p:spPr>
        <p:txBody>
          <a:bodyPr anchorCtr="0" anchor="b" bIns="91425" lIns="91425" spcFirstLastPara="1" rIns="91425" wrap="square" tIns="91425">
            <a:noAutofit/>
          </a:bodyPr>
          <a:lstStyle>
            <a:lvl1pPr indent="0" lvl="0" marL="0" marR="0" rtl="0" algn="r">
              <a:lnSpc>
                <a:spcPct val="100000"/>
              </a:lnSpc>
              <a:spcBef>
                <a:spcPts val="0"/>
              </a:spcBef>
              <a:spcAft>
                <a:spcPts val="0"/>
              </a:spcAft>
              <a:buClr>
                <a:srgbClr val="A4CD39"/>
              </a:buClr>
              <a:buSzPts val="4000"/>
              <a:buFont typeface="Open Sans SemiBold"/>
              <a:buNone/>
              <a:defRPr b="1" i="0" sz="4000" u="none" cap="none" strike="noStrike">
                <a:solidFill>
                  <a:srgbClr val="A4CD39"/>
                </a:solidFill>
                <a:latin typeface="Open Sans SemiBold"/>
                <a:ea typeface="Open Sans SemiBold"/>
                <a:cs typeface="Open Sans SemiBold"/>
                <a:sym typeface="Open Sans SemiBold"/>
              </a:defRPr>
            </a:lvl1pPr>
            <a:lvl2pPr indent="0" lvl="1" rtl="0">
              <a:spcBef>
                <a:spcPts val="0"/>
              </a:spcBef>
              <a:spcAft>
                <a:spcPts val="0"/>
              </a:spcAft>
              <a:buSzPts val="1400"/>
              <a:buNone/>
              <a:defRPr sz="1800"/>
            </a:lvl2pPr>
            <a:lvl3pPr indent="0" lvl="2" rtl="0">
              <a:spcBef>
                <a:spcPts val="0"/>
              </a:spcBef>
              <a:spcAft>
                <a:spcPts val="0"/>
              </a:spcAft>
              <a:buSzPts val="1400"/>
              <a:buNone/>
              <a:defRPr sz="1800"/>
            </a:lvl3pPr>
            <a:lvl4pPr indent="0" lvl="3" rtl="0">
              <a:spcBef>
                <a:spcPts val="0"/>
              </a:spcBef>
              <a:spcAft>
                <a:spcPts val="0"/>
              </a:spcAft>
              <a:buSzPts val="1400"/>
              <a:buNone/>
              <a:defRPr sz="1800"/>
            </a:lvl4pPr>
            <a:lvl5pPr indent="0" lvl="4" rtl="0">
              <a:spcBef>
                <a:spcPts val="0"/>
              </a:spcBef>
              <a:spcAft>
                <a:spcPts val="0"/>
              </a:spcAft>
              <a:buSzPts val="1400"/>
              <a:buNone/>
              <a:defRPr sz="1800"/>
            </a:lvl5pPr>
            <a:lvl6pPr indent="0" lvl="5" rtl="0">
              <a:spcBef>
                <a:spcPts val="0"/>
              </a:spcBef>
              <a:spcAft>
                <a:spcPts val="0"/>
              </a:spcAft>
              <a:buSzPts val="1400"/>
              <a:buNone/>
              <a:defRPr sz="1800"/>
            </a:lvl6pPr>
            <a:lvl7pPr indent="0" lvl="6" rtl="0">
              <a:spcBef>
                <a:spcPts val="0"/>
              </a:spcBef>
              <a:spcAft>
                <a:spcPts val="0"/>
              </a:spcAft>
              <a:buSzPts val="1400"/>
              <a:buNone/>
              <a:defRPr sz="1800"/>
            </a:lvl7pPr>
            <a:lvl8pPr indent="0" lvl="7" rtl="0">
              <a:spcBef>
                <a:spcPts val="0"/>
              </a:spcBef>
              <a:spcAft>
                <a:spcPts val="0"/>
              </a:spcAft>
              <a:buSzPts val="1400"/>
              <a:buNone/>
              <a:defRPr sz="1800"/>
            </a:lvl8pPr>
            <a:lvl9pPr indent="0" lvl="8" rtl="0">
              <a:spcBef>
                <a:spcPts val="0"/>
              </a:spcBef>
              <a:spcAft>
                <a:spcPts val="0"/>
              </a:spcAft>
              <a:buSzPts val="1400"/>
              <a:buNone/>
              <a:defRPr sz="1800"/>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Large imported graphic or chart">
  <p:cSld name="Large imported graphic or chart">
    <p:spTree>
      <p:nvGrpSpPr>
        <p:cNvPr id="105" name="Shape 105"/>
        <p:cNvGrpSpPr/>
        <p:nvPr/>
      </p:nvGrpSpPr>
      <p:grpSpPr>
        <a:xfrm>
          <a:off x="0" y="0"/>
          <a:ext cx="0" cy="0"/>
          <a:chOff x="0" y="0"/>
          <a:chExt cx="0" cy="0"/>
        </a:xfrm>
      </p:grpSpPr>
      <p:sp>
        <p:nvSpPr>
          <p:cNvPr id="106" name="Google Shape;106;p23"/>
          <p:cNvSpPr txBox="1"/>
          <p:nvPr>
            <p:ph type="title"/>
          </p:nvPr>
        </p:nvSpPr>
        <p:spPr>
          <a:xfrm>
            <a:off x="609599" y="303977"/>
            <a:ext cx="7935600" cy="738300"/>
          </a:xfrm>
          <a:prstGeom prst="rect">
            <a:avLst/>
          </a:prstGeom>
          <a:noFill/>
          <a:ln>
            <a:noFill/>
          </a:ln>
        </p:spPr>
        <p:txBody>
          <a:bodyPr anchorCtr="0" anchor="b" bIns="91425" lIns="91425" spcFirstLastPara="1" rIns="91425" wrap="square" tIns="91425">
            <a:noAutofit/>
          </a:bodyPr>
          <a:lstStyle>
            <a:lvl1pPr indent="0" lvl="0" marL="0" marR="0" rtl="0" algn="l">
              <a:lnSpc>
                <a:spcPct val="100000"/>
              </a:lnSpc>
              <a:spcBef>
                <a:spcPts val="0"/>
              </a:spcBef>
              <a:spcAft>
                <a:spcPts val="0"/>
              </a:spcAft>
              <a:buClr>
                <a:schemeClr val="dk2"/>
              </a:buClr>
              <a:buSzPts val="4000"/>
              <a:buFont typeface="Open Sans SemiBold"/>
              <a:buNone/>
              <a:defRPr b="1" i="0" sz="4000" u="none" cap="none" strike="noStrike">
                <a:solidFill>
                  <a:schemeClr val="dk2"/>
                </a:solidFill>
                <a:latin typeface="Open Sans SemiBold"/>
                <a:ea typeface="Open Sans SemiBold"/>
                <a:cs typeface="Open Sans SemiBold"/>
                <a:sym typeface="Open Sans SemiBold"/>
              </a:defRPr>
            </a:lvl1pPr>
            <a:lvl2pPr indent="0" lvl="1" rtl="0">
              <a:spcBef>
                <a:spcPts val="0"/>
              </a:spcBef>
              <a:spcAft>
                <a:spcPts val="0"/>
              </a:spcAft>
              <a:buSzPts val="1400"/>
              <a:buNone/>
              <a:defRPr sz="1800"/>
            </a:lvl2pPr>
            <a:lvl3pPr indent="0" lvl="2" rtl="0">
              <a:spcBef>
                <a:spcPts val="0"/>
              </a:spcBef>
              <a:spcAft>
                <a:spcPts val="0"/>
              </a:spcAft>
              <a:buSzPts val="1400"/>
              <a:buNone/>
              <a:defRPr sz="1800"/>
            </a:lvl3pPr>
            <a:lvl4pPr indent="0" lvl="3" rtl="0">
              <a:spcBef>
                <a:spcPts val="0"/>
              </a:spcBef>
              <a:spcAft>
                <a:spcPts val="0"/>
              </a:spcAft>
              <a:buSzPts val="1400"/>
              <a:buNone/>
              <a:defRPr sz="1800"/>
            </a:lvl4pPr>
            <a:lvl5pPr indent="0" lvl="4" rtl="0">
              <a:spcBef>
                <a:spcPts val="0"/>
              </a:spcBef>
              <a:spcAft>
                <a:spcPts val="0"/>
              </a:spcAft>
              <a:buSzPts val="1400"/>
              <a:buNone/>
              <a:defRPr sz="1800"/>
            </a:lvl5pPr>
            <a:lvl6pPr indent="0" lvl="5" rtl="0">
              <a:spcBef>
                <a:spcPts val="0"/>
              </a:spcBef>
              <a:spcAft>
                <a:spcPts val="0"/>
              </a:spcAft>
              <a:buSzPts val="1400"/>
              <a:buNone/>
              <a:defRPr sz="1800"/>
            </a:lvl6pPr>
            <a:lvl7pPr indent="0" lvl="6" rtl="0">
              <a:spcBef>
                <a:spcPts val="0"/>
              </a:spcBef>
              <a:spcAft>
                <a:spcPts val="0"/>
              </a:spcAft>
              <a:buSzPts val="1400"/>
              <a:buNone/>
              <a:defRPr sz="1800"/>
            </a:lvl7pPr>
            <a:lvl8pPr indent="0" lvl="7" rtl="0">
              <a:spcBef>
                <a:spcPts val="0"/>
              </a:spcBef>
              <a:spcAft>
                <a:spcPts val="0"/>
              </a:spcAft>
              <a:buSzPts val="1400"/>
              <a:buNone/>
              <a:defRPr sz="1800"/>
            </a:lvl8pPr>
            <a:lvl9pPr indent="0" lvl="8" rtl="0">
              <a:spcBef>
                <a:spcPts val="0"/>
              </a:spcBef>
              <a:spcAft>
                <a:spcPts val="0"/>
              </a:spcAft>
              <a:buSzPts val="1400"/>
              <a:buNone/>
              <a:defRPr sz="1800"/>
            </a:lvl9pPr>
          </a:lstStyle>
          <a:p/>
        </p:txBody>
      </p:sp>
      <p:sp>
        <p:nvSpPr>
          <p:cNvPr id="107" name="Google Shape;107;p23"/>
          <p:cNvSpPr/>
          <p:nvPr>
            <p:ph idx="2" type="pic"/>
          </p:nvPr>
        </p:nvSpPr>
        <p:spPr>
          <a:xfrm>
            <a:off x="609600" y="1171575"/>
            <a:ext cx="7924800" cy="3429000"/>
          </a:xfrm>
          <a:prstGeom prst="rect">
            <a:avLst/>
          </a:prstGeom>
          <a:noFill/>
          <a:ln>
            <a:noFill/>
          </a:ln>
        </p:spPr>
        <p:txBody>
          <a:bodyPr anchorCtr="0" anchor="ctr" bIns="91425" lIns="91425" spcFirstLastPara="1" rIns="91425" wrap="square" tIns="91425">
            <a:noAutofit/>
          </a:bodyPr>
          <a:lstStyle>
            <a:lvl1pPr indent="-228600" lvl="0" marL="228600" marR="0" rtl="0" algn="ctr">
              <a:lnSpc>
                <a:spcPct val="100000"/>
              </a:lnSpc>
              <a:spcBef>
                <a:spcPts val="100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indent="-228600" lvl="1" marL="438912"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228600" lvl="2" marL="685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228600" lvl="3" marL="96012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228600" lvl="4" marL="123444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228600" lvl="5" marL="25146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228600" lvl="6" marL="2971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228600" lvl="7" marL="3429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228600" lvl="8" marL="3886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p:cSld name="Two Content">
    <p:spTree>
      <p:nvGrpSpPr>
        <p:cNvPr id="108" name="Shape 108"/>
        <p:cNvGrpSpPr/>
        <p:nvPr/>
      </p:nvGrpSpPr>
      <p:grpSpPr>
        <a:xfrm>
          <a:off x="0" y="0"/>
          <a:ext cx="0" cy="0"/>
          <a:chOff x="0" y="0"/>
          <a:chExt cx="0" cy="0"/>
        </a:xfrm>
      </p:grpSpPr>
      <p:pic>
        <p:nvPicPr>
          <p:cNvPr descr="D:\Workspace II\Brian\orcid\new project\letterhead\sources\line.png" id="109" name="Google Shape;109;p24"/>
          <p:cNvPicPr preferRelativeResize="0"/>
          <p:nvPr/>
        </p:nvPicPr>
        <p:blipFill rotWithShape="1">
          <a:blip r:embed="rId2">
            <a:alphaModFix/>
          </a:blip>
          <a:srcRect b="0" l="0" r="0" t="0"/>
          <a:stretch/>
        </p:blipFill>
        <p:spPr>
          <a:xfrm>
            <a:off x="0" y="775098"/>
            <a:ext cx="9144000" cy="34528"/>
          </a:xfrm>
          <a:prstGeom prst="rect">
            <a:avLst/>
          </a:prstGeom>
          <a:noFill/>
          <a:ln>
            <a:noFill/>
          </a:ln>
        </p:spPr>
      </p:pic>
      <p:pic>
        <p:nvPicPr>
          <p:cNvPr descr="C:\Users\videlizard\Pictures\logo.png" id="110" name="Google Shape;110;p24"/>
          <p:cNvPicPr preferRelativeResize="0"/>
          <p:nvPr/>
        </p:nvPicPr>
        <p:blipFill rotWithShape="1">
          <a:blip r:embed="rId3">
            <a:alphaModFix/>
          </a:blip>
          <a:srcRect b="0" l="0" r="0" t="0"/>
          <a:stretch/>
        </p:blipFill>
        <p:spPr>
          <a:xfrm>
            <a:off x="133352" y="195263"/>
            <a:ext cx="1493044" cy="521494"/>
          </a:xfrm>
          <a:prstGeom prst="rect">
            <a:avLst/>
          </a:prstGeom>
          <a:noFill/>
          <a:ln>
            <a:noFill/>
          </a:ln>
        </p:spPr>
      </p:pic>
      <p:sp>
        <p:nvSpPr>
          <p:cNvPr id="111" name="Google Shape;111;p24"/>
          <p:cNvSpPr txBox="1"/>
          <p:nvPr>
            <p:ph idx="1" type="body"/>
          </p:nvPr>
        </p:nvSpPr>
        <p:spPr>
          <a:xfrm>
            <a:off x="971500" y="951525"/>
            <a:ext cx="3566100" cy="3610500"/>
          </a:xfrm>
          <a:prstGeom prst="rect">
            <a:avLst/>
          </a:prstGeom>
          <a:noFill/>
          <a:ln>
            <a:noFill/>
          </a:ln>
        </p:spPr>
        <p:txBody>
          <a:bodyPr anchorCtr="0" anchor="t" bIns="91425" lIns="91425" spcFirstLastPara="1" rIns="91425" wrap="square" tIns="91425">
            <a:noAutofit/>
          </a:bodyPr>
          <a:lstStyle>
            <a:lvl1pPr indent="-406400" lvl="0" marL="457200" marR="0" rtl="0" algn="l">
              <a:lnSpc>
                <a:spcPct val="100000"/>
              </a:lnSpc>
              <a:spcBef>
                <a:spcPts val="1000"/>
              </a:spcBef>
              <a:spcAft>
                <a:spcPts val="0"/>
              </a:spcAft>
              <a:buClr>
                <a:schemeClr val="lt1"/>
              </a:buClr>
              <a:buSzPts val="2800"/>
              <a:buFont typeface="Arial"/>
              <a:buChar char="•"/>
              <a:defRPr b="0" i="0" sz="2800" u="none" cap="none" strike="noStrike">
                <a:solidFill>
                  <a:schemeClr val="lt1"/>
                </a:solidFill>
                <a:latin typeface="Open Sans"/>
                <a:ea typeface="Open Sans"/>
                <a:cs typeface="Open Sans"/>
                <a:sym typeface="Open Sans"/>
              </a:defRPr>
            </a:lvl1pPr>
            <a:lvl2pPr indent="-381000" lvl="1" marL="914400" marR="0" rtl="0" algn="l">
              <a:lnSpc>
                <a:spcPct val="100000"/>
              </a:lnSpc>
              <a:spcBef>
                <a:spcPts val="600"/>
              </a:spcBef>
              <a:spcAft>
                <a:spcPts val="0"/>
              </a:spcAft>
              <a:buClr>
                <a:schemeClr val="lt1"/>
              </a:buClr>
              <a:buSzPts val="2400"/>
              <a:buFont typeface="Arial"/>
              <a:buChar char="•"/>
              <a:defRPr b="0" i="0" sz="2400" u="none" cap="none" strike="noStrike">
                <a:solidFill>
                  <a:schemeClr val="lt1"/>
                </a:solidFill>
                <a:latin typeface="Open Sans"/>
                <a:ea typeface="Open Sans"/>
                <a:cs typeface="Open Sans"/>
                <a:sym typeface="Open Sans"/>
              </a:defRPr>
            </a:lvl2pPr>
            <a:lvl3pPr indent="-355600" lvl="2" marL="1371600" marR="0" rtl="0" algn="l">
              <a:lnSpc>
                <a:spcPct val="100000"/>
              </a:lnSpc>
              <a:spcBef>
                <a:spcPts val="600"/>
              </a:spcBef>
              <a:spcAft>
                <a:spcPts val="0"/>
              </a:spcAft>
              <a:buClr>
                <a:schemeClr val="lt2"/>
              </a:buClr>
              <a:buSzPts val="2000"/>
              <a:buFont typeface="Arial"/>
              <a:buChar char="•"/>
              <a:defRPr b="0" i="0" sz="2000" u="none" cap="none" strike="noStrike">
                <a:solidFill>
                  <a:schemeClr val="lt2"/>
                </a:solidFill>
                <a:latin typeface="Open Sans"/>
                <a:ea typeface="Open Sans"/>
                <a:cs typeface="Open Sans"/>
                <a:sym typeface="Open Sans"/>
              </a:defRPr>
            </a:lvl3pPr>
            <a:lvl4pPr indent="-342900" lvl="3" marL="1828800" marR="0" rtl="0" algn="l">
              <a:lnSpc>
                <a:spcPct val="100000"/>
              </a:lnSpc>
              <a:spcBef>
                <a:spcPts val="600"/>
              </a:spcBef>
              <a:spcAft>
                <a:spcPts val="0"/>
              </a:spcAft>
              <a:buClr>
                <a:schemeClr val="lt2"/>
              </a:buClr>
              <a:buSzPts val="1800"/>
              <a:buFont typeface="Arial"/>
              <a:buChar char="•"/>
              <a:defRPr b="0" i="0" sz="1800" u="none" cap="none" strike="noStrike">
                <a:solidFill>
                  <a:schemeClr val="lt2"/>
                </a:solidFill>
                <a:latin typeface="Open Sans"/>
                <a:ea typeface="Open Sans"/>
                <a:cs typeface="Open Sans"/>
                <a:sym typeface="Open Sans"/>
              </a:defRPr>
            </a:lvl4pPr>
            <a:lvl5pPr indent="-342900" lvl="4" marL="2286000" marR="0" rtl="0" algn="l">
              <a:lnSpc>
                <a:spcPct val="100000"/>
              </a:lnSpc>
              <a:spcBef>
                <a:spcPts val="600"/>
              </a:spcBef>
              <a:spcAft>
                <a:spcPts val="0"/>
              </a:spcAft>
              <a:buClr>
                <a:schemeClr val="lt2"/>
              </a:buClr>
              <a:buSzPts val="1800"/>
              <a:buFont typeface="Arial"/>
              <a:buChar char="•"/>
              <a:defRPr b="0" i="0" sz="1800" u="none" cap="none" strike="noStrike">
                <a:solidFill>
                  <a:schemeClr val="lt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12" name="Google Shape;112;p24"/>
          <p:cNvSpPr txBox="1"/>
          <p:nvPr>
            <p:ph idx="2" type="body"/>
          </p:nvPr>
        </p:nvSpPr>
        <p:spPr>
          <a:xfrm>
            <a:off x="4716020" y="951525"/>
            <a:ext cx="3566100" cy="3610500"/>
          </a:xfrm>
          <a:prstGeom prst="rect">
            <a:avLst/>
          </a:prstGeom>
          <a:noFill/>
          <a:ln>
            <a:noFill/>
          </a:ln>
        </p:spPr>
        <p:txBody>
          <a:bodyPr anchorCtr="0" anchor="t" bIns="91425" lIns="91425" spcFirstLastPara="1" rIns="91425" wrap="square" tIns="91425">
            <a:noAutofit/>
          </a:bodyPr>
          <a:lstStyle>
            <a:lvl1pPr indent="-406400" lvl="0" marL="457200" marR="0" rtl="0" algn="l">
              <a:lnSpc>
                <a:spcPct val="100000"/>
              </a:lnSpc>
              <a:spcBef>
                <a:spcPts val="1000"/>
              </a:spcBef>
              <a:spcAft>
                <a:spcPts val="0"/>
              </a:spcAft>
              <a:buClr>
                <a:schemeClr val="lt1"/>
              </a:buClr>
              <a:buSzPts val="2800"/>
              <a:buFont typeface="Arial"/>
              <a:buChar char="•"/>
              <a:defRPr b="0" i="0" sz="2800" u="none" cap="none" strike="noStrike">
                <a:solidFill>
                  <a:schemeClr val="lt1"/>
                </a:solidFill>
                <a:latin typeface="Open Sans"/>
                <a:ea typeface="Open Sans"/>
                <a:cs typeface="Open Sans"/>
                <a:sym typeface="Open Sans"/>
              </a:defRPr>
            </a:lvl1pPr>
            <a:lvl2pPr indent="-381000" lvl="1" marL="914400" marR="0" rtl="0" algn="l">
              <a:lnSpc>
                <a:spcPct val="100000"/>
              </a:lnSpc>
              <a:spcBef>
                <a:spcPts val="600"/>
              </a:spcBef>
              <a:spcAft>
                <a:spcPts val="0"/>
              </a:spcAft>
              <a:buClr>
                <a:schemeClr val="lt1"/>
              </a:buClr>
              <a:buSzPts val="2400"/>
              <a:buFont typeface="Arial"/>
              <a:buChar char="•"/>
              <a:defRPr b="0" i="0" sz="2400" u="none" cap="none" strike="noStrike">
                <a:solidFill>
                  <a:schemeClr val="lt1"/>
                </a:solidFill>
                <a:latin typeface="Open Sans"/>
                <a:ea typeface="Open Sans"/>
                <a:cs typeface="Open Sans"/>
                <a:sym typeface="Open Sans"/>
              </a:defRPr>
            </a:lvl2pPr>
            <a:lvl3pPr indent="-355600" lvl="2" marL="1371600" marR="0" rtl="0" algn="l">
              <a:lnSpc>
                <a:spcPct val="100000"/>
              </a:lnSpc>
              <a:spcBef>
                <a:spcPts val="600"/>
              </a:spcBef>
              <a:spcAft>
                <a:spcPts val="0"/>
              </a:spcAft>
              <a:buClr>
                <a:schemeClr val="dk2"/>
              </a:buClr>
              <a:buSzPts val="2000"/>
              <a:buFont typeface="Arial"/>
              <a:buChar char="•"/>
              <a:defRPr b="0" i="0" sz="2000" u="none" cap="none" strike="noStrike">
                <a:solidFill>
                  <a:schemeClr val="dk2"/>
                </a:solidFill>
                <a:latin typeface="Open Sans"/>
                <a:ea typeface="Open Sans"/>
                <a:cs typeface="Open Sans"/>
                <a:sym typeface="Open Sans"/>
              </a:defRPr>
            </a:lvl3pPr>
            <a:lvl4pPr indent="-342900" lvl="3" marL="1828800" marR="0" rtl="0" algn="l">
              <a:lnSpc>
                <a:spcPct val="100000"/>
              </a:lnSpc>
              <a:spcBef>
                <a:spcPts val="600"/>
              </a:spcBef>
              <a:spcAft>
                <a:spcPts val="0"/>
              </a:spcAft>
              <a:buClr>
                <a:schemeClr val="dk2"/>
              </a:buClr>
              <a:buSzPts val="1800"/>
              <a:buFont typeface="Arial"/>
              <a:buChar char="•"/>
              <a:defRPr b="0" i="0" sz="1800" u="none" cap="none" strike="noStrike">
                <a:solidFill>
                  <a:schemeClr val="dk2"/>
                </a:solidFill>
                <a:latin typeface="Open Sans"/>
                <a:ea typeface="Open Sans"/>
                <a:cs typeface="Open Sans"/>
                <a:sym typeface="Open Sans"/>
              </a:defRPr>
            </a:lvl4pPr>
            <a:lvl5pPr indent="-342900" lvl="4" marL="2286000" marR="0" rtl="0" algn="l">
              <a:lnSpc>
                <a:spcPct val="100000"/>
              </a:lnSpc>
              <a:spcBef>
                <a:spcPts val="600"/>
              </a:spcBef>
              <a:spcAft>
                <a:spcPts val="0"/>
              </a:spcAft>
              <a:buClr>
                <a:schemeClr val="dk2"/>
              </a:buClr>
              <a:buSzPts val="1800"/>
              <a:buFont typeface="Arial"/>
              <a:buChar char="•"/>
              <a:defRPr b="0" i="0" sz="18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13" name="Google Shape;113;p24"/>
          <p:cNvSpPr txBox="1"/>
          <p:nvPr>
            <p:ph idx="10" type="dt"/>
          </p:nvPr>
        </p:nvSpPr>
        <p:spPr>
          <a:xfrm>
            <a:off x="179390" y="4767263"/>
            <a:ext cx="2133600" cy="273900"/>
          </a:xfrm>
          <a:prstGeom prst="rect">
            <a:avLst/>
          </a:prstGeom>
          <a:noFill/>
          <a:ln>
            <a:noFill/>
          </a:ln>
        </p:spPr>
        <p:txBody>
          <a:bodyPr anchorCtr="0" anchor="t" bIns="91425" lIns="91425" spcFirstLastPara="1" rIns="91425" wrap="square" tIns="91425">
            <a:noAutofit/>
          </a:bodyPr>
          <a:lstStyle>
            <a:lvl1pPr indent="0" lvl="0" marL="0" marR="0" rtl="0" algn="l">
              <a:spcBef>
                <a:spcPts val="0"/>
              </a:spcBef>
              <a:spcAft>
                <a:spcPts val="0"/>
              </a:spcAft>
              <a:buSzPts val="1400"/>
              <a:buNone/>
              <a:defRPr sz="1800">
                <a:solidFill>
                  <a:schemeClr val="dk1"/>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14" name="Google Shape;114;p24"/>
          <p:cNvSpPr txBox="1"/>
          <p:nvPr>
            <p:ph idx="11" type="ftr"/>
          </p:nvPr>
        </p:nvSpPr>
        <p:spPr>
          <a:xfrm>
            <a:off x="3124200" y="4767263"/>
            <a:ext cx="2895600" cy="273900"/>
          </a:xfrm>
          <a:prstGeom prst="rect">
            <a:avLst/>
          </a:prstGeom>
          <a:noFill/>
          <a:ln>
            <a:noFill/>
          </a:ln>
        </p:spPr>
        <p:txBody>
          <a:bodyPr anchorCtr="0" anchor="t" bIns="91425" lIns="91425" spcFirstLastPara="1" rIns="91425" wrap="square" tIns="91425">
            <a:noAutofit/>
          </a:bodyPr>
          <a:lstStyle>
            <a:lvl1pPr indent="0" lvl="0" marL="0" marR="0" rtl="0" algn="l">
              <a:spcBef>
                <a:spcPts val="0"/>
              </a:spcBef>
              <a:spcAft>
                <a:spcPts val="0"/>
              </a:spcAft>
              <a:buSzPts val="1400"/>
              <a:buNone/>
              <a:defRPr sz="1800">
                <a:solidFill>
                  <a:schemeClr val="dk1"/>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15" name="Google Shape;115;p24"/>
          <p:cNvSpPr txBox="1"/>
          <p:nvPr>
            <p:ph idx="12" type="sldNum"/>
          </p:nvPr>
        </p:nvSpPr>
        <p:spPr>
          <a:xfrm>
            <a:off x="6876320" y="4767263"/>
            <a:ext cx="2133600" cy="273900"/>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sz="1800">
                <a:solidFill>
                  <a:schemeClr val="dk1"/>
                </a:solidFill>
                <a:latin typeface="Calibri"/>
                <a:ea typeface="Calibri"/>
                <a:cs typeface="Calibri"/>
                <a:sym typeface="Calibri"/>
              </a:defRPr>
            </a:lvl1pPr>
            <a:lvl2pPr indent="0" lvl="1" marL="0" marR="0" rtl="0" algn="l">
              <a:spcBef>
                <a:spcPts val="0"/>
              </a:spcBef>
              <a:buNone/>
              <a:defRPr sz="1800">
                <a:solidFill>
                  <a:schemeClr val="dk1"/>
                </a:solidFill>
                <a:latin typeface="Calibri"/>
                <a:ea typeface="Calibri"/>
                <a:cs typeface="Calibri"/>
                <a:sym typeface="Calibri"/>
              </a:defRPr>
            </a:lvl2pPr>
            <a:lvl3pPr indent="0" lvl="2" marL="0" marR="0" rtl="0" algn="l">
              <a:spcBef>
                <a:spcPts val="0"/>
              </a:spcBef>
              <a:buNone/>
              <a:defRPr sz="1800">
                <a:solidFill>
                  <a:schemeClr val="dk1"/>
                </a:solidFill>
                <a:latin typeface="Calibri"/>
                <a:ea typeface="Calibri"/>
                <a:cs typeface="Calibri"/>
                <a:sym typeface="Calibri"/>
              </a:defRPr>
            </a:lvl3pPr>
            <a:lvl4pPr indent="0" lvl="3" marL="0" marR="0" rtl="0" algn="l">
              <a:spcBef>
                <a:spcPts val="0"/>
              </a:spcBef>
              <a:buNone/>
              <a:defRPr sz="1800">
                <a:solidFill>
                  <a:schemeClr val="dk1"/>
                </a:solidFill>
                <a:latin typeface="Calibri"/>
                <a:ea typeface="Calibri"/>
                <a:cs typeface="Calibri"/>
                <a:sym typeface="Calibri"/>
              </a:defRPr>
            </a:lvl4pPr>
            <a:lvl5pPr indent="0" lvl="4" marL="0" marR="0" rtl="0" algn="l">
              <a:spcBef>
                <a:spcPts val="0"/>
              </a:spcBef>
              <a:buNone/>
              <a:defRPr sz="1800">
                <a:solidFill>
                  <a:schemeClr val="dk1"/>
                </a:solidFill>
                <a:latin typeface="Calibri"/>
                <a:ea typeface="Calibri"/>
                <a:cs typeface="Calibri"/>
                <a:sym typeface="Calibri"/>
              </a:defRPr>
            </a:lvl5pPr>
            <a:lvl6pPr indent="0" lvl="5" marL="0" marR="0" rtl="0" algn="l">
              <a:spcBef>
                <a:spcPts val="0"/>
              </a:spcBef>
              <a:buNone/>
              <a:defRPr sz="1800">
                <a:solidFill>
                  <a:schemeClr val="dk1"/>
                </a:solidFill>
                <a:latin typeface="Calibri"/>
                <a:ea typeface="Calibri"/>
                <a:cs typeface="Calibri"/>
                <a:sym typeface="Calibri"/>
              </a:defRPr>
            </a:lvl6pPr>
            <a:lvl7pPr indent="0" lvl="6" marL="0" marR="0" rtl="0" algn="l">
              <a:spcBef>
                <a:spcPts val="0"/>
              </a:spcBef>
              <a:buNone/>
              <a:defRPr sz="1800">
                <a:solidFill>
                  <a:schemeClr val="dk1"/>
                </a:solidFill>
                <a:latin typeface="Calibri"/>
                <a:ea typeface="Calibri"/>
                <a:cs typeface="Calibri"/>
                <a:sym typeface="Calibri"/>
              </a:defRPr>
            </a:lvl7pPr>
            <a:lvl8pPr indent="0" lvl="7" marL="0" marR="0" rtl="0" algn="l">
              <a:spcBef>
                <a:spcPts val="0"/>
              </a:spcBef>
              <a:buNone/>
              <a:defRPr sz="1800">
                <a:solidFill>
                  <a:schemeClr val="dk1"/>
                </a:solidFill>
                <a:latin typeface="Calibri"/>
                <a:ea typeface="Calibri"/>
                <a:cs typeface="Calibri"/>
                <a:sym typeface="Calibri"/>
              </a:defRPr>
            </a:lvl8pPr>
            <a:lvl9pPr indent="0" lvl="8" marL="0" marR="0" rtl="0" algn="l">
              <a:spcBef>
                <a:spcPts val="0"/>
              </a:spcBef>
              <a:buNone/>
              <a:defRPr sz="1800">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
        <p:nvSpPr>
          <p:cNvPr id="116" name="Google Shape;116;p24"/>
          <p:cNvSpPr txBox="1"/>
          <p:nvPr>
            <p:ph type="title"/>
          </p:nvPr>
        </p:nvSpPr>
        <p:spPr>
          <a:xfrm>
            <a:off x="1721420" y="49695"/>
            <a:ext cx="7315200" cy="685800"/>
          </a:xfrm>
          <a:prstGeom prst="rect">
            <a:avLst/>
          </a:prstGeom>
          <a:noFill/>
          <a:ln>
            <a:noFill/>
          </a:ln>
        </p:spPr>
        <p:txBody>
          <a:bodyPr anchorCtr="0" anchor="b" bIns="91425" lIns="91425" spcFirstLastPara="1" rIns="91425" wrap="square" tIns="91425">
            <a:noAutofit/>
          </a:bodyPr>
          <a:lstStyle>
            <a:lvl1pPr indent="0" lvl="0" marL="0" marR="0" rtl="0" algn="r">
              <a:lnSpc>
                <a:spcPct val="100000"/>
              </a:lnSpc>
              <a:spcBef>
                <a:spcPts val="0"/>
              </a:spcBef>
              <a:spcAft>
                <a:spcPts val="0"/>
              </a:spcAft>
              <a:buClr>
                <a:srgbClr val="A4CD39"/>
              </a:buClr>
              <a:buSzPts val="4000"/>
              <a:buFont typeface="Open Sans SemiBold"/>
              <a:buNone/>
              <a:defRPr b="1" i="0" sz="4000" u="none" cap="none" strike="noStrike">
                <a:solidFill>
                  <a:srgbClr val="A4CD39"/>
                </a:solidFill>
                <a:latin typeface="Open Sans SemiBold"/>
                <a:ea typeface="Open Sans SemiBold"/>
                <a:cs typeface="Open Sans SemiBold"/>
                <a:sym typeface="Open Sans SemiBold"/>
              </a:defRPr>
            </a:lvl1pPr>
            <a:lvl2pPr indent="0" lvl="1" rtl="0">
              <a:spcBef>
                <a:spcPts val="0"/>
              </a:spcBef>
              <a:spcAft>
                <a:spcPts val="0"/>
              </a:spcAft>
              <a:buSzPts val="1400"/>
              <a:buNone/>
              <a:defRPr sz="1800"/>
            </a:lvl2pPr>
            <a:lvl3pPr indent="0" lvl="2" rtl="0">
              <a:spcBef>
                <a:spcPts val="0"/>
              </a:spcBef>
              <a:spcAft>
                <a:spcPts val="0"/>
              </a:spcAft>
              <a:buSzPts val="1400"/>
              <a:buNone/>
              <a:defRPr sz="1800"/>
            </a:lvl3pPr>
            <a:lvl4pPr indent="0" lvl="3" rtl="0">
              <a:spcBef>
                <a:spcPts val="0"/>
              </a:spcBef>
              <a:spcAft>
                <a:spcPts val="0"/>
              </a:spcAft>
              <a:buSzPts val="1400"/>
              <a:buNone/>
              <a:defRPr sz="1800"/>
            </a:lvl4pPr>
            <a:lvl5pPr indent="0" lvl="4" rtl="0">
              <a:spcBef>
                <a:spcPts val="0"/>
              </a:spcBef>
              <a:spcAft>
                <a:spcPts val="0"/>
              </a:spcAft>
              <a:buSzPts val="1400"/>
              <a:buNone/>
              <a:defRPr sz="1800"/>
            </a:lvl5pPr>
            <a:lvl6pPr indent="0" lvl="5" rtl="0">
              <a:spcBef>
                <a:spcPts val="0"/>
              </a:spcBef>
              <a:spcAft>
                <a:spcPts val="0"/>
              </a:spcAft>
              <a:buSzPts val="1400"/>
              <a:buNone/>
              <a:defRPr sz="1800"/>
            </a:lvl6pPr>
            <a:lvl7pPr indent="0" lvl="6" rtl="0">
              <a:spcBef>
                <a:spcPts val="0"/>
              </a:spcBef>
              <a:spcAft>
                <a:spcPts val="0"/>
              </a:spcAft>
              <a:buSzPts val="1400"/>
              <a:buNone/>
              <a:defRPr sz="1800"/>
            </a:lvl7pPr>
            <a:lvl8pPr indent="0" lvl="7" rtl="0">
              <a:spcBef>
                <a:spcPts val="0"/>
              </a:spcBef>
              <a:spcAft>
                <a:spcPts val="0"/>
              </a:spcAft>
              <a:buSzPts val="1400"/>
              <a:buNone/>
              <a:defRPr sz="1800"/>
            </a:lvl8pPr>
            <a:lvl9pPr indent="0" lvl="8" rtl="0">
              <a:spcBef>
                <a:spcPts val="0"/>
              </a:spcBef>
              <a:spcAft>
                <a:spcPts val="0"/>
              </a:spcAft>
              <a:buSzPts val="1400"/>
              <a:buNone/>
              <a:defRPr sz="1800"/>
            </a:lvl9pPr>
          </a:lstStyle>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ullet text page">
  <p:cSld name="Bullet text page">
    <p:spTree>
      <p:nvGrpSpPr>
        <p:cNvPr id="123" name="Shape 123"/>
        <p:cNvGrpSpPr/>
        <p:nvPr/>
      </p:nvGrpSpPr>
      <p:grpSpPr>
        <a:xfrm>
          <a:off x="0" y="0"/>
          <a:ext cx="0" cy="0"/>
          <a:chOff x="0" y="0"/>
          <a:chExt cx="0" cy="0"/>
        </a:xfrm>
      </p:grpSpPr>
      <p:sp>
        <p:nvSpPr>
          <p:cNvPr id="124" name="Google Shape;124;p26"/>
          <p:cNvSpPr txBox="1"/>
          <p:nvPr>
            <p:ph type="title"/>
          </p:nvPr>
        </p:nvSpPr>
        <p:spPr>
          <a:xfrm>
            <a:off x="609600" y="303977"/>
            <a:ext cx="7924800" cy="738300"/>
          </a:xfrm>
          <a:prstGeom prst="rect">
            <a:avLst/>
          </a:prstGeom>
          <a:noFill/>
          <a:ln>
            <a:noFill/>
          </a:ln>
        </p:spPr>
        <p:txBody>
          <a:bodyPr anchorCtr="0" anchor="b" bIns="91425" lIns="91425" spcFirstLastPara="1" rIns="91425" wrap="square" tIns="91425">
            <a:noAutofit/>
          </a:bodyPr>
          <a:lstStyle>
            <a:lvl1pPr indent="0" lvl="0" marL="0" marR="0" rtl="0" algn="l">
              <a:lnSpc>
                <a:spcPct val="100000"/>
              </a:lnSpc>
              <a:spcBef>
                <a:spcPts val="0"/>
              </a:spcBef>
              <a:spcAft>
                <a:spcPts val="0"/>
              </a:spcAft>
              <a:buClr>
                <a:schemeClr val="dk1"/>
              </a:buClr>
              <a:buSzPts val="1400"/>
              <a:buFont typeface="Open Sans"/>
              <a:buNone/>
              <a:defRPr b="1" i="0" sz="4000" u="none" cap="none" strike="noStrike">
                <a:solidFill>
                  <a:schemeClr val="dk1"/>
                </a:solidFill>
                <a:latin typeface="Open Sans"/>
                <a:ea typeface="Open Sans"/>
                <a:cs typeface="Open Sans"/>
                <a:sym typeface="Open Sans"/>
              </a:defRPr>
            </a:lvl1pPr>
            <a:lvl2pPr indent="0" lvl="1" rtl="0">
              <a:spcBef>
                <a:spcPts val="0"/>
              </a:spcBef>
              <a:spcAft>
                <a:spcPts val="0"/>
              </a:spcAft>
              <a:buSzPts val="1400"/>
              <a:buFont typeface="Arial"/>
              <a:buNone/>
              <a:defRPr sz="1800"/>
            </a:lvl2pPr>
            <a:lvl3pPr indent="0" lvl="2" rtl="0">
              <a:spcBef>
                <a:spcPts val="0"/>
              </a:spcBef>
              <a:spcAft>
                <a:spcPts val="0"/>
              </a:spcAft>
              <a:buSzPts val="1400"/>
              <a:buFont typeface="Arial"/>
              <a:buNone/>
              <a:defRPr sz="1800"/>
            </a:lvl3pPr>
            <a:lvl4pPr indent="0" lvl="3" rtl="0">
              <a:spcBef>
                <a:spcPts val="0"/>
              </a:spcBef>
              <a:spcAft>
                <a:spcPts val="0"/>
              </a:spcAft>
              <a:buSzPts val="1400"/>
              <a:buFont typeface="Arial"/>
              <a:buNone/>
              <a:defRPr sz="1800"/>
            </a:lvl4pPr>
            <a:lvl5pPr indent="0" lvl="4" rtl="0">
              <a:spcBef>
                <a:spcPts val="0"/>
              </a:spcBef>
              <a:spcAft>
                <a:spcPts val="0"/>
              </a:spcAft>
              <a:buSzPts val="1400"/>
              <a:buFont typeface="Arial"/>
              <a:buNone/>
              <a:defRPr sz="1800"/>
            </a:lvl5pPr>
            <a:lvl6pPr indent="0" lvl="5" rtl="0">
              <a:spcBef>
                <a:spcPts val="0"/>
              </a:spcBef>
              <a:spcAft>
                <a:spcPts val="0"/>
              </a:spcAft>
              <a:buSzPts val="1400"/>
              <a:buFont typeface="Arial"/>
              <a:buNone/>
              <a:defRPr sz="1800"/>
            </a:lvl6pPr>
            <a:lvl7pPr indent="0" lvl="6" rtl="0">
              <a:spcBef>
                <a:spcPts val="0"/>
              </a:spcBef>
              <a:spcAft>
                <a:spcPts val="0"/>
              </a:spcAft>
              <a:buSzPts val="1400"/>
              <a:buFont typeface="Arial"/>
              <a:buNone/>
              <a:defRPr sz="1800"/>
            </a:lvl7pPr>
            <a:lvl8pPr indent="0" lvl="7" rtl="0">
              <a:spcBef>
                <a:spcPts val="0"/>
              </a:spcBef>
              <a:spcAft>
                <a:spcPts val="0"/>
              </a:spcAft>
              <a:buSzPts val="1400"/>
              <a:buFont typeface="Arial"/>
              <a:buNone/>
              <a:defRPr sz="1800"/>
            </a:lvl8pPr>
            <a:lvl9pPr indent="0" lvl="8" rtl="0">
              <a:spcBef>
                <a:spcPts val="0"/>
              </a:spcBef>
              <a:spcAft>
                <a:spcPts val="0"/>
              </a:spcAft>
              <a:buSzPts val="1400"/>
              <a:buFont typeface="Arial"/>
              <a:buNone/>
              <a:defRPr sz="1800"/>
            </a:lvl9pPr>
          </a:lstStyle>
          <a:p/>
        </p:txBody>
      </p:sp>
      <p:sp>
        <p:nvSpPr>
          <p:cNvPr id="125" name="Google Shape;125;p26"/>
          <p:cNvSpPr txBox="1"/>
          <p:nvPr>
            <p:ph idx="1" type="body"/>
          </p:nvPr>
        </p:nvSpPr>
        <p:spPr>
          <a:xfrm>
            <a:off x="609600" y="1171575"/>
            <a:ext cx="7924800" cy="3429000"/>
          </a:xfrm>
          <a:prstGeom prst="rect">
            <a:avLst/>
          </a:prstGeom>
          <a:noFill/>
          <a:ln>
            <a:noFill/>
          </a:ln>
        </p:spPr>
        <p:txBody>
          <a:bodyPr anchorCtr="0" anchor="t" bIns="91425" lIns="91425" spcFirstLastPara="1" rIns="91425" wrap="square" tIns="91425">
            <a:noAutofit/>
          </a:bodyPr>
          <a:lstStyle>
            <a:lvl1pPr indent="-419100" lvl="0" marL="457200" marR="0" rtl="0" algn="l">
              <a:lnSpc>
                <a:spcPct val="100000"/>
              </a:lnSpc>
              <a:spcBef>
                <a:spcPts val="100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126" name="Shape 126"/>
        <p:cNvGrpSpPr/>
        <p:nvPr/>
      </p:nvGrpSpPr>
      <p:grpSpPr>
        <a:xfrm>
          <a:off x="0" y="0"/>
          <a:ext cx="0" cy="0"/>
          <a:chOff x="0" y="0"/>
          <a:chExt cx="0" cy="0"/>
        </a:xfrm>
      </p:grpSpPr>
      <p:pic>
        <p:nvPicPr>
          <p:cNvPr descr="D:\Workspace II\Brian\orcid\new project\letterhead\sources\line.png" id="127" name="Google Shape;127;p27"/>
          <p:cNvPicPr preferRelativeResize="0"/>
          <p:nvPr/>
        </p:nvPicPr>
        <p:blipFill rotWithShape="1">
          <a:blip r:embed="rId2">
            <a:alphaModFix/>
          </a:blip>
          <a:srcRect b="0" l="0" r="0" t="0"/>
          <a:stretch/>
        </p:blipFill>
        <p:spPr>
          <a:xfrm>
            <a:off x="0" y="775097"/>
            <a:ext cx="9144000" cy="34500"/>
          </a:xfrm>
          <a:prstGeom prst="rect">
            <a:avLst/>
          </a:prstGeom>
          <a:noFill/>
          <a:ln>
            <a:noFill/>
          </a:ln>
        </p:spPr>
      </p:pic>
      <p:pic>
        <p:nvPicPr>
          <p:cNvPr descr="C:\Users\videlizard\Pictures\logo.png" id="128" name="Google Shape;128;p27"/>
          <p:cNvPicPr preferRelativeResize="0"/>
          <p:nvPr/>
        </p:nvPicPr>
        <p:blipFill rotWithShape="1">
          <a:blip r:embed="rId3">
            <a:alphaModFix/>
          </a:blip>
          <a:srcRect b="0" l="0" r="0" t="0"/>
          <a:stretch/>
        </p:blipFill>
        <p:spPr>
          <a:xfrm>
            <a:off x="133385" y="195264"/>
            <a:ext cx="1990800" cy="521700"/>
          </a:xfrm>
          <a:prstGeom prst="rect">
            <a:avLst/>
          </a:prstGeom>
          <a:noFill/>
          <a:ln>
            <a:noFill/>
          </a:ln>
        </p:spPr>
      </p:pic>
      <p:sp>
        <p:nvSpPr>
          <p:cNvPr id="129" name="Google Shape;129;p27"/>
          <p:cNvSpPr txBox="1"/>
          <p:nvPr>
            <p:ph type="title"/>
          </p:nvPr>
        </p:nvSpPr>
        <p:spPr>
          <a:xfrm>
            <a:off x="969263" y="1028700"/>
            <a:ext cx="7315200" cy="685800"/>
          </a:xfrm>
          <a:prstGeom prst="rect">
            <a:avLst/>
          </a:prstGeom>
          <a:noFill/>
          <a:ln>
            <a:noFill/>
          </a:ln>
        </p:spPr>
        <p:txBody>
          <a:bodyPr anchorCtr="0" anchor="b" bIns="91425" lIns="91425" spcFirstLastPara="1" rIns="91425" wrap="square" tIns="91425">
            <a:noAutofit/>
          </a:bodyPr>
          <a:lstStyle>
            <a:lvl1pPr indent="0" lvl="0" marL="0" marR="0" rtl="0" algn="l">
              <a:lnSpc>
                <a:spcPct val="100000"/>
              </a:lnSpc>
              <a:spcBef>
                <a:spcPts val="0"/>
              </a:spcBef>
              <a:spcAft>
                <a:spcPts val="0"/>
              </a:spcAft>
              <a:buClr>
                <a:schemeClr val="dk1"/>
              </a:buClr>
              <a:buSzPts val="1400"/>
              <a:buFont typeface="Open Sans"/>
              <a:buNone/>
              <a:defRPr b="1" i="0" sz="4000" u="none" cap="none" strike="noStrike">
                <a:solidFill>
                  <a:schemeClr val="dk1"/>
                </a:solidFill>
                <a:latin typeface="Open Sans"/>
                <a:ea typeface="Open Sans"/>
                <a:cs typeface="Open Sans"/>
                <a:sym typeface="Open Sans"/>
              </a:defRPr>
            </a:lvl1pPr>
            <a:lvl2pPr indent="0" lvl="1" rtl="0">
              <a:spcBef>
                <a:spcPts val="0"/>
              </a:spcBef>
              <a:spcAft>
                <a:spcPts val="0"/>
              </a:spcAft>
              <a:buSzPts val="1400"/>
              <a:buFont typeface="Arial"/>
              <a:buNone/>
              <a:defRPr sz="1800"/>
            </a:lvl2pPr>
            <a:lvl3pPr indent="0" lvl="2" rtl="0">
              <a:spcBef>
                <a:spcPts val="0"/>
              </a:spcBef>
              <a:spcAft>
                <a:spcPts val="0"/>
              </a:spcAft>
              <a:buSzPts val="1400"/>
              <a:buFont typeface="Arial"/>
              <a:buNone/>
              <a:defRPr sz="1800"/>
            </a:lvl3pPr>
            <a:lvl4pPr indent="0" lvl="3" rtl="0">
              <a:spcBef>
                <a:spcPts val="0"/>
              </a:spcBef>
              <a:spcAft>
                <a:spcPts val="0"/>
              </a:spcAft>
              <a:buSzPts val="1400"/>
              <a:buFont typeface="Arial"/>
              <a:buNone/>
              <a:defRPr sz="1800"/>
            </a:lvl4pPr>
            <a:lvl5pPr indent="0" lvl="4" rtl="0">
              <a:spcBef>
                <a:spcPts val="0"/>
              </a:spcBef>
              <a:spcAft>
                <a:spcPts val="0"/>
              </a:spcAft>
              <a:buSzPts val="1400"/>
              <a:buFont typeface="Arial"/>
              <a:buNone/>
              <a:defRPr sz="1800"/>
            </a:lvl5pPr>
            <a:lvl6pPr indent="0" lvl="5" rtl="0">
              <a:spcBef>
                <a:spcPts val="0"/>
              </a:spcBef>
              <a:spcAft>
                <a:spcPts val="0"/>
              </a:spcAft>
              <a:buSzPts val="1400"/>
              <a:buFont typeface="Arial"/>
              <a:buNone/>
              <a:defRPr sz="1800"/>
            </a:lvl6pPr>
            <a:lvl7pPr indent="0" lvl="6" rtl="0">
              <a:spcBef>
                <a:spcPts val="0"/>
              </a:spcBef>
              <a:spcAft>
                <a:spcPts val="0"/>
              </a:spcAft>
              <a:buSzPts val="1400"/>
              <a:buFont typeface="Arial"/>
              <a:buNone/>
              <a:defRPr sz="1800"/>
            </a:lvl7pPr>
            <a:lvl8pPr indent="0" lvl="7" rtl="0">
              <a:spcBef>
                <a:spcPts val="0"/>
              </a:spcBef>
              <a:spcAft>
                <a:spcPts val="0"/>
              </a:spcAft>
              <a:buSzPts val="1400"/>
              <a:buFont typeface="Arial"/>
              <a:buNone/>
              <a:defRPr sz="1800"/>
            </a:lvl8pPr>
            <a:lvl9pPr indent="0" lvl="8" rtl="0">
              <a:spcBef>
                <a:spcPts val="0"/>
              </a:spcBef>
              <a:spcAft>
                <a:spcPts val="0"/>
              </a:spcAft>
              <a:buSzPts val="1400"/>
              <a:buFont typeface="Arial"/>
              <a:buNone/>
              <a:defRPr sz="1800"/>
            </a:lvl9pPr>
          </a:lstStyle>
          <a:p/>
        </p:txBody>
      </p:sp>
      <p:sp>
        <p:nvSpPr>
          <p:cNvPr id="130" name="Google Shape;130;p27"/>
          <p:cNvSpPr txBox="1"/>
          <p:nvPr>
            <p:ph idx="10" type="dt"/>
          </p:nvPr>
        </p:nvSpPr>
        <p:spPr>
          <a:xfrm>
            <a:off x="179390" y="4767263"/>
            <a:ext cx="2133600" cy="273900"/>
          </a:xfrm>
          <a:prstGeom prst="rect">
            <a:avLst/>
          </a:prstGeom>
          <a:noFill/>
          <a:ln>
            <a:noFill/>
          </a:ln>
        </p:spPr>
        <p:txBody>
          <a:bodyPr anchorCtr="0" anchor="t" bIns="91425" lIns="91425" spcFirstLastPara="1" rIns="91425" wrap="square" tIns="91425">
            <a:noAutofit/>
          </a:bodyPr>
          <a:lstStyle>
            <a:lvl1pPr indent="0" lvl="0" marL="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1pPr>
            <a:lvl2pPr indent="0" lvl="1" marL="457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131" name="Google Shape;131;p27"/>
          <p:cNvSpPr txBox="1"/>
          <p:nvPr>
            <p:ph idx="11" type="ftr"/>
          </p:nvPr>
        </p:nvSpPr>
        <p:spPr>
          <a:xfrm>
            <a:off x="3124200" y="4767263"/>
            <a:ext cx="2895600" cy="273900"/>
          </a:xfrm>
          <a:prstGeom prst="rect">
            <a:avLst/>
          </a:prstGeom>
          <a:noFill/>
          <a:ln>
            <a:noFill/>
          </a:ln>
        </p:spPr>
        <p:txBody>
          <a:bodyPr anchorCtr="0" anchor="t" bIns="91425" lIns="91425" spcFirstLastPara="1" rIns="91425" wrap="square" tIns="91425">
            <a:noAutofit/>
          </a:bodyPr>
          <a:lstStyle>
            <a:lvl1pPr indent="0" lvl="0" marL="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1pPr>
            <a:lvl2pPr indent="0" lvl="1" marL="457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132" name="Google Shape;132;p27"/>
          <p:cNvSpPr txBox="1"/>
          <p:nvPr>
            <p:ph idx="12" type="sldNum"/>
          </p:nvPr>
        </p:nvSpPr>
        <p:spPr>
          <a:xfrm>
            <a:off x="6876320" y="4767263"/>
            <a:ext cx="2133600" cy="273900"/>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chemeClr val="dk1"/>
              </a:buClr>
              <a:buFont typeface="Calibri"/>
              <a:buNone/>
              <a:defRPr b="0" i="0" sz="1800" u="none" cap="none" strike="noStrike">
                <a:solidFill>
                  <a:schemeClr val="dk1"/>
                </a:solidFill>
                <a:latin typeface="Calibri"/>
                <a:ea typeface="Calibri"/>
                <a:cs typeface="Calibri"/>
                <a:sym typeface="Calibri"/>
              </a:defRPr>
            </a:lvl1pPr>
            <a:lvl2pPr indent="0" lvl="1" marL="0" marR="0" rtl="0" algn="l">
              <a:lnSpc>
                <a:spcPct val="100000"/>
              </a:lnSpc>
              <a:spcBef>
                <a:spcPts val="0"/>
              </a:spcBef>
              <a:spcAft>
                <a:spcPts val="0"/>
              </a:spcAft>
              <a:buClr>
                <a:schemeClr val="dk1"/>
              </a:buClr>
              <a:buFont typeface="Calibri"/>
              <a:buNone/>
              <a:defRPr b="0" i="0" sz="1800" u="none" cap="none" strike="noStrike">
                <a:solidFill>
                  <a:schemeClr val="dk1"/>
                </a:solidFill>
                <a:latin typeface="Calibri"/>
                <a:ea typeface="Calibri"/>
                <a:cs typeface="Calibri"/>
                <a:sym typeface="Calibri"/>
              </a:defRPr>
            </a:lvl2pPr>
            <a:lvl3pPr indent="0" lvl="2" marL="0" marR="0" rtl="0" algn="l">
              <a:lnSpc>
                <a:spcPct val="100000"/>
              </a:lnSpc>
              <a:spcBef>
                <a:spcPts val="0"/>
              </a:spcBef>
              <a:spcAft>
                <a:spcPts val="0"/>
              </a:spcAft>
              <a:buClr>
                <a:schemeClr val="dk1"/>
              </a:buClr>
              <a:buFont typeface="Calibri"/>
              <a:buNone/>
              <a:defRPr b="0" i="0" sz="1800" u="none" cap="none" strike="noStrike">
                <a:solidFill>
                  <a:schemeClr val="dk1"/>
                </a:solidFill>
                <a:latin typeface="Calibri"/>
                <a:ea typeface="Calibri"/>
                <a:cs typeface="Calibri"/>
                <a:sym typeface="Calibri"/>
              </a:defRPr>
            </a:lvl3pPr>
            <a:lvl4pPr indent="0" lvl="3" marL="0" marR="0" rtl="0" algn="l">
              <a:lnSpc>
                <a:spcPct val="100000"/>
              </a:lnSpc>
              <a:spcBef>
                <a:spcPts val="0"/>
              </a:spcBef>
              <a:spcAft>
                <a:spcPts val="0"/>
              </a:spcAft>
              <a:buClr>
                <a:schemeClr val="dk1"/>
              </a:buClr>
              <a:buFont typeface="Calibri"/>
              <a:buNone/>
              <a:defRPr b="0" i="0" sz="1800" u="none" cap="none" strike="noStrike">
                <a:solidFill>
                  <a:schemeClr val="dk1"/>
                </a:solidFill>
                <a:latin typeface="Calibri"/>
                <a:ea typeface="Calibri"/>
                <a:cs typeface="Calibri"/>
                <a:sym typeface="Calibri"/>
              </a:defRPr>
            </a:lvl4pPr>
            <a:lvl5pPr indent="0" lvl="4" marL="0" marR="0" rtl="0" algn="l">
              <a:lnSpc>
                <a:spcPct val="100000"/>
              </a:lnSpc>
              <a:spcBef>
                <a:spcPts val="0"/>
              </a:spcBef>
              <a:spcAft>
                <a:spcPts val="0"/>
              </a:spcAft>
              <a:buClr>
                <a:schemeClr val="dk1"/>
              </a:buClr>
              <a:buFont typeface="Calibri"/>
              <a:buNone/>
              <a:defRPr b="0" i="0" sz="1800" u="none" cap="none" strike="noStrike">
                <a:solidFill>
                  <a:schemeClr val="dk1"/>
                </a:solidFill>
                <a:latin typeface="Calibri"/>
                <a:ea typeface="Calibri"/>
                <a:cs typeface="Calibri"/>
                <a:sym typeface="Calibri"/>
              </a:defRPr>
            </a:lvl5pPr>
            <a:lvl6pPr indent="0" lvl="5" marL="0" marR="0" rtl="0" algn="l">
              <a:lnSpc>
                <a:spcPct val="100000"/>
              </a:lnSpc>
              <a:spcBef>
                <a:spcPts val="0"/>
              </a:spcBef>
              <a:spcAft>
                <a:spcPts val="0"/>
              </a:spcAft>
              <a:buClr>
                <a:schemeClr val="dk1"/>
              </a:buClr>
              <a:buFont typeface="Calibri"/>
              <a:buNone/>
              <a:defRPr b="0" i="0" sz="1800" u="none" cap="none" strike="noStrike">
                <a:solidFill>
                  <a:schemeClr val="dk1"/>
                </a:solidFill>
                <a:latin typeface="Calibri"/>
                <a:ea typeface="Calibri"/>
                <a:cs typeface="Calibri"/>
                <a:sym typeface="Calibri"/>
              </a:defRPr>
            </a:lvl6pPr>
            <a:lvl7pPr indent="0" lvl="6" marL="0" marR="0" rtl="0" algn="l">
              <a:lnSpc>
                <a:spcPct val="100000"/>
              </a:lnSpc>
              <a:spcBef>
                <a:spcPts val="0"/>
              </a:spcBef>
              <a:spcAft>
                <a:spcPts val="0"/>
              </a:spcAft>
              <a:buClr>
                <a:schemeClr val="dk1"/>
              </a:buClr>
              <a:buFont typeface="Calibri"/>
              <a:buNone/>
              <a:defRPr b="0" i="0" sz="1800" u="none" cap="none" strike="noStrike">
                <a:solidFill>
                  <a:schemeClr val="dk1"/>
                </a:solidFill>
                <a:latin typeface="Calibri"/>
                <a:ea typeface="Calibri"/>
                <a:cs typeface="Calibri"/>
                <a:sym typeface="Calibri"/>
              </a:defRPr>
            </a:lvl7pPr>
            <a:lvl8pPr indent="0" lvl="7" marL="0" marR="0" rtl="0" algn="l">
              <a:lnSpc>
                <a:spcPct val="100000"/>
              </a:lnSpc>
              <a:spcBef>
                <a:spcPts val="0"/>
              </a:spcBef>
              <a:spcAft>
                <a:spcPts val="0"/>
              </a:spcAft>
              <a:buClr>
                <a:schemeClr val="dk1"/>
              </a:buClr>
              <a:buFont typeface="Calibri"/>
              <a:buNone/>
              <a:defRPr b="0" i="0" sz="1800" u="none" cap="none" strike="noStrike">
                <a:solidFill>
                  <a:schemeClr val="dk1"/>
                </a:solidFill>
                <a:latin typeface="Calibri"/>
                <a:ea typeface="Calibri"/>
                <a:cs typeface="Calibri"/>
                <a:sym typeface="Calibri"/>
              </a:defRPr>
            </a:lvl8pPr>
            <a:lvl9pPr indent="0" lvl="8" marL="0" marR="0" rtl="0" algn="l">
              <a:lnSpc>
                <a:spcPct val="100000"/>
              </a:lnSpc>
              <a:spcBef>
                <a:spcPts val="0"/>
              </a:spcBef>
              <a:spcAft>
                <a:spcPts val="0"/>
              </a:spcAft>
              <a:buClr>
                <a:schemeClr val="dk1"/>
              </a:buClr>
              <a:buFont typeface="Calibri"/>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Full photo">
  <p:cSld name="Full photo">
    <p:spTree>
      <p:nvGrpSpPr>
        <p:cNvPr id="133" name="Shape 133"/>
        <p:cNvGrpSpPr/>
        <p:nvPr/>
      </p:nvGrpSpPr>
      <p:grpSpPr>
        <a:xfrm>
          <a:off x="0" y="0"/>
          <a:ext cx="0" cy="0"/>
          <a:chOff x="0" y="0"/>
          <a:chExt cx="0" cy="0"/>
        </a:xfrm>
      </p:grpSpPr>
      <p:sp>
        <p:nvSpPr>
          <p:cNvPr id="134" name="Google Shape;134;p28"/>
          <p:cNvSpPr/>
          <p:nvPr>
            <p:ph idx="2" type="pic"/>
          </p:nvPr>
        </p:nvSpPr>
        <p:spPr>
          <a:xfrm>
            <a:off x="0" y="0"/>
            <a:ext cx="9144000" cy="4600500"/>
          </a:xfrm>
          <a:prstGeom prst="rect">
            <a:avLst/>
          </a:prstGeom>
          <a:noFill/>
          <a:ln>
            <a:noFill/>
          </a:ln>
        </p:spPr>
        <p:txBody>
          <a:bodyPr anchorCtr="0" anchor="ctr" bIns="91425" lIns="91425" spcFirstLastPara="1" rIns="91425" wrap="square" tIns="91425">
            <a:noAutofit/>
          </a:bodyPr>
          <a:lstStyle>
            <a:lvl1pPr indent="-38100" lvl="0" marL="228600" marR="0" rtl="0" algn="ctr">
              <a:lnSpc>
                <a:spcPct val="100000"/>
              </a:lnSpc>
              <a:spcBef>
                <a:spcPts val="100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indent="-70612" lvl="1" marL="438912"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76200" lvl="2" marL="685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83819" lvl="3" marL="96012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78739" lvl="4" marL="123444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114300" lvl="5" marL="25146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114300" lvl="6" marL="2971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114300" lvl="7" marL="3429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114300" lvl="8" marL="3886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Large imported graphic or chart">
  <p:cSld name="Large imported graphic or chart">
    <p:spTree>
      <p:nvGrpSpPr>
        <p:cNvPr id="135" name="Shape 135"/>
        <p:cNvGrpSpPr/>
        <p:nvPr/>
      </p:nvGrpSpPr>
      <p:grpSpPr>
        <a:xfrm>
          <a:off x="0" y="0"/>
          <a:ext cx="0" cy="0"/>
          <a:chOff x="0" y="0"/>
          <a:chExt cx="0" cy="0"/>
        </a:xfrm>
      </p:grpSpPr>
      <p:sp>
        <p:nvSpPr>
          <p:cNvPr id="136" name="Google Shape;136;p29"/>
          <p:cNvSpPr txBox="1"/>
          <p:nvPr>
            <p:ph type="title"/>
          </p:nvPr>
        </p:nvSpPr>
        <p:spPr>
          <a:xfrm>
            <a:off x="609599" y="303977"/>
            <a:ext cx="7935600" cy="738300"/>
          </a:xfrm>
          <a:prstGeom prst="rect">
            <a:avLst/>
          </a:prstGeom>
          <a:noFill/>
          <a:ln>
            <a:noFill/>
          </a:ln>
        </p:spPr>
        <p:txBody>
          <a:bodyPr anchorCtr="0" anchor="b" bIns="91425" lIns="91425" spcFirstLastPara="1" rIns="91425" wrap="square" tIns="91425">
            <a:noAutofit/>
          </a:bodyPr>
          <a:lstStyle>
            <a:lvl1pPr indent="0" lvl="0" marL="0" marR="0" rtl="0" algn="l">
              <a:lnSpc>
                <a:spcPct val="100000"/>
              </a:lnSpc>
              <a:spcBef>
                <a:spcPts val="0"/>
              </a:spcBef>
              <a:spcAft>
                <a:spcPts val="0"/>
              </a:spcAft>
              <a:buClr>
                <a:schemeClr val="dk1"/>
              </a:buClr>
              <a:buSzPts val="1400"/>
              <a:buFont typeface="Open Sans"/>
              <a:buNone/>
              <a:defRPr b="1" i="0" sz="4000" u="none" cap="none" strike="noStrike">
                <a:solidFill>
                  <a:schemeClr val="lt2"/>
                </a:solidFill>
                <a:latin typeface="Open Sans"/>
                <a:ea typeface="Open Sans"/>
                <a:cs typeface="Open Sans"/>
                <a:sym typeface="Open Sans"/>
              </a:defRPr>
            </a:lvl1pPr>
            <a:lvl2pPr indent="0" lvl="1" rtl="0">
              <a:spcBef>
                <a:spcPts val="0"/>
              </a:spcBef>
              <a:spcAft>
                <a:spcPts val="0"/>
              </a:spcAft>
              <a:buSzPts val="1400"/>
              <a:buFont typeface="Arial"/>
              <a:buNone/>
              <a:defRPr sz="1800"/>
            </a:lvl2pPr>
            <a:lvl3pPr indent="0" lvl="2" rtl="0">
              <a:spcBef>
                <a:spcPts val="0"/>
              </a:spcBef>
              <a:spcAft>
                <a:spcPts val="0"/>
              </a:spcAft>
              <a:buSzPts val="1400"/>
              <a:buFont typeface="Arial"/>
              <a:buNone/>
              <a:defRPr sz="1800"/>
            </a:lvl3pPr>
            <a:lvl4pPr indent="0" lvl="3" rtl="0">
              <a:spcBef>
                <a:spcPts val="0"/>
              </a:spcBef>
              <a:spcAft>
                <a:spcPts val="0"/>
              </a:spcAft>
              <a:buSzPts val="1400"/>
              <a:buFont typeface="Arial"/>
              <a:buNone/>
              <a:defRPr sz="1800"/>
            </a:lvl4pPr>
            <a:lvl5pPr indent="0" lvl="4" rtl="0">
              <a:spcBef>
                <a:spcPts val="0"/>
              </a:spcBef>
              <a:spcAft>
                <a:spcPts val="0"/>
              </a:spcAft>
              <a:buSzPts val="1400"/>
              <a:buFont typeface="Arial"/>
              <a:buNone/>
              <a:defRPr sz="1800"/>
            </a:lvl5pPr>
            <a:lvl6pPr indent="0" lvl="5" rtl="0">
              <a:spcBef>
                <a:spcPts val="0"/>
              </a:spcBef>
              <a:spcAft>
                <a:spcPts val="0"/>
              </a:spcAft>
              <a:buSzPts val="1400"/>
              <a:buFont typeface="Arial"/>
              <a:buNone/>
              <a:defRPr sz="1800"/>
            </a:lvl6pPr>
            <a:lvl7pPr indent="0" lvl="6" rtl="0">
              <a:spcBef>
                <a:spcPts val="0"/>
              </a:spcBef>
              <a:spcAft>
                <a:spcPts val="0"/>
              </a:spcAft>
              <a:buSzPts val="1400"/>
              <a:buFont typeface="Arial"/>
              <a:buNone/>
              <a:defRPr sz="1800"/>
            </a:lvl7pPr>
            <a:lvl8pPr indent="0" lvl="7" rtl="0">
              <a:spcBef>
                <a:spcPts val="0"/>
              </a:spcBef>
              <a:spcAft>
                <a:spcPts val="0"/>
              </a:spcAft>
              <a:buSzPts val="1400"/>
              <a:buFont typeface="Arial"/>
              <a:buNone/>
              <a:defRPr sz="1800"/>
            </a:lvl8pPr>
            <a:lvl9pPr indent="0" lvl="8" rtl="0">
              <a:spcBef>
                <a:spcPts val="0"/>
              </a:spcBef>
              <a:spcAft>
                <a:spcPts val="0"/>
              </a:spcAft>
              <a:buSzPts val="1400"/>
              <a:buFont typeface="Arial"/>
              <a:buNone/>
              <a:defRPr sz="1800"/>
            </a:lvl9pPr>
          </a:lstStyle>
          <a:p/>
        </p:txBody>
      </p:sp>
      <p:sp>
        <p:nvSpPr>
          <p:cNvPr id="137" name="Google Shape;137;p29"/>
          <p:cNvSpPr/>
          <p:nvPr>
            <p:ph idx="2" type="pic"/>
          </p:nvPr>
        </p:nvSpPr>
        <p:spPr>
          <a:xfrm>
            <a:off x="609600" y="1171575"/>
            <a:ext cx="7924800" cy="3429000"/>
          </a:xfrm>
          <a:prstGeom prst="rect">
            <a:avLst/>
          </a:prstGeom>
          <a:noFill/>
          <a:ln>
            <a:noFill/>
          </a:ln>
        </p:spPr>
        <p:txBody>
          <a:bodyPr anchorCtr="0" anchor="ctr" bIns="91425" lIns="91425" spcFirstLastPara="1" rIns="91425" wrap="square" tIns="91425">
            <a:noAutofit/>
          </a:bodyPr>
          <a:lstStyle>
            <a:lvl1pPr indent="-38100" lvl="0" marL="228600" marR="0" rtl="0" algn="ctr">
              <a:lnSpc>
                <a:spcPct val="100000"/>
              </a:lnSpc>
              <a:spcBef>
                <a:spcPts val="100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indent="-70612" lvl="1" marL="438912"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76200" lvl="2" marL="685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83819" lvl="3" marL="96012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78739" lvl="4" marL="123444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114300" lvl="5" marL="25146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114300" lvl="6" marL="2971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114300" lvl="7" marL="3429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114300" lvl="8" marL="3886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38" name="Shape 138"/>
        <p:cNvGrpSpPr/>
        <p:nvPr/>
      </p:nvGrpSpPr>
      <p:grpSpPr>
        <a:xfrm>
          <a:off x="0" y="0"/>
          <a:ext cx="0" cy="0"/>
          <a:chOff x="0" y="0"/>
          <a:chExt cx="0" cy="0"/>
        </a:xfrm>
      </p:grpSpPr>
      <p:sp>
        <p:nvSpPr>
          <p:cNvPr id="139" name="Google Shape;139;p30"/>
          <p:cNvSpPr txBox="1"/>
          <p:nvPr>
            <p:ph idx="10" type="dt"/>
          </p:nvPr>
        </p:nvSpPr>
        <p:spPr>
          <a:xfrm>
            <a:off x="179390" y="4767263"/>
            <a:ext cx="2133600" cy="273900"/>
          </a:xfrm>
          <a:prstGeom prst="rect">
            <a:avLst/>
          </a:prstGeom>
          <a:noFill/>
          <a:ln>
            <a:noFill/>
          </a:ln>
        </p:spPr>
        <p:txBody>
          <a:bodyPr anchorCtr="0" anchor="t" bIns="91425" lIns="91425" spcFirstLastPara="1" rIns="91425" wrap="square" tIns="91425">
            <a:noAutofit/>
          </a:bodyPr>
          <a:lstStyle>
            <a:lvl1pPr indent="0" lvl="0" marL="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1pPr>
            <a:lvl2pPr indent="0" lvl="1" marL="457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140" name="Google Shape;140;p30"/>
          <p:cNvSpPr txBox="1"/>
          <p:nvPr>
            <p:ph idx="11" type="ftr"/>
          </p:nvPr>
        </p:nvSpPr>
        <p:spPr>
          <a:xfrm>
            <a:off x="3124200" y="4767263"/>
            <a:ext cx="2895600" cy="273900"/>
          </a:xfrm>
          <a:prstGeom prst="rect">
            <a:avLst/>
          </a:prstGeom>
          <a:noFill/>
          <a:ln>
            <a:noFill/>
          </a:ln>
        </p:spPr>
        <p:txBody>
          <a:bodyPr anchorCtr="0" anchor="t" bIns="91425" lIns="91425" spcFirstLastPara="1" rIns="91425" wrap="square" tIns="91425">
            <a:noAutofit/>
          </a:bodyPr>
          <a:lstStyle>
            <a:lvl1pPr indent="0" lvl="0" marL="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1pPr>
            <a:lvl2pPr indent="0" lvl="1" marL="457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141" name="Google Shape;141;p30"/>
          <p:cNvSpPr txBox="1"/>
          <p:nvPr>
            <p:ph idx="12" type="sldNum"/>
          </p:nvPr>
        </p:nvSpPr>
        <p:spPr>
          <a:xfrm>
            <a:off x="6876320" y="4767263"/>
            <a:ext cx="2133600" cy="273900"/>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chemeClr val="dk1"/>
              </a:buClr>
              <a:buFont typeface="Calibri"/>
              <a:buNone/>
              <a:defRPr b="0" i="0" sz="1800" u="none" cap="none" strike="noStrike">
                <a:solidFill>
                  <a:schemeClr val="dk1"/>
                </a:solidFill>
                <a:latin typeface="Calibri"/>
                <a:ea typeface="Calibri"/>
                <a:cs typeface="Calibri"/>
                <a:sym typeface="Calibri"/>
              </a:defRPr>
            </a:lvl1pPr>
            <a:lvl2pPr indent="0" lvl="1" marL="0" marR="0" rtl="0" algn="l">
              <a:lnSpc>
                <a:spcPct val="100000"/>
              </a:lnSpc>
              <a:spcBef>
                <a:spcPts val="0"/>
              </a:spcBef>
              <a:spcAft>
                <a:spcPts val="0"/>
              </a:spcAft>
              <a:buClr>
                <a:schemeClr val="dk1"/>
              </a:buClr>
              <a:buFont typeface="Calibri"/>
              <a:buNone/>
              <a:defRPr b="0" i="0" sz="1800" u="none" cap="none" strike="noStrike">
                <a:solidFill>
                  <a:schemeClr val="dk1"/>
                </a:solidFill>
                <a:latin typeface="Calibri"/>
                <a:ea typeface="Calibri"/>
                <a:cs typeface="Calibri"/>
                <a:sym typeface="Calibri"/>
              </a:defRPr>
            </a:lvl2pPr>
            <a:lvl3pPr indent="0" lvl="2" marL="0" marR="0" rtl="0" algn="l">
              <a:lnSpc>
                <a:spcPct val="100000"/>
              </a:lnSpc>
              <a:spcBef>
                <a:spcPts val="0"/>
              </a:spcBef>
              <a:spcAft>
                <a:spcPts val="0"/>
              </a:spcAft>
              <a:buClr>
                <a:schemeClr val="dk1"/>
              </a:buClr>
              <a:buFont typeface="Calibri"/>
              <a:buNone/>
              <a:defRPr b="0" i="0" sz="1800" u="none" cap="none" strike="noStrike">
                <a:solidFill>
                  <a:schemeClr val="dk1"/>
                </a:solidFill>
                <a:latin typeface="Calibri"/>
                <a:ea typeface="Calibri"/>
                <a:cs typeface="Calibri"/>
                <a:sym typeface="Calibri"/>
              </a:defRPr>
            </a:lvl3pPr>
            <a:lvl4pPr indent="0" lvl="3" marL="0" marR="0" rtl="0" algn="l">
              <a:lnSpc>
                <a:spcPct val="100000"/>
              </a:lnSpc>
              <a:spcBef>
                <a:spcPts val="0"/>
              </a:spcBef>
              <a:spcAft>
                <a:spcPts val="0"/>
              </a:spcAft>
              <a:buClr>
                <a:schemeClr val="dk1"/>
              </a:buClr>
              <a:buFont typeface="Calibri"/>
              <a:buNone/>
              <a:defRPr b="0" i="0" sz="1800" u="none" cap="none" strike="noStrike">
                <a:solidFill>
                  <a:schemeClr val="dk1"/>
                </a:solidFill>
                <a:latin typeface="Calibri"/>
                <a:ea typeface="Calibri"/>
                <a:cs typeface="Calibri"/>
                <a:sym typeface="Calibri"/>
              </a:defRPr>
            </a:lvl4pPr>
            <a:lvl5pPr indent="0" lvl="4" marL="0" marR="0" rtl="0" algn="l">
              <a:lnSpc>
                <a:spcPct val="100000"/>
              </a:lnSpc>
              <a:spcBef>
                <a:spcPts val="0"/>
              </a:spcBef>
              <a:spcAft>
                <a:spcPts val="0"/>
              </a:spcAft>
              <a:buClr>
                <a:schemeClr val="dk1"/>
              </a:buClr>
              <a:buFont typeface="Calibri"/>
              <a:buNone/>
              <a:defRPr b="0" i="0" sz="1800" u="none" cap="none" strike="noStrike">
                <a:solidFill>
                  <a:schemeClr val="dk1"/>
                </a:solidFill>
                <a:latin typeface="Calibri"/>
                <a:ea typeface="Calibri"/>
                <a:cs typeface="Calibri"/>
                <a:sym typeface="Calibri"/>
              </a:defRPr>
            </a:lvl5pPr>
            <a:lvl6pPr indent="0" lvl="5" marL="0" marR="0" rtl="0" algn="l">
              <a:lnSpc>
                <a:spcPct val="100000"/>
              </a:lnSpc>
              <a:spcBef>
                <a:spcPts val="0"/>
              </a:spcBef>
              <a:spcAft>
                <a:spcPts val="0"/>
              </a:spcAft>
              <a:buClr>
                <a:schemeClr val="dk1"/>
              </a:buClr>
              <a:buFont typeface="Calibri"/>
              <a:buNone/>
              <a:defRPr b="0" i="0" sz="1800" u="none" cap="none" strike="noStrike">
                <a:solidFill>
                  <a:schemeClr val="dk1"/>
                </a:solidFill>
                <a:latin typeface="Calibri"/>
                <a:ea typeface="Calibri"/>
                <a:cs typeface="Calibri"/>
                <a:sym typeface="Calibri"/>
              </a:defRPr>
            </a:lvl6pPr>
            <a:lvl7pPr indent="0" lvl="6" marL="0" marR="0" rtl="0" algn="l">
              <a:lnSpc>
                <a:spcPct val="100000"/>
              </a:lnSpc>
              <a:spcBef>
                <a:spcPts val="0"/>
              </a:spcBef>
              <a:spcAft>
                <a:spcPts val="0"/>
              </a:spcAft>
              <a:buClr>
                <a:schemeClr val="dk1"/>
              </a:buClr>
              <a:buFont typeface="Calibri"/>
              <a:buNone/>
              <a:defRPr b="0" i="0" sz="1800" u="none" cap="none" strike="noStrike">
                <a:solidFill>
                  <a:schemeClr val="dk1"/>
                </a:solidFill>
                <a:latin typeface="Calibri"/>
                <a:ea typeface="Calibri"/>
                <a:cs typeface="Calibri"/>
                <a:sym typeface="Calibri"/>
              </a:defRPr>
            </a:lvl7pPr>
            <a:lvl8pPr indent="0" lvl="7" marL="0" marR="0" rtl="0" algn="l">
              <a:lnSpc>
                <a:spcPct val="100000"/>
              </a:lnSpc>
              <a:spcBef>
                <a:spcPts val="0"/>
              </a:spcBef>
              <a:spcAft>
                <a:spcPts val="0"/>
              </a:spcAft>
              <a:buClr>
                <a:schemeClr val="dk1"/>
              </a:buClr>
              <a:buFont typeface="Calibri"/>
              <a:buNone/>
              <a:defRPr b="0" i="0" sz="1800" u="none" cap="none" strike="noStrike">
                <a:solidFill>
                  <a:schemeClr val="dk1"/>
                </a:solidFill>
                <a:latin typeface="Calibri"/>
                <a:ea typeface="Calibri"/>
                <a:cs typeface="Calibri"/>
                <a:sym typeface="Calibri"/>
              </a:defRPr>
            </a:lvl8pPr>
            <a:lvl9pPr indent="0" lvl="8" marL="0" marR="0" rtl="0" algn="l">
              <a:lnSpc>
                <a:spcPct val="100000"/>
              </a:lnSpc>
              <a:spcBef>
                <a:spcPts val="0"/>
              </a:spcBef>
              <a:spcAft>
                <a:spcPts val="0"/>
              </a:spcAft>
              <a:buClr>
                <a:schemeClr val="dk1"/>
              </a:buClr>
              <a:buFont typeface="Calibri"/>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142" name="Shape 142"/>
        <p:cNvGrpSpPr/>
        <p:nvPr/>
      </p:nvGrpSpPr>
      <p:grpSpPr>
        <a:xfrm>
          <a:off x="0" y="0"/>
          <a:ext cx="0" cy="0"/>
          <a:chOff x="0" y="0"/>
          <a:chExt cx="0" cy="0"/>
        </a:xfrm>
      </p:grpSpPr>
      <p:pic>
        <p:nvPicPr>
          <p:cNvPr descr="D:\Workspace II\Brian\orcid\new project\letterhead\sources\line.png" id="143" name="Google Shape;143;p31"/>
          <p:cNvPicPr preferRelativeResize="0"/>
          <p:nvPr/>
        </p:nvPicPr>
        <p:blipFill rotWithShape="1">
          <a:blip r:embed="rId2">
            <a:alphaModFix/>
          </a:blip>
          <a:srcRect b="0" l="0" r="0" t="0"/>
          <a:stretch/>
        </p:blipFill>
        <p:spPr>
          <a:xfrm>
            <a:off x="0" y="775097"/>
            <a:ext cx="9144000" cy="34500"/>
          </a:xfrm>
          <a:prstGeom prst="rect">
            <a:avLst/>
          </a:prstGeom>
          <a:noFill/>
          <a:ln>
            <a:noFill/>
          </a:ln>
        </p:spPr>
      </p:pic>
      <p:pic>
        <p:nvPicPr>
          <p:cNvPr descr="C:\Users\videlizard\Pictures\logo.png" id="144" name="Google Shape;144;p31"/>
          <p:cNvPicPr preferRelativeResize="0"/>
          <p:nvPr/>
        </p:nvPicPr>
        <p:blipFill rotWithShape="1">
          <a:blip r:embed="rId3">
            <a:alphaModFix/>
          </a:blip>
          <a:srcRect b="0" l="0" r="0" t="0"/>
          <a:stretch/>
        </p:blipFill>
        <p:spPr>
          <a:xfrm>
            <a:off x="133390" y="195264"/>
            <a:ext cx="1990800" cy="521700"/>
          </a:xfrm>
          <a:prstGeom prst="rect">
            <a:avLst/>
          </a:prstGeom>
          <a:noFill/>
          <a:ln>
            <a:noFill/>
          </a:ln>
        </p:spPr>
      </p:pic>
      <p:sp>
        <p:nvSpPr>
          <p:cNvPr id="145" name="Google Shape;145;p31"/>
          <p:cNvSpPr txBox="1"/>
          <p:nvPr>
            <p:ph type="title"/>
          </p:nvPr>
        </p:nvSpPr>
        <p:spPr>
          <a:xfrm>
            <a:off x="969263" y="1028700"/>
            <a:ext cx="7315200" cy="685800"/>
          </a:xfrm>
          <a:prstGeom prst="rect">
            <a:avLst/>
          </a:prstGeom>
          <a:noFill/>
          <a:ln>
            <a:noFill/>
          </a:ln>
        </p:spPr>
        <p:txBody>
          <a:bodyPr anchorCtr="0" anchor="b" bIns="91425" lIns="91425" spcFirstLastPara="1" rIns="91425" wrap="square" tIns="91425">
            <a:noAutofit/>
          </a:bodyPr>
          <a:lstStyle>
            <a:lvl1pPr indent="0" lvl="0" marL="0" marR="0" rtl="0" algn="l">
              <a:lnSpc>
                <a:spcPct val="100000"/>
              </a:lnSpc>
              <a:spcBef>
                <a:spcPts val="0"/>
              </a:spcBef>
              <a:spcAft>
                <a:spcPts val="0"/>
              </a:spcAft>
              <a:buClr>
                <a:schemeClr val="lt1"/>
              </a:buClr>
              <a:buSzPts val="1400"/>
              <a:buFont typeface="Open Sans"/>
              <a:buNone/>
              <a:defRPr b="1" i="0" sz="4000" u="none" cap="none" strike="noStrike">
                <a:solidFill>
                  <a:schemeClr val="lt1"/>
                </a:solidFill>
                <a:latin typeface="Open Sans"/>
                <a:ea typeface="Open Sans"/>
                <a:cs typeface="Open Sans"/>
                <a:sym typeface="Open Sans"/>
              </a:defRPr>
            </a:lvl1pPr>
            <a:lvl2pPr indent="0" lvl="1" rtl="0">
              <a:spcBef>
                <a:spcPts val="0"/>
              </a:spcBef>
              <a:spcAft>
                <a:spcPts val="0"/>
              </a:spcAft>
              <a:buSzPts val="1400"/>
              <a:buFont typeface="Arial"/>
              <a:buNone/>
              <a:defRPr sz="1800"/>
            </a:lvl2pPr>
            <a:lvl3pPr indent="0" lvl="2" rtl="0">
              <a:spcBef>
                <a:spcPts val="0"/>
              </a:spcBef>
              <a:spcAft>
                <a:spcPts val="0"/>
              </a:spcAft>
              <a:buSzPts val="1400"/>
              <a:buFont typeface="Arial"/>
              <a:buNone/>
              <a:defRPr sz="1800"/>
            </a:lvl3pPr>
            <a:lvl4pPr indent="0" lvl="3" rtl="0">
              <a:spcBef>
                <a:spcPts val="0"/>
              </a:spcBef>
              <a:spcAft>
                <a:spcPts val="0"/>
              </a:spcAft>
              <a:buSzPts val="1400"/>
              <a:buFont typeface="Arial"/>
              <a:buNone/>
              <a:defRPr sz="1800"/>
            </a:lvl4pPr>
            <a:lvl5pPr indent="0" lvl="4" rtl="0">
              <a:spcBef>
                <a:spcPts val="0"/>
              </a:spcBef>
              <a:spcAft>
                <a:spcPts val="0"/>
              </a:spcAft>
              <a:buSzPts val="1400"/>
              <a:buFont typeface="Arial"/>
              <a:buNone/>
              <a:defRPr sz="1800"/>
            </a:lvl5pPr>
            <a:lvl6pPr indent="0" lvl="5" rtl="0">
              <a:spcBef>
                <a:spcPts val="0"/>
              </a:spcBef>
              <a:spcAft>
                <a:spcPts val="0"/>
              </a:spcAft>
              <a:buSzPts val="1400"/>
              <a:buFont typeface="Arial"/>
              <a:buNone/>
              <a:defRPr sz="1800"/>
            </a:lvl6pPr>
            <a:lvl7pPr indent="0" lvl="6" rtl="0">
              <a:spcBef>
                <a:spcPts val="0"/>
              </a:spcBef>
              <a:spcAft>
                <a:spcPts val="0"/>
              </a:spcAft>
              <a:buSzPts val="1400"/>
              <a:buFont typeface="Arial"/>
              <a:buNone/>
              <a:defRPr sz="1800"/>
            </a:lvl7pPr>
            <a:lvl8pPr indent="0" lvl="7" rtl="0">
              <a:spcBef>
                <a:spcPts val="0"/>
              </a:spcBef>
              <a:spcAft>
                <a:spcPts val="0"/>
              </a:spcAft>
              <a:buSzPts val="1400"/>
              <a:buFont typeface="Arial"/>
              <a:buNone/>
              <a:defRPr sz="1800"/>
            </a:lvl8pPr>
            <a:lvl9pPr indent="0" lvl="8" rtl="0">
              <a:spcBef>
                <a:spcPts val="0"/>
              </a:spcBef>
              <a:spcAft>
                <a:spcPts val="0"/>
              </a:spcAft>
              <a:buSzPts val="1400"/>
              <a:buFont typeface="Arial"/>
              <a:buNone/>
              <a:defRPr sz="1800"/>
            </a:lvl9pPr>
          </a:lstStyle>
          <a:p/>
        </p:txBody>
      </p:sp>
      <p:sp>
        <p:nvSpPr>
          <p:cNvPr id="146" name="Google Shape;146;p31"/>
          <p:cNvSpPr txBox="1"/>
          <p:nvPr>
            <p:ph idx="1" type="body"/>
          </p:nvPr>
        </p:nvSpPr>
        <p:spPr>
          <a:xfrm>
            <a:off x="969263" y="1783080"/>
            <a:ext cx="7315200" cy="2777400"/>
          </a:xfrm>
          <a:prstGeom prst="rect">
            <a:avLst/>
          </a:prstGeom>
          <a:noFill/>
          <a:ln>
            <a:noFill/>
          </a:ln>
        </p:spPr>
        <p:txBody>
          <a:bodyPr anchorCtr="0" anchor="t" bIns="91425" lIns="91425" spcFirstLastPara="1" rIns="91425" wrap="square" tIns="91425">
            <a:noAutofit/>
          </a:bodyPr>
          <a:lstStyle>
            <a:lvl1pPr indent="-419100" lvl="0" marL="457200" marR="0" rtl="0" algn="l">
              <a:lnSpc>
                <a:spcPct val="100000"/>
              </a:lnSpc>
              <a:spcBef>
                <a:spcPts val="1000"/>
              </a:spcBef>
              <a:spcAft>
                <a:spcPts val="0"/>
              </a:spcAft>
              <a:buClr>
                <a:srgbClr val="FFFFFF"/>
              </a:buClr>
              <a:buSzPts val="3000"/>
              <a:buFont typeface="Arial"/>
              <a:buChar char="•"/>
              <a:defRPr b="0" i="0" sz="3000" u="none" cap="none" strike="noStrike">
                <a:solidFill>
                  <a:srgbClr val="FFFFFF"/>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lt2"/>
              </a:buClr>
              <a:buSzPts val="2600"/>
              <a:buFont typeface="Arial"/>
              <a:buChar char="•"/>
              <a:defRPr b="0" i="0" sz="2600" u="none" cap="none" strike="noStrike">
                <a:solidFill>
                  <a:schemeClr val="lt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47" name="Google Shape;147;p31"/>
          <p:cNvSpPr txBox="1"/>
          <p:nvPr>
            <p:ph idx="10" type="dt"/>
          </p:nvPr>
        </p:nvSpPr>
        <p:spPr>
          <a:xfrm>
            <a:off x="179390" y="4767263"/>
            <a:ext cx="2133600" cy="273900"/>
          </a:xfrm>
          <a:prstGeom prst="rect">
            <a:avLst/>
          </a:prstGeom>
          <a:noFill/>
          <a:ln>
            <a:noFill/>
          </a:ln>
        </p:spPr>
        <p:txBody>
          <a:bodyPr anchorCtr="0" anchor="t" bIns="91425" lIns="91425" spcFirstLastPara="1" rIns="91425" wrap="square" tIns="91425">
            <a:noAutofit/>
          </a:bodyPr>
          <a:lstStyle>
            <a:lvl1pPr indent="0" lvl="0" marL="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1pPr>
            <a:lvl2pPr indent="0" lvl="1" marL="457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148" name="Google Shape;148;p31"/>
          <p:cNvSpPr txBox="1"/>
          <p:nvPr>
            <p:ph idx="11" type="ftr"/>
          </p:nvPr>
        </p:nvSpPr>
        <p:spPr>
          <a:xfrm>
            <a:off x="3124200" y="4767263"/>
            <a:ext cx="2895600" cy="273900"/>
          </a:xfrm>
          <a:prstGeom prst="rect">
            <a:avLst/>
          </a:prstGeom>
          <a:noFill/>
          <a:ln>
            <a:noFill/>
          </a:ln>
        </p:spPr>
        <p:txBody>
          <a:bodyPr anchorCtr="0" anchor="t" bIns="91425" lIns="91425" spcFirstLastPara="1" rIns="91425" wrap="square" tIns="91425">
            <a:noAutofit/>
          </a:bodyPr>
          <a:lstStyle>
            <a:lvl1pPr indent="0" lvl="0" marL="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1pPr>
            <a:lvl2pPr indent="0" lvl="1" marL="457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149" name="Google Shape;149;p31"/>
          <p:cNvSpPr txBox="1"/>
          <p:nvPr>
            <p:ph idx="12" type="sldNum"/>
          </p:nvPr>
        </p:nvSpPr>
        <p:spPr>
          <a:xfrm>
            <a:off x="6876320" y="4767263"/>
            <a:ext cx="2133600" cy="273900"/>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chemeClr val="dk1"/>
              </a:buClr>
              <a:buFont typeface="Cabin"/>
              <a:buNone/>
              <a:defRPr b="0" i="0" sz="1800" u="none" cap="none" strike="noStrike">
                <a:solidFill>
                  <a:schemeClr val="dk1"/>
                </a:solidFill>
                <a:latin typeface="Cabin"/>
                <a:ea typeface="Cabin"/>
                <a:cs typeface="Cabin"/>
                <a:sym typeface="Cabin"/>
              </a:defRPr>
            </a:lvl1pPr>
            <a:lvl2pPr indent="0" lvl="1" marL="0" marR="0" rtl="0" algn="l">
              <a:lnSpc>
                <a:spcPct val="100000"/>
              </a:lnSpc>
              <a:spcBef>
                <a:spcPts val="0"/>
              </a:spcBef>
              <a:spcAft>
                <a:spcPts val="0"/>
              </a:spcAft>
              <a:buClr>
                <a:schemeClr val="dk1"/>
              </a:buClr>
              <a:buFont typeface="Cabin"/>
              <a:buNone/>
              <a:defRPr b="0" i="0" sz="1800" u="none" cap="none" strike="noStrike">
                <a:solidFill>
                  <a:schemeClr val="dk1"/>
                </a:solidFill>
                <a:latin typeface="Cabin"/>
                <a:ea typeface="Cabin"/>
                <a:cs typeface="Cabin"/>
                <a:sym typeface="Cabin"/>
              </a:defRPr>
            </a:lvl2pPr>
            <a:lvl3pPr indent="0" lvl="2" marL="0" marR="0" rtl="0" algn="l">
              <a:lnSpc>
                <a:spcPct val="100000"/>
              </a:lnSpc>
              <a:spcBef>
                <a:spcPts val="0"/>
              </a:spcBef>
              <a:spcAft>
                <a:spcPts val="0"/>
              </a:spcAft>
              <a:buClr>
                <a:schemeClr val="dk1"/>
              </a:buClr>
              <a:buFont typeface="Cabin"/>
              <a:buNone/>
              <a:defRPr b="0" i="0" sz="1800" u="none" cap="none" strike="noStrike">
                <a:solidFill>
                  <a:schemeClr val="dk1"/>
                </a:solidFill>
                <a:latin typeface="Cabin"/>
                <a:ea typeface="Cabin"/>
                <a:cs typeface="Cabin"/>
                <a:sym typeface="Cabin"/>
              </a:defRPr>
            </a:lvl3pPr>
            <a:lvl4pPr indent="0" lvl="3" marL="0" marR="0" rtl="0" algn="l">
              <a:lnSpc>
                <a:spcPct val="100000"/>
              </a:lnSpc>
              <a:spcBef>
                <a:spcPts val="0"/>
              </a:spcBef>
              <a:spcAft>
                <a:spcPts val="0"/>
              </a:spcAft>
              <a:buClr>
                <a:schemeClr val="dk1"/>
              </a:buClr>
              <a:buFont typeface="Cabin"/>
              <a:buNone/>
              <a:defRPr b="0" i="0" sz="1800" u="none" cap="none" strike="noStrike">
                <a:solidFill>
                  <a:schemeClr val="dk1"/>
                </a:solidFill>
                <a:latin typeface="Cabin"/>
                <a:ea typeface="Cabin"/>
                <a:cs typeface="Cabin"/>
                <a:sym typeface="Cabin"/>
              </a:defRPr>
            </a:lvl4pPr>
            <a:lvl5pPr indent="0" lvl="4" marL="0" marR="0" rtl="0" algn="l">
              <a:lnSpc>
                <a:spcPct val="100000"/>
              </a:lnSpc>
              <a:spcBef>
                <a:spcPts val="0"/>
              </a:spcBef>
              <a:spcAft>
                <a:spcPts val="0"/>
              </a:spcAft>
              <a:buClr>
                <a:schemeClr val="dk1"/>
              </a:buClr>
              <a:buFont typeface="Cabin"/>
              <a:buNone/>
              <a:defRPr b="0" i="0" sz="1800" u="none" cap="none" strike="noStrike">
                <a:solidFill>
                  <a:schemeClr val="dk1"/>
                </a:solidFill>
                <a:latin typeface="Cabin"/>
                <a:ea typeface="Cabin"/>
                <a:cs typeface="Cabin"/>
                <a:sym typeface="Cabin"/>
              </a:defRPr>
            </a:lvl5pPr>
            <a:lvl6pPr indent="0" lvl="5" marL="0" marR="0" rtl="0" algn="l">
              <a:lnSpc>
                <a:spcPct val="100000"/>
              </a:lnSpc>
              <a:spcBef>
                <a:spcPts val="0"/>
              </a:spcBef>
              <a:spcAft>
                <a:spcPts val="0"/>
              </a:spcAft>
              <a:buClr>
                <a:schemeClr val="dk1"/>
              </a:buClr>
              <a:buFont typeface="Cabin"/>
              <a:buNone/>
              <a:defRPr b="0" i="0" sz="1800" u="none" cap="none" strike="noStrike">
                <a:solidFill>
                  <a:schemeClr val="dk1"/>
                </a:solidFill>
                <a:latin typeface="Cabin"/>
                <a:ea typeface="Cabin"/>
                <a:cs typeface="Cabin"/>
                <a:sym typeface="Cabin"/>
              </a:defRPr>
            </a:lvl6pPr>
            <a:lvl7pPr indent="0" lvl="6" marL="0" marR="0" rtl="0" algn="l">
              <a:lnSpc>
                <a:spcPct val="100000"/>
              </a:lnSpc>
              <a:spcBef>
                <a:spcPts val="0"/>
              </a:spcBef>
              <a:spcAft>
                <a:spcPts val="0"/>
              </a:spcAft>
              <a:buClr>
                <a:schemeClr val="dk1"/>
              </a:buClr>
              <a:buFont typeface="Cabin"/>
              <a:buNone/>
              <a:defRPr b="0" i="0" sz="1800" u="none" cap="none" strike="noStrike">
                <a:solidFill>
                  <a:schemeClr val="dk1"/>
                </a:solidFill>
                <a:latin typeface="Cabin"/>
                <a:ea typeface="Cabin"/>
                <a:cs typeface="Cabin"/>
                <a:sym typeface="Cabin"/>
              </a:defRPr>
            </a:lvl7pPr>
            <a:lvl8pPr indent="0" lvl="7" marL="0" marR="0" rtl="0" algn="l">
              <a:lnSpc>
                <a:spcPct val="100000"/>
              </a:lnSpc>
              <a:spcBef>
                <a:spcPts val="0"/>
              </a:spcBef>
              <a:spcAft>
                <a:spcPts val="0"/>
              </a:spcAft>
              <a:buClr>
                <a:schemeClr val="dk1"/>
              </a:buClr>
              <a:buFont typeface="Cabin"/>
              <a:buNone/>
              <a:defRPr b="0" i="0" sz="1800" u="none" cap="none" strike="noStrike">
                <a:solidFill>
                  <a:schemeClr val="dk1"/>
                </a:solidFill>
                <a:latin typeface="Cabin"/>
                <a:ea typeface="Cabin"/>
                <a:cs typeface="Cabin"/>
                <a:sym typeface="Cabin"/>
              </a:defRPr>
            </a:lvl8pPr>
            <a:lvl9pPr indent="0" lvl="8" marL="0" marR="0" rtl="0" algn="l">
              <a:lnSpc>
                <a:spcPct val="100000"/>
              </a:lnSpc>
              <a:spcBef>
                <a:spcPts val="0"/>
              </a:spcBef>
              <a:spcAft>
                <a:spcPts val="0"/>
              </a:spcAft>
              <a:buClr>
                <a:schemeClr val="dk1"/>
              </a:buClr>
              <a:buFont typeface="Cabin"/>
              <a:buNone/>
              <a:defRPr b="0" i="0" sz="1800" u="none" cap="none" strike="noStrike">
                <a:solidFill>
                  <a:schemeClr val="dk1"/>
                </a:solidFill>
                <a:latin typeface="Cabin"/>
                <a:ea typeface="Cabin"/>
                <a:cs typeface="Cabin"/>
                <a:sym typeface="Cabin"/>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50" name="Shape 150"/>
        <p:cNvGrpSpPr/>
        <p:nvPr/>
      </p:nvGrpSpPr>
      <p:grpSpPr>
        <a:xfrm>
          <a:off x="0" y="0"/>
          <a:ext cx="0" cy="0"/>
          <a:chOff x="0" y="0"/>
          <a:chExt cx="0" cy="0"/>
        </a:xfrm>
      </p:grpSpPr>
      <p:sp>
        <p:nvSpPr>
          <p:cNvPr id="151" name="Google Shape;151;p32"/>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indent="0" lvl="0" marL="0" marR="0" rtl="0" algn="l">
              <a:lnSpc>
                <a:spcPct val="100000"/>
              </a:lnSpc>
              <a:spcBef>
                <a:spcPts val="0"/>
              </a:spcBef>
              <a:spcAft>
                <a:spcPts val="0"/>
              </a:spcAft>
              <a:buClr>
                <a:schemeClr val="dk1"/>
              </a:buClr>
              <a:buSzPts val="1400"/>
              <a:buFont typeface="Open Sans"/>
              <a:buNone/>
              <a:defRPr b="1" i="0" sz="4000" u="none" cap="none" strike="noStrike">
                <a:solidFill>
                  <a:schemeClr val="dk1"/>
                </a:solidFill>
                <a:latin typeface="Open Sans"/>
                <a:ea typeface="Open Sans"/>
                <a:cs typeface="Open Sans"/>
                <a:sym typeface="Open Sans"/>
              </a:defRPr>
            </a:lvl1pPr>
            <a:lvl2pPr indent="0" lvl="1" rtl="0">
              <a:spcBef>
                <a:spcPts val="0"/>
              </a:spcBef>
              <a:spcAft>
                <a:spcPts val="0"/>
              </a:spcAft>
              <a:buSzPts val="1400"/>
              <a:buFont typeface="Arial"/>
              <a:buNone/>
              <a:defRPr sz="1800"/>
            </a:lvl2pPr>
            <a:lvl3pPr indent="0" lvl="2" rtl="0">
              <a:spcBef>
                <a:spcPts val="0"/>
              </a:spcBef>
              <a:spcAft>
                <a:spcPts val="0"/>
              </a:spcAft>
              <a:buSzPts val="1400"/>
              <a:buFont typeface="Arial"/>
              <a:buNone/>
              <a:defRPr sz="1800"/>
            </a:lvl3pPr>
            <a:lvl4pPr indent="0" lvl="3" rtl="0">
              <a:spcBef>
                <a:spcPts val="0"/>
              </a:spcBef>
              <a:spcAft>
                <a:spcPts val="0"/>
              </a:spcAft>
              <a:buSzPts val="1400"/>
              <a:buFont typeface="Arial"/>
              <a:buNone/>
              <a:defRPr sz="1800"/>
            </a:lvl4pPr>
            <a:lvl5pPr indent="0" lvl="4" rtl="0">
              <a:spcBef>
                <a:spcPts val="0"/>
              </a:spcBef>
              <a:spcAft>
                <a:spcPts val="0"/>
              </a:spcAft>
              <a:buSzPts val="1400"/>
              <a:buFont typeface="Arial"/>
              <a:buNone/>
              <a:defRPr sz="1800"/>
            </a:lvl5pPr>
            <a:lvl6pPr indent="0" lvl="5" rtl="0">
              <a:spcBef>
                <a:spcPts val="0"/>
              </a:spcBef>
              <a:spcAft>
                <a:spcPts val="0"/>
              </a:spcAft>
              <a:buSzPts val="1400"/>
              <a:buFont typeface="Arial"/>
              <a:buNone/>
              <a:defRPr sz="1800"/>
            </a:lvl6pPr>
            <a:lvl7pPr indent="0" lvl="6" rtl="0">
              <a:spcBef>
                <a:spcPts val="0"/>
              </a:spcBef>
              <a:spcAft>
                <a:spcPts val="0"/>
              </a:spcAft>
              <a:buSzPts val="1400"/>
              <a:buFont typeface="Arial"/>
              <a:buNone/>
              <a:defRPr sz="1800"/>
            </a:lvl7pPr>
            <a:lvl8pPr indent="0" lvl="7" rtl="0">
              <a:spcBef>
                <a:spcPts val="0"/>
              </a:spcBef>
              <a:spcAft>
                <a:spcPts val="0"/>
              </a:spcAft>
              <a:buSzPts val="1400"/>
              <a:buFont typeface="Arial"/>
              <a:buNone/>
              <a:defRPr sz="1800"/>
            </a:lvl8pPr>
            <a:lvl9pPr indent="0" lvl="8" rtl="0">
              <a:spcBef>
                <a:spcPts val="0"/>
              </a:spcBef>
              <a:spcAft>
                <a:spcPts val="0"/>
              </a:spcAft>
              <a:buSzPts val="1400"/>
              <a:buFont typeface="Arial"/>
              <a:buNone/>
              <a:defRPr sz="1800"/>
            </a:lvl9pPr>
          </a:lstStyle>
          <a:p/>
        </p:txBody>
      </p:sp>
      <p:sp>
        <p:nvSpPr>
          <p:cNvPr id="152" name="Google Shape;152;p32"/>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419100" lvl="0" marL="457200" marR="0" rtl="0" algn="l">
              <a:lnSpc>
                <a:spcPct val="100000"/>
              </a:lnSpc>
              <a:spcBef>
                <a:spcPts val="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53" name="Google Shape;153;p32"/>
          <p:cNvSpPr txBox="1"/>
          <p:nvPr>
            <p:ph idx="12" type="sldNum"/>
          </p:nvPr>
        </p:nvSpPr>
        <p:spPr>
          <a:xfrm>
            <a:off x="8472457" y="4663216"/>
            <a:ext cx="548700" cy="393600"/>
          </a:xfrm>
          <a:prstGeom prst="rect">
            <a:avLst/>
          </a:prstGeom>
          <a:noFill/>
          <a:ln>
            <a:noFill/>
          </a:ln>
        </p:spPr>
        <p:txBody>
          <a:bodyPr anchorCtr="0" anchor="ctr" bIns="91425" lIns="91425" spcFirstLastPara="1" rIns="91425" wrap="square" tIns="91425">
            <a:noAutofit/>
          </a:bodyPr>
          <a:lstStyle>
            <a:lvl1pPr indent="0" lvl="0" marL="0" marR="0" rtl="0" algn="l">
              <a:lnSpc>
                <a:spcPct val="100000"/>
              </a:lnSpc>
              <a:spcBef>
                <a:spcPts val="0"/>
              </a:spcBef>
              <a:spcAft>
                <a:spcPts val="0"/>
              </a:spcAft>
              <a:buClr>
                <a:schemeClr val="dk1"/>
              </a:buClr>
              <a:buFont typeface="Calibri"/>
              <a:buNone/>
              <a:defRPr b="0" i="0" sz="1800" u="none" cap="none" strike="noStrike">
                <a:solidFill>
                  <a:schemeClr val="dk1"/>
                </a:solidFill>
                <a:latin typeface="Calibri"/>
                <a:ea typeface="Calibri"/>
                <a:cs typeface="Calibri"/>
                <a:sym typeface="Calibri"/>
              </a:defRPr>
            </a:lvl1pPr>
            <a:lvl2pPr indent="0" lvl="1" marL="0" marR="0" rtl="0" algn="l">
              <a:lnSpc>
                <a:spcPct val="100000"/>
              </a:lnSpc>
              <a:spcBef>
                <a:spcPts val="0"/>
              </a:spcBef>
              <a:spcAft>
                <a:spcPts val="0"/>
              </a:spcAft>
              <a:buClr>
                <a:schemeClr val="dk1"/>
              </a:buClr>
              <a:buFont typeface="Calibri"/>
              <a:buNone/>
              <a:defRPr b="0" i="0" sz="1800" u="none" cap="none" strike="noStrike">
                <a:solidFill>
                  <a:schemeClr val="dk1"/>
                </a:solidFill>
                <a:latin typeface="Calibri"/>
                <a:ea typeface="Calibri"/>
                <a:cs typeface="Calibri"/>
                <a:sym typeface="Calibri"/>
              </a:defRPr>
            </a:lvl2pPr>
            <a:lvl3pPr indent="0" lvl="2" marL="0" marR="0" rtl="0" algn="l">
              <a:lnSpc>
                <a:spcPct val="100000"/>
              </a:lnSpc>
              <a:spcBef>
                <a:spcPts val="0"/>
              </a:spcBef>
              <a:spcAft>
                <a:spcPts val="0"/>
              </a:spcAft>
              <a:buClr>
                <a:schemeClr val="dk1"/>
              </a:buClr>
              <a:buFont typeface="Calibri"/>
              <a:buNone/>
              <a:defRPr b="0" i="0" sz="1800" u="none" cap="none" strike="noStrike">
                <a:solidFill>
                  <a:schemeClr val="dk1"/>
                </a:solidFill>
                <a:latin typeface="Calibri"/>
                <a:ea typeface="Calibri"/>
                <a:cs typeface="Calibri"/>
                <a:sym typeface="Calibri"/>
              </a:defRPr>
            </a:lvl3pPr>
            <a:lvl4pPr indent="0" lvl="3" marL="0" marR="0" rtl="0" algn="l">
              <a:lnSpc>
                <a:spcPct val="100000"/>
              </a:lnSpc>
              <a:spcBef>
                <a:spcPts val="0"/>
              </a:spcBef>
              <a:spcAft>
                <a:spcPts val="0"/>
              </a:spcAft>
              <a:buClr>
                <a:schemeClr val="dk1"/>
              </a:buClr>
              <a:buFont typeface="Calibri"/>
              <a:buNone/>
              <a:defRPr b="0" i="0" sz="1800" u="none" cap="none" strike="noStrike">
                <a:solidFill>
                  <a:schemeClr val="dk1"/>
                </a:solidFill>
                <a:latin typeface="Calibri"/>
                <a:ea typeface="Calibri"/>
                <a:cs typeface="Calibri"/>
                <a:sym typeface="Calibri"/>
              </a:defRPr>
            </a:lvl4pPr>
            <a:lvl5pPr indent="0" lvl="4" marL="0" marR="0" rtl="0" algn="l">
              <a:lnSpc>
                <a:spcPct val="100000"/>
              </a:lnSpc>
              <a:spcBef>
                <a:spcPts val="0"/>
              </a:spcBef>
              <a:spcAft>
                <a:spcPts val="0"/>
              </a:spcAft>
              <a:buClr>
                <a:schemeClr val="dk1"/>
              </a:buClr>
              <a:buFont typeface="Calibri"/>
              <a:buNone/>
              <a:defRPr b="0" i="0" sz="1800" u="none" cap="none" strike="noStrike">
                <a:solidFill>
                  <a:schemeClr val="dk1"/>
                </a:solidFill>
                <a:latin typeface="Calibri"/>
                <a:ea typeface="Calibri"/>
                <a:cs typeface="Calibri"/>
                <a:sym typeface="Calibri"/>
              </a:defRPr>
            </a:lvl5pPr>
            <a:lvl6pPr indent="0" lvl="5" marL="0" marR="0" rtl="0" algn="l">
              <a:lnSpc>
                <a:spcPct val="100000"/>
              </a:lnSpc>
              <a:spcBef>
                <a:spcPts val="0"/>
              </a:spcBef>
              <a:spcAft>
                <a:spcPts val="0"/>
              </a:spcAft>
              <a:buClr>
                <a:schemeClr val="dk1"/>
              </a:buClr>
              <a:buFont typeface="Calibri"/>
              <a:buNone/>
              <a:defRPr b="0" i="0" sz="1800" u="none" cap="none" strike="noStrike">
                <a:solidFill>
                  <a:schemeClr val="dk1"/>
                </a:solidFill>
                <a:latin typeface="Calibri"/>
                <a:ea typeface="Calibri"/>
                <a:cs typeface="Calibri"/>
                <a:sym typeface="Calibri"/>
              </a:defRPr>
            </a:lvl6pPr>
            <a:lvl7pPr indent="0" lvl="6" marL="0" marR="0" rtl="0" algn="l">
              <a:lnSpc>
                <a:spcPct val="100000"/>
              </a:lnSpc>
              <a:spcBef>
                <a:spcPts val="0"/>
              </a:spcBef>
              <a:spcAft>
                <a:spcPts val="0"/>
              </a:spcAft>
              <a:buClr>
                <a:schemeClr val="dk1"/>
              </a:buClr>
              <a:buFont typeface="Calibri"/>
              <a:buNone/>
              <a:defRPr b="0" i="0" sz="1800" u="none" cap="none" strike="noStrike">
                <a:solidFill>
                  <a:schemeClr val="dk1"/>
                </a:solidFill>
                <a:latin typeface="Calibri"/>
                <a:ea typeface="Calibri"/>
                <a:cs typeface="Calibri"/>
                <a:sym typeface="Calibri"/>
              </a:defRPr>
            </a:lvl7pPr>
            <a:lvl8pPr indent="0" lvl="7" marL="0" marR="0" rtl="0" algn="l">
              <a:lnSpc>
                <a:spcPct val="100000"/>
              </a:lnSpc>
              <a:spcBef>
                <a:spcPts val="0"/>
              </a:spcBef>
              <a:spcAft>
                <a:spcPts val="0"/>
              </a:spcAft>
              <a:buClr>
                <a:schemeClr val="dk1"/>
              </a:buClr>
              <a:buFont typeface="Calibri"/>
              <a:buNone/>
              <a:defRPr b="0" i="0" sz="1800" u="none" cap="none" strike="noStrike">
                <a:solidFill>
                  <a:schemeClr val="dk1"/>
                </a:solidFill>
                <a:latin typeface="Calibri"/>
                <a:ea typeface="Calibri"/>
                <a:cs typeface="Calibri"/>
                <a:sym typeface="Calibri"/>
              </a:defRPr>
            </a:lvl8pPr>
            <a:lvl9pPr indent="0" lvl="8" marL="0" marR="0" rtl="0" algn="l">
              <a:lnSpc>
                <a:spcPct val="100000"/>
              </a:lnSpc>
              <a:spcBef>
                <a:spcPts val="0"/>
              </a:spcBef>
              <a:spcAft>
                <a:spcPts val="0"/>
              </a:spcAft>
              <a:buClr>
                <a:schemeClr val="dk1"/>
              </a:buClr>
              <a:buFont typeface="Calibri"/>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1_Title page" showMasterSp="0">
  <p:cSld name="1_Title page">
    <p:spTree>
      <p:nvGrpSpPr>
        <p:cNvPr id="154" name="Shape 154"/>
        <p:cNvGrpSpPr/>
        <p:nvPr/>
      </p:nvGrpSpPr>
      <p:grpSpPr>
        <a:xfrm>
          <a:off x="0" y="0"/>
          <a:ext cx="0" cy="0"/>
          <a:chOff x="0" y="0"/>
          <a:chExt cx="0" cy="0"/>
        </a:xfrm>
      </p:grpSpPr>
      <p:pic>
        <p:nvPicPr>
          <p:cNvPr id="155" name="Google Shape;155;p33"/>
          <p:cNvPicPr preferRelativeResize="0"/>
          <p:nvPr/>
        </p:nvPicPr>
        <p:blipFill rotWithShape="1">
          <a:blip r:embed="rId2">
            <a:alphaModFix/>
          </a:blip>
          <a:srcRect b="0" l="0" r="0" t="0"/>
          <a:stretch/>
        </p:blipFill>
        <p:spPr>
          <a:xfrm>
            <a:off x="0" y="0"/>
            <a:ext cx="9144000" cy="5143500"/>
          </a:xfrm>
          <a:prstGeom prst="rect">
            <a:avLst/>
          </a:prstGeom>
          <a:noFill/>
          <a:ln>
            <a:noFill/>
          </a:ln>
        </p:spPr>
      </p:pic>
      <p:sp>
        <p:nvSpPr>
          <p:cNvPr id="156" name="Google Shape;156;p33"/>
          <p:cNvSpPr txBox="1"/>
          <p:nvPr>
            <p:ph idx="1" type="body"/>
          </p:nvPr>
        </p:nvSpPr>
        <p:spPr>
          <a:xfrm>
            <a:off x="1820985" y="3064115"/>
            <a:ext cx="6713400" cy="382500"/>
          </a:xfrm>
          <a:prstGeom prst="rect">
            <a:avLst/>
          </a:prstGeom>
          <a:noFill/>
          <a:ln>
            <a:noFill/>
          </a:ln>
        </p:spPr>
        <p:txBody>
          <a:bodyPr anchorCtr="0" anchor="t" bIns="91425" lIns="91425" spcFirstLastPara="1" rIns="91425" wrap="square" tIns="91425">
            <a:noAutofit/>
          </a:bodyPr>
          <a:lstStyle>
            <a:lvl1pPr indent="-228600" lvl="0" marL="457200" marR="0" rtl="0" algn="r">
              <a:lnSpc>
                <a:spcPct val="100000"/>
              </a:lnSpc>
              <a:spcBef>
                <a:spcPts val="1000"/>
              </a:spcBef>
              <a:spcAft>
                <a:spcPts val="0"/>
              </a:spcAft>
              <a:buClr>
                <a:schemeClr val="dk2"/>
              </a:buClr>
              <a:buSzPts val="3000"/>
              <a:buFont typeface="Arial"/>
              <a:buNone/>
              <a:defRPr b="0" i="0" sz="2800" u="none" cap="none" strike="noStrike">
                <a:solidFill>
                  <a:schemeClr val="lt1"/>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57" name="Google Shape;157;p33"/>
          <p:cNvSpPr txBox="1"/>
          <p:nvPr>
            <p:ph idx="2" type="body"/>
          </p:nvPr>
        </p:nvSpPr>
        <p:spPr>
          <a:xfrm>
            <a:off x="1820986" y="3462704"/>
            <a:ext cx="6724200" cy="382500"/>
          </a:xfrm>
          <a:prstGeom prst="rect">
            <a:avLst/>
          </a:prstGeom>
          <a:noFill/>
          <a:ln>
            <a:noFill/>
          </a:ln>
        </p:spPr>
        <p:txBody>
          <a:bodyPr anchorCtr="0" anchor="t" bIns="91425" lIns="91425" spcFirstLastPara="1" rIns="91425" wrap="square" tIns="91425">
            <a:noAutofit/>
          </a:bodyPr>
          <a:lstStyle>
            <a:lvl1pPr indent="-228600" lvl="0" marL="457200" marR="0" rtl="0" algn="r">
              <a:lnSpc>
                <a:spcPct val="100000"/>
              </a:lnSpc>
              <a:spcBef>
                <a:spcPts val="1000"/>
              </a:spcBef>
              <a:spcAft>
                <a:spcPts val="0"/>
              </a:spcAft>
              <a:buClr>
                <a:schemeClr val="dk2"/>
              </a:buClr>
              <a:buSzPts val="3000"/>
              <a:buFont typeface="Arial"/>
              <a:buNone/>
              <a:defRPr b="0" i="0" sz="1800" u="none" cap="none" strike="noStrike">
                <a:solidFill>
                  <a:schemeClr val="lt1"/>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58" name="Google Shape;158;p33"/>
          <p:cNvSpPr txBox="1"/>
          <p:nvPr>
            <p:ph idx="3" type="body"/>
          </p:nvPr>
        </p:nvSpPr>
        <p:spPr>
          <a:xfrm>
            <a:off x="1820986" y="3809851"/>
            <a:ext cx="6724200" cy="382500"/>
          </a:xfrm>
          <a:prstGeom prst="rect">
            <a:avLst/>
          </a:prstGeom>
          <a:noFill/>
          <a:ln>
            <a:noFill/>
          </a:ln>
        </p:spPr>
        <p:txBody>
          <a:bodyPr anchorCtr="0" anchor="t" bIns="91425" lIns="91425" spcFirstLastPara="1" rIns="91425" wrap="square" tIns="91425">
            <a:noAutofit/>
          </a:bodyPr>
          <a:lstStyle>
            <a:lvl1pPr indent="-228600" lvl="0" marL="457200" marR="0" rtl="0" algn="r">
              <a:lnSpc>
                <a:spcPct val="100000"/>
              </a:lnSpc>
              <a:spcBef>
                <a:spcPts val="1000"/>
              </a:spcBef>
              <a:spcAft>
                <a:spcPts val="0"/>
              </a:spcAft>
              <a:buClr>
                <a:schemeClr val="dk2"/>
              </a:buClr>
              <a:buSzPts val="3000"/>
              <a:buFont typeface="Arial"/>
              <a:buNone/>
              <a:defRPr b="1" i="0" sz="1200" u="none" cap="none" strike="noStrike">
                <a:solidFill>
                  <a:schemeClr val="lt1"/>
                </a:solidFill>
                <a:latin typeface="Arial"/>
                <a:ea typeface="Arial"/>
                <a:cs typeface="Arial"/>
                <a:sym typeface="Arial"/>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59" name="Google Shape;159;p33"/>
          <p:cNvSpPr txBox="1"/>
          <p:nvPr>
            <p:ph idx="4" type="body"/>
          </p:nvPr>
        </p:nvSpPr>
        <p:spPr>
          <a:xfrm>
            <a:off x="5491202" y="4115891"/>
            <a:ext cx="3043200" cy="212400"/>
          </a:xfrm>
          <a:prstGeom prst="rect">
            <a:avLst/>
          </a:prstGeom>
          <a:noFill/>
          <a:ln>
            <a:noFill/>
          </a:ln>
        </p:spPr>
        <p:txBody>
          <a:bodyPr anchorCtr="0" anchor="t" bIns="91425" lIns="91425" spcFirstLastPara="1" rIns="91425" wrap="square" tIns="91425">
            <a:noAutofit/>
          </a:bodyPr>
          <a:lstStyle>
            <a:lvl1pPr indent="-228600" lvl="0" marL="457200" marR="0" rtl="0" algn="r">
              <a:lnSpc>
                <a:spcPct val="100000"/>
              </a:lnSpc>
              <a:spcBef>
                <a:spcPts val="1000"/>
              </a:spcBef>
              <a:spcAft>
                <a:spcPts val="0"/>
              </a:spcAft>
              <a:buClr>
                <a:schemeClr val="dk2"/>
              </a:buClr>
              <a:buSzPts val="3000"/>
              <a:buFont typeface="Arial"/>
              <a:buNone/>
              <a:defRPr b="0" i="0" sz="1100" u="none" cap="none" strike="noStrike">
                <a:solidFill>
                  <a:schemeClr val="dk1"/>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60" name="Google Shape;160;p33"/>
          <p:cNvSpPr txBox="1"/>
          <p:nvPr>
            <p:ph idx="5" type="body"/>
          </p:nvPr>
        </p:nvSpPr>
        <p:spPr>
          <a:xfrm>
            <a:off x="5491202" y="4272165"/>
            <a:ext cx="3043200" cy="202200"/>
          </a:xfrm>
          <a:prstGeom prst="rect">
            <a:avLst/>
          </a:prstGeom>
          <a:noFill/>
          <a:ln>
            <a:noFill/>
          </a:ln>
        </p:spPr>
        <p:txBody>
          <a:bodyPr anchorCtr="0" anchor="t" bIns="91425" lIns="91425" spcFirstLastPara="1" rIns="91425" wrap="square" tIns="91425">
            <a:noAutofit/>
          </a:bodyPr>
          <a:lstStyle>
            <a:lvl1pPr indent="-228600" lvl="0" marL="457200" marR="0" rtl="0" algn="r">
              <a:lnSpc>
                <a:spcPct val="100000"/>
              </a:lnSpc>
              <a:spcBef>
                <a:spcPts val="1000"/>
              </a:spcBef>
              <a:spcAft>
                <a:spcPts val="0"/>
              </a:spcAft>
              <a:buClr>
                <a:schemeClr val="dk2"/>
              </a:buClr>
              <a:buSzPts val="3000"/>
              <a:buFont typeface="Arial"/>
              <a:buNone/>
              <a:defRPr b="0" i="1" sz="1000" u="none" cap="none" strike="noStrike">
                <a:solidFill>
                  <a:schemeClr val="lt2"/>
                </a:solidFill>
                <a:latin typeface="Arial"/>
                <a:ea typeface="Arial"/>
                <a:cs typeface="Arial"/>
                <a:sym typeface="Arial"/>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61" name="Google Shape;161;p33"/>
          <p:cNvSpPr txBox="1"/>
          <p:nvPr>
            <p:ph idx="6" type="body"/>
          </p:nvPr>
        </p:nvSpPr>
        <p:spPr>
          <a:xfrm>
            <a:off x="5491202" y="4408218"/>
            <a:ext cx="3043200" cy="202200"/>
          </a:xfrm>
          <a:prstGeom prst="rect">
            <a:avLst/>
          </a:prstGeom>
          <a:noFill/>
          <a:ln>
            <a:noFill/>
          </a:ln>
        </p:spPr>
        <p:txBody>
          <a:bodyPr anchorCtr="0" anchor="t" bIns="91425" lIns="91425" spcFirstLastPara="1" rIns="91425" wrap="square" tIns="91425">
            <a:noAutofit/>
          </a:bodyPr>
          <a:lstStyle>
            <a:lvl1pPr indent="-228600" lvl="0" marL="457200" marR="0" rtl="0" algn="r">
              <a:lnSpc>
                <a:spcPct val="100000"/>
              </a:lnSpc>
              <a:spcBef>
                <a:spcPts val="1000"/>
              </a:spcBef>
              <a:spcAft>
                <a:spcPts val="0"/>
              </a:spcAft>
              <a:buClr>
                <a:schemeClr val="dk2"/>
              </a:buClr>
              <a:buSzPts val="3000"/>
              <a:buFont typeface="Arial"/>
              <a:buNone/>
              <a:defRPr b="1" i="0" sz="900" u="none" cap="none" strike="noStrike">
                <a:solidFill>
                  <a:schemeClr val="lt2"/>
                </a:solidFill>
                <a:latin typeface="Arial"/>
                <a:ea typeface="Arial"/>
                <a:cs typeface="Arial"/>
                <a:sym typeface="Arial"/>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62" name="Google Shape;162;p33"/>
          <p:cNvSpPr txBox="1"/>
          <p:nvPr>
            <p:ph idx="7" type="body"/>
          </p:nvPr>
        </p:nvSpPr>
        <p:spPr>
          <a:xfrm>
            <a:off x="2813764" y="4115891"/>
            <a:ext cx="3043200" cy="212400"/>
          </a:xfrm>
          <a:prstGeom prst="rect">
            <a:avLst/>
          </a:prstGeom>
          <a:noFill/>
          <a:ln>
            <a:noFill/>
          </a:ln>
        </p:spPr>
        <p:txBody>
          <a:bodyPr anchorCtr="0" anchor="t" bIns="91425" lIns="91425" spcFirstLastPara="1" rIns="91425" wrap="square" tIns="91425">
            <a:noAutofit/>
          </a:bodyPr>
          <a:lstStyle>
            <a:lvl1pPr indent="-228600" lvl="0" marL="457200" marR="0" rtl="0" algn="r">
              <a:lnSpc>
                <a:spcPct val="100000"/>
              </a:lnSpc>
              <a:spcBef>
                <a:spcPts val="1000"/>
              </a:spcBef>
              <a:spcAft>
                <a:spcPts val="0"/>
              </a:spcAft>
              <a:buClr>
                <a:schemeClr val="dk2"/>
              </a:buClr>
              <a:buSzPts val="3000"/>
              <a:buFont typeface="Arial"/>
              <a:buNone/>
              <a:defRPr b="0" i="0" sz="1100" u="none" cap="none" strike="noStrike">
                <a:solidFill>
                  <a:schemeClr val="dk1"/>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63" name="Google Shape;163;p33"/>
          <p:cNvSpPr txBox="1"/>
          <p:nvPr>
            <p:ph idx="8" type="body"/>
          </p:nvPr>
        </p:nvSpPr>
        <p:spPr>
          <a:xfrm>
            <a:off x="2813764" y="4272165"/>
            <a:ext cx="3043200" cy="202200"/>
          </a:xfrm>
          <a:prstGeom prst="rect">
            <a:avLst/>
          </a:prstGeom>
          <a:noFill/>
          <a:ln>
            <a:noFill/>
          </a:ln>
        </p:spPr>
        <p:txBody>
          <a:bodyPr anchorCtr="0" anchor="t" bIns="91425" lIns="91425" spcFirstLastPara="1" rIns="91425" wrap="square" tIns="91425">
            <a:noAutofit/>
          </a:bodyPr>
          <a:lstStyle>
            <a:lvl1pPr indent="-228600" lvl="0" marL="457200" marR="0" rtl="0" algn="r">
              <a:lnSpc>
                <a:spcPct val="100000"/>
              </a:lnSpc>
              <a:spcBef>
                <a:spcPts val="1000"/>
              </a:spcBef>
              <a:spcAft>
                <a:spcPts val="0"/>
              </a:spcAft>
              <a:buClr>
                <a:schemeClr val="dk2"/>
              </a:buClr>
              <a:buSzPts val="3000"/>
              <a:buFont typeface="Arial"/>
              <a:buNone/>
              <a:defRPr b="0" i="1" sz="1000" u="none" cap="none" strike="noStrike">
                <a:solidFill>
                  <a:schemeClr val="lt2"/>
                </a:solidFill>
                <a:latin typeface="Arial"/>
                <a:ea typeface="Arial"/>
                <a:cs typeface="Arial"/>
                <a:sym typeface="Arial"/>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64" name="Google Shape;164;p33"/>
          <p:cNvSpPr txBox="1"/>
          <p:nvPr>
            <p:ph idx="9" type="body"/>
          </p:nvPr>
        </p:nvSpPr>
        <p:spPr>
          <a:xfrm>
            <a:off x="2813764" y="4408218"/>
            <a:ext cx="3043200" cy="202200"/>
          </a:xfrm>
          <a:prstGeom prst="rect">
            <a:avLst/>
          </a:prstGeom>
          <a:noFill/>
          <a:ln>
            <a:noFill/>
          </a:ln>
        </p:spPr>
        <p:txBody>
          <a:bodyPr anchorCtr="0" anchor="t" bIns="91425" lIns="91425" spcFirstLastPara="1" rIns="91425" wrap="square" tIns="91425">
            <a:noAutofit/>
          </a:bodyPr>
          <a:lstStyle>
            <a:lvl1pPr indent="-228600" lvl="0" marL="457200" marR="0" rtl="0" algn="r">
              <a:lnSpc>
                <a:spcPct val="100000"/>
              </a:lnSpc>
              <a:spcBef>
                <a:spcPts val="1000"/>
              </a:spcBef>
              <a:spcAft>
                <a:spcPts val="0"/>
              </a:spcAft>
              <a:buClr>
                <a:schemeClr val="dk2"/>
              </a:buClr>
              <a:buSzPts val="3000"/>
              <a:buFont typeface="Arial"/>
              <a:buNone/>
              <a:defRPr b="1" i="0" sz="900" u="none" cap="none" strike="noStrike">
                <a:solidFill>
                  <a:schemeClr val="lt2"/>
                </a:solidFill>
                <a:latin typeface="Arial"/>
                <a:ea typeface="Arial"/>
                <a:cs typeface="Arial"/>
                <a:sym typeface="Arial"/>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2_Vision (static)">
  <p:cSld name="2_Vision (static)">
    <p:spTree>
      <p:nvGrpSpPr>
        <p:cNvPr id="165" name="Shape 165"/>
        <p:cNvGrpSpPr/>
        <p:nvPr/>
      </p:nvGrpSpPr>
      <p:grpSpPr>
        <a:xfrm>
          <a:off x="0" y="0"/>
          <a:ext cx="0" cy="0"/>
          <a:chOff x="0" y="0"/>
          <a:chExt cx="0" cy="0"/>
        </a:xfrm>
      </p:grpSpPr>
      <p:pic>
        <p:nvPicPr>
          <p:cNvPr id="166" name="Google Shape;166;p34"/>
          <p:cNvPicPr preferRelativeResize="0"/>
          <p:nvPr/>
        </p:nvPicPr>
        <p:blipFill rotWithShape="1">
          <a:blip r:embed="rId2">
            <a:alphaModFix/>
          </a:blip>
          <a:srcRect b="0" l="0" r="0" t="0"/>
          <a:stretch/>
        </p:blipFill>
        <p:spPr>
          <a:xfrm>
            <a:off x="0" y="1"/>
            <a:ext cx="9144000" cy="5147400"/>
          </a:xfrm>
          <a:prstGeom prst="rect">
            <a:avLst/>
          </a:prstGeom>
          <a:noFill/>
          <a:ln>
            <a:noFill/>
          </a:ln>
        </p:spPr>
      </p:pic>
      <p:sp>
        <p:nvSpPr>
          <p:cNvPr id="167" name="Google Shape;167;p34"/>
          <p:cNvSpPr txBox="1"/>
          <p:nvPr>
            <p:ph type="title"/>
          </p:nvPr>
        </p:nvSpPr>
        <p:spPr>
          <a:xfrm>
            <a:off x="609600" y="303976"/>
            <a:ext cx="7924800" cy="738300"/>
          </a:xfrm>
          <a:prstGeom prst="rect">
            <a:avLst/>
          </a:prstGeom>
          <a:noFill/>
          <a:ln>
            <a:noFill/>
          </a:ln>
        </p:spPr>
        <p:txBody>
          <a:bodyPr anchorCtr="0" anchor="b" bIns="91425" lIns="91425" spcFirstLastPara="1" rIns="91425" wrap="square" tIns="91425">
            <a:noAutofit/>
          </a:bodyPr>
          <a:lstStyle>
            <a:lvl1pPr indent="0" lvl="0" marL="0" marR="0" rtl="0" algn="l">
              <a:lnSpc>
                <a:spcPct val="100000"/>
              </a:lnSpc>
              <a:spcBef>
                <a:spcPts val="0"/>
              </a:spcBef>
              <a:spcAft>
                <a:spcPts val="0"/>
              </a:spcAft>
              <a:buClr>
                <a:schemeClr val="dk1"/>
              </a:buClr>
              <a:buSzPts val="1400"/>
              <a:buFont typeface="Open Sans"/>
              <a:buNone/>
              <a:defRPr b="1" i="0" sz="4000" u="none" cap="none" strike="noStrike">
                <a:solidFill>
                  <a:schemeClr val="dk1"/>
                </a:solidFill>
                <a:latin typeface="Open Sans"/>
                <a:ea typeface="Open Sans"/>
                <a:cs typeface="Open Sans"/>
                <a:sym typeface="Open Sans"/>
              </a:defRPr>
            </a:lvl1pPr>
            <a:lvl2pPr indent="0" lvl="1" rtl="0">
              <a:spcBef>
                <a:spcPts val="0"/>
              </a:spcBef>
              <a:spcAft>
                <a:spcPts val="0"/>
              </a:spcAft>
              <a:buSzPts val="1400"/>
              <a:buFont typeface="Arial"/>
              <a:buNone/>
              <a:defRPr sz="1800"/>
            </a:lvl2pPr>
            <a:lvl3pPr indent="0" lvl="2" rtl="0">
              <a:spcBef>
                <a:spcPts val="0"/>
              </a:spcBef>
              <a:spcAft>
                <a:spcPts val="0"/>
              </a:spcAft>
              <a:buSzPts val="1400"/>
              <a:buFont typeface="Arial"/>
              <a:buNone/>
              <a:defRPr sz="1800"/>
            </a:lvl3pPr>
            <a:lvl4pPr indent="0" lvl="3" rtl="0">
              <a:spcBef>
                <a:spcPts val="0"/>
              </a:spcBef>
              <a:spcAft>
                <a:spcPts val="0"/>
              </a:spcAft>
              <a:buSzPts val="1400"/>
              <a:buFont typeface="Arial"/>
              <a:buNone/>
              <a:defRPr sz="1800"/>
            </a:lvl4pPr>
            <a:lvl5pPr indent="0" lvl="4" rtl="0">
              <a:spcBef>
                <a:spcPts val="0"/>
              </a:spcBef>
              <a:spcAft>
                <a:spcPts val="0"/>
              </a:spcAft>
              <a:buSzPts val="1400"/>
              <a:buFont typeface="Arial"/>
              <a:buNone/>
              <a:defRPr sz="1800"/>
            </a:lvl5pPr>
            <a:lvl6pPr indent="0" lvl="5" rtl="0">
              <a:spcBef>
                <a:spcPts val="0"/>
              </a:spcBef>
              <a:spcAft>
                <a:spcPts val="0"/>
              </a:spcAft>
              <a:buSzPts val="1400"/>
              <a:buFont typeface="Arial"/>
              <a:buNone/>
              <a:defRPr sz="1800"/>
            </a:lvl6pPr>
            <a:lvl7pPr indent="0" lvl="6" rtl="0">
              <a:spcBef>
                <a:spcPts val="0"/>
              </a:spcBef>
              <a:spcAft>
                <a:spcPts val="0"/>
              </a:spcAft>
              <a:buSzPts val="1400"/>
              <a:buFont typeface="Arial"/>
              <a:buNone/>
              <a:defRPr sz="1800"/>
            </a:lvl7pPr>
            <a:lvl8pPr indent="0" lvl="7" rtl="0">
              <a:spcBef>
                <a:spcPts val="0"/>
              </a:spcBef>
              <a:spcAft>
                <a:spcPts val="0"/>
              </a:spcAft>
              <a:buSzPts val="1400"/>
              <a:buFont typeface="Arial"/>
              <a:buNone/>
              <a:defRPr sz="1800"/>
            </a:lvl8pPr>
            <a:lvl9pPr indent="0" lvl="8" rtl="0">
              <a:spcBef>
                <a:spcPts val="0"/>
              </a:spcBef>
              <a:spcAft>
                <a:spcPts val="0"/>
              </a:spcAft>
              <a:buSzPts val="1400"/>
              <a:buFont typeface="Arial"/>
              <a:buNone/>
              <a:defRPr sz="1800"/>
            </a:lvl9pPr>
          </a:lstStyle>
          <a:p/>
        </p:txBody>
      </p:sp>
      <p:sp>
        <p:nvSpPr>
          <p:cNvPr id="168" name="Google Shape;168;p34"/>
          <p:cNvSpPr txBox="1"/>
          <p:nvPr>
            <p:ph idx="1" type="body"/>
          </p:nvPr>
        </p:nvSpPr>
        <p:spPr>
          <a:xfrm>
            <a:off x="609600" y="1171575"/>
            <a:ext cx="7924800" cy="3429000"/>
          </a:xfrm>
          <a:prstGeom prst="rect">
            <a:avLst/>
          </a:prstGeom>
          <a:noFill/>
          <a:ln>
            <a:noFill/>
          </a:ln>
        </p:spPr>
        <p:txBody>
          <a:bodyPr anchorCtr="0" anchor="t" bIns="91425" lIns="91425" spcFirstLastPara="1" rIns="91425" wrap="square" tIns="91425">
            <a:noAutofit/>
          </a:bodyPr>
          <a:lstStyle>
            <a:lvl1pPr indent="-419100" lvl="0" marL="457200" marR="0" rtl="0" algn="l">
              <a:lnSpc>
                <a:spcPct val="100000"/>
              </a:lnSpc>
              <a:spcBef>
                <a:spcPts val="1000"/>
              </a:spcBef>
              <a:spcAft>
                <a:spcPts val="0"/>
              </a:spcAft>
              <a:buClr>
                <a:schemeClr val="dk2"/>
              </a:buClr>
              <a:buSzPts val="3000"/>
              <a:buFont typeface="Arial"/>
              <a:buChar char="•"/>
              <a:defRPr b="0" i="0" sz="3000" u="none" cap="none" strike="noStrike">
                <a:solidFill>
                  <a:srgbClr val="FFFFFF"/>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rgbClr val="FFFFFF"/>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rgbClr val="FFFFFF"/>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rgbClr val="FFFFFF"/>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rgbClr val="FFFFFF"/>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1_Large imported graphic or chart">
  <p:cSld name="1_Large imported graphic or chart">
    <p:spTree>
      <p:nvGrpSpPr>
        <p:cNvPr id="169" name="Shape 169"/>
        <p:cNvGrpSpPr/>
        <p:nvPr/>
      </p:nvGrpSpPr>
      <p:grpSpPr>
        <a:xfrm>
          <a:off x="0" y="0"/>
          <a:ext cx="0" cy="0"/>
          <a:chOff x="0" y="0"/>
          <a:chExt cx="0" cy="0"/>
        </a:xfrm>
      </p:grpSpPr>
      <p:sp>
        <p:nvSpPr>
          <p:cNvPr id="170" name="Google Shape;170;p35"/>
          <p:cNvSpPr txBox="1"/>
          <p:nvPr>
            <p:ph type="title"/>
          </p:nvPr>
        </p:nvSpPr>
        <p:spPr>
          <a:xfrm>
            <a:off x="609599" y="303977"/>
            <a:ext cx="7935600" cy="738300"/>
          </a:xfrm>
          <a:prstGeom prst="rect">
            <a:avLst/>
          </a:prstGeom>
          <a:noFill/>
          <a:ln>
            <a:noFill/>
          </a:ln>
        </p:spPr>
        <p:txBody>
          <a:bodyPr anchorCtr="0" anchor="b" bIns="91425" lIns="91425" spcFirstLastPara="1" rIns="91425" wrap="square" tIns="91425">
            <a:noAutofit/>
          </a:bodyPr>
          <a:lstStyle>
            <a:lvl1pPr indent="0" lvl="0" marL="0" marR="0" rtl="0" algn="l">
              <a:lnSpc>
                <a:spcPct val="100000"/>
              </a:lnSpc>
              <a:spcBef>
                <a:spcPts val="0"/>
              </a:spcBef>
              <a:spcAft>
                <a:spcPts val="0"/>
              </a:spcAft>
              <a:buClr>
                <a:schemeClr val="dk1"/>
              </a:buClr>
              <a:buSzPts val="1400"/>
              <a:buFont typeface="Open Sans"/>
              <a:buNone/>
              <a:defRPr b="1" i="0" sz="4000" u="none" cap="none" strike="noStrike">
                <a:solidFill>
                  <a:schemeClr val="lt2"/>
                </a:solidFill>
                <a:latin typeface="Open Sans"/>
                <a:ea typeface="Open Sans"/>
                <a:cs typeface="Open Sans"/>
                <a:sym typeface="Open Sans"/>
              </a:defRPr>
            </a:lvl1pPr>
            <a:lvl2pPr indent="0" lvl="1" rtl="0">
              <a:spcBef>
                <a:spcPts val="0"/>
              </a:spcBef>
              <a:spcAft>
                <a:spcPts val="0"/>
              </a:spcAft>
              <a:buSzPts val="1400"/>
              <a:buFont typeface="Arial"/>
              <a:buNone/>
              <a:defRPr sz="1800"/>
            </a:lvl2pPr>
            <a:lvl3pPr indent="0" lvl="2" rtl="0">
              <a:spcBef>
                <a:spcPts val="0"/>
              </a:spcBef>
              <a:spcAft>
                <a:spcPts val="0"/>
              </a:spcAft>
              <a:buSzPts val="1400"/>
              <a:buFont typeface="Arial"/>
              <a:buNone/>
              <a:defRPr sz="1800"/>
            </a:lvl3pPr>
            <a:lvl4pPr indent="0" lvl="3" rtl="0">
              <a:spcBef>
                <a:spcPts val="0"/>
              </a:spcBef>
              <a:spcAft>
                <a:spcPts val="0"/>
              </a:spcAft>
              <a:buSzPts val="1400"/>
              <a:buFont typeface="Arial"/>
              <a:buNone/>
              <a:defRPr sz="1800"/>
            </a:lvl4pPr>
            <a:lvl5pPr indent="0" lvl="4" rtl="0">
              <a:spcBef>
                <a:spcPts val="0"/>
              </a:spcBef>
              <a:spcAft>
                <a:spcPts val="0"/>
              </a:spcAft>
              <a:buSzPts val="1400"/>
              <a:buFont typeface="Arial"/>
              <a:buNone/>
              <a:defRPr sz="1800"/>
            </a:lvl5pPr>
            <a:lvl6pPr indent="0" lvl="5" rtl="0">
              <a:spcBef>
                <a:spcPts val="0"/>
              </a:spcBef>
              <a:spcAft>
                <a:spcPts val="0"/>
              </a:spcAft>
              <a:buSzPts val="1400"/>
              <a:buFont typeface="Arial"/>
              <a:buNone/>
              <a:defRPr sz="1800"/>
            </a:lvl6pPr>
            <a:lvl7pPr indent="0" lvl="6" rtl="0">
              <a:spcBef>
                <a:spcPts val="0"/>
              </a:spcBef>
              <a:spcAft>
                <a:spcPts val="0"/>
              </a:spcAft>
              <a:buSzPts val="1400"/>
              <a:buFont typeface="Arial"/>
              <a:buNone/>
              <a:defRPr sz="1800"/>
            </a:lvl7pPr>
            <a:lvl8pPr indent="0" lvl="7" rtl="0">
              <a:spcBef>
                <a:spcPts val="0"/>
              </a:spcBef>
              <a:spcAft>
                <a:spcPts val="0"/>
              </a:spcAft>
              <a:buSzPts val="1400"/>
              <a:buFont typeface="Arial"/>
              <a:buNone/>
              <a:defRPr sz="1800"/>
            </a:lvl8pPr>
            <a:lvl9pPr indent="0" lvl="8" rtl="0">
              <a:spcBef>
                <a:spcPts val="0"/>
              </a:spcBef>
              <a:spcAft>
                <a:spcPts val="0"/>
              </a:spcAft>
              <a:buSzPts val="1400"/>
              <a:buFont typeface="Arial"/>
              <a:buNone/>
              <a:defRPr sz="1800"/>
            </a:lvl9pPr>
          </a:lstStyle>
          <a:p/>
        </p:txBody>
      </p:sp>
      <p:sp>
        <p:nvSpPr>
          <p:cNvPr id="171" name="Google Shape;171;p35"/>
          <p:cNvSpPr/>
          <p:nvPr>
            <p:ph idx="2" type="pic"/>
          </p:nvPr>
        </p:nvSpPr>
        <p:spPr>
          <a:xfrm>
            <a:off x="609600" y="1171575"/>
            <a:ext cx="7924800" cy="3429000"/>
          </a:xfrm>
          <a:prstGeom prst="rect">
            <a:avLst/>
          </a:prstGeom>
          <a:noFill/>
          <a:ln>
            <a:noFill/>
          </a:ln>
        </p:spPr>
        <p:txBody>
          <a:bodyPr anchorCtr="0" anchor="ctr" bIns="91425" lIns="91425" spcFirstLastPara="1" rIns="91425" wrap="square" tIns="91425">
            <a:noAutofit/>
          </a:bodyPr>
          <a:lstStyle>
            <a:lvl1pPr indent="-38100" lvl="0" marL="228600" marR="0" rtl="0" algn="ctr">
              <a:lnSpc>
                <a:spcPct val="100000"/>
              </a:lnSpc>
              <a:spcBef>
                <a:spcPts val="100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indent="-70612" lvl="1" marL="438912"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76200" lvl="2" marL="685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83819" lvl="3" marL="96012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78739" lvl="4" marL="123444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114300" lvl="5" marL="25146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114300" lvl="6" marL="2971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114300" lvl="7" marL="3429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114300" lvl="8" marL="3886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ide image + Text">
  <p:cSld name="Side image + Text">
    <p:spTree>
      <p:nvGrpSpPr>
        <p:cNvPr id="172" name="Shape 172"/>
        <p:cNvGrpSpPr/>
        <p:nvPr/>
      </p:nvGrpSpPr>
      <p:grpSpPr>
        <a:xfrm>
          <a:off x="0" y="0"/>
          <a:ext cx="0" cy="0"/>
          <a:chOff x="0" y="0"/>
          <a:chExt cx="0" cy="0"/>
        </a:xfrm>
      </p:grpSpPr>
      <p:sp>
        <p:nvSpPr>
          <p:cNvPr id="173" name="Google Shape;173;p36"/>
          <p:cNvSpPr txBox="1"/>
          <p:nvPr>
            <p:ph type="title"/>
          </p:nvPr>
        </p:nvSpPr>
        <p:spPr>
          <a:xfrm>
            <a:off x="3122341" y="303977"/>
            <a:ext cx="5422800" cy="738300"/>
          </a:xfrm>
          <a:prstGeom prst="rect">
            <a:avLst/>
          </a:prstGeom>
          <a:noFill/>
          <a:ln>
            <a:noFill/>
          </a:ln>
        </p:spPr>
        <p:txBody>
          <a:bodyPr anchorCtr="0" anchor="b" bIns="91425" lIns="91425" spcFirstLastPara="1" rIns="91425" wrap="square" tIns="91425">
            <a:noAutofit/>
          </a:bodyPr>
          <a:lstStyle>
            <a:lvl1pPr indent="0" lvl="0" marL="0" marR="0" rtl="0" algn="l">
              <a:lnSpc>
                <a:spcPct val="100000"/>
              </a:lnSpc>
              <a:spcBef>
                <a:spcPts val="0"/>
              </a:spcBef>
              <a:spcAft>
                <a:spcPts val="0"/>
              </a:spcAft>
              <a:buClr>
                <a:schemeClr val="dk1"/>
              </a:buClr>
              <a:buSzPts val="1400"/>
              <a:buFont typeface="Open Sans"/>
              <a:buNone/>
              <a:defRPr b="1" i="0" sz="4000" u="none" cap="none" strike="noStrike">
                <a:solidFill>
                  <a:schemeClr val="dk1"/>
                </a:solidFill>
                <a:latin typeface="Open Sans"/>
                <a:ea typeface="Open Sans"/>
                <a:cs typeface="Open Sans"/>
                <a:sym typeface="Open Sans"/>
              </a:defRPr>
            </a:lvl1pPr>
            <a:lvl2pPr indent="0" lvl="1" rtl="0">
              <a:spcBef>
                <a:spcPts val="0"/>
              </a:spcBef>
              <a:spcAft>
                <a:spcPts val="0"/>
              </a:spcAft>
              <a:buSzPts val="1400"/>
              <a:buFont typeface="Arial"/>
              <a:buNone/>
              <a:defRPr sz="1800"/>
            </a:lvl2pPr>
            <a:lvl3pPr indent="0" lvl="2" rtl="0">
              <a:spcBef>
                <a:spcPts val="0"/>
              </a:spcBef>
              <a:spcAft>
                <a:spcPts val="0"/>
              </a:spcAft>
              <a:buSzPts val="1400"/>
              <a:buFont typeface="Arial"/>
              <a:buNone/>
              <a:defRPr sz="1800"/>
            </a:lvl3pPr>
            <a:lvl4pPr indent="0" lvl="3" rtl="0">
              <a:spcBef>
                <a:spcPts val="0"/>
              </a:spcBef>
              <a:spcAft>
                <a:spcPts val="0"/>
              </a:spcAft>
              <a:buSzPts val="1400"/>
              <a:buFont typeface="Arial"/>
              <a:buNone/>
              <a:defRPr sz="1800"/>
            </a:lvl4pPr>
            <a:lvl5pPr indent="0" lvl="4" rtl="0">
              <a:spcBef>
                <a:spcPts val="0"/>
              </a:spcBef>
              <a:spcAft>
                <a:spcPts val="0"/>
              </a:spcAft>
              <a:buSzPts val="1400"/>
              <a:buFont typeface="Arial"/>
              <a:buNone/>
              <a:defRPr sz="1800"/>
            </a:lvl5pPr>
            <a:lvl6pPr indent="0" lvl="5" rtl="0">
              <a:spcBef>
                <a:spcPts val="0"/>
              </a:spcBef>
              <a:spcAft>
                <a:spcPts val="0"/>
              </a:spcAft>
              <a:buSzPts val="1400"/>
              <a:buFont typeface="Arial"/>
              <a:buNone/>
              <a:defRPr sz="1800"/>
            </a:lvl6pPr>
            <a:lvl7pPr indent="0" lvl="6" rtl="0">
              <a:spcBef>
                <a:spcPts val="0"/>
              </a:spcBef>
              <a:spcAft>
                <a:spcPts val="0"/>
              </a:spcAft>
              <a:buSzPts val="1400"/>
              <a:buFont typeface="Arial"/>
              <a:buNone/>
              <a:defRPr sz="1800"/>
            </a:lvl7pPr>
            <a:lvl8pPr indent="0" lvl="7" rtl="0">
              <a:spcBef>
                <a:spcPts val="0"/>
              </a:spcBef>
              <a:spcAft>
                <a:spcPts val="0"/>
              </a:spcAft>
              <a:buSzPts val="1400"/>
              <a:buFont typeface="Arial"/>
              <a:buNone/>
              <a:defRPr sz="1800"/>
            </a:lvl8pPr>
            <a:lvl9pPr indent="0" lvl="8" rtl="0">
              <a:spcBef>
                <a:spcPts val="0"/>
              </a:spcBef>
              <a:spcAft>
                <a:spcPts val="0"/>
              </a:spcAft>
              <a:buSzPts val="1400"/>
              <a:buFont typeface="Arial"/>
              <a:buNone/>
              <a:defRPr sz="1800"/>
            </a:lvl9pPr>
          </a:lstStyle>
          <a:p/>
        </p:txBody>
      </p:sp>
      <p:sp>
        <p:nvSpPr>
          <p:cNvPr id="174" name="Google Shape;174;p36"/>
          <p:cNvSpPr txBox="1"/>
          <p:nvPr>
            <p:ph idx="1" type="body"/>
          </p:nvPr>
        </p:nvSpPr>
        <p:spPr>
          <a:xfrm>
            <a:off x="3122613" y="1171575"/>
            <a:ext cx="5411700" cy="3429000"/>
          </a:xfrm>
          <a:prstGeom prst="rect">
            <a:avLst/>
          </a:prstGeom>
          <a:noFill/>
          <a:ln>
            <a:noFill/>
          </a:ln>
        </p:spPr>
        <p:txBody>
          <a:bodyPr anchorCtr="0" anchor="t" bIns="91425" lIns="91425" spcFirstLastPara="1" rIns="91425" wrap="square" tIns="91425">
            <a:noAutofit/>
          </a:bodyPr>
          <a:lstStyle>
            <a:lvl1pPr indent="-419100" lvl="0" marL="457200" marR="0" rtl="0" algn="l">
              <a:lnSpc>
                <a:spcPct val="100000"/>
              </a:lnSpc>
              <a:spcBef>
                <a:spcPts val="100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75" name="Google Shape;175;p36"/>
          <p:cNvSpPr/>
          <p:nvPr>
            <p:ph idx="2" type="pic"/>
          </p:nvPr>
        </p:nvSpPr>
        <p:spPr>
          <a:xfrm>
            <a:off x="0" y="0"/>
            <a:ext cx="3048000" cy="4600500"/>
          </a:xfrm>
          <a:prstGeom prst="rect">
            <a:avLst/>
          </a:prstGeom>
          <a:solidFill>
            <a:schemeClr val="lt1"/>
          </a:solidFill>
          <a:ln>
            <a:noFill/>
          </a:ln>
        </p:spPr>
        <p:txBody>
          <a:bodyPr anchorCtr="1" anchor="ctr" bIns="91425" lIns="91425" spcFirstLastPara="1" rIns="91425" wrap="square" tIns="91425">
            <a:noAutofit/>
          </a:bodyPr>
          <a:lstStyle>
            <a:lvl1pPr indent="-38100" lvl="0" marL="228600" marR="0" rtl="0" algn="l">
              <a:lnSpc>
                <a:spcPct val="100000"/>
              </a:lnSpc>
              <a:spcBef>
                <a:spcPts val="100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indent="-70612" lvl="1" marL="438912"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76200" lvl="2" marL="685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83819" lvl="3" marL="96012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78739" lvl="4" marL="123444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114300" lvl="5" marL="25146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114300" lvl="6" marL="2971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114300" lvl="7" marL="3429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114300" lvl="8" marL="3886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p:cSld name="Section Header">
    <p:spTree>
      <p:nvGrpSpPr>
        <p:cNvPr id="176" name="Shape 176"/>
        <p:cNvGrpSpPr/>
        <p:nvPr/>
      </p:nvGrpSpPr>
      <p:grpSpPr>
        <a:xfrm>
          <a:off x="0" y="0"/>
          <a:ext cx="0" cy="0"/>
          <a:chOff x="0" y="0"/>
          <a:chExt cx="0" cy="0"/>
        </a:xfrm>
      </p:grpSpPr>
      <p:sp>
        <p:nvSpPr>
          <p:cNvPr id="177" name="Google Shape;177;p37"/>
          <p:cNvSpPr/>
          <p:nvPr>
            <p:ph idx="2" type="pic"/>
          </p:nvPr>
        </p:nvSpPr>
        <p:spPr>
          <a:xfrm>
            <a:off x="969270" y="3051810"/>
            <a:ext cx="7343700" cy="1512000"/>
          </a:xfrm>
          <a:prstGeom prst="rect">
            <a:avLst/>
          </a:prstGeom>
          <a:noFill/>
          <a:ln>
            <a:noFill/>
          </a:ln>
        </p:spPr>
        <p:txBody>
          <a:bodyPr anchorCtr="0" anchor="t" bIns="91425" lIns="91425" spcFirstLastPara="1" rIns="91425" wrap="square" tIns="91425">
            <a:noAutofit/>
          </a:bodyPr>
          <a:lstStyle>
            <a:lvl1pPr indent="-38100" lvl="0" marL="228600" marR="0" rtl="0" algn="l">
              <a:lnSpc>
                <a:spcPct val="100000"/>
              </a:lnSpc>
              <a:spcBef>
                <a:spcPts val="100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indent="-70612" lvl="1" marL="438912"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76200" lvl="2" marL="685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83819" lvl="3" marL="96012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78739" lvl="4" marL="123444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114300" lvl="5" marL="25146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114300" lvl="6" marL="2971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114300" lvl="7" marL="3429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114300" lvl="8" marL="3886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pic>
        <p:nvPicPr>
          <p:cNvPr descr="D:\Workspace II\Brian\orcid\new project\letterhead\sources\line.png" id="178" name="Google Shape;178;p37"/>
          <p:cNvPicPr preferRelativeResize="0"/>
          <p:nvPr/>
        </p:nvPicPr>
        <p:blipFill rotWithShape="1">
          <a:blip r:embed="rId2">
            <a:alphaModFix/>
          </a:blip>
          <a:srcRect b="0" l="0" r="0" t="0"/>
          <a:stretch/>
        </p:blipFill>
        <p:spPr>
          <a:xfrm>
            <a:off x="0" y="775097"/>
            <a:ext cx="9144000" cy="34500"/>
          </a:xfrm>
          <a:prstGeom prst="rect">
            <a:avLst/>
          </a:prstGeom>
          <a:noFill/>
          <a:ln>
            <a:noFill/>
          </a:ln>
        </p:spPr>
      </p:pic>
      <p:pic>
        <p:nvPicPr>
          <p:cNvPr descr="C:\Users\videlizard\Pictures\logo.png" id="179" name="Google Shape;179;p37"/>
          <p:cNvPicPr preferRelativeResize="0"/>
          <p:nvPr/>
        </p:nvPicPr>
        <p:blipFill rotWithShape="1">
          <a:blip r:embed="rId3">
            <a:alphaModFix/>
          </a:blip>
          <a:srcRect b="0" l="0" r="0" t="0"/>
          <a:stretch/>
        </p:blipFill>
        <p:spPr>
          <a:xfrm>
            <a:off x="133385" y="195264"/>
            <a:ext cx="1990800" cy="521700"/>
          </a:xfrm>
          <a:prstGeom prst="rect">
            <a:avLst/>
          </a:prstGeom>
          <a:noFill/>
          <a:ln>
            <a:noFill/>
          </a:ln>
        </p:spPr>
      </p:pic>
      <p:sp>
        <p:nvSpPr>
          <p:cNvPr id="180" name="Google Shape;180;p37"/>
          <p:cNvSpPr txBox="1"/>
          <p:nvPr>
            <p:ph type="title"/>
          </p:nvPr>
        </p:nvSpPr>
        <p:spPr>
          <a:xfrm>
            <a:off x="969263" y="1028700"/>
            <a:ext cx="7315200" cy="685800"/>
          </a:xfrm>
          <a:prstGeom prst="rect">
            <a:avLst/>
          </a:prstGeom>
          <a:noFill/>
          <a:ln>
            <a:noFill/>
          </a:ln>
        </p:spPr>
        <p:txBody>
          <a:bodyPr anchorCtr="0" anchor="b" bIns="91425" lIns="91425" spcFirstLastPara="1" rIns="91425" wrap="square" tIns="91425">
            <a:noAutofit/>
          </a:bodyPr>
          <a:lstStyle>
            <a:lvl1pPr indent="0" lvl="0" marL="0" marR="0" rtl="0" algn="l">
              <a:lnSpc>
                <a:spcPct val="90909"/>
              </a:lnSpc>
              <a:spcBef>
                <a:spcPts val="0"/>
              </a:spcBef>
              <a:spcAft>
                <a:spcPts val="0"/>
              </a:spcAft>
              <a:buClr>
                <a:srgbClr val="FFFFFF"/>
              </a:buClr>
              <a:buSzPts val="1400"/>
              <a:buFont typeface="Calibri"/>
              <a:buNone/>
              <a:defRPr b="0" i="0" sz="4400" u="none" cap="none" strike="noStrike">
                <a:solidFill>
                  <a:srgbClr val="FFFFFF"/>
                </a:solidFill>
                <a:latin typeface="Calibri"/>
                <a:ea typeface="Calibri"/>
                <a:cs typeface="Calibri"/>
                <a:sym typeface="Calibri"/>
              </a:defRPr>
            </a:lvl1pPr>
            <a:lvl2pPr indent="0" lvl="1" rtl="0">
              <a:spcBef>
                <a:spcPts val="0"/>
              </a:spcBef>
              <a:spcAft>
                <a:spcPts val="0"/>
              </a:spcAft>
              <a:buSzPts val="1400"/>
              <a:buFont typeface="Arial"/>
              <a:buNone/>
              <a:defRPr sz="1800"/>
            </a:lvl2pPr>
            <a:lvl3pPr indent="0" lvl="2" rtl="0">
              <a:spcBef>
                <a:spcPts val="0"/>
              </a:spcBef>
              <a:spcAft>
                <a:spcPts val="0"/>
              </a:spcAft>
              <a:buSzPts val="1400"/>
              <a:buFont typeface="Arial"/>
              <a:buNone/>
              <a:defRPr sz="1800"/>
            </a:lvl3pPr>
            <a:lvl4pPr indent="0" lvl="3" rtl="0">
              <a:spcBef>
                <a:spcPts val="0"/>
              </a:spcBef>
              <a:spcAft>
                <a:spcPts val="0"/>
              </a:spcAft>
              <a:buSzPts val="1400"/>
              <a:buFont typeface="Arial"/>
              <a:buNone/>
              <a:defRPr sz="1800"/>
            </a:lvl4pPr>
            <a:lvl5pPr indent="0" lvl="4" rtl="0">
              <a:spcBef>
                <a:spcPts val="0"/>
              </a:spcBef>
              <a:spcAft>
                <a:spcPts val="0"/>
              </a:spcAft>
              <a:buSzPts val="1400"/>
              <a:buFont typeface="Arial"/>
              <a:buNone/>
              <a:defRPr sz="1800"/>
            </a:lvl5pPr>
            <a:lvl6pPr indent="0" lvl="5" rtl="0">
              <a:spcBef>
                <a:spcPts val="0"/>
              </a:spcBef>
              <a:spcAft>
                <a:spcPts val="0"/>
              </a:spcAft>
              <a:buSzPts val="1400"/>
              <a:buFont typeface="Arial"/>
              <a:buNone/>
              <a:defRPr sz="1800"/>
            </a:lvl6pPr>
            <a:lvl7pPr indent="0" lvl="6" rtl="0">
              <a:spcBef>
                <a:spcPts val="0"/>
              </a:spcBef>
              <a:spcAft>
                <a:spcPts val="0"/>
              </a:spcAft>
              <a:buSzPts val="1400"/>
              <a:buFont typeface="Arial"/>
              <a:buNone/>
              <a:defRPr sz="1800"/>
            </a:lvl7pPr>
            <a:lvl8pPr indent="0" lvl="7" rtl="0">
              <a:spcBef>
                <a:spcPts val="0"/>
              </a:spcBef>
              <a:spcAft>
                <a:spcPts val="0"/>
              </a:spcAft>
              <a:buSzPts val="1400"/>
              <a:buFont typeface="Arial"/>
              <a:buNone/>
              <a:defRPr sz="1800"/>
            </a:lvl8pPr>
            <a:lvl9pPr indent="0" lvl="8" rtl="0">
              <a:spcBef>
                <a:spcPts val="0"/>
              </a:spcBef>
              <a:spcAft>
                <a:spcPts val="0"/>
              </a:spcAft>
              <a:buSzPts val="1400"/>
              <a:buFont typeface="Arial"/>
              <a:buNone/>
              <a:defRPr sz="1800"/>
            </a:lvl9pPr>
          </a:lstStyle>
          <a:p/>
        </p:txBody>
      </p:sp>
      <p:sp>
        <p:nvSpPr>
          <p:cNvPr id="181" name="Google Shape;181;p37"/>
          <p:cNvSpPr txBox="1"/>
          <p:nvPr>
            <p:ph idx="1" type="body"/>
          </p:nvPr>
        </p:nvSpPr>
        <p:spPr>
          <a:xfrm>
            <a:off x="969263" y="1783080"/>
            <a:ext cx="7315200" cy="1200300"/>
          </a:xfrm>
          <a:prstGeom prst="rect">
            <a:avLst/>
          </a:prstGeom>
          <a:noFill/>
          <a:ln>
            <a:noFill/>
          </a:ln>
        </p:spPr>
        <p:txBody>
          <a:bodyPr anchorCtr="0" anchor="t" bIns="91425" lIns="91425" spcFirstLastPara="1" rIns="91425" wrap="square" tIns="91425">
            <a:noAutofit/>
          </a:bodyPr>
          <a:lstStyle>
            <a:lvl1pPr indent="-228600" lvl="0" marL="457200" marR="0" rtl="0" algn="l">
              <a:lnSpc>
                <a:spcPct val="100000"/>
              </a:lnSpc>
              <a:spcBef>
                <a:spcPts val="1000"/>
              </a:spcBef>
              <a:spcAft>
                <a:spcPts val="0"/>
              </a:spcAft>
              <a:buClr>
                <a:schemeClr val="lt1"/>
              </a:buClr>
              <a:buSzPts val="3000"/>
              <a:buFont typeface="Arial"/>
              <a:buNone/>
              <a:defRPr b="0" i="0" sz="2400" u="none" cap="none" strike="noStrike">
                <a:solidFill>
                  <a:schemeClr val="lt1"/>
                </a:solidFill>
                <a:latin typeface="Open Sans"/>
                <a:ea typeface="Open Sans"/>
                <a:cs typeface="Open Sans"/>
                <a:sym typeface="Open Sans"/>
              </a:defRPr>
            </a:lvl1pPr>
            <a:lvl2pPr indent="-228600" lvl="1" marL="914400" marR="0" rtl="0" algn="l">
              <a:lnSpc>
                <a:spcPct val="100000"/>
              </a:lnSpc>
              <a:spcBef>
                <a:spcPts val="600"/>
              </a:spcBef>
              <a:spcAft>
                <a:spcPts val="0"/>
              </a:spcAft>
              <a:buClr>
                <a:srgbClr val="C1DB8E"/>
              </a:buClr>
              <a:buSzPts val="2600"/>
              <a:buFont typeface="Arial"/>
              <a:buNone/>
              <a:defRPr b="0" i="0" sz="1800" u="none" cap="none" strike="noStrike">
                <a:solidFill>
                  <a:srgbClr val="C1DB8E"/>
                </a:solidFill>
                <a:latin typeface="Open Sans"/>
                <a:ea typeface="Open Sans"/>
                <a:cs typeface="Open Sans"/>
                <a:sym typeface="Open Sans"/>
              </a:defRPr>
            </a:lvl2pPr>
            <a:lvl3pPr indent="-228600" lvl="2" marL="1371600" marR="0" rtl="0" algn="l">
              <a:lnSpc>
                <a:spcPct val="100000"/>
              </a:lnSpc>
              <a:spcBef>
                <a:spcPts val="600"/>
              </a:spcBef>
              <a:spcAft>
                <a:spcPts val="0"/>
              </a:spcAft>
              <a:buClr>
                <a:srgbClr val="C1DB8E"/>
              </a:buClr>
              <a:buSzPts val="2400"/>
              <a:buFont typeface="Arial"/>
              <a:buNone/>
              <a:defRPr b="0" i="0" sz="1600" u="none" cap="none" strike="noStrike">
                <a:solidFill>
                  <a:srgbClr val="C1DB8E"/>
                </a:solidFill>
                <a:latin typeface="Open Sans"/>
                <a:ea typeface="Open Sans"/>
                <a:cs typeface="Open Sans"/>
                <a:sym typeface="Open Sans"/>
              </a:defRPr>
            </a:lvl3pPr>
            <a:lvl4pPr indent="-228600" lvl="3" marL="1828800" marR="0" rtl="0" algn="l">
              <a:lnSpc>
                <a:spcPct val="100000"/>
              </a:lnSpc>
              <a:spcBef>
                <a:spcPts val="600"/>
              </a:spcBef>
              <a:spcAft>
                <a:spcPts val="0"/>
              </a:spcAft>
              <a:buClr>
                <a:srgbClr val="C1DB8E"/>
              </a:buClr>
              <a:buSzPts val="2400"/>
              <a:buFont typeface="Arial"/>
              <a:buNone/>
              <a:defRPr b="0" i="0" sz="1400" u="none" cap="none" strike="noStrike">
                <a:solidFill>
                  <a:srgbClr val="C1DB8E"/>
                </a:solidFill>
                <a:latin typeface="Open Sans"/>
                <a:ea typeface="Open Sans"/>
                <a:cs typeface="Open Sans"/>
                <a:sym typeface="Open Sans"/>
              </a:defRPr>
            </a:lvl4pPr>
            <a:lvl5pPr indent="-228600" lvl="4" marL="2286000" marR="0" rtl="0" algn="l">
              <a:lnSpc>
                <a:spcPct val="100000"/>
              </a:lnSpc>
              <a:spcBef>
                <a:spcPts val="600"/>
              </a:spcBef>
              <a:spcAft>
                <a:spcPts val="0"/>
              </a:spcAft>
              <a:buClr>
                <a:srgbClr val="C1DB8E"/>
              </a:buClr>
              <a:buSzPts val="2400"/>
              <a:buFont typeface="Arial"/>
              <a:buNone/>
              <a:defRPr b="0" i="0" sz="1400" u="none" cap="none" strike="noStrike">
                <a:solidFill>
                  <a:srgbClr val="C1DB8E"/>
                </a:solidFill>
                <a:latin typeface="Open Sans"/>
                <a:ea typeface="Open Sans"/>
                <a:cs typeface="Open Sans"/>
                <a:sym typeface="Open Sans"/>
              </a:defRPr>
            </a:lvl5pPr>
            <a:lvl6pPr indent="-228600" lvl="5" marL="2743200" marR="0" rtl="0" algn="l">
              <a:lnSpc>
                <a:spcPct val="90000"/>
              </a:lnSpc>
              <a:spcBef>
                <a:spcPts val="600"/>
              </a:spcBef>
              <a:spcAft>
                <a:spcPts val="0"/>
              </a:spcAft>
              <a:buClr>
                <a:srgbClr val="C1DB8E"/>
              </a:buClr>
              <a:buSzPts val="1800"/>
              <a:buFont typeface="Arial"/>
              <a:buNone/>
              <a:defRPr b="0" i="0" sz="1400" u="none" cap="none" strike="noStrike">
                <a:solidFill>
                  <a:srgbClr val="C1DB8E"/>
                </a:solidFill>
                <a:latin typeface="Calibri"/>
                <a:ea typeface="Calibri"/>
                <a:cs typeface="Calibri"/>
                <a:sym typeface="Calibri"/>
              </a:defRPr>
            </a:lvl6pPr>
            <a:lvl7pPr indent="-228600" lvl="6" marL="3200400" marR="0" rtl="0" algn="l">
              <a:lnSpc>
                <a:spcPct val="90000"/>
              </a:lnSpc>
              <a:spcBef>
                <a:spcPts val="500"/>
              </a:spcBef>
              <a:spcAft>
                <a:spcPts val="0"/>
              </a:spcAft>
              <a:buClr>
                <a:srgbClr val="C1DB8E"/>
              </a:buClr>
              <a:buSzPts val="1800"/>
              <a:buFont typeface="Arial"/>
              <a:buNone/>
              <a:defRPr b="0" i="0" sz="1400" u="none" cap="none" strike="noStrike">
                <a:solidFill>
                  <a:srgbClr val="C1DB8E"/>
                </a:solidFill>
                <a:latin typeface="Calibri"/>
                <a:ea typeface="Calibri"/>
                <a:cs typeface="Calibri"/>
                <a:sym typeface="Calibri"/>
              </a:defRPr>
            </a:lvl7pPr>
            <a:lvl8pPr indent="-228600" lvl="7" marL="3657600" marR="0" rtl="0" algn="l">
              <a:lnSpc>
                <a:spcPct val="90000"/>
              </a:lnSpc>
              <a:spcBef>
                <a:spcPts val="500"/>
              </a:spcBef>
              <a:spcAft>
                <a:spcPts val="0"/>
              </a:spcAft>
              <a:buClr>
                <a:srgbClr val="C1DB8E"/>
              </a:buClr>
              <a:buSzPts val="1800"/>
              <a:buFont typeface="Arial"/>
              <a:buNone/>
              <a:defRPr b="0" i="0" sz="1400" u="none" cap="none" strike="noStrike">
                <a:solidFill>
                  <a:srgbClr val="C1DB8E"/>
                </a:solidFill>
                <a:latin typeface="Calibri"/>
                <a:ea typeface="Calibri"/>
                <a:cs typeface="Calibri"/>
                <a:sym typeface="Calibri"/>
              </a:defRPr>
            </a:lvl8pPr>
            <a:lvl9pPr indent="-228600" lvl="8" marL="4114800" marR="0" rtl="0" algn="l">
              <a:lnSpc>
                <a:spcPct val="90000"/>
              </a:lnSpc>
              <a:spcBef>
                <a:spcPts val="500"/>
              </a:spcBef>
              <a:spcAft>
                <a:spcPts val="0"/>
              </a:spcAft>
              <a:buClr>
                <a:srgbClr val="C1DB8E"/>
              </a:buClr>
              <a:buSzPts val="1800"/>
              <a:buFont typeface="Arial"/>
              <a:buNone/>
              <a:defRPr b="0" i="0" sz="1400" u="none" cap="none" strike="noStrike">
                <a:solidFill>
                  <a:srgbClr val="C1DB8E"/>
                </a:solidFill>
                <a:latin typeface="Calibri"/>
                <a:ea typeface="Calibri"/>
                <a:cs typeface="Calibri"/>
                <a:sym typeface="Calibri"/>
              </a:defRPr>
            </a:lvl9pPr>
          </a:lstStyle>
          <a:p/>
        </p:txBody>
      </p:sp>
      <p:sp>
        <p:nvSpPr>
          <p:cNvPr id="182" name="Google Shape;182;p37"/>
          <p:cNvSpPr txBox="1"/>
          <p:nvPr>
            <p:ph idx="10" type="dt"/>
          </p:nvPr>
        </p:nvSpPr>
        <p:spPr>
          <a:xfrm>
            <a:off x="179390" y="4767263"/>
            <a:ext cx="2133600" cy="273900"/>
          </a:xfrm>
          <a:prstGeom prst="rect">
            <a:avLst/>
          </a:prstGeom>
          <a:noFill/>
          <a:ln>
            <a:noFill/>
          </a:ln>
        </p:spPr>
        <p:txBody>
          <a:bodyPr anchorCtr="0" anchor="t" bIns="91425" lIns="91425" spcFirstLastPara="1" rIns="91425" wrap="square" tIns="91425">
            <a:noAutofit/>
          </a:bodyPr>
          <a:lstStyle>
            <a:lvl1pPr indent="0" lvl="0" marL="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1pPr>
            <a:lvl2pPr indent="0" lvl="1" marL="457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183" name="Google Shape;183;p37"/>
          <p:cNvSpPr txBox="1"/>
          <p:nvPr>
            <p:ph idx="11" type="ftr"/>
          </p:nvPr>
        </p:nvSpPr>
        <p:spPr>
          <a:xfrm>
            <a:off x="3124200" y="4767263"/>
            <a:ext cx="2895600" cy="273900"/>
          </a:xfrm>
          <a:prstGeom prst="rect">
            <a:avLst/>
          </a:prstGeom>
          <a:noFill/>
          <a:ln>
            <a:noFill/>
          </a:ln>
        </p:spPr>
        <p:txBody>
          <a:bodyPr anchorCtr="0" anchor="t" bIns="91425" lIns="91425" spcFirstLastPara="1" rIns="91425" wrap="square" tIns="91425">
            <a:noAutofit/>
          </a:bodyPr>
          <a:lstStyle>
            <a:lvl1pPr indent="0" lvl="0" marL="0" marR="0" rtl="0" algn="l">
              <a:lnSpc>
                <a:spcPct val="100000"/>
              </a:lnSpc>
              <a:spcBef>
                <a:spcPts val="0"/>
              </a:spcBef>
              <a:spcAft>
                <a:spcPts val="0"/>
              </a:spcAft>
              <a:buClr>
                <a:schemeClr val="dk1"/>
              </a:buClr>
              <a:buSzPts val="1400"/>
              <a:buFont typeface="Calibri"/>
              <a:buNone/>
              <a:defRPr b="0" i="0" sz="2000" u="none" cap="none" strike="noStrike">
                <a:solidFill>
                  <a:schemeClr val="dk1"/>
                </a:solidFill>
                <a:latin typeface="Calibri"/>
                <a:ea typeface="Calibri"/>
                <a:cs typeface="Calibri"/>
                <a:sym typeface="Calibri"/>
              </a:defRPr>
            </a:lvl1pPr>
            <a:lvl2pPr indent="0" lvl="1" marL="457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184" name="Google Shape;184;p37"/>
          <p:cNvSpPr txBox="1"/>
          <p:nvPr>
            <p:ph idx="12" type="sldNum"/>
          </p:nvPr>
        </p:nvSpPr>
        <p:spPr>
          <a:xfrm>
            <a:off x="6876320" y="4767263"/>
            <a:ext cx="2133600" cy="273900"/>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chemeClr val="dk1"/>
              </a:buClr>
              <a:buFont typeface="Calibri"/>
              <a:buNone/>
              <a:defRPr b="0" i="0" sz="1800" u="none" cap="none" strike="noStrike">
                <a:solidFill>
                  <a:schemeClr val="dk1"/>
                </a:solidFill>
                <a:latin typeface="Calibri"/>
                <a:ea typeface="Calibri"/>
                <a:cs typeface="Calibri"/>
                <a:sym typeface="Calibri"/>
              </a:defRPr>
            </a:lvl1pPr>
            <a:lvl2pPr indent="0" lvl="1" marL="0" marR="0" rtl="0" algn="l">
              <a:lnSpc>
                <a:spcPct val="100000"/>
              </a:lnSpc>
              <a:spcBef>
                <a:spcPts val="0"/>
              </a:spcBef>
              <a:spcAft>
                <a:spcPts val="0"/>
              </a:spcAft>
              <a:buClr>
                <a:schemeClr val="dk1"/>
              </a:buClr>
              <a:buFont typeface="Calibri"/>
              <a:buNone/>
              <a:defRPr b="0" i="0" sz="1800" u="none" cap="none" strike="noStrike">
                <a:solidFill>
                  <a:schemeClr val="dk1"/>
                </a:solidFill>
                <a:latin typeface="Calibri"/>
                <a:ea typeface="Calibri"/>
                <a:cs typeface="Calibri"/>
                <a:sym typeface="Calibri"/>
              </a:defRPr>
            </a:lvl2pPr>
            <a:lvl3pPr indent="0" lvl="2" marL="0" marR="0" rtl="0" algn="l">
              <a:lnSpc>
                <a:spcPct val="100000"/>
              </a:lnSpc>
              <a:spcBef>
                <a:spcPts val="0"/>
              </a:spcBef>
              <a:spcAft>
                <a:spcPts val="0"/>
              </a:spcAft>
              <a:buClr>
                <a:schemeClr val="dk1"/>
              </a:buClr>
              <a:buFont typeface="Calibri"/>
              <a:buNone/>
              <a:defRPr b="0" i="0" sz="1800" u="none" cap="none" strike="noStrike">
                <a:solidFill>
                  <a:schemeClr val="dk1"/>
                </a:solidFill>
                <a:latin typeface="Calibri"/>
                <a:ea typeface="Calibri"/>
                <a:cs typeface="Calibri"/>
                <a:sym typeface="Calibri"/>
              </a:defRPr>
            </a:lvl3pPr>
            <a:lvl4pPr indent="0" lvl="3" marL="0" marR="0" rtl="0" algn="l">
              <a:lnSpc>
                <a:spcPct val="100000"/>
              </a:lnSpc>
              <a:spcBef>
                <a:spcPts val="0"/>
              </a:spcBef>
              <a:spcAft>
                <a:spcPts val="0"/>
              </a:spcAft>
              <a:buClr>
                <a:schemeClr val="dk1"/>
              </a:buClr>
              <a:buFont typeface="Calibri"/>
              <a:buNone/>
              <a:defRPr b="0" i="0" sz="1800" u="none" cap="none" strike="noStrike">
                <a:solidFill>
                  <a:schemeClr val="dk1"/>
                </a:solidFill>
                <a:latin typeface="Calibri"/>
                <a:ea typeface="Calibri"/>
                <a:cs typeface="Calibri"/>
                <a:sym typeface="Calibri"/>
              </a:defRPr>
            </a:lvl4pPr>
            <a:lvl5pPr indent="0" lvl="4" marL="0" marR="0" rtl="0" algn="l">
              <a:lnSpc>
                <a:spcPct val="100000"/>
              </a:lnSpc>
              <a:spcBef>
                <a:spcPts val="0"/>
              </a:spcBef>
              <a:spcAft>
                <a:spcPts val="0"/>
              </a:spcAft>
              <a:buClr>
                <a:schemeClr val="dk1"/>
              </a:buClr>
              <a:buFont typeface="Calibri"/>
              <a:buNone/>
              <a:defRPr b="0" i="0" sz="1800" u="none" cap="none" strike="noStrike">
                <a:solidFill>
                  <a:schemeClr val="dk1"/>
                </a:solidFill>
                <a:latin typeface="Calibri"/>
                <a:ea typeface="Calibri"/>
                <a:cs typeface="Calibri"/>
                <a:sym typeface="Calibri"/>
              </a:defRPr>
            </a:lvl5pPr>
            <a:lvl6pPr indent="0" lvl="5" marL="0" marR="0" rtl="0" algn="l">
              <a:lnSpc>
                <a:spcPct val="100000"/>
              </a:lnSpc>
              <a:spcBef>
                <a:spcPts val="0"/>
              </a:spcBef>
              <a:spcAft>
                <a:spcPts val="0"/>
              </a:spcAft>
              <a:buClr>
                <a:schemeClr val="dk1"/>
              </a:buClr>
              <a:buFont typeface="Calibri"/>
              <a:buNone/>
              <a:defRPr b="0" i="0" sz="1800" u="none" cap="none" strike="noStrike">
                <a:solidFill>
                  <a:schemeClr val="dk1"/>
                </a:solidFill>
                <a:latin typeface="Calibri"/>
                <a:ea typeface="Calibri"/>
                <a:cs typeface="Calibri"/>
                <a:sym typeface="Calibri"/>
              </a:defRPr>
            </a:lvl6pPr>
            <a:lvl7pPr indent="0" lvl="6" marL="0" marR="0" rtl="0" algn="l">
              <a:lnSpc>
                <a:spcPct val="100000"/>
              </a:lnSpc>
              <a:spcBef>
                <a:spcPts val="0"/>
              </a:spcBef>
              <a:spcAft>
                <a:spcPts val="0"/>
              </a:spcAft>
              <a:buClr>
                <a:schemeClr val="dk1"/>
              </a:buClr>
              <a:buFont typeface="Calibri"/>
              <a:buNone/>
              <a:defRPr b="0" i="0" sz="1800" u="none" cap="none" strike="noStrike">
                <a:solidFill>
                  <a:schemeClr val="dk1"/>
                </a:solidFill>
                <a:latin typeface="Calibri"/>
                <a:ea typeface="Calibri"/>
                <a:cs typeface="Calibri"/>
                <a:sym typeface="Calibri"/>
              </a:defRPr>
            </a:lvl7pPr>
            <a:lvl8pPr indent="0" lvl="7" marL="0" marR="0" rtl="0" algn="l">
              <a:lnSpc>
                <a:spcPct val="100000"/>
              </a:lnSpc>
              <a:spcBef>
                <a:spcPts val="0"/>
              </a:spcBef>
              <a:spcAft>
                <a:spcPts val="0"/>
              </a:spcAft>
              <a:buClr>
                <a:schemeClr val="dk1"/>
              </a:buClr>
              <a:buFont typeface="Calibri"/>
              <a:buNone/>
              <a:defRPr b="0" i="0" sz="1800" u="none" cap="none" strike="noStrike">
                <a:solidFill>
                  <a:schemeClr val="dk1"/>
                </a:solidFill>
                <a:latin typeface="Calibri"/>
                <a:ea typeface="Calibri"/>
                <a:cs typeface="Calibri"/>
                <a:sym typeface="Calibri"/>
              </a:defRPr>
            </a:lvl8pPr>
            <a:lvl9pPr indent="0" lvl="8" marL="0" marR="0" rtl="0" algn="l">
              <a:lnSpc>
                <a:spcPct val="100000"/>
              </a:lnSpc>
              <a:spcBef>
                <a:spcPts val="0"/>
              </a:spcBef>
              <a:spcAft>
                <a:spcPts val="0"/>
              </a:spcAft>
              <a:buClr>
                <a:schemeClr val="dk1"/>
              </a:buClr>
              <a:buFont typeface="Calibri"/>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
        <p:nvSpPr>
          <p:cNvPr id="185" name="Google Shape;185;p37"/>
          <p:cNvSpPr/>
          <p:nvPr/>
        </p:nvSpPr>
        <p:spPr>
          <a:xfrm>
            <a:off x="229642" y="2719190"/>
            <a:ext cx="285900" cy="214500"/>
          </a:xfrm>
          <a:custGeom>
            <a:rect b="b" l="l" r="r" t="t"/>
            <a:pathLst>
              <a:path extrusionOk="0" h="120000" w="120000">
                <a:moveTo>
                  <a:pt x="0" y="0"/>
                </a:moveTo>
                <a:lnTo>
                  <a:pt x="120000" y="0"/>
                </a:lnTo>
                <a:lnTo>
                  <a:pt x="120000" y="120000"/>
                </a:lnTo>
                <a:lnTo>
                  <a:pt x="0" y="120000"/>
                </a:lnTo>
                <a:close/>
                <a:moveTo>
                  <a:pt x="15000" y="60000"/>
                </a:moveTo>
                <a:lnTo>
                  <a:pt x="105000" y="15000"/>
                </a:lnTo>
                <a:lnTo>
                  <a:pt x="105000" y="104999"/>
                </a:lnTo>
                <a:close/>
              </a:path>
              <a:path extrusionOk="0" fill="darken" h="120000" w="120000">
                <a:moveTo>
                  <a:pt x="15000" y="60000"/>
                </a:moveTo>
                <a:lnTo>
                  <a:pt x="105000" y="15000"/>
                </a:lnTo>
                <a:lnTo>
                  <a:pt x="105000" y="104999"/>
                </a:lnTo>
                <a:close/>
              </a:path>
              <a:path extrusionOk="0" fill="none" h="120000" w="120000">
                <a:moveTo>
                  <a:pt x="15000" y="60000"/>
                </a:moveTo>
                <a:lnTo>
                  <a:pt x="105000" y="15000"/>
                </a:lnTo>
                <a:lnTo>
                  <a:pt x="105000" y="104999"/>
                </a:lnTo>
                <a:close/>
              </a:path>
              <a:path extrusionOk="0" fill="none" h="120000" w="120000">
                <a:moveTo>
                  <a:pt x="0" y="0"/>
                </a:moveTo>
                <a:lnTo>
                  <a:pt x="120000" y="0"/>
                </a:lnTo>
                <a:lnTo>
                  <a:pt x="120000" y="120000"/>
                </a:lnTo>
                <a:lnTo>
                  <a:pt x="0" y="120000"/>
                </a:lnTo>
                <a:close/>
              </a:path>
            </a:pathLst>
          </a:cu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Font typeface="Arial"/>
              <a:buNone/>
            </a:pPr>
            <a:r>
              <a:t/>
            </a:r>
            <a:endParaRPr b="0" i="0" sz="1800" u="none" cap="none" strike="noStrike">
              <a:solidFill>
                <a:schemeClr val="lt1"/>
              </a:solidFill>
              <a:latin typeface="Calibri"/>
              <a:ea typeface="Calibri"/>
              <a:cs typeface="Calibri"/>
              <a:sym typeface="Calibri"/>
            </a:endParaRPr>
          </a:p>
        </p:txBody>
      </p:sp>
      <p:sp>
        <p:nvSpPr>
          <p:cNvPr id="186" name="Google Shape;186;p37"/>
          <p:cNvSpPr/>
          <p:nvPr/>
        </p:nvSpPr>
        <p:spPr>
          <a:xfrm flipH="1" rot="10800000">
            <a:off x="8659267" y="2719003"/>
            <a:ext cx="214200" cy="214500"/>
          </a:xfrm>
          <a:custGeom>
            <a:rect b="b" l="l" r="r" t="t"/>
            <a:pathLst>
              <a:path extrusionOk="0" h="120000" w="120000">
                <a:moveTo>
                  <a:pt x="0" y="0"/>
                </a:moveTo>
                <a:lnTo>
                  <a:pt x="120000" y="0"/>
                </a:lnTo>
                <a:lnTo>
                  <a:pt x="120000" y="120000"/>
                </a:lnTo>
                <a:lnTo>
                  <a:pt x="0" y="120000"/>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Font typeface="Arial"/>
              <a:buNone/>
            </a:pPr>
            <a:r>
              <a:t/>
            </a:r>
            <a:endParaRPr b="0" i="0" sz="1800" u="none" cap="none" strike="noStrike">
              <a:solidFill>
                <a:schemeClr val="lt1"/>
              </a:solidFill>
              <a:latin typeface="Calibri"/>
              <a:ea typeface="Calibri"/>
              <a:cs typeface="Calibri"/>
              <a:sym typeface="Calibri"/>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187" name="Shape 187"/>
        <p:cNvGrpSpPr/>
        <p:nvPr/>
      </p:nvGrpSpPr>
      <p:grpSpPr>
        <a:xfrm>
          <a:off x="0" y="0"/>
          <a:ext cx="0" cy="0"/>
          <a:chOff x="0" y="0"/>
          <a:chExt cx="0" cy="0"/>
        </a:xfrm>
      </p:grpSpPr>
      <p:sp>
        <p:nvSpPr>
          <p:cNvPr id="188" name="Google Shape;188;p38"/>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5200"/>
              <a:buNone/>
              <a:defRPr sz="52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189" name="Google Shape;189;p38"/>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rtl="0" algn="ctr">
              <a:lnSpc>
                <a:spcPct val="100000"/>
              </a:lnSpc>
              <a:spcBef>
                <a:spcPts val="1000"/>
              </a:spcBef>
              <a:spcAft>
                <a:spcPts val="0"/>
              </a:spcAft>
              <a:buSzPts val="2800"/>
              <a:buNone/>
              <a:defRPr sz="2800"/>
            </a:lvl1pPr>
            <a:lvl2pPr lvl="1" rtl="0" algn="ctr">
              <a:lnSpc>
                <a:spcPct val="100000"/>
              </a:lnSpc>
              <a:spcBef>
                <a:spcPts val="500"/>
              </a:spcBef>
              <a:spcAft>
                <a:spcPts val="0"/>
              </a:spcAft>
              <a:buSzPts val="2800"/>
              <a:buNone/>
              <a:defRPr sz="2800"/>
            </a:lvl2pPr>
            <a:lvl3pPr lvl="2" rtl="0" algn="ctr">
              <a:lnSpc>
                <a:spcPct val="100000"/>
              </a:lnSpc>
              <a:spcBef>
                <a:spcPts val="500"/>
              </a:spcBef>
              <a:spcAft>
                <a:spcPts val="0"/>
              </a:spcAft>
              <a:buSzPts val="2800"/>
              <a:buNone/>
              <a:defRPr sz="2800"/>
            </a:lvl3pPr>
            <a:lvl4pPr lvl="3" rtl="0" algn="ctr">
              <a:lnSpc>
                <a:spcPct val="100000"/>
              </a:lnSpc>
              <a:spcBef>
                <a:spcPts val="500"/>
              </a:spcBef>
              <a:spcAft>
                <a:spcPts val="0"/>
              </a:spcAft>
              <a:buSzPts val="2800"/>
              <a:buNone/>
              <a:defRPr sz="2800"/>
            </a:lvl4pPr>
            <a:lvl5pPr lvl="4" rtl="0" algn="ctr">
              <a:lnSpc>
                <a:spcPct val="100000"/>
              </a:lnSpc>
              <a:spcBef>
                <a:spcPts val="500"/>
              </a:spcBef>
              <a:spcAft>
                <a:spcPts val="0"/>
              </a:spcAft>
              <a:buSzPts val="2800"/>
              <a:buNone/>
              <a:defRPr sz="2800"/>
            </a:lvl5pPr>
            <a:lvl6pPr lvl="5" rtl="0" algn="ctr">
              <a:lnSpc>
                <a:spcPct val="100000"/>
              </a:lnSpc>
              <a:spcBef>
                <a:spcPts val="500"/>
              </a:spcBef>
              <a:spcAft>
                <a:spcPts val="0"/>
              </a:spcAft>
              <a:buSzPts val="2800"/>
              <a:buNone/>
              <a:defRPr sz="2800"/>
            </a:lvl6pPr>
            <a:lvl7pPr lvl="6" rtl="0" algn="ctr">
              <a:lnSpc>
                <a:spcPct val="100000"/>
              </a:lnSpc>
              <a:spcBef>
                <a:spcPts val="500"/>
              </a:spcBef>
              <a:spcAft>
                <a:spcPts val="0"/>
              </a:spcAft>
              <a:buSzPts val="2800"/>
              <a:buNone/>
              <a:defRPr sz="2800"/>
            </a:lvl7pPr>
            <a:lvl8pPr lvl="7" rtl="0" algn="ctr">
              <a:lnSpc>
                <a:spcPct val="100000"/>
              </a:lnSpc>
              <a:spcBef>
                <a:spcPts val="500"/>
              </a:spcBef>
              <a:spcAft>
                <a:spcPts val="0"/>
              </a:spcAft>
              <a:buSzPts val="2800"/>
              <a:buNone/>
              <a:defRPr sz="2800"/>
            </a:lvl8pPr>
            <a:lvl9pPr lvl="8" rtl="0" algn="ctr">
              <a:lnSpc>
                <a:spcPct val="100000"/>
              </a:lnSpc>
              <a:spcBef>
                <a:spcPts val="500"/>
              </a:spcBef>
              <a:spcAft>
                <a:spcPts val="0"/>
              </a:spcAft>
              <a:buSzPts val="2800"/>
              <a:buNone/>
              <a:defRPr sz="2800"/>
            </a:lvl9pPr>
          </a:lstStyle>
          <a:p/>
        </p:txBody>
      </p:sp>
      <p:sp>
        <p:nvSpPr>
          <p:cNvPr id="190" name="Google Shape;190;p3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191" name="Shape 191"/>
        <p:cNvGrpSpPr/>
        <p:nvPr/>
      </p:nvGrpSpPr>
      <p:grpSpPr>
        <a:xfrm>
          <a:off x="0" y="0"/>
          <a:ext cx="0" cy="0"/>
          <a:chOff x="0" y="0"/>
          <a:chExt cx="0" cy="0"/>
        </a:xfrm>
      </p:grpSpPr>
      <p:sp>
        <p:nvSpPr>
          <p:cNvPr id="192" name="Google Shape;192;p39"/>
          <p:cNvSpPr/>
          <p:nvPr/>
        </p:nvSpPr>
        <p:spPr>
          <a:xfrm>
            <a:off x="0" y="0"/>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93" name="Google Shape;193;p39"/>
          <p:cNvGrpSpPr/>
          <p:nvPr/>
        </p:nvGrpSpPr>
        <p:grpSpPr>
          <a:xfrm>
            <a:off x="830394" y="1191276"/>
            <a:ext cx="745764" cy="45826"/>
            <a:chOff x="4580561" y="2589004"/>
            <a:chExt cx="1064464" cy="25200"/>
          </a:xfrm>
        </p:grpSpPr>
        <p:sp>
          <p:nvSpPr>
            <p:cNvPr id="194" name="Google Shape;194;p39"/>
            <p:cNvSpPr/>
            <p:nvPr/>
          </p:nvSpPr>
          <p:spPr>
            <a:xfrm rot="-5400000">
              <a:off x="5366325" y="2335504"/>
              <a:ext cx="25200" cy="532200"/>
            </a:xfrm>
            <a:prstGeom prst="rect">
              <a:avLst/>
            </a:prstGeom>
            <a:solidFill>
              <a:srgbClr val="1B9DD8"/>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5" name="Google Shape;195;p39"/>
            <p:cNvSpPr/>
            <p:nvPr/>
          </p:nvSpPr>
          <p:spPr>
            <a:xfrm rot="-5400000">
              <a:off x="4836311" y="2333254"/>
              <a:ext cx="25200" cy="536700"/>
            </a:xfrm>
            <a:prstGeom prst="rect">
              <a:avLst/>
            </a:prstGeom>
            <a:solidFill>
              <a:srgbClr val="33333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96" name="Google Shape;196;p39"/>
          <p:cNvSpPr txBox="1"/>
          <p:nvPr>
            <p:ph type="title"/>
          </p:nvPr>
        </p:nvSpPr>
        <p:spPr>
          <a:xfrm>
            <a:off x="730000" y="1318650"/>
            <a:ext cx="3300900" cy="1687200"/>
          </a:xfrm>
          <a:prstGeom prst="rect">
            <a:avLst/>
          </a:prstGeom>
          <a:noFill/>
          <a:ln>
            <a:noFill/>
          </a:ln>
        </p:spPr>
        <p:txBody>
          <a:bodyPr anchorCtr="0" anchor="t" bIns="91425" lIns="91425" spcFirstLastPara="1" rIns="91425" wrap="square" tIns="91425">
            <a:noAutofit/>
          </a:bodyPr>
          <a:lstStyle>
            <a:lvl1pPr lvl="0" rtl="0" algn="l">
              <a:lnSpc>
                <a:spcPct val="100000"/>
              </a:lnSpc>
              <a:spcBef>
                <a:spcPts val="0"/>
              </a:spcBef>
              <a:spcAft>
                <a:spcPts val="0"/>
              </a:spcAft>
              <a:buClr>
                <a:schemeClr val="dk2"/>
              </a:buClr>
              <a:buSzPts val="2600"/>
              <a:buNone/>
              <a:defRPr sz="2600">
                <a:solidFill>
                  <a:schemeClr val="dk2"/>
                </a:solidFill>
              </a:defRPr>
            </a:lvl1pPr>
            <a:lvl2pPr lvl="1" rtl="0" algn="l">
              <a:lnSpc>
                <a:spcPct val="100000"/>
              </a:lnSpc>
              <a:spcBef>
                <a:spcPts val="0"/>
              </a:spcBef>
              <a:spcAft>
                <a:spcPts val="0"/>
              </a:spcAft>
              <a:buClr>
                <a:schemeClr val="dk2"/>
              </a:buClr>
              <a:buSzPts val="2600"/>
              <a:buNone/>
              <a:defRPr sz="2600">
                <a:solidFill>
                  <a:schemeClr val="dk2"/>
                </a:solidFill>
              </a:defRPr>
            </a:lvl2pPr>
            <a:lvl3pPr lvl="2" rtl="0" algn="l">
              <a:lnSpc>
                <a:spcPct val="100000"/>
              </a:lnSpc>
              <a:spcBef>
                <a:spcPts val="0"/>
              </a:spcBef>
              <a:spcAft>
                <a:spcPts val="0"/>
              </a:spcAft>
              <a:buClr>
                <a:schemeClr val="dk2"/>
              </a:buClr>
              <a:buSzPts val="2600"/>
              <a:buNone/>
              <a:defRPr sz="2600">
                <a:solidFill>
                  <a:schemeClr val="dk2"/>
                </a:solidFill>
              </a:defRPr>
            </a:lvl3pPr>
            <a:lvl4pPr lvl="3" rtl="0" algn="l">
              <a:lnSpc>
                <a:spcPct val="100000"/>
              </a:lnSpc>
              <a:spcBef>
                <a:spcPts val="0"/>
              </a:spcBef>
              <a:spcAft>
                <a:spcPts val="0"/>
              </a:spcAft>
              <a:buClr>
                <a:schemeClr val="dk2"/>
              </a:buClr>
              <a:buSzPts val="2600"/>
              <a:buNone/>
              <a:defRPr sz="2600">
                <a:solidFill>
                  <a:schemeClr val="dk2"/>
                </a:solidFill>
              </a:defRPr>
            </a:lvl4pPr>
            <a:lvl5pPr lvl="4" rtl="0" algn="l">
              <a:lnSpc>
                <a:spcPct val="100000"/>
              </a:lnSpc>
              <a:spcBef>
                <a:spcPts val="0"/>
              </a:spcBef>
              <a:spcAft>
                <a:spcPts val="0"/>
              </a:spcAft>
              <a:buClr>
                <a:schemeClr val="dk2"/>
              </a:buClr>
              <a:buSzPts val="2600"/>
              <a:buNone/>
              <a:defRPr sz="2600">
                <a:solidFill>
                  <a:schemeClr val="dk2"/>
                </a:solidFill>
              </a:defRPr>
            </a:lvl5pPr>
            <a:lvl6pPr lvl="5" rtl="0" algn="l">
              <a:lnSpc>
                <a:spcPct val="100000"/>
              </a:lnSpc>
              <a:spcBef>
                <a:spcPts val="0"/>
              </a:spcBef>
              <a:spcAft>
                <a:spcPts val="0"/>
              </a:spcAft>
              <a:buClr>
                <a:schemeClr val="dk2"/>
              </a:buClr>
              <a:buSzPts val="2600"/>
              <a:buNone/>
              <a:defRPr sz="2600">
                <a:solidFill>
                  <a:schemeClr val="dk2"/>
                </a:solidFill>
              </a:defRPr>
            </a:lvl6pPr>
            <a:lvl7pPr lvl="6" rtl="0" algn="l">
              <a:lnSpc>
                <a:spcPct val="100000"/>
              </a:lnSpc>
              <a:spcBef>
                <a:spcPts val="0"/>
              </a:spcBef>
              <a:spcAft>
                <a:spcPts val="0"/>
              </a:spcAft>
              <a:buClr>
                <a:schemeClr val="dk2"/>
              </a:buClr>
              <a:buSzPts val="2600"/>
              <a:buNone/>
              <a:defRPr sz="2600">
                <a:solidFill>
                  <a:schemeClr val="dk2"/>
                </a:solidFill>
              </a:defRPr>
            </a:lvl7pPr>
            <a:lvl8pPr lvl="7" rtl="0" algn="l">
              <a:lnSpc>
                <a:spcPct val="100000"/>
              </a:lnSpc>
              <a:spcBef>
                <a:spcPts val="0"/>
              </a:spcBef>
              <a:spcAft>
                <a:spcPts val="0"/>
              </a:spcAft>
              <a:buClr>
                <a:schemeClr val="dk2"/>
              </a:buClr>
              <a:buSzPts val="2600"/>
              <a:buNone/>
              <a:defRPr sz="2600">
                <a:solidFill>
                  <a:schemeClr val="dk2"/>
                </a:solidFill>
              </a:defRPr>
            </a:lvl8pPr>
            <a:lvl9pPr lvl="8" rtl="0" algn="l">
              <a:lnSpc>
                <a:spcPct val="100000"/>
              </a:lnSpc>
              <a:spcBef>
                <a:spcPts val="0"/>
              </a:spcBef>
              <a:spcAft>
                <a:spcPts val="0"/>
              </a:spcAft>
              <a:buClr>
                <a:schemeClr val="dk2"/>
              </a:buClr>
              <a:buSzPts val="2600"/>
              <a:buNone/>
              <a:defRPr sz="2600">
                <a:solidFill>
                  <a:schemeClr val="dk2"/>
                </a:solidFill>
              </a:defRPr>
            </a:lvl9pPr>
          </a:lstStyle>
          <a:p/>
        </p:txBody>
      </p:sp>
      <p:sp>
        <p:nvSpPr>
          <p:cNvPr id="197" name="Google Shape;197;p39"/>
          <p:cNvSpPr txBox="1"/>
          <p:nvPr>
            <p:ph idx="1" type="subTitle"/>
          </p:nvPr>
        </p:nvSpPr>
        <p:spPr>
          <a:xfrm>
            <a:off x="724950" y="3161525"/>
            <a:ext cx="3300900" cy="759000"/>
          </a:xfrm>
          <a:prstGeom prst="rect">
            <a:avLst/>
          </a:prstGeom>
          <a:noFill/>
          <a:ln>
            <a:noFill/>
          </a:ln>
        </p:spPr>
        <p:txBody>
          <a:bodyPr anchorCtr="0" anchor="t" bIns="91425" lIns="91425" spcFirstLastPara="1" rIns="91425" wrap="square" tIns="91425">
            <a:noAutofit/>
          </a:bodyPr>
          <a:lstStyle>
            <a:lvl1pPr lvl="0" rtl="0" algn="l">
              <a:lnSpc>
                <a:spcPct val="100000"/>
              </a:lnSpc>
              <a:spcBef>
                <a:spcPts val="0"/>
              </a:spcBef>
              <a:spcAft>
                <a:spcPts val="0"/>
              </a:spcAft>
              <a:buSzPts val="1600"/>
              <a:buNone/>
              <a:defRPr sz="1600"/>
            </a:lvl1pPr>
            <a:lvl2pPr lvl="1" rtl="0" algn="l">
              <a:lnSpc>
                <a:spcPct val="100000"/>
              </a:lnSpc>
              <a:spcBef>
                <a:spcPts val="0"/>
              </a:spcBef>
              <a:spcAft>
                <a:spcPts val="0"/>
              </a:spcAft>
              <a:buSzPts val="1600"/>
              <a:buNone/>
              <a:defRPr sz="1600"/>
            </a:lvl2pPr>
            <a:lvl3pPr lvl="2" rtl="0" algn="l">
              <a:lnSpc>
                <a:spcPct val="100000"/>
              </a:lnSpc>
              <a:spcBef>
                <a:spcPts val="0"/>
              </a:spcBef>
              <a:spcAft>
                <a:spcPts val="0"/>
              </a:spcAft>
              <a:buSzPts val="1600"/>
              <a:buNone/>
              <a:defRPr sz="1600"/>
            </a:lvl3pPr>
            <a:lvl4pPr lvl="3" rtl="0" algn="l">
              <a:lnSpc>
                <a:spcPct val="100000"/>
              </a:lnSpc>
              <a:spcBef>
                <a:spcPts val="0"/>
              </a:spcBef>
              <a:spcAft>
                <a:spcPts val="0"/>
              </a:spcAft>
              <a:buSzPts val="1600"/>
              <a:buNone/>
              <a:defRPr sz="1600"/>
            </a:lvl4pPr>
            <a:lvl5pPr lvl="4" rtl="0" algn="l">
              <a:lnSpc>
                <a:spcPct val="100000"/>
              </a:lnSpc>
              <a:spcBef>
                <a:spcPts val="0"/>
              </a:spcBef>
              <a:spcAft>
                <a:spcPts val="0"/>
              </a:spcAft>
              <a:buSzPts val="1600"/>
              <a:buNone/>
              <a:defRPr sz="1600"/>
            </a:lvl5pPr>
            <a:lvl6pPr lvl="5" rtl="0" algn="l">
              <a:lnSpc>
                <a:spcPct val="100000"/>
              </a:lnSpc>
              <a:spcBef>
                <a:spcPts val="0"/>
              </a:spcBef>
              <a:spcAft>
                <a:spcPts val="0"/>
              </a:spcAft>
              <a:buSzPts val="1600"/>
              <a:buNone/>
              <a:defRPr sz="1600"/>
            </a:lvl6pPr>
            <a:lvl7pPr lvl="6" rtl="0" algn="l">
              <a:lnSpc>
                <a:spcPct val="100000"/>
              </a:lnSpc>
              <a:spcBef>
                <a:spcPts val="0"/>
              </a:spcBef>
              <a:spcAft>
                <a:spcPts val="0"/>
              </a:spcAft>
              <a:buSzPts val="1600"/>
              <a:buNone/>
              <a:defRPr sz="1600"/>
            </a:lvl7pPr>
            <a:lvl8pPr lvl="7" rtl="0" algn="l">
              <a:lnSpc>
                <a:spcPct val="100000"/>
              </a:lnSpc>
              <a:spcBef>
                <a:spcPts val="0"/>
              </a:spcBef>
              <a:spcAft>
                <a:spcPts val="0"/>
              </a:spcAft>
              <a:buSzPts val="1600"/>
              <a:buNone/>
              <a:defRPr sz="1600"/>
            </a:lvl8pPr>
            <a:lvl9pPr lvl="8" rtl="0" algn="l">
              <a:lnSpc>
                <a:spcPct val="100000"/>
              </a:lnSpc>
              <a:spcBef>
                <a:spcPts val="0"/>
              </a:spcBef>
              <a:spcAft>
                <a:spcPts val="0"/>
              </a:spcAft>
              <a:buSzPts val="1600"/>
              <a:buNone/>
              <a:defRPr sz="1600"/>
            </a:lvl9pPr>
          </a:lstStyle>
          <a:p/>
        </p:txBody>
      </p:sp>
      <p:sp>
        <p:nvSpPr>
          <p:cNvPr id="198" name="Google Shape;198;p39"/>
          <p:cNvSpPr txBox="1"/>
          <p:nvPr>
            <p:ph idx="2" type="body"/>
          </p:nvPr>
        </p:nvSpPr>
        <p:spPr>
          <a:xfrm>
            <a:off x="5174225" y="1352625"/>
            <a:ext cx="3374400" cy="3025500"/>
          </a:xfrm>
          <a:prstGeom prst="rect">
            <a:avLst/>
          </a:prstGeom>
          <a:noFill/>
          <a:ln>
            <a:noFill/>
          </a:ln>
        </p:spPr>
        <p:txBody>
          <a:bodyPr anchorCtr="0" anchor="t" bIns="91425" lIns="91425" spcFirstLastPara="1" rIns="91425" wrap="square" tIns="91425">
            <a:noAutofit/>
          </a:bodyPr>
          <a:lstStyle>
            <a:lvl1pPr indent="-311150" lvl="0" marL="457200" rtl="0" algn="l">
              <a:lnSpc>
                <a:spcPct val="115000"/>
              </a:lnSpc>
              <a:spcBef>
                <a:spcPts val="0"/>
              </a:spcBef>
              <a:spcAft>
                <a:spcPts val="0"/>
              </a:spcAft>
              <a:buSzPts val="1300"/>
              <a:buChar char="●"/>
              <a:defRPr/>
            </a:lvl1pPr>
            <a:lvl2pPr indent="-298450" lvl="1" marL="914400" rtl="0" algn="l">
              <a:lnSpc>
                <a:spcPct val="115000"/>
              </a:lnSpc>
              <a:spcBef>
                <a:spcPts val="1600"/>
              </a:spcBef>
              <a:spcAft>
                <a:spcPts val="0"/>
              </a:spcAft>
              <a:buSzPts val="1100"/>
              <a:buChar char="○"/>
              <a:defRPr/>
            </a:lvl2pPr>
            <a:lvl3pPr indent="-298450" lvl="2" marL="1371600" rtl="0" algn="l">
              <a:lnSpc>
                <a:spcPct val="115000"/>
              </a:lnSpc>
              <a:spcBef>
                <a:spcPts val="1600"/>
              </a:spcBef>
              <a:spcAft>
                <a:spcPts val="0"/>
              </a:spcAft>
              <a:buSzPts val="1100"/>
              <a:buChar char="■"/>
              <a:defRPr/>
            </a:lvl3pPr>
            <a:lvl4pPr indent="-298450" lvl="3" marL="1828800" rtl="0" algn="l">
              <a:lnSpc>
                <a:spcPct val="115000"/>
              </a:lnSpc>
              <a:spcBef>
                <a:spcPts val="1600"/>
              </a:spcBef>
              <a:spcAft>
                <a:spcPts val="0"/>
              </a:spcAft>
              <a:buSzPts val="1100"/>
              <a:buChar char="●"/>
              <a:defRPr/>
            </a:lvl4pPr>
            <a:lvl5pPr indent="-298450" lvl="4" marL="2286000" rtl="0" algn="l">
              <a:lnSpc>
                <a:spcPct val="115000"/>
              </a:lnSpc>
              <a:spcBef>
                <a:spcPts val="1600"/>
              </a:spcBef>
              <a:spcAft>
                <a:spcPts val="0"/>
              </a:spcAft>
              <a:buSzPts val="1100"/>
              <a:buChar char="○"/>
              <a:defRPr/>
            </a:lvl5pPr>
            <a:lvl6pPr indent="-298450" lvl="5" marL="2743200" rtl="0" algn="l">
              <a:lnSpc>
                <a:spcPct val="115000"/>
              </a:lnSpc>
              <a:spcBef>
                <a:spcPts val="1600"/>
              </a:spcBef>
              <a:spcAft>
                <a:spcPts val="0"/>
              </a:spcAft>
              <a:buSzPts val="1100"/>
              <a:buChar char="■"/>
              <a:defRPr/>
            </a:lvl6pPr>
            <a:lvl7pPr indent="-298450" lvl="6" marL="3200400" rtl="0" algn="l">
              <a:lnSpc>
                <a:spcPct val="115000"/>
              </a:lnSpc>
              <a:spcBef>
                <a:spcPts val="1600"/>
              </a:spcBef>
              <a:spcAft>
                <a:spcPts val="0"/>
              </a:spcAft>
              <a:buSzPts val="1100"/>
              <a:buChar char="●"/>
              <a:defRPr/>
            </a:lvl7pPr>
            <a:lvl8pPr indent="-298450" lvl="7" marL="3657600" rtl="0" algn="l">
              <a:lnSpc>
                <a:spcPct val="115000"/>
              </a:lnSpc>
              <a:spcBef>
                <a:spcPts val="1600"/>
              </a:spcBef>
              <a:spcAft>
                <a:spcPts val="0"/>
              </a:spcAft>
              <a:buSzPts val="1100"/>
              <a:buChar char="○"/>
              <a:defRPr/>
            </a:lvl8pPr>
            <a:lvl9pPr indent="-298450" lvl="8" marL="4114800" rtl="0" algn="l">
              <a:lnSpc>
                <a:spcPct val="115000"/>
              </a:lnSpc>
              <a:spcBef>
                <a:spcPts val="1600"/>
              </a:spcBef>
              <a:spcAft>
                <a:spcPts val="1600"/>
              </a:spcAft>
              <a:buSzPts val="1100"/>
              <a:buChar char="■"/>
              <a:defRPr/>
            </a:lvl9pPr>
          </a:lstStyle>
          <a:p/>
        </p:txBody>
      </p:sp>
      <p:sp>
        <p:nvSpPr>
          <p:cNvPr id="199" name="Google Shape;199;p39"/>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Full photo">
  <p:cSld name="Full photo">
    <p:spTree>
      <p:nvGrpSpPr>
        <p:cNvPr id="206" name="Shape 206"/>
        <p:cNvGrpSpPr/>
        <p:nvPr/>
      </p:nvGrpSpPr>
      <p:grpSpPr>
        <a:xfrm>
          <a:off x="0" y="0"/>
          <a:ext cx="0" cy="0"/>
          <a:chOff x="0" y="0"/>
          <a:chExt cx="0" cy="0"/>
        </a:xfrm>
      </p:grpSpPr>
      <p:sp>
        <p:nvSpPr>
          <p:cNvPr id="207" name="Google Shape;207;p41"/>
          <p:cNvSpPr/>
          <p:nvPr>
            <p:ph idx="2" type="pic"/>
          </p:nvPr>
        </p:nvSpPr>
        <p:spPr>
          <a:xfrm>
            <a:off x="0" y="0"/>
            <a:ext cx="9144000" cy="4600500"/>
          </a:xfrm>
          <a:prstGeom prst="rect">
            <a:avLst/>
          </a:prstGeom>
          <a:noFill/>
          <a:ln>
            <a:noFill/>
          </a:ln>
        </p:spPr>
        <p:txBody>
          <a:bodyPr anchorCtr="0" anchor="ctr" bIns="91425" lIns="91425" spcFirstLastPara="1" rIns="91425" wrap="square" tIns="91425">
            <a:noAutofit/>
          </a:bodyPr>
          <a:lstStyle>
            <a:lvl1pPr indent="-228600" lvl="0" marL="228600" marR="0" rtl="0" algn="ctr">
              <a:lnSpc>
                <a:spcPct val="100000"/>
              </a:lnSpc>
              <a:spcBef>
                <a:spcPts val="100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indent="-235712" lvl="1" marL="438912"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228600" lvl="2" marL="685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236219" lvl="3" marL="96012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231139" lvl="4" marL="123444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228600" lvl="5" marL="25146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228600" lvl="6" marL="2971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228600" lvl="7" marL="3429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228600" lvl="8" marL="3886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ision (static)">
  <p:cSld name="Vision (static)">
    <p:spTree>
      <p:nvGrpSpPr>
        <p:cNvPr id="208" name="Shape 208"/>
        <p:cNvGrpSpPr/>
        <p:nvPr/>
      </p:nvGrpSpPr>
      <p:grpSpPr>
        <a:xfrm>
          <a:off x="0" y="0"/>
          <a:ext cx="0" cy="0"/>
          <a:chOff x="0" y="0"/>
          <a:chExt cx="0" cy="0"/>
        </a:xfrm>
      </p:grpSpPr>
      <p:pic>
        <p:nvPicPr>
          <p:cNvPr id="209" name="Google Shape;209;p42"/>
          <p:cNvPicPr preferRelativeResize="0"/>
          <p:nvPr/>
        </p:nvPicPr>
        <p:blipFill rotWithShape="1">
          <a:blip r:embed="rId2">
            <a:alphaModFix/>
          </a:blip>
          <a:srcRect b="0" l="0" r="0" t="0"/>
          <a:stretch/>
        </p:blipFill>
        <p:spPr>
          <a:xfrm>
            <a:off x="0" y="0"/>
            <a:ext cx="9144000" cy="5147400"/>
          </a:xfrm>
          <a:prstGeom prst="rect">
            <a:avLst/>
          </a:prstGeom>
          <a:noFill/>
          <a:ln>
            <a:noFill/>
          </a:ln>
        </p:spPr>
      </p:pic>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ullet text page">
  <p:cSld name="Bullet text page">
    <p:spTree>
      <p:nvGrpSpPr>
        <p:cNvPr id="210" name="Shape 210"/>
        <p:cNvGrpSpPr/>
        <p:nvPr/>
      </p:nvGrpSpPr>
      <p:grpSpPr>
        <a:xfrm>
          <a:off x="0" y="0"/>
          <a:ext cx="0" cy="0"/>
          <a:chOff x="0" y="0"/>
          <a:chExt cx="0" cy="0"/>
        </a:xfrm>
      </p:grpSpPr>
      <p:sp>
        <p:nvSpPr>
          <p:cNvPr id="211" name="Google Shape;211;p43"/>
          <p:cNvSpPr txBox="1"/>
          <p:nvPr>
            <p:ph type="title"/>
          </p:nvPr>
        </p:nvSpPr>
        <p:spPr>
          <a:xfrm>
            <a:off x="609600" y="303977"/>
            <a:ext cx="7924800" cy="738600"/>
          </a:xfrm>
          <a:prstGeom prst="rect">
            <a:avLst/>
          </a:prstGeom>
          <a:noFill/>
          <a:ln>
            <a:noFill/>
          </a:ln>
        </p:spPr>
        <p:txBody>
          <a:bodyPr anchorCtr="0" anchor="b" bIns="91425" lIns="91425" spcFirstLastPara="1" rIns="91425" wrap="square" tIns="91425">
            <a:noAutofit/>
          </a:bodyPr>
          <a:lstStyle>
            <a:lvl1pPr indent="0" lvl="0" marL="0" marR="0" rtl="0" algn="l">
              <a:lnSpc>
                <a:spcPct val="100000"/>
              </a:lnSpc>
              <a:spcBef>
                <a:spcPts val="0"/>
              </a:spcBef>
              <a:spcAft>
                <a:spcPts val="0"/>
              </a:spcAft>
              <a:buClr>
                <a:schemeClr val="dk1"/>
              </a:buClr>
              <a:buSzPts val="1400"/>
              <a:buFont typeface="Open Sans SemiBold"/>
              <a:buNone/>
              <a:defRPr b="1" i="0" sz="4000" u="none" cap="none" strike="noStrike">
                <a:solidFill>
                  <a:schemeClr val="dk1"/>
                </a:solidFill>
                <a:latin typeface="Open Sans SemiBold"/>
                <a:ea typeface="Open Sans SemiBold"/>
                <a:cs typeface="Open Sans SemiBold"/>
                <a:sym typeface="Open Sans SemiBold"/>
              </a:defRPr>
            </a:lvl1pPr>
            <a:lvl2pPr indent="0" lvl="1" rtl="0">
              <a:spcBef>
                <a:spcPts val="0"/>
              </a:spcBef>
              <a:spcAft>
                <a:spcPts val="0"/>
              </a:spcAft>
              <a:buSzPts val="1400"/>
              <a:buNone/>
              <a:defRPr sz="1800"/>
            </a:lvl2pPr>
            <a:lvl3pPr indent="0" lvl="2" rtl="0">
              <a:spcBef>
                <a:spcPts val="0"/>
              </a:spcBef>
              <a:spcAft>
                <a:spcPts val="0"/>
              </a:spcAft>
              <a:buSzPts val="1400"/>
              <a:buNone/>
              <a:defRPr sz="1800"/>
            </a:lvl3pPr>
            <a:lvl4pPr indent="0" lvl="3" rtl="0">
              <a:spcBef>
                <a:spcPts val="0"/>
              </a:spcBef>
              <a:spcAft>
                <a:spcPts val="0"/>
              </a:spcAft>
              <a:buSzPts val="1400"/>
              <a:buNone/>
              <a:defRPr sz="1800"/>
            </a:lvl4pPr>
            <a:lvl5pPr indent="0" lvl="4" rtl="0">
              <a:spcBef>
                <a:spcPts val="0"/>
              </a:spcBef>
              <a:spcAft>
                <a:spcPts val="0"/>
              </a:spcAft>
              <a:buSzPts val="1400"/>
              <a:buNone/>
              <a:defRPr sz="1800"/>
            </a:lvl5pPr>
            <a:lvl6pPr indent="0" lvl="5" rtl="0">
              <a:spcBef>
                <a:spcPts val="0"/>
              </a:spcBef>
              <a:spcAft>
                <a:spcPts val="0"/>
              </a:spcAft>
              <a:buSzPts val="1400"/>
              <a:buNone/>
              <a:defRPr sz="1800"/>
            </a:lvl6pPr>
            <a:lvl7pPr indent="0" lvl="6" rtl="0">
              <a:spcBef>
                <a:spcPts val="0"/>
              </a:spcBef>
              <a:spcAft>
                <a:spcPts val="0"/>
              </a:spcAft>
              <a:buSzPts val="1400"/>
              <a:buNone/>
              <a:defRPr sz="1800"/>
            </a:lvl7pPr>
            <a:lvl8pPr indent="0" lvl="7" rtl="0">
              <a:spcBef>
                <a:spcPts val="0"/>
              </a:spcBef>
              <a:spcAft>
                <a:spcPts val="0"/>
              </a:spcAft>
              <a:buSzPts val="1400"/>
              <a:buNone/>
              <a:defRPr sz="1800"/>
            </a:lvl8pPr>
            <a:lvl9pPr indent="0" lvl="8" rtl="0">
              <a:spcBef>
                <a:spcPts val="0"/>
              </a:spcBef>
              <a:spcAft>
                <a:spcPts val="0"/>
              </a:spcAft>
              <a:buSzPts val="1400"/>
              <a:buNone/>
              <a:defRPr sz="1800"/>
            </a:lvl9pPr>
          </a:lstStyle>
          <a:p/>
        </p:txBody>
      </p:sp>
      <p:sp>
        <p:nvSpPr>
          <p:cNvPr id="212" name="Google Shape;212;p43"/>
          <p:cNvSpPr txBox="1"/>
          <p:nvPr>
            <p:ph idx="1" type="body"/>
          </p:nvPr>
        </p:nvSpPr>
        <p:spPr>
          <a:xfrm>
            <a:off x="609600" y="1171575"/>
            <a:ext cx="7924800" cy="3429000"/>
          </a:xfrm>
          <a:prstGeom prst="rect">
            <a:avLst/>
          </a:prstGeom>
          <a:noFill/>
          <a:ln>
            <a:noFill/>
          </a:ln>
        </p:spPr>
        <p:txBody>
          <a:bodyPr anchorCtr="0" anchor="t" bIns="91425" lIns="91425" spcFirstLastPara="1" rIns="91425" wrap="square" tIns="91425">
            <a:noAutofit/>
          </a:bodyPr>
          <a:lstStyle>
            <a:lvl1pPr indent="-419100" lvl="0" marL="457200" marR="0" rtl="0" algn="l">
              <a:lnSpc>
                <a:spcPct val="100000"/>
              </a:lnSpc>
              <a:spcBef>
                <a:spcPts val="100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1_Title Only">
  <p:cSld name="1_Title Only">
    <p:spTree>
      <p:nvGrpSpPr>
        <p:cNvPr id="213" name="Shape 213"/>
        <p:cNvGrpSpPr/>
        <p:nvPr/>
      </p:nvGrpSpPr>
      <p:grpSpPr>
        <a:xfrm>
          <a:off x="0" y="0"/>
          <a:ext cx="0" cy="0"/>
          <a:chOff x="0" y="0"/>
          <a:chExt cx="0" cy="0"/>
        </a:xfrm>
      </p:grpSpPr>
      <p:pic>
        <p:nvPicPr>
          <p:cNvPr descr="D:\Workspace II\Brian\orcid\new project\letterhead\sources\line.png" id="214" name="Google Shape;214;p44"/>
          <p:cNvPicPr preferRelativeResize="0"/>
          <p:nvPr/>
        </p:nvPicPr>
        <p:blipFill rotWithShape="1">
          <a:blip r:embed="rId2">
            <a:alphaModFix/>
          </a:blip>
          <a:srcRect b="0" l="0" r="0" t="0"/>
          <a:stretch/>
        </p:blipFill>
        <p:spPr>
          <a:xfrm>
            <a:off x="0" y="775098"/>
            <a:ext cx="9144000" cy="34500"/>
          </a:xfrm>
          <a:prstGeom prst="rect">
            <a:avLst/>
          </a:prstGeom>
          <a:noFill/>
          <a:ln>
            <a:noFill/>
          </a:ln>
        </p:spPr>
      </p:pic>
      <p:pic>
        <p:nvPicPr>
          <p:cNvPr descr="C:\Users\videlizard\Pictures\logo.png" id="215" name="Google Shape;215;p44"/>
          <p:cNvPicPr preferRelativeResize="0"/>
          <p:nvPr/>
        </p:nvPicPr>
        <p:blipFill rotWithShape="1">
          <a:blip r:embed="rId3">
            <a:alphaModFix/>
          </a:blip>
          <a:srcRect b="0" l="0" r="0" t="0"/>
          <a:stretch/>
        </p:blipFill>
        <p:spPr>
          <a:xfrm>
            <a:off x="133352" y="195263"/>
            <a:ext cx="1990800" cy="521400"/>
          </a:xfrm>
          <a:prstGeom prst="rect">
            <a:avLst/>
          </a:prstGeom>
          <a:noFill/>
          <a:ln>
            <a:noFill/>
          </a:ln>
        </p:spPr>
      </p:pic>
      <p:sp>
        <p:nvSpPr>
          <p:cNvPr id="216" name="Google Shape;216;p44"/>
          <p:cNvSpPr txBox="1"/>
          <p:nvPr>
            <p:ph idx="10" type="dt"/>
          </p:nvPr>
        </p:nvSpPr>
        <p:spPr>
          <a:xfrm>
            <a:off x="179390" y="4767263"/>
            <a:ext cx="2133600" cy="273900"/>
          </a:xfrm>
          <a:prstGeom prst="rect">
            <a:avLst/>
          </a:prstGeom>
          <a:noFill/>
          <a:ln>
            <a:noFill/>
          </a:ln>
        </p:spPr>
        <p:txBody>
          <a:bodyPr anchorCtr="0" anchor="t" bIns="91425" lIns="91425" spcFirstLastPara="1" rIns="91425" wrap="square" tIns="91425">
            <a:noAutofit/>
          </a:bodyPr>
          <a:lstStyle>
            <a:lvl1pPr indent="0" lvl="0"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0" lvl="1" marL="4572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0" lvl="2" marL="9144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0" lvl="3" marL="13716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0" lvl="4" marL="18288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0" lvl="5" marL="22860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0" lvl="6" marL="27432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0" lvl="7" marL="32004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0" lvl="8" marL="36576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17" name="Google Shape;217;p44"/>
          <p:cNvSpPr txBox="1"/>
          <p:nvPr>
            <p:ph idx="11" type="ftr"/>
          </p:nvPr>
        </p:nvSpPr>
        <p:spPr>
          <a:xfrm>
            <a:off x="3124200" y="4767263"/>
            <a:ext cx="2895600" cy="273900"/>
          </a:xfrm>
          <a:prstGeom prst="rect">
            <a:avLst/>
          </a:prstGeom>
          <a:noFill/>
          <a:ln>
            <a:noFill/>
          </a:ln>
        </p:spPr>
        <p:txBody>
          <a:bodyPr anchorCtr="0" anchor="t" bIns="91425" lIns="91425" spcFirstLastPara="1" rIns="91425" wrap="square" tIns="91425">
            <a:noAutofit/>
          </a:bodyPr>
          <a:lstStyle>
            <a:lvl1pPr indent="0" lvl="0"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0" lvl="1" marL="4572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0" lvl="2" marL="9144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0" lvl="3" marL="13716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0" lvl="4" marL="18288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0" lvl="5" marL="22860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0" lvl="6" marL="27432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0" lvl="7" marL="32004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0" lvl="8" marL="36576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18" name="Google Shape;218;p44"/>
          <p:cNvSpPr txBox="1"/>
          <p:nvPr>
            <p:ph idx="12" type="sldNum"/>
          </p:nvPr>
        </p:nvSpPr>
        <p:spPr>
          <a:xfrm>
            <a:off x="6876320" y="4767263"/>
            <a:ext cx="2133600" cy="273900"/>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rgbClr val="A6CE38"/>
              </a:buClr>
              <a:buFont typeface="Calibri"/>
              <a:buNone/>
              <a:defRPr b="0" i="0" sz="1800" u="none" cap="none" strike="noStrike">
                <a:solidFill>
                  <a:srgbClr val="A6CE38"/>
                </a:solidFill>
                <a:latin typeface="Calibri"/>
                <a:ea typeface="Calibri"/>
                <a:cs typeface="Calibri"/>
                <a:sym typeface="Calibri"/>
              </a:defRPr>
            </a:lvl1pPr>
            <a:lvl2pPr indent="0" lvl="1" marL="0" marR="0" rtl="0" algn="l">
              <a:lnSpc>
                <a:spcPct val="100000"/>
              </a:lnSpc>
              <a:spcBef>
                <a:spcPts val="0"/>
              </a:spcBef>
              <a:spcAft>
                <a:spcPts val="0"/>
              </a:spcAft>
              <a:buClr>
                <a:srgbClr val="A6CE38"/>
              </a:buClr>
              <a:buFont typeface="Calibri"/>
              <a:buNone/>
              <a:defRPr b="0" i="0" sz="1800" u="none" cap="none" strike="noStrike">
                <a:solidFill>
                  <a:srgbClr val="A6CE38"/>
                </a:solidFill>
                <a:latin typeface="Calibri"/>
                <a:ea typeface="Calibri"/>
                <a:cs typeface="Calibri"/>
                <a:sym typeface="Calibri"/>
              </a:defRPr>
            </a:lvl2pPr>
            <a:lvl3pPr indent="0" lvl="2" marL="0" marR="0" rtl="0" algn="l">
              <a:lnSpc>
                <a:spcPct val="100000"/>
              </a:lnSpc>
              <a:spcBef>
                <a:spcPts val="0"/>
              </a:spcBef>
              <a:spcAft>
                <a:spcPts val="0"/>
              </a:spcAft>
              <a:buClr>
                <a:srgbClr val="A6CE38"/>
              </a:buClr>
              <a:buFont typeface="Calibri"/>
              <a:buNone/>
              <a:defRPr b="0" i="0" sz="1800" u="none" cap="none" strike="noStrike">
                <a:solidFill>
                  <a:srgbClr val="A6CE38"/>
                </a:solidFill>
                <a:latin typeface="Calibri"/>
                <a:ea typeface="Calibri"/>
                <a:cs typeface="Calibri"/>
                <a:sym typeface="Calibri"/>
              </a:defRPr>
            </a:lvl3pPr>
            <a:lvl4pPr indent="0" lvl="3" marL="0" marR="0" rtl="0" algn="l">
              <a:lnSpc>
                <a:spcPct val="100000"/>
              </a:lnSpc>
              <a:spcBef>
                <a:spcPts val="0"/>
              </a:spcBef>
              <a:spcAft>
                <a:spcPts val="0"/>
              </a:spcAft>
              <a:buClr>
                <a:srgbClr val="A6CE38"/>
              </a:buClr>
              <a:buFont typeface="Calibri"/>
              <a:buNone/>
              <a:defRPr b="0" i="0" sz="1800" u="none" cap="none" strike="noStrike">
                <a:solidFill>
                  <a:srgbClr val="A6CE38"/>
                </a:solidFill>
                <a:latin typeface="Calibri"/>
                <a:ea typeface="Calibri"/>
                <a:cs typeface="Calibri"/>
                <a:sym typeface="Calibri"/>
              </a:defRPr>
            </a:lvl4pPr>
            <a:lvl5pPr indent="0" lvl="4" marL="0" marR="0" rtl="0" algn="l">
              <a:lnSpc>
                <a:spcPct val="100000"/>
              </a:lnSpc>
              <a:spcBef>
                <a:spcPts val="0"/>
              </a:spcBef>
              <a:spcAft>
                <a:spcPts val="0"/>
              </a:spcAft>
              <a:buClr>
                <a:srgbClr val="A6CE38"/>
              </a:buClr>
              <a:buFont typeface="Calibri"/>
              <a:buNone/>
              <a:defRPr b="0" i="0" sz="1800" u="none" cap="none" strike="noStrike">
                <a:solidFill>
                  <a:srgbClr val="A6CE38"/>
                </a:solidFill>
                <a:latin typeface="Calibri"/>
                <a:ea typeface="Calibri"/>
                <a:cs typeface="Calibri"/>
                <a:sym typeface="Calibri"/>
              </a:defRPr>
            </a:lvl5pPr>
            <a:lvl6pPr indent="0" lvl="5" marL="0" marR="0" rtl="0" algn="l">
              <a:lnSpc>
                <a:spcPct val="100000"/>
              </a:lnSpc>
              <a:spcBef>
                <a:spcPts val="0"/>
              </a:spcBef>
              <a:spcAft>
                <a:spcPts val="0"/>
              </a:spcAft>
              <a:buClr>
                <a:srgbClr val="A6CE38"/>
              </a:buClr>
              <a:buFont typeface="Calibri"/>
              <a:buNone/>
              <a:defRPr b="0" i="0" sz="1800" u="none" cap="none" strike="noStrike">
                <a:solidFill>
                  <a:srgbClr val="A6CE38"/>
                </a:solidFill>
                <a:latin typeface="Calibri"/>
                <a:ea typeface="Calibri"/>
                <a:cs typeface="Calibri"/>
                <a:sym typeface="Calibri"/>
              </a:defRPr>
            </a:lvl6pPr>
            <a:lvl7pPr indent="0" lvl="6" marL="0" marR="0" rtl="0" algn="l">
              <a:lnSpc>
                <a:spcPct val="100000"/>
              </a:lnSpc>
              <a:spcBef>
                <a:spcPts val="0"/>
              </a:spcBef>
              <a:spcAft>
                <a:spcPts val="0"/>
              </a:spcAft>
              <a:buClr>
                <a:srgbClr val="A6CE38"/>
              </a:buClr>
              <a:buFont typeface="Calibri"/>
              <a:buNone/>
              <a:defRPr b="0" i="0" sz="1800" u="none" cap="none" strike="noStrike">
                <a:solidFill>
                  <a:srgbClr val="A6CE38"/>
                </a:solidFill>
                <a:latin typeface="Calibri"/>
                <a:ea typeface="Calibri"/>
                <a:cs typeface="Calibri"/>
                <a:sym typeface="Calibri"/>
              </a:defRPr>
            </a:lvl7pPr>
            <a:lvl8pPr indent="0" lvl="7" marL="0" marR="0" rtl="0" algn="l">
              <a:lnSpc>
                <a:spcPct val="100000"/>
              </a:lnSpc>
              <a:spcBef>
                <a:spcPts val="0"/>
              </a:spcBef>
              <a:spcAft>
                <a:spcPts val="0"/>
              </a:spcAft>
              <a:buClr>
                <a:srgbClr val="A6CE38"/>
              </a:buClr>
              <a:buFont typeface="Calibri"/>
              <a:buNone/>
              <a:defRPr b="0" i="0" sz="1800" u="none" cap="none" strike="noStrike">
                <a:solidFill>
                  <a:srgbClr val="A6CE38"/>
                </a:solidFill>
                <a:latin typeface="Calibri"/>
                <a:ea typeface="Calibri"/>
                <a:cs typeface="Calibri"/>
                <a:sym typeface="Calibri"/>
              </a:defRPr>
            </a:lvl8pPr>
            <a:lvl9pPr indent="0" lvl="8" marL="0" marR="0" rtl="0" algn="l">
              <a:lnSpc>
                <a:spcPct val="100000"/>
              </a:lnSpc>
              <a:spcBef>
                <a:spcPts val="0"/>
              </a:spcBef>
              <a:spcAft>
                <a:spcPts val="0"/>
              </a:spcAft>
              <a:buClr>
                <a:srgbClr val="A6CE38"/>
              </a:buClr>
              <a:buFont typeface="Calibri"/>
              <a:buNone/>
              <a:defRPr b="0" i="0" sz="1800" u="none" cap="none" strike="noStrike">
                <a:solidFill>
                  <a:srgbClr val="A6CE38"/>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
        <p:nvSpPr>
          <p:cNvPr id="219" name="Google Shape;219;p44"/>
          <p:cNvSpPr txBox="1"/>
          <p:nvPr>
            <p:ph type="title"/>
          </p:nvPr>
        </p:nvSpPr>
        <p:spPr>
          <a:xfrm>
            <a:off x="1691600" y="49695"/>
            <a:ext cx="7315200" cy="685800"/>
          </a:xfrm>
          <a:prstGeom prst="rect">
            <a:avLst/>
          </a:prstGeom>
          <a:noFill/>
          <a:ln>
            <a:noFill/>
          </a:ln>
        </p:spPr>
        <p:txBody>
          <a:bodyPr anchorCtr="0" anchor="b" bIns="91425" lIns="91425" spcFirstLastPara="1" rIns="91425" wrap="square" tIns="91425">
            <a:noAutofit/>
          </a:bodyPr>
          <a:lstStyle>
            <a:lvl1pPr indent="0" lvl="0" marL="0" marR="0" rtl="0" algn="r">
              <a:lnSpc>
                <a:spcPct val="100000"/>
              </a:lnSpc>
              <a:spcBef>
                <a:spcPts val="0"/>
              </a:spcBef>
              <a:spcAft>
                <a:spcPts val="0"/>
              </a:spcAft>
              <a:buClr>
                <a:srgbClr val="A4CD39"/>
              </a:buClr>
              <a:buSzPts val="1400"/>
              <a:buFont typeface="Open Sans SemiBold"/>
              <a:buNone/>
              <a:defRPr b="1" i="0" sz="4000" u="none" cap="none" strike="noStrike">
                <a:solidFill>
                  <a:srgbClr val="A4CD39"/>
                </a:solidFill>
                <a:latin typeface="Open Sans SemiBold"/>
                <a:ea typeface="Open Sans SemiBold"/>
                <a:cs typeface="Open Sans SemiBold"/>
                <a:sym typeface="Open Sans SemiBold"/>
              </a:defRPr>
            </a:lvl1pPr>
            <a:lvl2pPr indent="0" lvl="1" rtl="0">
              <a:spcBef>
                <a:spcPts val="0"/>
              </a:spcBef>
              <a:spcAft>
                <a:spcPts val="0"/>
              </a:spcAft>
              <a:buSzPts val="1400"/>
              <a:buNone/>
              <a:defRPr sz="1800"/>
            </a:lvl2pPr>
            <a:lvl3pPr indent="0" lvl="2" rtl="0">
              <a:spcBef>
                <a:spcPts val="0"/>
              </a:spcBef>
              <a:spcAft>
                <a:spcPts val="0"/>
              </a:spcAft>
              <a:buSzPts val="1400"/>
              <a:buNone/>
              <a:defRPr sz="1800"/>
            </a:lvl3pPr>
            <a:lvl4pPr indent="0" lvl="3" rtl="0">
              <a:spcBef>
                <a:spcPts val="0"/>
              </a:spcBef>
              <a:spcAft>
                <a:spcPts val="0"/>
              </a:spcAft>
              <a:buSzPts val="1400"/>
              <a:buNone/>
              <a:defRPr sz="1800"/>
            </a:lvl4pPr>
            <a:lvl5pPr indent="0" lvl="4" rtl="0">
              <a:spcBef>
                <a:spcPts val="0"/>
              </a:spcBef>
              <a:spcAft>
                <a:spcPts val="0"/>
              </a:spcAft>
              <a:buSzPts val="1400"/>
              <a:buNone/>
              <a:defRPr sz="1800"/>
            </a:lvl5pPr>
            <a:lvl6pPr indent="0" lvl="5" rtl="0">
              <a:spcBef>
                <a:spcPts val="0"/>
              </a:spcBef>
              <a:spcAft>
                <a:spcPts val="0"/>
              </a:spcAft>
              <a:buSzPts val="1400"/>
              <a:buNone/>
              <a:defRPr sz="1800"/>
            </a:lvl6pPr>
            <a:lvl7pPr indent="0" lvl="6" rtl="0">
              <a:spcBef>
                <a:spcPts val="0"/>
              </a:spcBef>
              <a:spcAft>
                <a:spcPts val="0"/>
              </a:spcAft>
              <a:buSzPts val="1400"/>
              <a:buNone/>
              <a:defRPr sz="1800"/>
            </a:lvl7pPr>
            <a:lvl8pPr indent="0" lvl="7" rtl="0">
              <a:spcBef>
                <a:spcPts val="0"/>
              </a:spcBef>
              <a:spcAft>
                <a:spcPts val="0"/>
              </a:spcAft>
              <a:buSzPts val="1400"/>
              <a:buNone/>
              <a:defRPr sz="1800"/>
            </a:lvl8pPr>
            <a:lvl9pPr indent="0" lvl="8" rtl="0">
              <a:spcBef>
                <a:spcPts val="0"/>
              </a:spcBef>
              <a:spcAft>
                <a:spcPts val="0"/>
              </a:spcAft>
              <a:buSzPts val="1400"/>
              <a:buNone/>
              <a:defRPr sz="1800"/>
            </a:lvl9pPr>
          </a:lstStyle>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220" name="Shape 220"/>
        <p:cNvGrpSpPr/>
        <p:nvPr/>
      </p:nvGrpSpPr>
      <p:grpSpPr>
        <a:xfrm>
          <a:off x="0" y="0"/>
          <a:ext cx="0" cy="0"/>
          <a:chOff x="0" y="0"/>
          <a:chExt cx="0" cy="0"/>
        </a:xfrm>
      </p:grpSpPr>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Large imported graphic or chart">
  <p:cSld name="Large imported graphic or chart">
    <p:spTree>
      <p:nvGrpSpPr>
        <p:cNvPr id="221" name="Shape 221"/>
        <p:cNvGrpSpPr/>
        <p:nvPr/>
      </p:nvGrpSpPr>
      <p:grpSpPr>
        <a:xfrm>
          <a:off x="0" y="0"/>
          <a:ext cx="0" cy="0"/>
          <a:chOff x="0" y="0"/>
          <a:chExt cx="0" cy="0"/>
        </a:xfrm>
      </p:grpSpPr>
      <p:sp>
        <p:nvSpPr>
          <p:cNvPr id="222" name="Google Shape;222;p46"/>
          <p:cNvSpPr txBox="1"/>
          <p:nvPr>
            <p:ph type="title"/>
          </p:nvPr>
        </p:nvSpPr>
        <p:spPr>
          <a:xfrm>
            <a:off x="609599" y="303977"/>
            <a:ext cx="7935600" cy="738600"/>
          </a:xfrm>
          <a:prstGeom prst="rect">
            <a:avLst/>
          </a:prstGeom>
          <a:noFill/>
          <a:ln>
            <a:noFill/>
          </a:ln>
        </p:spPr>
        <p:txBody>
          <a:bodyPr anchorCtr="0" anchor="b" bIns="91425" lIns="91425" spcFirstLastPara="1" rIns="91425" wrap="square" tIns="91425">
            <a:noAutofit/>
          </a:bodyPr>
          <a:lstStyle>
            <a:lvl1pPr indent="0" lvl="0" marL="0" marR="0" rtl="0" algn="l">
              <a:lnSpc>
                <a:spcPct val="100000"/>
              </a:lnSpc>
              <a:spcBef>
                <a:spcPts val="0"/>
              </a:spcBef>
              <a:spcAft>
                <a:spcPts val="0"/>
              </a:spcAft>
              <a:buClr>
                <a:schemeClr val="dk2"/>
              </a:buClr>
              <a:buSzPts val="1400"/>
              <a:buFont typeface="Open Sans SemiBold"/>
              <a:buNone/>
              <a:defRPr b="1" i="0" sz="4000" u="none" cap="none" strike="noStrike">
                <a:solidFill>
                  <a:schemeClr val="dk2"/>
                </a:solidFill>
                <a:latin typeface="Open Sans SemiBold"/>
                <a:ea typeface="Open Sans SemiBold"/>
                <a:cs typeface="Open Sans SemiBold"/>
                <a:sym typeface="Open Sans SemiBold"/>
              </a:defRPr>
            </a:lvl1pPr>
            <a:lvl2pPr indent="0" lvl="1" rtl="0">
              <a:spcBef>
                <a:spcPts val="0"/>
              </a:spcBef>
              <a:spcAft>
                <a:spcPts val="0"/>
              </a:spcAft>
              <a:buSzPts val="1400"/>
              <a:buNone/>
              <a:defRPr sz="1800"/>
            </a:lvl2pPr>
            <a:lvl3pPr indent="0" lvl="2" rtl="0">
              <a:spcBef>
                <a:spcPts val="0"/>
              </a:spcBef>
              <a:spcAft>
                <a:spcPts val="0"/>
              </a:spcAft>
              <a:buSzPts val="1400"/>
              <a:buNone/>
              <a:defRPr sz="1800"/>
            </a:lvl3pPr>
            <a:lvl4pPr indent="0" lvl="3" rtl="0">
              <a:spcBef>
                <a:spcPts val="0"/>
              </a:spcBef>
              <a:spcAft>
                <a:spcPts val="0"/>
              </a:spcAft>
              <a:buSzPts val="1400"/>
              <a:buNone/>
              <a:defRPr sz="1800"/>
            </a:lvl4pPr>
            <a:lvl5pPr indent="0" lvl="4" rtl="0">
              <a:spcBef>
                <a:spcPts val="0"/>
              </a:spcBef>
              <a:spcAft>
                <a:spcPts val="0"/>
              </a:spcAft>
              <a:buSzPts val="1400"/>
              <a:buNone/>
              <a:defRPr sz="1800"/>
            </a:lvl5pPr>
            <a:lvl6pPr indent="0" lvl="5" rtl="0">
              <a:spcBef>
                <a:spcPts val="0"/>
              </a:spcBef>
              <a:spcAft>
                <a:spcPts val="0"/>
              </a:spcAft>
              <a:buSzPts val="1400"/>
              <a:buNone/>
              <a:defRPr sz="1800"/>
            </a:lvl6pPr>
            <a:lvl7pPr indent="0" lvl="6" rtl="0">
              <a:spcBef>
                <a:spcPts val="0"/>
              </a:spcBef>
              <a:spcAft>
                <a:spcPts val="0"/>
              </a:spcAft>
              <a:buSzPts val="1400"/>
              <a:buNone/>
              <a:defRPr sz="1800"/>
            </a:lvl7pPr>
            <a:lvl8pPr indent="0" lvl="7" rtl="0">
              <a:spcBef>
                <a:spcPts val="0"/>
              </a:spcBef>
              <a:spcAft>
                <a:spcPts val="0"/>
              </a:spcAft>
              <a:buSzPts val="1400"/>
              <a:buNone/>
              <a:defRPr sz="1800"/>
            </a:lvl8pPr>
            <a:lvl9pPr indent="0" lvl="8" rtl="0">
              <a:spcBef>
                <a:spcPts val="0"/>
              </a:spcBef>
              <a:spcAft>
                <a:spcPts val="0"/>
              </a:spcAft>
              <a:buSzPts val="1400"/>
              <a:buNone/>
              <a:defRPr sz="1800"/>
            </a:lvl9pPr>
          </a:lstStyle>
          <a:p/>
        </p:txBody>
      </p:sp>
      <p:sp>
        <p:nvSpPr>
          <p:cNvPr id="223" name="Google Shape;223;p46"/>
          <p:cNvSpPr/>
          <p:nvPr>
            <p:ph idx="2" type="pic"/>
          </p:nvPr>
        </p:nvSpPr>
        <p:spPr>
          <a:xfrm>
            <a:off x="609600" y="1171575"/>
            <a:ext cx="7924800" cy="3429000"/>
          </a:xfrm>
          <a:prstGeom prst="rect">
            <a:avLst/>
          </a:prstGeom>
          <a:noFill/>
          <a:ln>
            <a:noFill/>
          </a:ln>
        </p:spPr>
        <p:txBody>
          <a:bodyPr anchorCtr="0" anchor="ctr" bIns="91425" lIns="91425" spcFirstLastPara="1" rIns="91425" wrap="square" tIns="91425">
            <a:noAutofit/>
          </a:bodyPr>
          <a:lstStyle>
            <a:lvl1pPr indent="-228600" lvl="0" marL="228600" marR="0" rtl="0" algn="ctr">
              <a:lnSpc>
                <a:spcPct val="100000"/>
              </a:lnSpc>
              <a:spcBef>
                <a:spcPts val="100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indent="-235712" lvl="1" marL="438912"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228600" lvl="2" marL="685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236219" lvl="3" marL="96012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231139" lvl="4" marL="123444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228600" lvl="5" marL="25146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228600" lvl="6" marL="2971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228600" lvl="7" marL="3429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228600" lvl="8" marL="3886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Alternate Head, subhead &amp; body copy">
  <p:cSld name="Alternate Head, subhead &amp; body copy">
    <p:spTree>
      <p:nvGrpSpPr>
        <p:cNvPr id="224" name="Shape 224"/>
        <p:cNvGrpSpPr/>
        <p:nvPr/>
      </p:nvGrpSpPr>
      <p:grpSpPr>
        <a:xfrm>
          <a:off x="0" y="0"/>
          <a:ext cx="0" cy="0"/>
          <a:chOff x="0" y="0"/>
          <a:chExt cx="0" cy="0"/>
        </a:xfrm>
      </p:grpSpPr>
      <p:sp>
        <p:nvSpPr>
          <p:cNvPr id="225" name="Google Shape;225;p47"/>
          <p:cNvSpPr txBox="1"/>
          <p:nvPr>
            <p:ph type="title"/>
          </p:nvPr>
        </p:nvSpPr>
        <p:spPr>
          <a:xfrm>
            <a:off x="609599" y="303977"/>
            <a:ext cx="7935600" cy="738600"/>
          </a:xfrm>
          <a:prstGeom prst="rect">
            <a:avLst/>
          </a:prstGeom>
          <a:noFill/>
          <a:ln>
            <a:noFill/>
          </a:ln>
        </p:spPr>
        <p:txBody>
          <a:bodyPr anchorCtr="0" anchor="b" bIns="91425" lIns="91425" spcFirstLastPara="1" rIns="91425" wrap="square" tIns="91425">
            <a:noAutofit/>
          </a:bodyPr>
          <a:lstStyle>
            <a:lvl1pPr indent="0" lvl="0" marL="0" marR="0" rtl="0" algn="l">
              <a:lnSpc>
                <a:spcPct val="100000"/>
              </a:lnSpc>
              <a:spcBef>
                <a:spcPts val="0"/>
              </a:spcBef>
              <a:spcAft>
                <a:spcPts val="0"/>
              </a:spcAft>
              <a:buClr>
                <a:schemeClr val="dk1"/>
              </a:buClr>
              <a:buSzPts val="1400"/>
              <a:buFont typeface="Open Sans SemiBold"/>
              <a:buNone/>
              <a:defRPr b="1" i="0" sz="4000" u="none" cap="none" strike="noStrike">
                <a:solidFill>
                  <a:schemeClr val="dk1"/>
                </a:solidFill>
                <a:latin typeface="Open Sans SemiBold"/>
                <a:ea typeface="Open Sans SemiBold"/>
                <a:cs typeface="Open Sans SemiBold"/>
                <a:sym typeface="Open Sans SemiBold"/>
              </a:defRPr>
            </a:lvl1pPr>
            <a:lvl2pPr indent="0" lvl="1" rtl="0">
              <a:spcBef>
                <a:spcPts val="0"/>
              </a:spcBef>
              <a:spcAft>
                <a:spcPts val="0"/>
              </a:spcAft>
              <a:buSzPts val="1400"/>
              <a:buNone/>
              <a:defRPr sz="1800"/>
            </a:lvl2pPr>
            <a:lvl3pPr indent="0" lvl="2" rtl="0">
              <a:spcBef>
                <a:spcPts val="0"/>
              </a:spcBef>
              <a:spcAft>
                <a:spcPts val="0"/>
              </a:spcAft>
              <a:buSzPts val="1400"/>
              <a:buNone/>
              <a:defRPr sz="1800"/>
            </a:lvl3pPr>
            <a:lvl4pPr indent="0" lvl="3" rtl="0">
              <a:spcBef>
                <a:spcPts val="0"/>
              </a:spcBef>
              <a:spcAft>
                <a:spcPts val="0"/>
              </a:spcAft>
              <a:buSzPts val="1400"/>
              <a:buNone/>
              <a:defRPr sz="1800"/>
            </a:lvl4pPr>
            <a:lvl5pPr indent="0" lvl="4" rtl="0">
              <a:spcBef>
                <a:spcPts val="0"/>
              </a:spcBef>
              <a:spcAft>
                <a:spcPts val="0"/>
              </a:spcAft>
              <a:buSzPts val="1400"/>
              <a:buNone/>
              <a:defRPr sz="1800"/>
            </a:lvl5pPr>
            <a:lvl6pPr indent="0" lvl="5" rtl="0">
              <a:spcBef>
                <a:spcPts val="0"/>
              </a:spcBef>
              <a:spcAft>
                <a:spcPts val="0"/>
              </a:spcAft>
              <a:buSzPts val="1400"/>
              <a:buNone/>
              <a:defRPr sz="1800"/>
            </a:lvl6pPr>
            <a:lvl7pPr indent="0" lvl="6" rtl="0">
              <a:spcBef>
                <a:spcPts val="0"/>
              </a:spcBef>
              <a:spcAft>
                <a:spcPts val="0"/>
              </a:spcAft>
              <a:buSzPts val="1400"/>
              <a:buNone/>
              <a:defRPr sz="1800"/>
            </a:lvl7pPr>
            <a:lvl8pPr indent="0" lvl="7" rtl="0">
              <a:spcBef>
                <a:spcPts val="0"/>
              </a:spcBef>
              <a:spcAft>
                <a:spcPts val="0"/>
              </a:spcAft>
              <a:buSzPts val="1400"/>
              <a:buNone/>
              <a:defRPr sz="1800"/>
            </a:lvl8pPr>
            <a:lvl9pPr indent="0" lvl="8" rtl="0">
              <a:spcBef>
                <a:spcPts val="0"/>
              </a:spcBef>
              <a:spcAft>
                <a:spcPts val="0"/>
              </a:spcAft>
              <a:buSzPts val="1400"/>
              <a:buNone/>
              <a:defRPr sz="1800"/>
            </a:lvl9pPr>
          </a:lstStyle>
          <a:p/>
        </p:txBody>
      </p:sp>
      <p:sp>
        <p:nvSpPr>
          <p:cNvPr id="226" name="Google Shape;226;p47"/>
          <p:cNvSpPr txBox="1"/>
          <p:nvPr>
            <p:ph idx="1" type="body"/>
          </p:nvPr>
        </p:nvSpPr>
        <p:spPr>
          <a:xfrm>
            <a:off x="609600" y="1171576"/>
            <a:ext cx="7924800" cy="375900"/>
          </a:xfrm>
          <a:prstGeom prst="rect">
            <a:avLst/>
          </a:prstGeom>
          <a:noFill/>
          <a:ln>
            <a:noFill/>
          </a:ln>
        </p:spPr>
        <p:txBody>
          <a:bodyPr anchorCtr="0" anchor="t" bIns="91425" lIns="91425" spcFirstLastPara="1" rIns="91425" wrap="square" tIns="91425">
            <a:noAutofit/>
          </a:bodyPr>
          <a:lstStyle>
            <a:lvl1pPr indent="-228600" lvl="0" marL="457200" marR="0" rtl="0" algn="l">
              <a:lnSpc>
                <a:spcPct val="100000"/>
              </a:lnSpc>
              <a:spcBef>
                <a:spcPts val="1000"/>
              </a:spcBef>
              <a:spcAft>
                <a:spcPts val="0"/>
              </a:spcAft>
              <a:buClr>
                <a:schemeClr val="dk2"/>
              </a:buClr>
              <a:buSzPts val="3000"/>
              <a:buFont typeface="Arial"/>
              <a:buNone/>
              <a:defRPr b="1" i="0" sz="2600" u="none" cap="none" strike="noStrike">
                <a:solidFill>
                  <a:schemeClr val="dk2"/>
                </a:solidFill>
                <a:latin typeface="Open Sans SemiBold"/>
                <a:ea typeface="Open Sans SemiBold"/>
                <a:cs typeface="Open Sans SemiBold"/>
                <a:sym typeface="Open Sans SemiBold"/>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27" name="Google Shape;227;p47"/>
          <p:cNvSpPr txBox="1"/>
          <p:nvPr>
            <p:ph idx="2" type="body"/>
          </p:nvPr>
        </p:nvSpPr>
        <p:spPr>
          <a:xfrm>
            <a:off x="890954" y="1629508"/>
            <a:ext cx="7643400" cy="2579400"/>
          </a:xfrm>
          <a:prstGeom prst="rect">
            <a:avLst/>
          </a:prstGeom>
          <a:noFill/>
          <a:ln>
            <a:noFill/>
          </a:ln>
        </p:spPr>
        <p:txBody>
          <a:bodyPr anchorCtr="0" anchor="t" bIns="91425" lIns="91425" spcFirstLastPara="1" rIns="91425" wrap="square" tIns="91425">
            <a:noAutofit/>
          </a:bodyPr>
          <a:lstStyle>
            <a:lvl1pPr indent="-228600" lvl="0" marL="457200" marR="0" rtl="0" algn="l">
              <a:lnSpc>
                <a:spcPct val="100000"/>
              </a:lnSpc>
              <a:spcBef>
                <a:spcPts val="1000"/>
              </a:spcBef>
              <a:spcAft>
                <a:spcPts val="0"/>
              </a:spcAft>
              <a:buClr>
                <a:schemeClr val="dk2"/>
              </a:buClr>
              <a:buSzPts val="3000"/>
              <a:buFont typeface="Arial"/>
              <a:buNone/>
              <a:defRPr b="0" i="0" sz="2400" u="none" cap="none" strike="noStrike">
                <a:solidFill>
                  <a:schemeClr val="dk2"/>
                </a:solidFill>
                <a:latin typeface="Open Sans"/>
                <a:ea typeface="Open Sans"/>
                <a:cs typeface="Open Sans"/>
                <a:sym typeface="Open Sans"/>
              </a:defRPr>
            </a:lvl1pPr>
            <a:lvl2pPr indent="-228600" lvl="1" marL="914400" marR="0" rtl="0" algn="l">
              <a:lnSpc>
                <a:spcPct val="100000"/>
              </a:lnSpc>
              <a:spcBef>
                <a:spcPts val="600"/>
              </a:spcBef>
              <a:spcAft>
                <a:spcPts val="0"/>
              </a:spcAft>
              <a:buClr>
                <a:schemeClr val="dk2"/>
              </a:buClr>
              <a:buSzPts val="2600"/>
              <a:buFont typeface="Arial"/>
              <a:buNone/>
              <a:defRPr b="0" i="0" sz="2600" u="none" cap="none" strike="noStrike">
                <a:solidFill>
                  <a:schemeClr val="dk2"/>
                </a:solidFill>
                <a:latin typeface="Open Sans"/>
                <a:ea typeface="Open Sans"/>
                <a:cs typeface="Open Sans"/>
                <a:sym typeface="Open Sans"/>
              </a:defRPr>
            </a:lvl2pPr>
            <a:lvl3pPr indent="-228600" lvl="2" marL="1371600" marR="0" rtl="0" algn="l">
              <a:lnSpc>
                <a:spcPct val="100000"/>
              </a:lnSpc>
              <a:spcBef>
                <a:spcPts val="600"/>
              </a:spcBef>
              <a:spcAft>
                <a:spcPts val="0"/>
              </a:spcAft>
              <a:buClr>
                <a:schemeClr val="dk2"/>
              </a:buClr>
              <a:buSzPts val="2400"/>
              <a:buFont typeface="Arial"/>
              <a:buNone/>
              <a:defRPr b="0" i="0" sz="2400" u="none" cap="none" strike="noStrike">
                <a:solidFill>
                  <a:schemeClr val="dk2"/>
                </a:solidFill>
                <a:latin typeface="Open Sans"/>
                <a:ea typeface="Open Sans"/>
                <a:cs typeface="Open Sans"/>
                <a:sym typeface="Open Sans"/>
              </a:defRPr>
            </a:lvl3pPr>
            <a:lvl4pPr indent="-228600" lvl="3" marL="1828800" marR="0" rtl="0" algn="l">
              <a:lnSpc>
                <a:spcPct val="100000"/>
              </a:lnSpc>
              <a:spcBef>
                <a:spcPts val="600"/>
              </a:spcBef>
              <a:spcAft>
                <a:spcPts val="0"/>
              </a:spcAft>
              <a:buClr>
                <a:schemeClr val="dk2"/>
              </a:buClr>
              <a:buSzPts val="2400"/>
              <a:buFont typeface="Arial"/>
              <a:buNone/>
              <a:defRPr b="0" i="0" sz="2400" u="none" cap="none" strike="noStrike">
                <a:solidFill>
                  <a:schemeClr val="dk2"/>
                </a:solidFill>
                <a:latin typeface="Open Sans"/>
                <a:ea typeface="Open Sans"/>
                <a:cs typeface="Open Sans"/>
                <a:sym typeface="Open Sans"/>
              </a:defRPr>
            </a:lvl4pPr>
            <a:lvl5pPr indent="-228600" lvl="4" marL="2286000" marR="0" rtl="0" algn="l">
              <a:lnSpc>
                <a:spcPct val="100000"/>
              </a:lnSpc>
              <a:spcBef>
                <a:spcPts val="600"/>
              </a:spcBef>
              <a:spcAft>
                <a:spcPts val="0"/>
              </a:spcAft>
              <a:buClr>
                <a:schemeClr val="dk2"/>
              </a:buClr>
              <a:buSzPts val="2400"/>
              <a:buFont typeface="Arial"/>
              <a:buNone/>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page" showMasterSp="0">
  <p:cSld name="Title page">
    <p:spTree>
      <p:nvGrpSpPr>
        <p:cNvPr id="228" name="Shape 228"/>
        <p:cNvGrpSpPr/>
        <p:nvPr/>
      </p:nvGrpSpPr>
      <p:grpSpPr>
        <a:xfrm>
          <a:off x="0" y="0"/>
          <a:ext cx="0" cy="0"/>
          <a:chOff x="0" y="0"/>
          <a:chExt cx="0" cy="0"/>
        </a:xfrm>
      </p:grpSpPr>
      <p:pic>
        <p:nvPicPr>
          <p:cNvPr id="229" name="Google Shape;229;p48"/>
          <p:cNvPicPr preferRelativeResize="0"/>
          <p:nvPr/>
        </p:nvPicPr>
        <p:blipFill rotWithShape="1">
          <a:blip r:embed="rId2">
            <a:alphaModFix/>
          </a:blip>
          <a:srcRect b="0" l="0" r="0" t="0"/>
          <a:stretch/>
        </p:blipFill>
        <p:spPr>
          <a:xfrm>
            <a:off x="0" y="0"/>
            <a:ext cx="9144000" cy="5143500"/>
          </a:xfrm>
          <a:prstGeom prst="rect">
            <a:avLst/>
          </a:prstGeom>
          <a:noFill/>
          <a:ln>
            <a:noFill/>
          </a:ln>
        </p:spPr>
      </p:pic>
      <p:sp>
        <p:nvSpPr>
          <p:cNvPr id="230" name="Google Shape;230;p48"/>
          <p:cNvSpPr txBox="1"/>
          <p:nvPr>
            <p:ph idx="1" type="body"/>
          </p:nvPr>
        </p:nvSpPr>
        <p:spPr>
          <a:xfrm>
            <a:off x="1820985" y="3064115"/>
            <a:ext cx="6713400" cy="382500"/>
          </a:xfrm>
          <a:prstGeom prst="rect">
            <a:avLst/>
          </a:prstGeom>
          <a:noFill/>
          <a:ln>
            <a:noFill/>
          </a:ln>
        </p:spPr>
        <p:txBody>
          <a:bodyPr anchorCtr="0" anchor="t" bIns="91425" lIns="91425" spcFirstLastPara="1" rIns="91425" wrap="square" tIns="91425">
            <a:noAutofit/>
          </a:bodyPr>
          <a:lstStyle>
            <a:lvl1pPr indent="-228600" lvl="0" marL="457200" marR="0" rtl="0" algn="r">
              <a:lnSpc>
                <a:spcPct val="100000"/>
              </a:lnSpc>
              <a:spcBef>
                <a:spcPts val="1000"/>
              </a:spcBef>
              <a:spcAft>
                <a:spcPts val="0"/>
              </a:spcAft>
              <a:buClr>
                <a:schemeClr val="lt1"/>
              </a:buClr>
              <a:buSzPts val="3000"/>
              <a:buFont typeface="Arial"/>
              <a:buNone/>
              <a:defRPr b="0" i="0" sz="2800" u="none" cap="none" strike="noStrike">
                <a:solidFill>
                  <a:schemeClr val="lt1"/>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31" name="Google Shape;231;p48"/>
          <p:cNvSpPr txBox="1"/>
          <p:nvPr>
            <p:ph idx="2" type="body"/>
          </p:nvPr>
        </p:nvSpPr>
        <p:spPr>
          <a:xfrm>
            <a:off x="1820986" y="3462704"/>
            <a:ext cx="6724200" cy="382500"/>
          </a:xfrm>
          <a:prstGeom prst="rect">
            <a:avLst/>
          </a:prstGeom>
          <a:noFill/>
          <a:ln>
            <a:noFill/>
          </a:ln>
        </p:spPr>
        <p:txBody>
          <a:bodyPr anchorCtr="0" anchor="t" bIns="91425" lIns="91425" spcFirstLastPara="1" rIns="91425" wrap="square" tIns="91425">
            <a:noAutofit/>
          </a:bodyPr>
          <a:lstStyle>
            <a:lvl1pPr indent="-228600" lvl="0" marL="457200" marR="0" rtl="0" algn="r">
              <a:lnSpc>
                <a:spcPct val="100000"/>
              </a:lnSpc>
              <a:spcBef>
                <a:spcPts val="1000"/>
              </a:spcBef>
              <a:spcAft>
                <a:spcPts val="0"/>
              </a:spcAft>
              <a:buClr>
                <a:schemeClr val="lt1"/>
              </a:buClr>
              <a:buSzPts val="3000"/>
              <a:buFont typeface="Arial"/>
              <a:buNone/>
              <a:defRPr b="0" i="0" sz="1800" u="none" cap="none" strike="noStrike">
                <a:solidFill>
                  <a:schemeClr val="lt1"/>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32" name="Google Shape;232;p48"/>
          <p:cNvSpPr txBox="1"/>
          <p:nvPr>
            <p:ph idx="3" type="body"/>
          </p:nvPr>
        </p:nvSpPr>
        <p:spPr>
          <a:xfrm>
            <a:off x="1820986" y="4218109"/>
            <a:ext cx="6724200" cy="382500"/>
          </a:xfrm>
          <a:prstGeom prst="rect">
            <a:avLst/>
          </a:prstGeom>
          <a:noFill/>
          <a:ln>
            <a:noFill/>
          </a:ln>
        </p:spPr>
        <p:txBody>
          <a:bodyPr anchorCtr="0" anchor="t" bIns="91425" lIns="91425" spcFirstLastPara="1" rIns="91425" wrap="square" tIns="91425">
            <a:noAutofit/>
          </a:bodyPr>
          <a:lstStyle>
            <a:lvl1pPr indent="-228600" lvl="0" marL="457200" marR="0" rtl="0" algn="r">
              <a:lnSpc>
                <a:spcPct val="100000"/>
              </a:lnSpc>
              <a:spcBef>
                <a:spcPts val="1000"/>
              </a:spcBef>
              <a:spcAft>
                <a:spcPts val="0"/>
              </a:spcAft>
              <a:buClr>
                <a:schemeClr val="lt1"/>
              </a:buClr>
              <a:buSzPts val="3000"/>
              <a:buFont typeface="Arial"/>
              <a:buNone/>
              <a:defRPr b="0" i="0" sz="1350" u="none" cap="none" strike="noStrike">
                <a:solidFill>
                  <a:schemeClr val="lt1"/>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33" name="Google Shape;233;p48"/>
          <p:cNvSpPr txBox="1"/>
          <p:nvPr>
            <p:ph idx="4" type="body"/>
          </p:nvPr>
        </p:nvSpPr>
        <p:spPr>
          <a:xfrm>
            <a:off x="3735754" y="4644882"/>
            <a:ext cx="3043200" cy="212400"/>
          </a:xfrm>
          <a:prstGeom prst="rect">
            <a:avLst/>
          </a:prstGeom>
          <a:noFill/>
          <a:ln>
            <a:noFill/>
          </a:ln>
        </p:spPr>
        <p:txBody>
          <a:bodyPr anchorCtr="0" anchor="t" bIns="91425" lIns="91425" spcFirstLastPara="1" rIns="91425" wrap="square" tIns="91425">
            <a:noAutofit/>
          </a:bodyPr>
          <a:lstStyle>
            <a:lvl1pPr indent="-228600" lvl="0" marL="457200" marR="0" rtl="0" algn="r">
              <a:lnSpc>
                <a:spcPct val="100000"/>
              </a:lnSpc>
              <a:spcBef>
                <a:spcPts val="1000"/>
              </a:spcBef>
              <a:spcAft>
                <a:spcPts val="0"/>
              </a:spcAft>
              <a:buClr>
                <a:schemeClr val="dk1"/>
              </a:buClr>
              <a:buSzPts val="3000"/>
              <a:buFont typeface="Arial"/>
              <a:buNone/>
              <a:defRPr b="0" i="0" sz="1270" u="none" cap="none" strike="noStrike">
                <a:solidFill>
                  <a:schemeClr val="dk1"/>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34" name="Google Shape;234;p48"/>
          <p:cNvSpPr txBox="1"/>
          <p:nvPr>
            <p:ph idx="5" type="body"/>
          </p:nvPr>
        </p:nvSpPr>
        <p:spPr>
          <a:xfrm>
            <a:off x="3735754" y="4801156"/>
            <a:ext cx="3043200" cy="201900"/>
          </a:xfrm>
          <a:prstGeom prst="rect">
            <a:avLst/>
          </a:prstGeom>
          <a:noFill/>
          <a:ln>
            <a:noFill/>
          </a:ln>
        </p:spPr>
        <p:txBody>
          <a:bodyPr anchorCtr="0" anchor="t" bIns="91425" lIns="91425" spcFirstLastPara="1" rIns="91425" wrap="square" tIns="91425">
            <a:noAutofit/>
          </a:bodyPr>
          <a:lstStyle>
            <a:lvl1pPr indent="-228600" lvl="0" marL="457200" marR="0" rtl="0" algn="r">
              <a:lnSpc>
                <a:spcPct val="100000"/>
              </a:lnSpc>
              <a:spcBef>
                <a:spcPts val="1000"/>
              </a:spcBef>
              <a:spcAft>
                <a:spcPts val="0"/>
              </a:spcAft>
              <a:buClr>
                <a:schemeClr val="dk2"/>
              </a:buClr>
              <a:buSzPts val="3000"/>
              <a:buFont typeface="Arial"/>
              <a:buNone/>
              <a:defRPr b="0" i="1" sz="1099" u="none" cap="none" strike="noStrike">
                <a:solidFill>
                  <a:schemeClr val="dk2"/>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35" name="Google Shape;235;p48"/>
          <p:cNvSpPr txBox="1"/>
          <p:nvPr>
            <p:ph idx="6" type="body"/>
          </p:nvPr>
        </p:nvSpPr>
        <p:spPr>
          <a:xfrm>
            <a:off x="3735754" y="4954177"/>
            <a:ext cx="3043200" cy="201900"/>
          </a:xfrm>
          <a:prstGeom prst="rect">
            <a:avLst/>
          </a:prstGeom>
          <a:noFill/>
          <a:ln>
            <a:noFill/>
          </a:ln>
        </p:spPr>
        <p:txBody>
          <a:bodyPr anchorCtr="0" anchor="t" bIns="91425" lIns="91425" spcFirstLastPara="1" rIns="91425" wrap="square" tIns="91425">
            <a:noAutofit/>
          </a:bodyPr>
          <a:lstStyle>
            <a:lvl1pPr indent="-228600" lvl="0" marL="457200" marR="0" rtl="0" algn="r">
              <a:lnSpc>
                <a:spcPct val="100000"/>
              </a:lnSpc>
              <a:spcBef>
                <a:spcPts val="1000"/>
              </a:spcBef>
              <a:spcAft>
                <a:spcPts val="0"/>
              </a:spcAft>
              <a:buClr>
                <a:schemeClr val="dk2"/>
              </a:buClr>
              <a:buSzPts val="3000"/>
              <a:buFont typeface="Arial"/>
              <a:buNone/>
              <a:defRPr b="0" i="0" sz="1000" u="none" cap="none" strike="noStrike">
                <a:solidFill>
                  <a:schemeClr val="dk2"/>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ide image + Text">
  <p:cSld name="Side image + Text">
    <p:spTree>
      <p:nvGrpSpPr>
        <p:cNvPr id="236" name="Shape 236"/>
        <p:cNvGrpSpPr/>
        <p:nvPr/>
      </p:nvGrpSpPr>
      <p:grpSpPr>
        <a:xfrm>
          <a:off x="0" y="0"/>
          <a:ext cx="0" cy="0"/>
          <a:chOff x="0" y="0"/>
          <a:chExt cx="0" cy="0"/>
        </a:xfrm>
      </p:grpSpPr>
      <p:sp>
        <p:nvSpPr>
          <p:cNvPr id="237" name="Google Shape;237;p49"/>
          <p:cNvSpPr txBox="1"/>
          <p:nvPr>
            <p:ph type="title"/>
          </p:nvPr>
        </p:nvSpPr>
        <p:spPr>
          <a:xfrm>
            <a:off x="3122341" y="303977"/>
            <a:ext cx="5422800" cy="738600"/>
          </a:xfrm>
          <a:prstGeom prst="rect">
            <a:avLst/>
          </a:prstGeom>
          <a:noFill/>
          <a:ln>
            <a:noFill/>
          </a:ln>
        </p:spPr>
        <p:txBody>
          <a:bodyPr anchorCtr="0" anchor="b" bIns="91425" lIns="91425" spcFirstLastPara="1" rIns="91425" wrap="square" tIns="91425">
            <a:noAutofit/>
          </a:bodyPr>
          <a:lstStyle>
            <a:lvl1pPr indent="0" lvl="0" marL="0" marR="0" rtl="0" algn="l">
              <a:lnSpc>
                <a:spcPct val="100000"/>
              </a:lnSpc>
              <a:spcBef>
                <a:spcPts val="0"/>
              </a:spcBef>
              <a:spcAft>
                <a:spcPts val="0"/>
              </a:spcAft>
              <a:buClr>
                <a:schemeClr val="dk1"/>
              </a:buClr>
              <a:buSzPts val="1400"/>
              <a:buFont typeface="Open Sans SemiBold"/>
              <a:buNone/>
              <a:defRPr b="1" i="0" sz="4000" u="none" cap="none" strike="noStrike">
                <a:solidFill>
                  <a:schemeClr val="dk1"/>
                </a:solidFill>
                <a:latin typeface="Open Sans SemiBold"/>
                <a:ea typeface="Open Sans SemiBold"/>
                <a:cs typeface="Open Sans SemiBold"/>
                <a:sym typeface="Open Sans SemiBold"/>
              </a:defRPr>
            </a:lvl1pPr>
            <a:lvl2pPr indent="0" lvl="1" rtl="0">
              <a:spcBef>
                <a:spcPts val="0"/>
              </a:spcBef>
              <a:spcAft>
                <a:spcPts val="0"/>
              </a:spcAft>
              <a:buSzPts val="1400"/>
              <a:buNone/>
              <a:defRPr sz="1800"/>
            </a:lvl2pPr>
            <a:lvl3pPr indent="0" lvl="2" rtl="0">
              <a:spcBef>
                <a:spcPts val="0"/>
              </a:spcBef>
              <a:spcAft>
                <a:spcPts val="0"/>
              </a:spcAft>
              <a:buSzPts val="1400"/>
              <a:buNone/>
              <a:defRPr sz="1800"/>
            </a:lvl3pPr>
            <a:lvl4pPr indent="0" lvl="3" rtl="0">
              <a:spcBef>
                <a:spcPts val="0"/>
              </a:spcBef>
              <a:spcAft>
                <a:spcPts val="0"/>
              </a:spcAft>
              <a:buSzPts val="1400"/>
              <a:buNone/>
              <a:defRPr sz="1800"/>
            </a:lvl4pPr>
            <a:lvl5pPr indent="0" lvl="4" rtl="0">
              <a:spcBef>
                <a:spcPts val="0"/>
              </a:spcBef>
              <a:spcAft>
                <a:spcPts val="0"/>
              </a:spcAft>
              <a:buSzPts val="1400"/>
              <a:buNone/>
              <a:defRPr sz="1800"/>
            </a:lvl5pPr>
            <a:lvl6pPr indent="0" lvl="5" rtl="0">
              <a:spcBef>
                <a:spcPts val="0"/>
              </a:spcBef>
              <a:spcAft>
                <a:spcPts val="0"/>
              </a:spcAft>
              <a:buSzPts val="1400"/>
              <a:buNone/>
              <a:defRPr sz="1800"/>
            </a:lvl6pPr>
            <a:lvl7pPr indent="0" lvl="6" rtl="0">
              <a:spcBef>
                <a:spcPts val="0"/>
              </a:spcBef>
              <a:spcAft>
                <a:spcPts val="0"/>
              </a:spcAft>
              <a:buSzPts val="1400"/>
              <a:buNone/>
              <a:defRPr sz="1800"/>
            </a:lvl7pPr>
            <a:lvl8pPr indent="0" lvl="7" rtl="0">
              <a:spcBef>
                <a:spcPts val="0"/>
              </a:spcBef>
              <a:spcAft>
                <a:spcPts val="0"/>
              </a:spcAft>
              <a:buSzPts val="1400"/>
              <a:buNone/>
              <a:defRPr sz="1800"/>
            </a:lvl8pPr>
            <a:lvl9pPr indent="0" lvl="8" rtl="0">
              <a:spcBef>
                <a:spcPts val="0"/>
              </a:spcBef>
              <a:spcAft>
                <a:spcPts val="0"/>
              </a:spcAft>
              <a:buSzPts val="1400"/>
              <a:buNone/>
              <a:defRPr sz="1800"/>
            </a:lvl9pPr>
          </a:lstStyle>
          <a:p/>
        </p:txBody>
      </p:sp>
      <p:sp>
        <p:nvSpPr>
          <p:cNvPr id="238" name="Google Shape;238;p49"/>
          <p:cNvSpPr txBox="1"/>
          <p:nvPr>
            <p:ph idx="1" type="body"/>
          </p:nvPr>
        </p:nvSpPr>
        <p:spPr>
          <a:xfrm>
            <a:off x="3122613" y="1171575"/>
            <a:ext cx="5411700" cy="3429000"/>
          </a:xfrm>
          <a:prstGeom prst="rect">
            <a:avLst/>
          </a:prstGeom>
          <a:noFill/>
          <a:ln>
            <a:noFill/>
          </a:ln>
        </p:spPr>
        <p:txBody>
          <a:bodyPr anchorCtr="0" anchor="t" bIns="91425" lIns="91425" spcFirstLastPara="1" rIns="91425" wrap="square" tIns="91425">
            <a:noAutofit/>
          </a:bodyPr>
          <a:lstStyle>
            <a:lvl1pPr indent="-419100" lvl="0" marL="457200" marR="0" rtl="0" algn="l">
              <a:lnSpc>
                <a:spcPct val="100000"/>
              </a:lnSpc>
              <a:spcBef>
                <a:spcPts val="100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39" name="Google Shape;239;p49"/>
          <p:cNvSpPr/>
          <p:nvPr>
            <p:ph idx="2" type="pic"/>
          </p:nvPr>
        </p:nvSpPr>
        <p:spPr>
          <a:xfrm>
            <a:off x="0" y="0"/>
            <a:ext cx="3048000" cy="4600500"/>
          </a:xfrm>
          <a:prstGeom prst="rect">
            <a:avLst/>
          </a:prstGeom>
          <a:solidFill>
            <a:schemeClr val="lt1"/>
          </a:solidFill>
          <a:ln>
            <a:noFill/>
          </a:ln>
        </p:spPr>
        <p:txBody>
          <a:bodyPr anchorCtr="1" anchor="ctr" bIns="91425" lIns="91425" spcFirstLastPara="1" rIns="91425" wrap="square" tIns="91425">
            <a:noAutofit/>
          </a:bodyPr>
          <a:lstStyle>
            <a:lvl1pPr indent="-228600" lvl="0" marL="228600" marR="0" rtl="0" algn="l">
              <a:lnSpc>
                <a:spcPct val="100000"/>
              </a:lnSpc>
              <a:spcBef>
                <a:spcPts val="100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indent="-235712" lvl="1" marL="438912"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228600" lvl="2" marL="685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236219" lvl="3" marL="96012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231139" lvl="4" marL="123444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228600" lvl="5" marL="25146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228600" lvl="6" marL="2971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228600" lvl="7" marL="3429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228600" lvl="8" marL="3886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Full photo">
  <p:cSld name="Full photo">
    <p:spTree>
      <p:nvGrpSpPr>
        <p:cNvPr id="246" name="Shape 246"/>
        <p:cNvGrpSpPr/>
        <p:nvPr/>
      </p:nvGrpSpPr>
      <p:grpSpPr>
        <a:xfrm>
          <a:off x="0" y="0"/>
          <a:ext cx="0" cy="0"/>
          <a:chOff x="0" y="0"/>
          <a:chExt cx="0" cy="0"/>
        </a:xfrm>
      </p:grpSpPr>
      <p:sp>
        <p:nvSpPr>
          <p:cNvPr id="247" name="Google Shape;247;p51"/>
          <p:cNvSpPr/>
          <p:nvPr>
            <p:ph idx="2" type="pic"/>
          </p:nvPr>
        </p:nvSpPr>
        <p:spPr>
          <a:xfrm>
            <a:off x="0" y="0"/>
            <a:ext cx="9144000" cy="4600500"/>
          </a:xfrm>
          <a:prstGeom prst="rect">
            <a:avLst/>
          </a:prstGeom>
          <a:noFill/>
          <a:ln>
            <a:noFill/>
          </a:ln>
        </p:spPr>
        <p:txBody>
          <a:bodyPr anchorCtr="0" anchor="ctr" bIns="91425" lIns="91425" spcFirstLastPara="1" rIns="91425" wrap="square" tIns="91425">
            <a:noAutofit/>
          </a:bodyPr>
          <a:lstStyle>
            <a:lvl1pPr lvl="0" marR="0" rtl="0" algn="ctr">
              <a:lnSpc>
                <a:spcPct val="100000"/>
              </a:lnSpc>
              <a:spcBef>
                <a:spcPts val="100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lvl="1"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lvl="2"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lvl="3"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lvl="4"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lvl="5"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1_Blank">
  <p:cSld name="1_Blank">
    <p:bg>
      <p:bgPr>
        <a:solidFill>
          <a:srgbClr val="A4CD39"/>
        </a:solidFill>
      </p:bgPr>
    </p:bg>
    <p:spTree>
      <p:nvGrpSpPr>
        <p:cNvPr id="248" name="Shape 248"/>
        <p:cNvGrpSpPr/>
        <p:nvPr/>
      </p:nvGrpSpPr>
      <p:grpSpPr>
        <a:xfrm>
          <a:off x="0" y="0"/>
          <a:ext cx="0" cy="0"/>
          <a:chOff x="0" y="0"/>
          <a:chExt cx="0" cy="0"/>
        </a:xfrm>
      </p:grpSpPr>
      <p:sp>
        <p:nvSpPr>
          <p:cNvPr id="249" name="Google Shape;249;p52"/>
          <p:cNvSpPr txBox="1"/>
          <p:nvPr>
            <p:ph type="title"/>
          </p:nvPr>
        </p:nvSpPr>
        <p:spPr>
          <a:xfrm>
            <a:off x="969264" y="1913400"/>
            <a:ext cx="7315200" cy="685800"/>
          </a:xfrm>
          <a:prstGeom prst="rect">
            <a:avLst/>
          </a:prstGeom>
          <a:noFill/>
          <a:ln>
            <a:noFill/>
          </a:ln>
        </p:spPr>
        <p:txBody>
          <a:bodyPr anchorCtr="0" anchor="b" bIns="91425" lIns="91425" spcFirstLastPara="1" rIns="91425" wrap="square" tIns="91425">
            <a:noAutofit/>
          </a:bodyPr>
          <a:lstStyle>
            <a:lvl1pPr lvl="0" marR="0" rtl="0" algn="l">
              <a:lnSpc>
                <a:spcPct val="90909"/>
              </a:lnSpc>
              <a:spcBef>
                <a:spcPts val="0"/>
              </a:spcBef>
              <a:spcAft>
                <a:spcPts val="0"/>
              </a:spcAft>
              <a:buClr>
                <a:schemeClr val="lt1"/>
              </a:buClr>
              <a:buSzPts val="4400"/>
              <a:buFont typeface="Calibri"/>
              <a:buNone/>
              <a:defRPr b="0" i="0" sz="4400" u="none" cap="none" strike="noStrike">
                <a:solidFill>
                  <a:schemeClr val="lt1"/>
                </a:solidFill>
                <a:latin typeface="Calibri"/>
                <a:ea typeface="Calibri"/>
                <a:cs typeface="Calibri"/>
                <a:sym typeface="Calibri"/>
              </a:defRPr>
            </a:lvl1pPr>
            <a:lvl2pPr lvl="1" rtl="0" algn="l">
              <a:lnSpc>
                <a:spcPct val="100000"/>
              </a:lnSpc>
              <a:spcBef>
                <a:spcPts val="0"/>
              </a:spcBef>
              <a:spcAft>
                <a:spcPts val="0"/>
              </a:spcAft>
              <a:buSzPts val="1400"/>
              <a:buNone/>
              <a:defRPr sz="1800"/>
            </a:lvl2pPr>
            <a:lvl3pPr lvl="2" rtl="0" algn="l">
              <a:lnSpc>
                <a:spcPct val="100000"/>
              </a:lnSpc>
              <a:spcBef>
                <a:spcPts val="0"/>
              </a:spcBef>
              <a:spcAft>
                <a:spcPts val="0"/>
              </a:spcAft>
              <a:buSzPts val="1400"/>
              <a:buNone/>
              <a:defRPr sz="1800"/>
            </a:lvl3pPr>
            <a:lvl4pPr lvl="3" rtl="0" algn="l">
              <a:lnSpc>
                <a:spcPct val="100000"/>
              </a:lnSpc>
              <a:spcBef>
                <a:spcPts val="0"/>
              </a:spcBef>
              <a:spcAft>
                <a:spcPts val="0"/>
              </a:spcAft>
              <a:buSzPts val="1400"/>
              <a:buNone/>
              <a:defRPr sz="1800"/>
            </a:lvl4pPr>
            <a:lvl5pPr lvl="4" rtl="0" algn="l">
              <a:lnSpc>
                <a:spcPct val="100000"/>
              </a:lnSpc>
              <a:spcBef>
                <a:spcPts val="0"/>
              </a:spcBef>
              <a:spcAft>
                <a:spcPts val="0"/>
              </a:spcAft>
              <a:buSzPts val="1400"/>
              <a:buNone/>
              <a:defRPr sz="1800"/>
            </a:lvl5pPr>
            <a:lvl6pPr lvl="5" rtl="0" algn="l">
              <a:lnSpc>
                <a:spcPct val="100000"/>
              </a:lnSpc>
              <a:spcBef>
                <a:spcPts val="0"/>
              </a:spcBef>
              <a:spcAft>
                <a:spcPts val="0"/>
              </a:spcAft>
              <a:buSzPts val="1400"/>
              <a:buNone/>
              <a:defRPr sz="1800"/>
            </a:lvl6pPr>
            <a:lvl7pPr lvl="6" rtl="0" algn="l">
              <a:lnSpc>
                <a:spcPct val="100000"/>
              </a:lnSpc>
              <a:spcBef>
                <a:spcPts val="0"/>
              </a:spcBef>
              <a:spcAft>
                <a:spcPts val="0"/>
              </a:spcAft>
              <a:buSzPts val="1400"/>
              <a:buNone/>
              <a:defRPr sz="1800"/>
            </a:lvl7pPr>
            <a:lvl8pPr lvl="7" rtl="0" algn="l">
              <a:lnSpc>
                <a:spcPct val="100000"/>
              </a:lnSpc>
              <a:spcBef>
                <a:spcPts val="0"/>
              </a:spcBef>
              <a:spcAft>
                <a:spcPts val="0"/>
              </a:spcAft>
              <a:buSzPts val="1400"/>
              <a:buNone/>
              <a:defRPr sz="1800"/>
            </a:lvl8pPr>
            <a:lvl9pPr lvl="8" rtl="0" algn="l">
              <a:lnSpc>
                <a:spcPct val="100000"/>
              </a:lnSpc>
              <a:spcBef>
                <a:spcPts val="0"/>
              </a:spcBef>
              <a:spcAft>
                <a:spcPts val="0"/>
              </a:spcAft>
              <a:buSzPts val="1400"/>
              <a:buNone/>
              <a:defRPr sz="1800"/>
            </a:lvl9pPr>
          </a:lstStyle>
          <a:p/>
        </p:txBody>
      </p:sp>
      <p:sp>
        <p:nvSpPr>
          <p:cNvPr id="250" name="Google Shape;250;p52"/>
          <p:cNvSpPr txBox="1"/>
          <p:nvPr>
            <p:ph idx="1" type="body"/>
          </p:nvPr>
        </p:nvSpPr>
        <p:spPr>
          <a:xfrm>
            <a:off x="969264" y="2667780"/>
            <a:ext cx="7315200" cy="1200300"/>
          </a:xfrm>
          <a:prstGeom prst="rect">
            <a:avLst/>
          </a:prstGeom>
          <a:noFill/>
          <a:ln>
            <a:noFill/>
          </a:ln>
        </p:spPr>
        <p:txBody>
          <a:bodyPr anchorCtr="0" anchor="t" bIns="91425" lIns="91425" spcFirstLastPara="1" rIns="91425" wrap="square" tIns="91425">
            <a:noAutofit/>
          </a:bodyPr>
          <a:lstStyle>
            <a:lvl1pPr indent="-228600" lvl="0" marL="457200" marR="0" rtl="0" algn="l">
              <a:lnSpc>
                <a:spcPct val="100000"/>
              </a:lnSpc>
              <a:spcBef>
                <a:spcPts val="1000"/>
              </a:spcBef>
              <a:spcAft>
                <a:spcPts val="0"/>
              </a:spcAft>
              <a:buClr>
                <a:srgbClr val="D1E69A"/>
              </a:buClr>
              <a:buSzPts val="2400"/>
              <a:buFont typeface="Arial"/>
              <a:buNone/>
              <a:defRPr b="0" i="0" sz="2400" u="none" cap="none" strike="noStrike">
                <a:solidFill>
                  <a:srgbClr val="D1E69A"/>
                </a:solidFill>
                <a:latin typeface="Open Sans"/>
                <a:ea typeface="Open Sans"/>
                <a:cs typeface="Open Sans"/>
                <a:sym typeface="Open Sans"/>
              </a:defRPr>
            </a:lvl1pPr>
            <a:lvl2pPr indent="-228600" lvl="1" marL="914400" marR="0" rtl="0" algn="l">
              <a:lnSpc>
                <a:spcPct val="100000"/>
              </a:lnSpc>
              <a:spcBef>
                <a:spcPts val="600"/>
              </a:spcBef>
              <a:spcAft>
                <a:spcPts val="0"/>
              </a:spcAft>
              <a:buClr>
                <a:srgbClr val="C1DB8E"/>
              </a:buClr>
              <a:buSzPts val="1800"/>
              <a:buFont typeface="Arial"/>
              <a:buNone/>
              <a:defRPr b="0" i="0" sz="1800" u="none" cap="none" strike="noStrike">
                <a:solidFill>
                  <a:srgbClr val="C1DB8E"/>
                </a:solidFill>
                <a:latin typeface="Open Sans"/>
                <a:ea typeface="Open Sans"/>
                <a:cs typeface="Open Sans"/>
                <a:sym typeface="Open Sans"/>
              </a:defRPr>
            </a:lvl2pPr>
            <a:lvl3pPr indent="-228600" lvl="2" marL="1371600" marR="0" rtl="0" algn="l">
              <a:lnSpc>
                <a:spcPct val="100000"/>
              </a:lnSpc>
              <a:spcBef>
                <a:spcPts val="600"/>
              </a:spcBef>
              <a:spcAft>
                <a:spcPts val="0"/>
              </a:spcAft>
              <a:buClr>
                <a:srgbClr val="C1DB8E"/>
              </a:buClr>
              <a:buSzPts val="1600"/>
              <a:buFont typeface="Arial"/>
              <a:buNone/>
              <a:defRPr b="0" i="0" sz="1600" u="none" cap="none" strike="noStrike">
                <a:solidFill>
                  <a:srgbClr val="C1DB8E"/>
                </a:solidFill>
                <a:latin typeface="Open Sans"/>
                <a:ea typeface="Open Sans"/>
                <a:cs typeface="Open Sans"/>
                <a:sym typeface="Open Sans"/>
              </a:defRPr>
            </a:lvl3pPr>
            <a:lvl4pPr indent="-228600" lvl="3" marL="1828800" marR="0" rtl="0" algn="l">
              <a:lnSpc>
                <a:spcPct val="100000"/>
              </a:lnSpc>
              <a:spcBef>
                <a:spcPts val="600"/>
              </a:spcBef>
              <a:spcAft>
                <a:spcPts val="0"/>
              </a:spcAft>
              <a:buClr>
                <a:srgbClr val="C1DB8E"/>
              </a:buClr>
              <a:buSzPts val="1400"/>
              <a:buFont typeface="Arial"/>
              <a:buNone/>
              <a:defRPr b="0" i="0" sz="1400" u="none" cap="none" strike="noStrike">
                <a:solidFill>
                  <a:srgbClr val="C1DB8E"/>
                </a:solidFill>
                <a:latin typeface="Open Sans"/>
                <a:ea typeface="Open Sans"/>
                <a:cs typeface="Open Sans"/>
                <a:sym typeface="Open Sans"/>
              </a:defRPr>
            </a:lvl4pPr>
            <a:lvl5pPr indent="-228600" lvl="4" marL="2286000" marR="0" rtl="0" algn="l">
              <a:lnSpc>
                <a:spcPct val="100000"/>
              </a:lnSpc>
              <a:spcBef>
                <a:spcPts val="600"/>
              </a:spcBef>
              <a:spcAft>
                <a:spcPts val="0"/>
              </a:spcAft>
              <a:buClr>
                <a:srgbClr val="C1DB8E"/>
              </a:buClr>
              <a:buSzPts val="1400"/>
              <a:buFont typeface="Arial"/>
              <a:buNone/>
              <a:defRPr b="0" i="0" sz="1400" u="none" cap="none" strike="noStrike">
                <a:solidFill>
                  <a:srgbClr val="C1DB8E"/>
                </a:solidFill>
                <a:latin typeface="Open Sans"/>
                <a:ea typeface="Open Sans"/>
                <a:cs typeface="Open Sans"/>
                <a:sym typeface="Open Sans"/>
              </a:defRPr>
            </a:lvl5pPr>
            <a:lvl6pPr indent="-228600" lvl="5" marL="2743200" marR="0" rtl="0" algn="l">
              <a:lnSpc>
                <a:spcPct val="90000"/>
              </a:lnSpc>
              <a:spcBef>
                <a:spcPts val="600"/>
              </a:spcBef>
              <a:spcAft>
                <a:spcPts val="0"/>
              </a:spcAft>
              <a:buClr>
                <a:srgbClr val="C1DB8E"/>
              </a:buClr>
              <a:buSzPts val="1400"/>
              <a:buFont typeface="Arial"/>
              <a:buNone/>
              <a:defRPr b="0" i="0" sz="1400" u="none" cap="none" strike="noStrike">
                <a:solidFill>
                  <a:srgbClr val="C1DB8E"/>
                </a:solidFill>
                <a:latin typeface="Calibri"/>
                <a:ea typeface="Calibri"/>
                <a:cs typeface="Calibri"/>
                <a:sym typeface="Calibri"/>
              </a:defRPr>
            </a:lvl6pPr>
            <a:lvl7pPr indent="-228600" lvl="6" marL="3200400" marR="0" rtl="0" algn="l">
              <a:lnSpc>
                <a:spcPct val="90000"/>
              </a:lnSpc>
              <a:spcBef>
                <a:spcPts val="500"/>
              </a:spcBef>
              <a:spcAft>
                <a:spcPts val="0"/>
              </a:spcAft>
              <a:buClr>
                <a:srgbClr val="C1DB8E"/>
              </a:buClr>
              <a:buSzPts val="1400"/>
              <a:buFont typeface="Arial"/>
              <a:buNone/>
              <a:defRPr b="0" i="0" sz="1400" u="none" cap="none" strike="noStrike">
                <a:solidFill>
                  <a:srgbClr val="C1DB8E"/>
                </a:solidFill>
                <a:latin typeface="Calibri"/>
                <a:ea typeface="Calibri"/>
                <a:cs typeface="Calibri"/>
                <a:sym typeface="Calibri"/>
              </a:defRPr>
            </a:lvl7pPr>
            <a:lvl8pPr indent="-228600" lvl="7" marL="3657600" marR="0" rtl="0" algn="l">
              <a:lnSpc>
                <a:spcPct val="90000"/>
              </a:lnSpc>
              <a:spcBef>
                <a:spcPts val="500"/>
              </a:spcBef>
              <a:spcAft>
                <a:spcPts val="0"/>
              </a:spcAft>
              <a:buClr>
                <a:srgbClr val="C1DB8E"/>
              </a:buClr>
              <a:buSzPts val="1400"/>
              <a:buFont typeface="Arial"/>
              <a:buNone/>
              <a:defRPr b="0" i="0" sz="1400" u="none" cap="none" strike="noStrike">
                <a:solidFill>
                  <a:srgbClr val="C1DB8E"/>
                </a:solidFill>
                <a:latin typeface="Calibri"/>
                <a:ea typeface="Calibri"/>
                <a:cs typeface="Calibri"/>
                <a:sym typeface="Calibri"/>
              </a:defRPr>
            </a:lvl8pPr>
            <a:lvl9pPr indent="-228600" lvl="8" marL="4114800" marR="0" rtl="0" algn="l">
              <a:lnSpc>
                <a:spcPct val="90000"/>
              </a:lnSpc>
              <a:spcBef>
                <a:spcPts val="500"/>
              </a:spcBef>
              <a:spcAft>
                <a:spcPts val="0"/>
              </a:spcAft>
              <a:buClr>
                <a:srgbClr val="C1DB8E"/>
              </a:buClr>
              <a:buSzPts val="1400"/>
              <a:buFont typeface="Arial"/>
              <a:buNone/>
              <a:defRPr b="0" i="0" sz="1400" u="none" cap="none" strike="noStrike">
                <a:solidFill>
                  <a:srgbClr val="C1DB8E"/>
                </a:solidFill>
                <a:latin typeface="Calibri"/>
                <a:ea typeface="Calibri"/>
                <a:cs typeface="Calibri"/>
                <a:sym typeface="Calibri"/>
              </a:defRPr>
            </a:lvl9pPr>
          </a:lstStyle>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page" showMasterSp="0">
  <p:cSld name="Title page">
    <p:spTree>
      <p:nvGrpSpPr>
        <p:cNvPr id="251" name="Shape 251"/>
        <p:cNvGrpSpPr/>
        <p:nvPr/>
      </p:nvGrpSpPr>
      <p:grpSpPr>
        <a:xfrm>
          <a:off x="0" y="0"/>
          <a:ext cx="0" cy="0"/>
          <a:chOff x="0" y="0"/>
          <a:chExt cx="0" cy="0"/>
        </a:xfrm>
      </p:grpSpPr>
      <p:pic>
        <p:nvPicPr>
          <p:cNvPr id="252" name="Google Shape;252;p53"/>
          <p:cNvPicPr preferRelativeResize="0"/>
          <p:nvPr/>
        </p:nvPicPr>
        <p:blipFill rotWithShape="1">
          <a:blip r:embed="rId2">
            <a:alphaModFix/>
          </a:blip>
          <a:srcRect b="0" l="0" r="0" t="0"/>
          <a:stretch/>
        </p:blipFill>
        <p:spPr>
          <a:xfrm>
            <a:off x="0" y="0"/>
            <a:ext cx="6858000" cy="5143500"/>
          </a:xfrm>
          <a:prstGeom prst="rect">
            <a:avLst/>
          </a:prstGeom>
          <a:noFill/>
          <a:ln>
            <a:noFill/>
          </a:ln>
        </p:spPr>
      </p:pic>
      <p:sp>
        <p:nvSpPr>
          <p:cNvPr id="253" name="Google Shape;253;p53"/>
          <p:cNvSpPr txBox="1"/>
          <p:nvPr>
            <p:ph idx="1" type="body"/>
          </p:nvPr>
        </p:nvSpPr>
        <p:spPr>
          <a:xfrm>
            <a:off x="1820985" y="3064115"/>
            <a:ext cx="6713400" cy="382500"/>
          </a:xfrm>
          <a:prstGeom prst="rect">
            <a:avLst/>
          </a:prstGeom>
          <a:noFill/>
          <a:ln>
            <a:noFill/>
          </a:ln>
        </p:spPr>
        <p:txBody>
          <a:bodyPr anchorCtr="0" anchor="t" bIns="91425" lIns="91425" spcFirstLastPara="1" rIns="91425" wrap="square" tIns="91425">
            <a:noAutofit/>
          </a:bodyPr>
          <a:lstStyle>
            <a:lvl1pPr indent="-228600" lvl="0" marL="457200" marR="0" rtl="0" algn="r">
              <a:lnSpc>
                <a:spcPct val="100000"/>
              </a:lnSpc>
              <a:spcBef>
                <a:spcPts val="1000"/>
              </a:spcBef>
              <a:spcAft>
                <a:spcPts val="0"/>
              </a:spcAft>
              <a:buClr>
                <a:schemeClr val="lt1"/>
              </a:buClr>
              <a:buSzPts val="2800"/>
              <a:buFont typeface="Arial"/>
              <a:buNone/>
              <a:defRPr b="0" i="0" sz="2800" u="none" cap="none" strike="noStrike">
                <a:solidFill>
                  <a:schemeClr val="lt1"/>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54" name="Google Shape;254;p53"/>
          <p:cNvSpPr txBox="1"/>
          <p:nvPr>
            <p:ph idx="2" type="body"/>
          </p:nvPr>
        </p:nvSpPr>
        <p:spPr>
          <a:xfrm>
            <a:off x="1820986" y="3462704"/>
            <a:ext cx="6724200" cy="382500"/>
          </a:xfrm>
          <a:prstGeom prst="rect">
            <a:avLst/>
          </a:prstGeom>
          <a:noFill/>
          <a:ln>
            <a:noFill/>
          </a:ln>
        </p:spPr>
        <p:txBody>
          <a:bodyPr anchorCtr="0" anchor="t" bIns="91425" lIns="91425" spcFirstLastPara="1" rIns="91425" wrap="square" tIns="91425">
            <a:noAutofit/>
          </a:bodyPr>
          <a:lstStyle>
            <a:lvl1pPr indent="-228600" lvl="0" marL="457200" marR="0" rtl="0" algn="r">
              <a:lnSpc>
                <a:spcPct val="100000"/>
              </a:lnSpc>
              <a:spcBef>
                <a:spcPts val="1000"/>
              </a:spcBef>
              <a:spcAft>
                <a:spcPts val="0"/>
              </a:spcAft>
              <a:buClr>
                <a:schemeClr val="lt1"/>
              </a:buClr>
              <a:buSzPts val="1800"/>
              <a:buFont typeface="Arial"/>
              <a:buNone/>
              <a:defRPr b="0" i="0" sz="1800" u="none" cap="none" strike="noStrike">
                <a:solidFill>
                  <a:schemeClr val="lt1"/>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55" name="Google Shape;255;p53"/>
          <p:cNvSpPr txBox="1"/>
          <p:nvPr>
            <p:ph idx="3" type="body"/>
          </p:nvPr>
        </p:nvSpPr>
        <p:spPr>
          <a:xfrm>
            <a:off x="1820986" y="4218109"/>
            <a:ext cx="6724200" cy="382500"/>
          </a:xfrm>
          <a:prstGeom prst="rect">
            <a:avLst/>
          </a:prstGeom>
          <a:noFill/>
          <a:ln>
            <a:noFill/>
          </a:ln>
        </p:spPr>
        <p:txBody>
          <a:bodyPr anchorCtr="0" anchor="t" bIns="91425" lIns="91425" spcFirstLastPara="1" rIns="91425" wrap="square" tIns="91425">
            <a:noAutofit/>
          </a:bodyPr>
          <a:lstStyle>
            <a:lvl1pPr indent="-228600" lvl="0" marL="457200" marR="0" rtl="0" algn="r">
              <a:lnSpc>
                <a:spcPct val="100000"/>
              </a:lnSpc>
              <a:spcBef>
                <a:spcPts val="1000"/>
              </a:spcBef>
              <a:spcAft>
                <a:spcPts val="0"/>
              </a:spcAft>
              <a:buClr>
                <a:schemeClr val="lt1"/>
              </a:buClr>
              <a:buSzPts val="1350"/>
              <a:buFont typeface="Arial"/>
              <a:buNone/>
              <a:defRPr b="0" i="0" sz="1350" u="none" cap="none" strike="noStrike">
                <a:solidFill>
                  <a:schemeClr val="lt1"/>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56" name="Google Shape;256;p53"/>
          <p:cNvSpPr txBox="1"/>
          <p:nvPr>
            <p:ph idx="4" type="body"/>
          </p:nvPr>
        </p:nvSpPr>
        <p:spPr>
          <a:xfrm>
            <a:off x="3735754" y="4644882"/>
            <a:ext cx="3043200" cy="212400"/>
          </a:xfrm>
          <a:prstGeom prst="rect">
            <a:avLst/>
          </a:prstGeom>
          <a:noFill/>
          <a:ln>
            <a:noFill/>
          </a:ln>
        </p:spPr>
        <p:txBody>
          <a:bodyPr anchorCtr="0" anchor="t" bIns="91425" lIns="91425" spcFirstLastPara="1" rIns="91425" wrap="square" tIns="91425">
            <a:noAutofit/>
          </a:bodyPr>
          <a:lstStyle>
            <a:lvl1pPr indent="-228600" lvl="0" marL="457200" marR="0" rtl="0" algn="r">
              <a:lnSpc>
                <a:spcPct val="100000"/>
              </a:lnSpc>
              <a:spcBef>
                <a:spcPts val="1000"/>
              </a:spcBef>
              <a:spcAft>
                <a:spcPts val="0"/>
              </a:spcAft>
              <a:buClr>
                <a:schemeClr val="dk1"/>
              </a:buClr>
              <a:buSzPts val="1270"/>
              <a:buFont typeface="Arial"/>
              <a:buNone/>
              <a:defRPr b="0" i="0" sz="1270" u="none" cap="none" strike="noStrike">
                <a:solidFill>
                  <a:schemeClr val="dk1"/>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57" name="Google Shape;257;p53"/>
          <p:cNvSpPr txBox="1"/>
          <p:nvPr>
            <p:ph idx="5" type="body"/>
          </p:nvPr>
        </p:nvSpPr>
        <p:spPr>
          <a:xfrm>
            <a:off x="3735754" y="4801156"/>
            <a:ext cx="3043200" cy="202200"/>
          </a:xfrm>
          <a:prstGeom prst="rect">
            <a:avLst/>
          </a:prstGeom>
          <a:noFill/>
          <a:ln>
            <a:noFill/>
          </a:ln>
        </p:spPr>
        <p:txBody>
          <a:bodyPr anchorCtr="0" anchor="t" bIns="91425" lIns="91425" spcFirstLastPara="1" rIns="91425" wrap="square" tIns="91425">
            <a:noAutofit/>
          </a:bodyPr>
          <a:lstStyle>
            <a:lvl1pPr indent="-228600" lvl="0" marL="457200" marR="0" rtl="0" algn="r">
              <a:lnSpc>
                <a:spcPct val="100000"/>
              </a:lnSpc>
              <a:spcBef>
                <a:spcPts val="1000"/>
              </a:spcBef>
              <a:spcAft>
                <a:spcPts val="0"/>
              </a:spcAft>
              <a:buClr>
                <a:schemeClr val="dk2"/>
              </a:buClr>
              <a:buSzPts val="1099"/>
              <a:buFont typeface="Arial"/>
              <a:buNone/>
              <a:defRPr b="0" i="1" sz="1099" u="none" cap="none" strike="noStrike">
                <a:solidFill>
                  <a:schemeClr val="dk2"/>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58" name="Google Shape;258;p53"/>
          <p:cNvSpPr txBox="1"/>
          <p:nvPr>
            <p:ph idx="6" type="body"/>
          </p:nvPr>
        </p:nvSpPr>
        <p:spPr>
          <a:xfrm>
            <a:off x="3735754" y="4954177"/>
            <a:ext cx="3043200" cy="202200"/>
          </a:xfrm>
          <a:prstGeom prst="rect">
            <a:avLst/>
          </a:prstGeom>
          <a:noFill/>
          <a:ln>
            <a:noFill/>
          </a:ln>
        </p:spPr>
        <p:txBody>
          <a:bodyPr anchorCtr="0" anchor="t" bIns="91425" lIns="91425" spcFirstLastPara="1" rIns="91425" wrap="square" tIns="91425">
            <a:noAutofit/>
          </a:bodyPr>
          <a:lstStyle>
            <a:lvl1pPr indent="-228600" lvl="0" marL="457200" marR="0" rtl="0" algn="r">
              <a:lnSpc>
                <a:spcPct val="100000"/>
              </a:lnSpc>
              <a:spcBef>
                <a:spcPts val="1000"/>
              </a:spcBef>
              <a:spcAft>
                <a:spcPts val="0"/>
              </a:spcAft>
              <a:buClr>
                <a:schemeClr val="dk2"/>
              </a:buClr>
              <a:buSzPts val="1000"/>
              <a:buFont typeface="Arial"/>
              <a:buNone/>
              <a:defRPr b="0" i="0" sz="1000" u="none" cap="none" strike="noStrike">
                <a:solidFill>
                  <a:schemeClr val="dk2"/>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ullet text page">
  <p:cSld name="Bullet text page">
    <p:spTree>
      <p:nvGrpSpPr>
        <p:cNvPr id="259" name="Shape 259"/>
        <p:cNvGrpSpPr/>
        <p:nvPr/>
      </p:nvGrpSpPr>
      <p:grpSpPr>
        <a:xfrm>
          <a:off x="0" y="0"/>
          <a:ext cx="0" cy="0"/>
          <a:chOff x="0" y="0"/>
          <a:chExt cx="0" cy="0"/>
        </a:xfrm>
      </p:grpSpPr>
      <p:sp>
        <p:nvSpPr>
          <p:cNvPr id="260" name="Google Shape;260;p54"/>
          <p:cNvSpPr txBox="1"/>
          <p:nvPr>
            <p:ph type="title"/>
          </p:nvPr>
        </p:nvSpPr>
        <p:spPr>
          <a:xfrm>
            <a:off x="609600" y="303977"/>
            <a:ext cx="7924800" cy="738300"/>
          </a:xfrm>
          <a:prstGeom prst="rect">
            <a:avLst/>
          </a:prstGeom>
          <a:noFill/>
          <a:ln>
            <a:noFill/>
          </a:ln>
        </p:spPr>
        <p:txBody>
          <a:bodyPr anchorCtr="0" anchor="b" bIns="91425" lIns="91425" spcFirstLastPara="1" rIns="91425" wrap="square" tIns="91425">
            <a:noAutofit/>
          </a:bodyPr>
          <a:lstStyle>
            <a:lvl1pPr lvl="0" marR="0" rtl="0" algn="l">
              <a:lnSpc>
                <a:spcPct val="100000"/>
              </a:lnSpc>
              <a:spcBef>
                <a:spcPts val="0"/>
              </a:spcBef>
              <a:spcAft>
                <a:spcPts val="0"/>
              </a:spcAft>
              <a:buClr>
                <a:schemeClr val="dk1"/>
              </a:buClr>
              <a:buSzPts val="4000"/>
              <a:buFont typeface="Open Sans SemiBold"/>
              <a:buNone/>
              <a:defRPr b="1" i="0" sz="4000" u="none" cap="none" strike="noStrike">
                <a:solidFill>
                  <a:schemeClr val="dk1"/>
                </a:solidFill>
                <a:latin typeface="Open Sans SemiBold"/>
                <a:ea typeface="Open Sans SemiBold"/>
                <a:cs typeface="Open Sans SemiBold"/>
                <a:sym typeface="Open Sans SemiBold"/>
              </a:defRPr>
            </a:lvl1pPr>
            <a:lvl2pPr lvl="1" rtl="0" algn="l">
              <a:lnSpc>
                <a:spcPct val="100000"/>
              </a:lnSpc>
              <a:spcBef>
                <a:spcPts val="0"/>
              </a:spcBef>
              <a:spcAft>
                <a:spcPts val="0"/>
              </a:spcAft>
              <a:buSzPts val="1400"/>
              <a:buNone/>
              <a:defRPr sz="1800"/>
            </a:lvl2pPr>
            <a:lvl3pPr lvl="2" rtl="0" algn="l">
              <a:lnSpc>
                <a:spcPct val="100000"/>
              </a:lnSpc>
              <a:spcBef>
                <a:spcPts val="0"/>
              </a:spcBef>
              <a:spcAft>
                <a:spcPts val="0"/>
              </a:spcAft>
              <a:buSzPts val="1400"/>
              <a:buNone/>
              <a:defRPr sz="1800"/>
            </a:lvl3pPr>
            <a:lvl4pPr lvl="3" rtl="0" algn="l">
              <a:lnSpc>
                <a:spcPct val="100000"/>
              </a:lnSpc>
              <a:spcBef>
                <a:spcPts val="0"/>
              </a:spcBef>
              <a:spcAft>
                <a:spcPts val="0"/>
              </a:spcAft>
              <a:buSzPts val="1400"/>
              <a:buNone/>
              <a:defRPr sz="1800"/>
            </a:lvl4pPr>
            <a:lvl5pPr lvl="4" rtl="0" algn="l">
              <a:lnSpc>
                <a:spcPct val="100000"/>
              </a:lnSpc>
              <a:spcBef>
                <a:spcPts val="0"/>
              </a:spcBef>
              <a:spcAft>
                <a:spcPts val="0"/>
              </a:spcAft>
              <a:buSzPts val="1400"/>
              <a:buNone/>
              <a:defRPr sz="1800"/>
            </a:lvl5pPr>
            <a:lvl6pPr lvl="5" rtl="0" algn="l">
              <a:lnSpc>
                <a:spcPct val="100000"/>
              </a:lnSpc>
              <a:spcBef>
                <a:spcPts val="0"/>
              </a:spcBef>
              <a:spcAft>
                <a:spcPts val="0"/>
              </a:spcAft>
              <a:buSzPts val="1400"/>
              <a:buNone/>
              <a:defRPr sz="1800"/>
            </a:lvl6pPr>
            <a:lvl7pPr lvl="6" rtl="0" algn="l">
              <a:lnSpc>
                <a:spcPct val="100000"/>
              </a:lnSpc>
              <a:spcBef>
                <a:spcPts val="0"/>
              </a:spcBef>
              <a:spcAft>
                <a:spcPts val="0"/>
              </a:spcAft>
              <a:buSzPts val="1400"/>
              <a:buNone/>
              <a:defRPr sz="1800"/>
            </a:lvl7pPr>
            <a:lvl8pPr lvl="7" rtl="0" algn="l">
              <a:lnSpc>
                <a:spcPct val="100000"/>
              </a:lnSpc>
              <a:spcBef>
                <a:spcPts val="0"/>
              </a:spcBef>
              <a:spcAft>
                <a:spcPts val="0"/>
              </a:spcAft>
              <a:buSzPts val="1400"/>
              <a:buNone/>
              <a:defRPr sz="1800"/>
            </a:lvl8pPr>
            <a:lvl9pPr lvl="8" rtl="0" algn="l">
              <a:lnSpc>
                <a:spcPct val="100000"/>
              </a:lnSpc>
              <a:spcBef>
                <a:spcPts val="0"/>
              </a:spcBef>
              <a:spcAft>
                <a:spcPts val="0"/>
              </a:spcAft>
              <a:buSzPts val="1400"/>
              <a:buNone/>
              <a:defRPr sz="1800"/>
            </a:lvl9pPr>
          </a:lstStyle>
          <a:p/>
        </p:txBody>
      </p:sp>
      <p:sp>
        <p:nvSpPr>
          <p:cNvPr id="261" name="Google Shape;261;p54"/>
          <p:cNvSpPr txBox="1"/>
          <p:nvPr>
            <p:ph idx="1" type="body"/>
          </p:nvPr>
        </p:nvSpPr>
        <p:spPr>
          <a:xfrm>
            <a:off x="609600" y="1171575"/>
            <a:ext cx="7924800" cy="3429000"/>
          </a:xfrm>
          <a:prstGeom prst="rect">
            <a:avLst/>
          </a:prstGeom>
          <a:noFill/>
          <a:ln>
            <a:noFill/>
          </a:ln>
        </p:spPr>
        <p:txBody>
          <a:bodyPr anchorCtr="0" anchor="t" bIns="91425" lIns="91425" spcFirstLastPara="1" rIns="91425" wrap="square" tIns="91425">
            <a:noAutofit/>
          </a:bodyPr>
          <a:lstStyle>
            <a:lvl1pPr indent="-419100" lvl="0" marL="457200" marR="0" rtl="0" algn="l">
              <a:lnSpc>
                <a:spcPct val="100000"/>
              </a:lnSpc>
              <a:spcBef>
                <a:spcPts val="100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1_Vision (static)">
  <p:cSld name="1_Vision (static)">
    <p:spTree>
      <p:nvGrpSpPr>
        <p:cNvPr id="262" name="Shape 262"/>
        <p:cNvGrpSpPr/>
        <p:nvPr/>
      </p:nvGrpSpPr>
      <p:grpSpPr>
        <a:xfrm>
          <a:off x="0" y="0"/>
          <a:ext cx="0" cy="0"/>
          <a:chOff x="0" y="0"/>
          <a:chExt cx="0" cy="0"/>
        </a:xfrm>
      </p:grpSpPr>
      <p:pic>
        <p:nvPicPr>
          <p:cNvPr id="263" name="Google Shape;263;p55"/>
          <p:cNvPicPr preferRelativeResize="0"/>
          <p:nvPr/>
        </p:nvPicPr>
        <p:blipFill rotWithShape="1">
          <a:blip r:embed="rId2">
            <a:alphaModFix/>
          </a:blip>
          <a:srcRect b="0" l="0" r="0" t="0"/>
          <a:stretch/>
        </p:blipFill>
        <p:spPr>
          <a:xfrm>
            <a:off x="0" y="0"/>
            <a:ext cx="6858000" cy="5147494"/>
          </a:xfrm>
          <a:prstGeom prst="rect">
            <a:avLst/>
          </a:prstGeom>
          <a:noFill/>
          <a:ln>
            <a:noFill/>
          </a:ln>
        </p:spPr>
      </p:pic>
      <p:sp>
        <p:nvSpPr>
          <p:cNvPr id="264" name="Google Shape;264;p55"/>
          <p:cNvSpPr txBox="1"/>
          <p:nvPr/>
        </p:nvSpPr>
        <p:spPr>
          <a:xfrm>
            <a:off x="468923" y="1019908"/>
            <a:ext cx="8206200" cy="3045900"/>
          </a:xfrm>
          <a:prstGeom prst="rect">
            <a:avLst/>
          </a:prstGeom>
          <a:noFill/>
          <a:ln>
            <a:noFill/>
          </a:ln>
        </p:spPr>
        <p:txBody>
          <a:bodyPr anchorCtr="0" anchor="t" bIns="45700" lIns="91425" spcFirstLastPara="1" rIns="91425" wrap="square" tIns="45700">
            <a:noAutofit/>
          </a:bodyPr>
          <a:lstStyle/>
          <a:p>
            <a:pPr indent="0" lvl="0" marL="0" marR="0" rtl="0" algn="ctr">
              <a:lnSpc>
                <a:spcPct val="189285"/>
              </a:lnSpc>
              <a:spcBef>
                <a:spcPts val="0"/>
              </a:spcBef>
              <a:spcAft>
                <a:spcPts val="0"/>
              </a:spcAft>
              <a:buClr>
                <a:schemeClr val="dk1"/>
              </a:buClr>
              <a:buSzPts val="2800"/>
              <a:buFont typeface="Open Sans"/>
              <a:buNone/>
            </a:pPr>
            <a:r>
              <a:rPr b="1" i="0" lang="en-US" sz="2800" u="none" cap="none" strike="noStrike">
                <a:solidFill>
                  <a:schemeClr val="dk1"/>
                </a:solidFill>
                <a:latin typeface="Open Sans"/>
                <a:ea typeface="Open Sans"/>
                <a:cs typeface="Open Sans"/>
                <a:sym typeface="Open Sans"/>
              </a:rPr>
              <a:t>ORCID’S VISION</a:t>
            </a:r>
            <a:r>
              <a:rPr b="0" i="0" lang="en-US" sz="2800" u="none" cap="none" strike="noStrike">
                <a:solidFill>
                  <a:schemeClr val="lt1"/>
                </a:solidFill>
                <a:latin typeface="Open Sans"/>
                <a:ea typeface="Open Sans"/>
                <a:cs typeface="Open Sans"/>
                <a:sym typeface="Open Sans"/>
              </a:rPr>
              <a:t> </a:t>
            </a:r>
            <a:r>
              <a:rPr b="0" i="0" lang="en-US" sz="2200" u="none" cap="none" strike="noStrike">
                <a:solidFill>
                  <a:schemeClr val="lt1"/>
                </a:solidFill>
                <a:latin typeface="Open Sans"/>
                <a:ea typeface="Open Sans"/>
                <a:cs typeface="Open Sans"/>
                <a:sym typeface="Open Sans"/>
              </a:rPr>
              <a:t>IS A WORLD WHERE ALL WHO PARTICIPATE IN RESEARCH, SCHOLARSHIP, AND INNOVATION ARE UNIQUELY IDENTIFIED AND CONNECTED TO THEIR CONTRIBUTIONS AND AFFILIATIONS ACROSS TIME, DISCIPLINES, AND BORDERS.</a:t>
            </a:r>
            <a:endParaRPr b="0" i="0" sz="1400" u="none" cap="none" strike="noStrike">
              <a:solidFill>
                <a:srgbClr val="000000"/>
              </a:solidFill>
              <a:latin typeface="Arial"/>
              <a:ea typeface="Arial"/>
              <a:cs typeface="Arial"/>
              <a:sym typeface="Arial"/>
            </a:endParaRPr>
          </a:p>
          <a:p>
            <a:pPr indent="0" lvl="0" marL="0" marR="0" rtl="0" algn="ctr">
              <a:lnSpc>
                <a:spcPct val="294444"/>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ision (static)">
  <p:cSld name="Vision (static)">
    <p:spTree>
      <p:nvGrpSpPr>
        <p:cNvPr id="265" name="Shape 265"/>
        <p:cNvGrpSpPr/>
        <p:nvPr/>
      </p:nvGrpSpPr>
      <p:grpSpPr>
        <a:xfrm>
          <a:off x="0" y="0"/>
          <a:ext cx="0" cy="0"/>
          <a:chOff x="0" y="0"/>
          <a:chExt cx="0" cy="0"/>
        </a:xfrm>
      </p:grpSpPr>
      <p:pic>
        <p:nvPicPr>
          <p:cNvPr id="266" name="Google Shape;266;p56"/>
          <p:cNvPicPr preferRelativeResize="0"/>
          <p:nvPr/>
        </p:nvPicPr>
        <p:blipFill rotWithShape="1">
          <a:blip r:embed="rId2">
            <a:alphaModFix/>
          </a:blip>
          <a:srcRect b="0" l="0" r="0" t="0"/>
          <a:stretch/>
        </p:blipFill>
        <p:spPr>
          <a:xfrm>
            <a:off x="0" y="0"/>
            <a:ext cx="6858000" cy="5147494"/>
          </a:xfrm>
          <a:prstGeom prst="rect">
            <a:avLst/>
          </a:prstGeom>
          <a:noFill/>
          <a:ln>
            <a:noFill/>
          </a:ln>
        </p:spPr>
      </p:pic>
    </p:spTree>
  </p:cSld>
  <p:clrMapOvr>
    <a:masterClrMapping/>
  </p:clrMapOvr>
</p:sldLayout>
</file>

<file path=ppt/slideLayouts/slideLayout5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ide image + Text">
  <p:cSld name="Side image + Text">
    <p:spTree>
      <p:nvGrpSpPr>
        <p:cNvPr id="267" name="Shape 267"/>
        <p:cNvGrpSpPr/>
        <p:nvPr/>
      </p:nvGrpSpPr>
      <p:grpSpPr>
        <a:xfrm>
          <a:off x="0" y="0"/>
          <a:ext cx="0" cy="0"/>
          <a:chOff x="0" y="0"/>
          <a:chExt cx="0" cy="0"/>
        </a:xfrm>
      </p:grpSpPr>
      <p:sp>
        <p:nvSpPr>
          <p:cNvPr id="268" name="Google Shape;268;p57"/>
          <p:cNvSpPr txBox="1"/>
          <p:nvPr>
            <p:ph type="title"/>
          </p:nvPr>
        </p:nvSpPr>
        <p:spPr>
          <a:xfrm>
            <a:off x="3122341" y="303977"/>
            <a:ext cx="5422800" cy="738300"/>
          </a:xfrm>
          <a:prstGeom prst="rect">
            <a:avLst/>
          </a:prstGeom>
          <a:noFill/>
          <a:ln>
            <a:noFill/>
          </a:ln>
        </p:spPr>
        <p:txBody>
          <a:bodyPr anchorCtr="0" anchor="b" bIns="91425" lIns="91425" spcFirstLastPara="1" rIns="91425" wrap="square" tIns="91425">
            <a:noAutofit/>
          </a:bodyPr>
          <a:lstStyle>
            <a:lvl1pPr lvl="0" marR="0" rtl="0" algn="l">
              <a:lnSpc>
                <a:spcPct val="100000"/>
              </a:lnSpc>
              <a:spcBef>
                <a:spcPts val="0"/>
              </a:spcBef>
              <a:spcAft>
                <a:spcPts val="0"/>
              </a:spcAft>
              <a:buClr>
                <a:schemeClr val="dk1"/>
              </a:buClr>
              <a:buSzPts val="4000"/>
              <a:buFont typeface="Open Sans SemiBold"/>
              <a:buNone/>
              <a:defRPr b="1" i="0" sz="4000" u="none" cap="none" strike="noStrike">
                <a:solidFill>
                  <a:schemeClr val="dk1"/>
                </a:solidFill>
                <a:latin typeface="Open Sans SemiBold"/>
                <a:ea typeface="Open Sans SemiBold"/>
                <a:cs typeface="Open Sans SemiBold"/>
                <a:sym typeface="Open Sans SemiBold"/>
              </a:defRPr>
            </a:lvl1pPr>
            <a:lvl2pPr lvl="1" rtl="0" algn="l">
              <a:lnSpc>
                <a:spcPct val="100000"/>
              </a:lnSpc>
              <a:spcBef>
                <a:spcPts val="0"/>
              </a:spcBef>
              <a:spcAft>
                <a:spcPts val="0"/>
              </a:spcAft>
              <a:buSzPts val="1400"/>
              <a:buNone/>
              <a:defRPr sz="1800"/>
            </a:lvl2pPr>
            <a:lvl3pPr lvl="2" rtl="0" algn="l">
              <a:lnSpc>
                <a:spcPct val="100000"/>
              </a:lnSpc>
              <a:spcBef>
                <a:spcPts val="0"/>
              </a:spcBef>
              <a:spcAft>
                <a:spcPts val="0"/>
              </a:spcAft>
              <a:buSzPts val="1400"/>
              <a:buNone/>
              <a:defRPr sz="1800"/>
            </a:lvl3pPr>
            <a:lvl4pPr lvl="3" rtl="0" algn="l">
              <a:lnSpc>
                <a:spcPct val="100000"/>
              </a:lnSpc>
              <a:spcBef>
                <a:spcPts val="0"/>
              </a:spcBef>
              <a:spcAft>
                <a:spcPts val="0"/>
              </a:spcAft>
              <a:buSzPts val="1400"/>
              <a:buNone/>
              <a:defRPr sz="1800"/>
            </a:lvl4pPr>
            <a:lvl5pPr lvl="4" rtl="0" algn="l">
              <a:lnSpc>
                <a:spcPct val="100000"/>
              </a:lnSpc>
              <a:spcBef>
                <a:spcPts val="0"/>
              </a:spcBef>
              <a:spcAft>
                <a:spcPts val="0"/>
              </a:spcAft>
              <a:buSzPts val="1400"/>
              <a:buNone/>
              <a:defRPr sz="1800"/>
            </a:lvl5pPr>
            <a:lvl6pPr lvl="5" rtl="0" algn="l">
              <a:lnSpc>
                <a:spcPct val="100000"/>
              </a:lnSpc>
              <a:spcBef>
                <a:spcPts val="0"/>
              </a:spcBef>
              <a:spcAft>
                <a:spcPts val="0"/>
              </a:spcAft>
              <a:buSzPts val="1400"/>
              <a:buNone/>
              <a:defRPr sz="1800"/>
            </a:lvl6pPr>
            <a:lvl7pPr lvl="6" rtl="0" algn="l">
              <a:lnSpc>
                <a:spcPct val="100000"/>
              </a:lnSpc>
              <a:spcBef>
                <a:spcPts val="0"/>
              </a:spcBef>
              <a:spcAft>
                <a:spcPts val="0"/>
              </a:spcAft>
              <a:buSzPts val="1400"/>
              <a:buNone/>
              <a:defRPr sz="1800"/>
            </a:lvl7pPr>
            <a:lvl8pPr lvl="7" rtl="0" algn="l">
              <a:lnSpc>
                <a:spcPct val="100000"/>
              </a:lnSpc>
              <a:spcBef>
                <a:spcPts val="0"/>
              </a:spcBef>
              <a:spcAft>
                <a:spcPts val="0"/>
              </a:spcAft>
              <a:buSzPts val="1400"/>
              <a:buNone/>
              <a:defRPr sz="1800"/>
            </a:lvl8pPr>
            <a:lvl9pPr lvl="8" rtl="0" algn="l">
              <a:lnSpc>
                <a:spcPct val="100000"/>
              </a:lnSpc>
              <a:spcBef>
                <a:spcPts val="0"/>
              </a:spcBef>
              <a:spcAft>
                <a:spcPts val="0"/>
              </a:spcAft>
              <a:buSzPts val="1400"/>
              <a:buNone/>
              <a:defRPr sz="1800"/>
            </a:lvl9pPr>
          </a:lstStyle>
          <a:p/>
        </p:txBody>
      </p:sp>
      <p:sp>
        <p:nvSpPr>
          <p:cNvPr id="269" name="Google Shape;269;p57"/>
          <p:cNvSpPr txBox="1"/>
          <p:nvPr>
            <p:ph idx="1" type="body"/>
          </p:nvPr>
        </p:nvSpPr>
        <p:spPr>
          <a:xfrm>
            <a:off x="3122613" y="1171575"/>
            <a:ext cx="5411700" cy="3429000"/>
          </a:xfrm>
          <a:prstGeom prst="rect">
            <a:avLst/>
          </a:prstGeom>
          <a:noFill/>
          <a:ln>
            <a:noFill/>
          </a:ln>
        </p:spPr>
        <p:txBody>
          <a:bodyPr anchorCtr="0" anchor="t" bIns="91425" lIns="91425" spcFirstLastPara="1" rIns="91425" wrap="square" tIns="91425">
            <a:noAutofit/>
          </a:bodyPr>
          <a:lstStyle>
            <a:lvl1pPr indent="-419100" lvl="0" marL="457200" marR="0" rtl="0" algn="l">
              <a:lnSpc>
                <a:spcPct val="100000"/>
              </a:lnSpc>
              <a:spcBef>
                <a:spcPts val="100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70" name="Google Shape;270;p57"/>
          <p:cNvSpPr/>
          <p:nvPr>
            <p:ph idx="2" type="pic"/>
          </p:nvPr>
        </p:nvSpPr>
        <p:spPr>
          <a:xfrm>
            <a:off x="0" y="0"/>
            <a:ext cx="3048000" cy="4600500"/>
          </a:xfrm>
          <a:prstGeom prst="rect">
            <a:avLst/>
          </a:prstGeom>
          <a:solidFill>
            <a:schemeClr val="lt1"/>
          </a:solidFill>
          <a:ln>
            <a:noFill/>
          </a:ln>
        </p:spPr>
        <p:txBody>
          <a:bodyPr anchorCtr="1" anchor="ctr" bIns="91425" lIns="91425" spcFirstLastPara="1" rIns="91425" wrap="square" tIns="91425">
            <a:noAutofit/>
          </a:bodyPr>
          <a:lstStyle>
            <a:lvl1pPr lvl="0" marR="0" rtl="0" algn="l">
              <a:lnSpc>
                <a:spcPct val="100000"/>
              </a:lnSpc>
              <a:spcBef>
                <a:spcPts val="100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lvl="1"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lvl="2"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lvl="3"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lvl="4"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lvl="5"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Alternate Head, subhead &amp; body copy">
  <p:cSld name="Alternate Head, subhead &amp; body copy">
    <p:spTree>
      <p:nvGrpSpPr>
        <p:cNvPr id="271" name="Shape 271"/>
        <p:cNvGrpSpPr/>
        <p:nvPr/>
      </p:nvGrpSpPr>
      <p:grpSpPr>
        <a:xfrm>
          <a:off x="0" y="0"/>
          <a:ext cx="0" cy="0"/>
          <a:chOff x="0" y="0"/>
          <a:chExt cx="0" cy="0"/>
        </a:xfrm>
      </p:grpSpPr>
      <p:sp>
        <p:nvSpPr>
          <p:cNvPr id="272" name="Google Shape;272;p58"/>
          <p:cNvSpPr txBox="1"/>
          <p:nvPr>
            <p:ph type="title"/>
          </p:nvPr>
        </p:nvSpPr>
        <p:spPr>
          <a:xfrm>
            <a:off x="609599" y="303977"/>
            <a:ext cx="7935600" cy="738300"/>
          </a:xfrm>
          <a:prstGeom prst="rect">
            <a:avLst/>
          </a:prstGeom>
          <a:noFill/>
          <a:ln>
            <a:noFill/>
          </a:ln>
        </p:spPr>
        <p:txBody>
          <a:bodyPr anchorCtr="0" anchor="b" bIns="91425" lIns="91425" spcFirstLastPara="1" rIns="91425" wrap="square" tIns="91425">
            <a:noAutofit/>
          </a:bodyPr>
          <a:lstStyle>
            <a:lvl1pPr lvl="0" marR="0" rtl="0" algn="l">
              <a:lnSpc>
                <a:spcPct val="100000"/>
              </a:lnSpc>
              <a:spcBef>
                <a:spcPts val="0"/>
              </a:spcBef>
              <a:spcAft>
                <a:spcPts val="0"/>
              </a:spcAft>
              <a:buClr>
                <a:schemeClr val="dk1"/>
              </a:buClr>
              <a:buSzPts val="4000"/>
              <a:buFont typeface="Open Sans SemiBold"/>
              <a:buNone/>
              <a:defRPr b="1" i="0" sz="4000" u="none" cap="none" strike="noStrike">
                <a:solidFill>
                  <a:schemeClr val="dk1"/>
                </a:solidFill>
                <a:latin typeface="Open Sans SemiBold"/>
                <a:ea typeface="Open Sans SemiBold"/>
                <a:cs typeface="Open Sans SemiBold"/>
                <a:sym typeface="Open Sans SemiBold"/>
              </a:defRPr>
            </a:lvl1pPr>
            <a:lvl2pPr lvl="1" rtl="0" algn="l">
              <a:lnSpc>
                <a:spcPct val="100000"/>
              </a:lnSpc>
              <a:spcBef>
                <a:spcPts val="0"/>
              </a:spcBef>
              <a:spcAft>
                <a:spcPts val="0"/>
              </a:spcAft>
              <a:buSzPts val="1400"/>
              <a:buNone/>
              <a:defRPr sz="1800"/>
            </a:lvl2pPr>
            <a:lvl3pPr lvl="2" rtl="0" algn="l">
              <a:lnSpc>
                <a:spcPct val="100000"/>
              </a:lnSpc>
              <a:spcBef>
                <a:spcPts val="0"/>
              </a:spcBef>
              <a:spcAft>
                <a:spcPts val="0"/>
              </a:spcAft>
              <a:buSzPts val="1400"/>
              <a:buNone/>
              <a:defRPr sz="1800"/>
            </a:lvl3pPr>
            <a:lvl4pPr lvl="3" rtl="0" algn="l">
              <a:lnSpc>
                <a:spcPct val="100000"/>
              </a:lnSpc>
              <a:spcBef>
                <a:spcPts val="0"/>
              </a:spcBef>
              <a:spcAft>
                <a:spcPts val="0"/>
              </a:spcAft>
              <a:buSzPts val="1400"/>
              <a:buNone/>
              <a:defRPr sz="1800"/>
            </a:lvl4pPr>
            <a:lvl5pPr lvl="4" rtl="0" algn="l">
              <a:lnSpc>
                <a:spcPct val="100000"/>
              </a:lnSpc>
              <a:spcBef>
                <a:spcPts val="0"/>
              </a:spcBef>
              <a:spcAft>
                <a:spcPts val="0"/>
              </a:spcAft>
              <a:buSzPts val="1400"/>
              <a:buNone/>
              <a:defRPr sz="1800"/>
            </a:lvl5pPr>
            <a:lvl6pPr lvl="5" rtl="0" algn="l">
              <a:lnSpc>
                <a:spcPct val="100000"/>
              </a:lnSpc>
              <a:spcBef>
                <a:spcPts val="0"/>
              </a:spcBef>
              <a:spcAft>
                <a:spcPts val="0"/>
              </a:spcAft>
              <a:buSzPts val="1400"/>
              <a:buNone/>
              <a:defRPr sz="1800"/>
            </a:lvl6pPr>
            <a:lvl7pPr lvl="6" rtl="0" algn="l">
              <a:lnSpc>
                <a:spcPct val="100000"/>
              </a:lnSpc>
              <a:spcBef>
                <a:spcPts val="0"/>
              </a:spcBef>
              <a:spcAft>
                <a:spcPts val="0"/>
              </a:spcAft>
              <a:buSzPts val="1400"/>
              <a:buNone/>
              <a:defRPr sz="1800"/>
            </a:lvl7pPr>
            <a:lvl8pPr lvl="7" rtl="0" algn="l">
              <a:lnSpc>
                <a:spcPct val="100000"/>
              </a:lnSpc>
              <a:spcBef>
                <a:spcPts val="0"/>
              </a:spcBef>
              <a:spcAft>
                <a:spcPts val="0"/>
              </a:spcAft>
              <a:buSzPts val="1400"/>
              <a:buNone/>
              <a:defRPr sz="1800"/>
            </a:lvl8pPr>
            <a:lvl9pPr lvl="8" rtl="0" algn="l">
              <a:lnSpc>
                <a:spcPct val="100000"/>
              </a:lnSpc>
              <a:spcBef>
                <a:spcPts val="0"/>
              </a:spcBef>
              <a:spcAft>
                <a:spcPts val="0"/>
              </a:spcAft>
              <a:buSzPts val="1400"/>
              <a:buNone/>
              <a:defRPr sz="1800"/>
            </a:lvl9pPr>
          </a:lstStyle>
          <a:p/>
        </p:txBody>
      </p:sp>
      <p:sp>
        <p:nvSpPr>
          <p:cNvPr id="273" name="Google Shape;273;p58"/>
          <p:cNvSpPr txBox="1"/>
          <p:nvPr>
            <p:ph idx="1" type="body"/>
          </p:nvPr>
        </p:nvSpPr>
        <p:spPr>
          <a:xfrm>
            <a:off x="609600" y="1171576"/>
            <a:ext cx="7924800" cy="375900"/>
          </a:xfrm>
          <a:prstGeom prst="rect">
            <a:avLst/>
          </a:prstGeom>
          <a:noFill/>
          <a:ln>
            <a:noFill/>
          </a:ln>
        </p:spPr>
        <p:txBody>
          <a:bodyPr anchorCtr="0" anchor="t" bIns="91425" lIns="91425" spcFirstLastPara="1" rIns="91425" wrap="square" tIns="91425">
            <a:noAutofit/>
          </a:bodyPr>
          <a:lstStyle>
            <a:lvl1pPr indent="-228600" lvl="0" marL="457200" marR="0" rtl="0" algn="l">
              <a:lnSpc>
                <a:spcPct val="100000"/>
              </a:lnSpc>
              <a:spcBef>
                <a:spcPts val="1000"/>
              </a:spcBef>
              <a:spcAft>
                <a:spcPts val="0"/>
              </a:spcAft>
              <a:buClr>
                <a:schemeClr val="dk2"/>
              </a:buClr>
              <a:buSzPts val="2600"/>
              <a:buFont typeface="Arial"/>
              <a:buNone/>
              <a:defRPr b="1" i="0" sz="2600" u="none" cap="none" strike="noStrike">
                <a:solidFill>
                  <a:schemeClr val="dk2"/>
                </a:solidFill>
                <a:latin typeface="Open Sans SemiBold"/>
                <a:ea typeface="Open Sans SemiBold"/>
                <a:cs typeface="Open Sans SemiBold"/>
                <a:sym typeface="Open Sans SemiBold"/>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74" name="Google Shape;274;p58"/>
          <p:cNvSpPr txBox="1"/>
          <p:nvPr>
            <p:ph idx="2" type="body"/>
          </p:nvPr>
        </p:nvSpPr>
        <p:spPr>
          <a:xfrm>
            <a:off x="890954" y="1629508"/>
            <a:ext cx="7643400" cy="2579400"/>
          </a:xfrm>
          <a:prstGeom prst="rect">
            <a:avLst/>
          </a:prstGeom>
          <a:noFill/>
          <a:ln>
            <a:noFill/>
          </a:ln>
        </p:spPr>
        <p:txBody>
          <a:bodyPr anchorCtr="0" anchor="t" bIns="91425" lIns="91425" spcFirstLastPara="1" rIns="91425" wrap="square" tIns="91425">
            <a:noAutofit/>
          </a:bodyPr>
          <a:lstStyle>
            <a:lvl1pPr indent="-228600" lvl="0" marL="457200" marR="0" rtl="0" algn="l">
              <a:lnSpc>
                <a:spcPct val="100000"/>
              </a:lnSpc>
              <a:spcBef>
                <a:spcPts val="1000"/>
              </a:spcBef>
              <a:spcAft>
                <a:spcPts val="0"/>
              </a:spcAft>
              <a:buClr>
                <a:schemeClr val="dk2"/>
              </a:buClr>
              <a:buSzPts val="2400"/>
              <a:buFont typeface="Arial"/>
              <a:buNone/>
              <a:defRPr b="0" i="0" sz="2400" u="none" cap="none" strike="noStrike">
                <a:solidFill>
                  <a:schemeClr val="dk2"/>
                </a:solidFill>
                <a:latin typeface="Open Sans"/>
                <a:ea typeface="Open Sans"/>
                <a:cs typeface="Open Sans"/>
                <a:sym typeface="Open Sans"/>
              </a:defRPr>
            </a:lvl1pPr>
            <a:lvl2pPr indent="-228600" lvl="1" marL="914400" marR="0" rtl="0" algn="l">
              <a:lnSpc>
                <a:spcPct val="100000"/>
              </a:lnSpc>
              <a:spcBef>
                <a:spcPts val="600"/>
              </a:spcBef>
              <a:spcAft>
                <a:spcPts val="0"/>
              </a:spcAft>
              <a:buClr>
                <a:schemeClr val="dk2"/>
              </a:buClr>
              <a:buSzPts val="2600"/>
              <a:buFont typeface="Arial"/>
              <a:buNone/>
              <a:defRPr b="0" i="0" sz="2600" u="none" cap="none" strike="noStrike">
                <a:solidFill>
                  <a:schemeClr val="dk2"/>
                </a:solidFill>
                <a:latin typeface="Open Sans"/>
                <a:ea typeface="Open Sans"/>
                <a:cs typeface="Open Sans"/>
                <a:sym typeface="Open Sans"/>
              </a:defRPr>
            </a:lvl2pPr>
            <a:lvl3pPr indent="-228600" lvl="2" marL="1371600" marR="0" rtl="0" algn="l">
              <a:lnSpc>
                <a:spcPct val="100000"/>
              </a:lnSpc>
              <a:spcBef>
                <a:spcPts val="600"/>
              </a:spcBef>
              <a:spcAft>
                <a:spcPts val="0"/>
              </a:spcAft>
              <a:buClr>
                <a:schemeClr val="dk2"/>
              </a:buClr>
              <a:buSzPts val="2400"/>
              <a:buFont typeface="Arial"/>
              <a:buNone/>
              <a:defRPr b="0" i="0" sz="2400" u="none" cap="none" strike="noStrike">
                <a:solidFill>
                  <a:schemeClr val="dk2"/>
                </a:solidFill>
                <a:latin typeface="Open Sans"/>
                <a:ea typeface="Open Sans"/>
                <a:cs typeface="Open Sans"/>
                <a:sym typeface="Open Sans"/>
              </a:defRPr>
            </a:lvl3pPr>
            <a:lvl4pPr indent="-228600" lvl="3" marL="1828800" marR="0" rtl="0" algn="l">
              <a:lnSpc>
                <a:spcPct val="100000"/>
              </a:lnSpc>
              <a:spcBef>
                <a:spcPts val="600"/>
              </a:spcBef>
              <a:spcAft>
                <a:spcPts val="0"/>
              </a:spcAft>
              <a:buClr>
                <a:schemeClr val="dk2"/>
              </a:buClr>
              <a:buSzPts val="2400"/>
              <a:buFont typeface="Arial"/>
              <a:buNone/>
              <a:defRPr b="0" i="0" sz="2400" u="none" cap="none" strike="noStrike">
                <a:solidFill>
                  <a:schemeClr val="dk2"/>
                </a:solidFill>
                <a:latin typeface="Open Sans"/>
                <a:ea typeface="Open Sans"/>
                <a:cs typeface="Open Sans"/>
                <a:sym typeface="Open Sans"/>
              </a:defRPr>
            </a:lvl4pPr>
            <a:lvl5pPr indent="-228600" lvl="4" marL="2286000" marR="0" rtl="0" algn="l">
              <a:lnSpc>
                <a:spcPct val="100000"/>
              </a:lnSpc>
              <a:spcBef>
                <a:spcPts val="600"/>
              </a:spcBef>
              <a:spcAft>
                <a:spcPts val="0"/>
              </a:spcAft>
              <a:buClr>
                <a:schemeClr val="dk2"/>
              </a:buClr>
              <a:buSzPts val="2400"/>
              <a:buFont typeface="Arial"/>
              <a:buNone/>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p:cSld name="Title Only">
    <p:spTree>
      <p:nvGrpSpPr>
        <p:cNvPr id="275" name="Shape 275"/>
        <p:cNvGrpSpPr/>
        <p:nvPr/>
      </p:nvGrpSpPr>
      <p:grpSpPr>
        <a:xfrm>
          <a:off x="0" y="0"/>
          <a:ext cx="0" cy="0"/>
          <a:chOff x="0" y="0"/>
          <a:chExt cx="0" cy="0"/>
        </a:xfrm>
      </p:grpSpPr>
      <p:pic>
        <p:nvPicPr>
          <p:cNvPr descr="D:\Workspace II\Brian\orcid\new project\letterhead\sources\line.png" id="276" name="Google Shape;276;p59"/>
          <p:cNvPicPr preferRelativeResize="0"/>
          <p:nvPr/>
        </p:nvPicPr>
        <p:blipFill rotWithShape="1">
          <a:blip r:embed="rId2">
            <a:alphaModFix/>
          </a:blip>
          <a:srcRect b="0" l="0" r="0" t="0"/>
          <a:stretch/>
        </p:blipFill>
        <p:spPr>
          <a:xfrm>
            <a:off x="0" y="775098"/>
            <a:ext cx="9144000" cy="34528"/>
          </a:xfrm>
          <a:prstGeom prst="rect">
            <a:avLst/>
          </a:prstGeom>
          <a:noFill/>
          <a:ln>
            <a:noFill/>
          </a:ln>
        </p:spPr>
      </p:pic>
      <p:pic>
        <p:nvPicPr>
          <p:cNvPr descr="C:\Users\videlizard\Pictures\logo.png" id="277" name="Google Shape;277;p59"/>
          <p:cNvPicPr preferRelativeResize="0"/>
          <p:nvPr/>
        </p:nvPicPr>
        <p:blipFill rotWithShape="1">
          <a:blip r:embed="rId3">
            <a:alphaModFix/>
          </a:blip>
          <a:srcRect b="0" l="0" r="0" t="0"/>
          <a:stretch/>
        </p:blipFill>
        <p:spPr>
          <a:xfrm>
            <a:off x="133352" y="195263"/>
            <a:ext cx="1493044" cy="521494"/>
          </a:xfrm>
          <a:prstGeom prst="rect">
            <a:avLst/>
          </a:prstGeom>
          <a:noFill/>
          <a:ln>
            <a:noFill/>
          </a:ln>
        </p:spPr>
      </p:pic>
      <p:sp>
        <p:nvSpPr>
          <p:cNvPr id="278" name="Google Shape;278;p59"/>
          <p:cNvSpPr txBox="1"/>
          <p:nvPr>
            <p:ph idx="10" type="dt"/>
          </p:nvPr>
        </p:nvSpPr>
        <p:spPr>
          <a:xfrm>
            <a:off x="179390" y="4767263"/>
            <a:ext cx="2133600" cy="2739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279" name="Google Shape;279;p59"/>
          <p:cNvSpPr txBox="1"/>
          <p:nvPr>
            <p:ph idx="11" type="ftr"/>
          </p:nvPr>
        </p:nvSpPr>
        <p:spPr>
          <a:xfrm>
            <a:off x="3124200" y="4767263"/>
            <a:ext cx="2895600" cy="2739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280" name="Google Shape;280;p59"/>
          <p:cNvSpPr txBox="1"/>
          <p:nvPr>
            <p:ph idx="12" type="sldNum"/>
          </p:nvPr>
        </p:nvSpPr>
        <p:spPr>
          <a:xfrm>
            <a:off x="6876320" y="4767263"/>
            <a:ext cx="2133600" cy="273900"/>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1pPr>
            <a:lvl2pPr indent="0" lvl="1"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2pPr>
            <a:lvl3pPr indent="0" lvl="2"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3pPr>
            <a:lvl4pPr indent="0" lvl="3"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4pPr>
            <a:lvl5pPr indent="0" lvl="4"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5pPr>
            <a:lvl6pPr indent="0" lvl="5"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6pPr>
            <a:lvl7pPr indent="0" lvl="6"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7pPr>
            <a:lvl8pPr indent="0" lvl="7"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8pPr>
            <a:lvl9pPr indent="0" lvl="8"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
        <p:nvSpPr>
          <p:cNvPr id="281" name="Google Shape;281;p59"/>
          <p:cNvSpPr txBox="1"/>
          <p:nvPr>
            <p:ph type="title"/>
          </p:nvPr>
        </p:nvSpPr>
        <p:spPr>
          <a:xfrm>
            <a:off x="1721420" y="49695"/>
            <a:ext cx="7315200" cy="685800"/>
          </a:xfrm>
          <a:prstGeom prst="rect">
            <a:avLst/>
          </a:prstGeom>
          <a:noFill/>
          <a:ln>
            <a:noFill/>
          </a:ln>
        </p:spPr>
        <p:txBody>
          <a:bodyPr anchorCtr="0" anchor="b" bIns="91425" lIns="91425" spcFirstLastPara="1" rIns="91425" wrap="square" tIns="91425">
            <a:noAutofit/>
          </a:bodyPr>
          <a:lstStyle>
            <a:lvl1pPr lvl="0" marR="0" rtl="0" algn="r">
              <a:lnSpc>
                <a:spcPct val="100000"/>
              </a:lnSpc>
              <a:spcBef>
                <a:spcPts val="0"/>
              </a:spcBef>
              <a:spcAft>
                <a:spcPts val="0"/>
              </a:spcAft>
              <a:buClr>
                <a:srgbClr val="A4CD39"/>
              </a:buClr>
              <a:buSzPts val="4000"/>
              <a:buFont typeface="Open Sans SemiBold"/>
              <a:buNone/>
              <a:defRPr b="1" i="0" sz="4000" u="none" cap="none" strike="noStrike">
                <a:solidFill>
                  <a:srgbClr val="A4CD39"/>
                </a:solidFill>
                <a:latin typeface="Open Sans SemiBold"/>
                <a:ea typeface="Open Sans SemiBold"/>
                <a:cs typeface="Open Sans SemiBold"/>
                <a:sym typeface="Open Sans SemiBold"/>
              </a:defRPr>
            </a:lvl1pPr>
            <a:lvl2pPr lvl="1" rtl="0" algn="l">
              <a:lnSpc>
                <a:spcPct val="100000"/>
              </a:lnSpc>
              <a:spcBef>
                <a:spcPts val="0"/>
              </a:spcBef>
              <a:spcAft>
                <a:spcPts val="0"/>
              </a:spcAft>
              <a:buSzPts val="1400"/>
              <a:buNone/>
              <a:defRPr sz="1800"/>
            </a:lvl2pPr>
            <a:lvl3pPr lvl="2" rtl="0" algn="l">
              <a:lnSpc>
                <a:spcPct val="100000"/>
              </a:lnSpc>
              <a:spcBef>
                <a:spcPts val="0"/>
              </a:spcBef>
              <a:spcAft>
                <a:spcPts val="0"/>
              </a:spcAft>
              <a:buSzPts val="1400"/>
              <a:buNone/>
              <a:defRPr sz="1800"/>
            </a:lvl3pPr>
            <a:lvl4pPr lvl="3" rtl="0" algn="l">
              <a:lnSpc>
                <a:spcPct val="100000"/>
              </a:lnSpc>
              <a:spcBef>
                <a:spcPts val="0"/>
              </a:spcBef>
              <a:spcAft>
                <a:spcPts val="0"/>
              </a:spcAft>
              <a:buSzPts val="1400"/>
              <a:buNone/>
              <a:defRPr sz="1800"/>
            </a:lvl4pPr>
            <a:lvl5pPr lvl="4" rtl="0" algn="l">
              <a:lnSpc>
                <a:spcPct val="100000"/>
              </a:lnSpc>
              <a:spcBef>
                <a:spcPts val="0"/>
              </a:spcBef>
              <a:spcAft>
                <a:spcPts val="0"/>
              </a:spcAft>
              <a:buSzPts val="1400"/>
              <a:buNone/>
              <a:defRPr sz="1800"/>
            </a:lvl5pPr>
            <a:lvl6pPr lvl="5" rtl="0" algn="l">
              <a:lnSpc>
                <a:spcPct val="100000"/>
              </a:lnSpc>
              <a:spcBef>
                <a:spcPts val="0"/>
              </a:spcBef>
              <a:spcAft>
                <a:spcPts val="0"/>
              </a:spcAft>
              <a:buSzPts val="1400"/>
              <a:buNone/>
              <a:defRPr sz="1800"/>
            </a:lvl6pPr>
            <a:lvl7pPr lvl="6" rtl="0" algn="l">
              <a:lnSpc>
                <a:spcPct val="100000"/>
              </a:lnSpc>
              <a:spcBef>
                <a:spcPts val="0"/>
              </a:spcBef>
              <a:spcAft>
                <a:spcPts val="0"/>
              </a:spcAft>
              <a:buSzPts val="1400"/>
              <a:buNone/>
              <a:defRPr sz="1800"/>
            </a:lvl7pPr>
            <a:lvl8pPr lvl="7" rtl="0" algn="l">
              <a:lnSpc>
                <a:spcPct val="100000"/>
              </a:lnSpc>
              <a:spcBef>
                <a:spcPts val="0"/>
              </a:spcBef>
              <a:spcAft>
                <a:spcPts val="0"/>
              </a:spcAft>
              <a:buSzPts val="1400"/>
              <a:buNone/>
              <a:defRPr sz="1800"/>
            </a:lvl8pPr>
            <a:lvl9pPr lvl="8" rtl="0" algn="l">
              <a:lnSpc>
                <a:spcPct val="100000"/>
              </a:lnSpc>
              <a:spcBef>
                <a:spcPts val="0"/>
              </a:spcBef>
              <a:spcAft>
                <a:spcPts val="0"/>
              </a:spcAft>
              <a:buSzPts val="1400"/>
              <a:buNone/>
              <a:defRPr sz="1800"/>
            </a:lvl9pPr>
          </a:lstStyle>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Large imported graphic or chart">
  <p:cSld name="Large imported graphic or chart">
    <p:spTree>
      <p:nvGrpSpPr>
        <p:cNvPr id="282" name="Shape 282"/>
        <p:cNvGrpSpPr/>
        <p:nvPr/>
      </p:nvGrpSpPr>
      <p:grpSpPr>
        <a:xfrm>
          <a:off x="0" y="0"/>
          <a:ext cx="0" cy="0"/>
          <a:chOff x="0" y="0"/>
          <a:chExt cx="0" cy="0"/>
        </a:xfrm>
      </p:grpSpPr>
      <p:sp>
        <p:nvSpPr>
          <p:cNvPr id="283" name="Google Shape;283;p60"/>
          <p:cNvSpPr txBox="1"/>
          <p:nvPr>
            <p:ph type="title"/>
          </p:nvPr>
        </p:nvSpPr>
        <p:spPr>
          <a:xfrm>
            <a:off x="609599" y="303977"/>
            <a:ext cx="7935600" cy="738300"/>
          </a:xfrm>
          <a:prstGeom prst="rect">
            <a:avLst/>
          </a:prstGeom>
          <a:noFill/>
          <a:ln>
            <a:noFill/>
          </a:ln>
        </p:spPr>
        <p:txBody>
          <a:bodyPr anchorCtr="0" anchor="b" bIns="91425" lIns="91425" spcFirstLastPara="1" rIns="91425" wrap="square" tIns="91425">
            <a:noAutofit/>
          </a:bodyPr>
          <a:lstStyle>
            <a:lvl1pPr lvl="0" marR="0" rtl="0" algn="l">
              <a:lnSpc>
                <a:spcPct val="100000"/>
              </a:lnSpc>
              <a:spcBef>
                <a:spcPts val="0"/>
              </a:spcBef>
              <a:spcAft>
                <a:spcPts val="0"/>
              </a:spcAft>
              <a:buClr>
                <a:schemeClr val="dk2"/>
              </a:buClr>
              <a:buSzPts val="4000"/>
              <a:buFont typeface="Open Sans SemiBold"/>
              <a:buNone/>
              <a:defRPr b="1" i="0" sz="4000" u="none" cap="none" strike="noStrike">
                <a:solidFill>
                  <a:schemeClr val="dk2"/>
                </a:solidFill>
                <a:latin typeface="Open Sans SemiBold"/>
                <a:ea typeface="Open Sans SemiBold"/>
                <a:cs typeface="Open Sans SemiBold"/>
                <a:sym typeface="Open Sans SemiBold"/>
              </a:defRPr>
            </a:lvl1pPr>
            <a:lvl2pPr lvl="1" rtl="0" algn="l">
              <a:lnSpc>
                <a:spcPct val="100000"/>
              </a:lnSpc>
              <a:spcBef>
                <a:spcPts val="0"/>
              </a:spcBef>
              <a:spcAft>
                <a:spcPts val="0"/>
              </a:spcAft>
              <a:buSzPts val="1400"/>
              <a:buNone/>
              <a:defRPr sz="1800"/>
            </a:lvl2pPr>
            <a:lvl3pPr lvl="2" rtl="0" algn="l">
              <a:lnSpc>
                <a:spcPct val="100000"/>
              </a:lnSpc>
              <a:spcBef>
                <a:spcPts val="0"/>
              </a:spcBef>
              <a:spcAft>
                <a:spcPts val="0"/>
              </a:spcAft>
              <a:buSzPts val="1400"/>
              <a:buNone/>
              <a:defRPr sz="1800"/>
            </a:lvl3pPr>
            <a:lvl4pPr lvl="3" rtl="0" algn="l">
              <a:lnSpc>
                <a:spcPct val="100000"/>
              </a:lnSpc>
              <a:spcBef>
                <a:spcPts val="0"/>
              </a:spcBef>
              <a:spcAft>
                <a:spcPts val="0"/>
              </a:spcAft>
              <a:buSzPts val="1400"/>
              <a:buNone/>
              <a:defRPr sz="1800"/>
            </a:lvl4pPr>
            <a:lvl5pPr lvl="4" rtl="0" algn="l">
              <a:lnSpc>
                <a:spcPct val="100000"/>
              </a:lnSpc>
              <a:spcBef>
                <a:spcPts val="0"/>
              </a:spcBef>
              <a:spcAft>
                <a:spcPts val="0"/>
              </a:spcAft>
              <a:buSzPts val="1400"/>
              <a:buNone/>
              <a:defRPr sz="1800"/>
            </a:lvl5pPr>
            <a:lvl6pPr lvl="5" rtl="0" algn="l">
              <a:lnSpc>
                <a:spcPct val="100000"/>
              </a:lnSpc>
              <a:spcBef>
                <a:spcPts val="0"/>
              </a:spcBef>
              <a:spcAft>
                <a:spcPts val="0"/>
              </a:spcAft>
              <a:buSzPts val="1400"/>
              <a:buNone/>
              <a:defRPr sz="1800"/>
            </a:lvl6pPr>
            <a:lvl7pPr lvl="6" rtl="0" algn="l">
              <a:lnSpc>
                <a:spcPct val="100000"/>
              </a:lnSpc>
              <a:spcBef>
                <a:spcPts val="0"/>
              </a:spcBef>
              <a:spcAft>
                <a:spcPts val="0"/>
              </a:spcAft>
              <a:buSzPts val="1400"/>
              <a:buNone/>
              <a:defRPr sz="1800"/>
            </a:lvl7pPr>
            <a:lvl8pPr lvl="7" rtl="0" algn="l">
              <a:lnSpc>
                <a:spcPct val="100000"/>
              </a:lnSpc>
              <a:spcBef>
                <a:spcPts val="0"/>
              </a:spcBef>
              <a:spcAft>
                <a:spcPts val="0"/>
              </a:spcAft>
              <a:buSzPts val="1400"/>
              <a:buNone/>
              <a:defRPr sz="1800"/>
            </a:lvl8pPr>
            <a:lvl9pPr lvl="8" rtl="0" algn="l">
              <a:lnSpc>
                <a:spcPct val="100000"/>
              </a:lnSpc>
              <a:spcBef>
                <a:spcPts val="0"/>
              </a:spcBef>
              <a:spcAft>
                <a:spcPts val="0"/>
              </a:spcAft>
              <a:buSzPts val="1400"/>
              <a:buNone/>
              <a:defRPr sz="1800"/>
            </a:lvl9pPr>
          </a:lstStyle>
          <a:p/>
        </p:txBody>
      </p:sp>
      <p:sp>
        <p:nvSpPr>
          <p:cNvPr id="284" name="Google Shape;284;p60"/>
          <p:cNvSpPr/>
          <p:nvPr>
            <p:ph idx="2" type="pic"/>
          </p:nvPr>
        </p:nvSpPr>
        <p:spPr>
          <a:xfrm>
            <a:off x="609600" y="1171575"/>
            <a:ext cx="7924800" cy="3429000"/>
          </a:xfrm>
          <a:prstGeom prst="rect">
            <a:avLst/>
          </a:prstGeom>
          <a:noFill/>
          <a:ln>
            <a:noFill/>
          </a:ln>
        </p:spPr>
        <p:txBody>
          <a:bodyPr anchorCtr="0" anchor="ctr" bIns="91425" lIns="91425" spcFirstLastPara="1" rIns="91425" wrap="square" tIns="91425">
            <a:noAutofit/>
          </a:bodyPr>
          <a:lstStyle>
            <a:lvl1pPr lvl="0" marR="0" rtl="0" algn="ctr">
              <a:lnSpc>
                <a:spcPct val="100000"/>
              </a:lnSpc>
              <a:spcBef>
                <a:spcPts val="100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lvl="1"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lvl="2"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lvl="3"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lvl="4"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lvl="5"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p:cSld name="Two Content">
    <p:spTree>
      <p:nvGrpSpPr>
        <p:cNvPr id="285" name="Shape 285"/>
        <p:cNvGrpSpPr/>
        <p:nvPr/>
      </p:nvGrpSpPr>
      <p:grpSpPr>
        <a:xfrm>
          <a:off x="0" y="0"/>
          <a:ext cx="0" cy="0"/>
          <a:chOff x="0" y="0"/>
          <a:chExt cx="0" cy="0"/>
        </a:xfrm>
      </p:grpSpPr>
      <p:pic>
        <p:nvPicPr>
          <p:cNvPr descr="D:\Workspace II\Brian\orcid\new project\letterhead\sources\line.png" id="286" name="Google Shape;286;p61"/>
          <p:cNvPicPr preferRelativeResize="0"/>
          <p:nvPr/>
        </p:nvPicPr>
        <p:blipFill rotWithShape="1">
          <a:blip r:embed="rId2">
            <a:alphaModFix/>
          </a:blip>
          <a:srcRect b="0" l="0" r="0" t="0"/>
          <a:stretch/>
        </p:blipFill>
        <p:spPr>
          <a:xfrm>
            <a:off x="0" y="775098"/>
            <a:ext cx="9144000" cy="34528"/>
          </a:xfrm>
          <a:prstGeom prst="rect">
            <a:avLst/>
          </a:prstGeom>
          <a:noFill/>
          <a:ln>
            <a:noFill/>
          </a:ln>
        </p:spPr>
      </p:pic>
      <p:pic>
        <p:nvPicPr>
          <p:cNvPr descr="C:\Users\videlizard\Pictures\logo.png" id="287" name="Google Shape;287;p61"/>
          <p:cNvPicPr preferRelativeResize="0"/>
          <p:nvPr/>
        </p:nvPicPr>
        <p:blipFill rotWithShape="1">
          <a:blip r:embed="rId3">
            <a:alphaModFix/>
          </a:blip>
          <a:srcRect b="0" l="0" r="0" t="0"/>
          <a:stretch/>
        </p:blipFill>
        <p:spPr>
          <a:xfrm>
            <a:off x="133352" y="195263"/>
            <a:ext cx="1493044" cy="521494"/>
          </a:xfrm>
          <a:prstGeom prst="rect">
            <a:avLst/>
          </a:prstGeom>
          <a:noFill/>
          <a:ln>
            <a:noFill/>
          </a:ln>
        </p:spPr>
      </p:pic>
      <p:sp>
        <p:nvSpPr>
          <p:cNvPr id="288" name="Google Shape;288;p61"/>
          <p:cNvSpPr txBox="1"/>
          <p:nvPr>
            <p:ph idx="1" type="body"/>
          </p:nvPr>
        </p:nvSpPr>
        <p:spPr>
          <a:xfrm>
            <a:off x="971500" y="951525"/>
            <a:ext cx="3566100" cy="3610500"/>
          </a:xfrm>
          <a:prstGeom prst="rect">
            <a:avLst/>
          </a:prstGeom>
          <a:noFill/>
          <a:ln>
            <a:noFill/>
          </a:ln>
        </p:spPr>
        <p:txBody>
          <a:bodyPr anchorCtr="0" anchor="t" bIns="91425" lIns="91425" spcFirstLastPara="1" rIns="91425" wrap="square" tIns="91425">
            <a:noAutofit/>
          </a:bodyPr>
          <a:lstStyle>
            <a:lvl1pPr indent="-406400" lvl="0" marL="457200" marR="0" rtl="0" algn="l">
              <a:lnSpc>
                <a:spcPct val="100000"/>
              </a:lnSpc>
              <a:spcBef>
                <a:spcPts val="1000"/>
              </a:spcBef>
              <a:spcAft>
                <a:spcPts val="0"/>
              </a:spcAft>
              <a:buClr>
                <a:schemeClr val="lt1"/>
              </a:buClr>
              <a:buSzPts val="2800"/>
              <a:buFont typeface="Arial"/>
              <a:buChar char="•"/>
              <a:defRPr b="0" i="0" sz="2800" u="none" cap="none" strike="noStrike">
                <a:solidFill>
                  <a:schemeClr val="lt1"/>
                </a:solidFill>
                <a:latin typeface="Open Sans"/>
                <a:ea typeface="Open Sans"/>
                <a:cs typeface="Open Sans"/>
                <a:sym typeface="Open Sans"/>
              </a:defRPr>
            </a:lvl1pPr>
            <a:lvl2pPr indent="-381000" lvl="1" marL="914400" marR="0" rtl="0" algn="l">
              <a:lnSpc>
                <a:spcPct val="100000"/>
              </a:lnSpc>
              <a:spcBef>
                <a:spcPts val="600"/>
              </a:spcBef>
              <a:spcAft>
                <a:spcPts val="0"/>
              </a:spcAft>
              <a:buClr>
                <a:schemeClr val="lt1"/>
              </a:buClr>
              <a:buSzPts val="2400"/>
              <a:buFont typeface="Arial"/>
              <a:buChar char="•"/>
              <a:defRPr b="0" i="0" sz="2400" u="none" cap="none" strike="noStrike">
                <a:solidFill>
                  <a:schemeClr val="lt1"/>
                </a:solidFill>
                <a:latin typeface="Open Sans"/>
                <a:ea typeface="Open Sans"/>
                <a:cs typeface="Open Sans"/>
                <a:sym typeface="Open Sans"/>
              </a:defRPr>
            </a:lvl2pPr>
            <a:lvl3pPr indent="-355600" lvl="2" marL="1371600" marR="0" rtl="0" algn="l">
              <a:lnSpc>
                <a:spcPct val="100000"/>
              </a:lnSpc>
              <a:spcBef>
                <a:spcPts val="600"/>
              </a:spcBef>
              <a:spcAft>
                <a:spcPts val="0"/>
              </a:spcAft>
              <a:buClr>
                <a:schemeClr val="lt2"/>
              </a:buClr>
              <a:buSzPts val="2000"/>
              <a:buFont typeface="Arial"/>
              <a:buChar char="•"/>
              <a:defRPr b="0" i="0" sz="2000" u="none" cap="none" strike="noStrike">
                <a:solidFill>
                  <a:schemeClr val="lt2"/>
                </a:solidFill>
                <a:latin typeface="Open Sans"/>
                <a:ea typeface="Open Sans"/>
                <a:cs typeface="Open Sans"/>
                <a:sym typeface="Open Sans"/>
              </a:defRPr>
            </a:lvl3pPr>
            <a:lvl4pPr indent="-342900" lvl="3" marL="1828800" marR="0" rtl="0" algn="l">
              <a:lnSpc>
                <a:spcPct val="100000"/>
              </a:lnSpc>
              <a:spcBef>
                <a:spcPts val="600"/>
              </a:spcBef>
              <a:spcAft>
                <a:spcPts val="0"/>
              </a:spcAft>
              <a:buClr>
                <a:schemeClr val="lt2"/>
              </a:buClr>
              <a:buSzPts val="1800"/>
              <a:buFont typeface="Arial"/>
              <a:buChar char="•"/>
              <a:defRPr b="0" i="0" sz="1800" u="none" cap="none" strike="noStrike">
                <a:solidFill>
                  <a:schemeClr val="lt2"/>
                </a:solidFill>
                <a:latin typeface="Open Sans"/>
                <a:ea typeface="Open Sans"/>
                <a:cs typeface="Open Sans"/>
                <a:sym typeface="Open Sans"/>
              </a:defRPr>
            </a:lvl4pPr>
            <a:lvl5pPr indent="-342900" lvl="4" marL="2286000" marR="0" rtl="0" algn="l">
              <a:lnSpc>
                <a:spcPct val="100000"/>
              </a:lnSpc>
              <a:spcBef>
                <a:spcPts val="600"/>
              </a:spcBef>
              <a:spcAft>
                <a:spcPts val="0"/>
              </a:spcAft>
              <a:buClr>
                <a:schemeClr val="lt2"/>
              </a:buClr>
              <a:buSzPts val="1800"/>
              <a:buFont typeface="Arial"/>
              <a:buChar char="•"/>
              <a:defRPr b="0" i="0" sz="1800" u="none" cap="none" strike="noStrike">
                <a:solidFill>
                  <a:schemeClr val="lt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89" name="Google Shape;289;p61"/>
          <p:cNvSpPr txBox="1"/>
          <p:nvPr>
            <p:ph idx="2" type="body"/>
          </p:nvPr>
        </p:nvSpPr>
        <p:spPr>
          <a:xfrm>
            <a:off x="4716020" y="951525"/>
            <a:ext cx="3566100" cy="3610500"/>
          </a:xfrm>
          <a:prstGeom prst="rect">
            <a:avLst/>
          </a:prstGeom>
          <a:noFill/>
          <a:ln>
            <a:noFill/>
          </a:ln>
        </p:spPr>
        <p:txBody>
          <a:bodyPr anchorCtr="0" anchor="t" bIns="91425" lIns="91425" spcFirstLastPara="1" rIns="91425" wrap="square" tIns="91425">
            <a:noAutofit/>
          </a:bodyPr>
          <a:lstStyle>
            <a:lvl1pPr indent="-406400" lvl="0" marL="457200" marR="0" rtl="0" algn="l">
              <a:lnSpc>
                <a:spcPct val="100000"/>
              </a:lnSpc>
              <a:spcBef>
                <a:spcPts val="1000"/>
              </a:spcBef>
              <a:spcAft>
                <a:spcPts val="0"/>
              </a:spcAft>
              <a:buClr>
                <a:schemeClr val="lt1"/>
              </a:buClr>
              <a:buSzPts val="2800"/>
              <a:buFont typeface="Arial"/>
              <a:buChar char="•"/>
              <a:defRPr b="0" i="0" sz="2800" u="none" cap="none" strike="noStrike">
                <a:solidFill>
                  <a:schemeClr val="lt1"/>
                </a:solidFill>
                <a:latin typeface="Open Sans"/>
                <a:ea typeface="Open Sans"/>
                <a:cs typeface="Open Sans"/>
                <a:sym typeface="Open Sans"/>
              </a:defRPr>
            </a:lvl1pPr>
            <a:lvl2pPr indent="-381000" lvl="1" marL="914400" marR="0" rtl="0" algn="l">
              <a:lnSpc>
                <a:spcPct val="100000"/>
              </a:lnSpc>
              <a:spcBef>
                <a:spcPts val="600"/>
              </a:spcBef>
              <a:spcAft>
                <a:spcPts val="0"/>
              </a:spcAft>
              <a:buClr>
                <a:schemeClr val="lt1"/>
              </a:buClr>
              <a:buSzPts val="2400"/>
              <a:buFont typeface="Arial"/>
              <a:buChar char="•"/>
              <a:defRPr b="0" i="0" sz="2400" u="none" cap="none" strike="noStrike">
                <a:solidFill>
                  <a:schemeClr val="lt1"/>
                </a:solidFill>
                <a:latin typeface="Open Sans"/>
                <a:ea typeface="Open Sans"/>
                <a:cs typeface="Open Sans"/>
                <a:sym typeface="Open Sans"/>
              </a:defRPr>
            </a:lvl2pPr>
            <a:lvl3pPr indent="-355600" lvl="2" marL="1371600" marR="0" rtl="0" algn="l">
              <a:lnSpc>
                <a:spcPct val="100000"/>
              </a:lnSpc>
              <a:spcBef>
                <a:spcPts val="600"/>
              </a:spcBef>
              <a:spcAft>
                <a:spcPts val="0"/>
              </a:spcAft>
              <a:buClr>
                <a:schemeClr val="dk2"/>
              </a:buClr>
              <a:buSzPts val="2000"/>
              <a:buFont typeface="Arial"/>
              <a:buChar char="•"/>
              <a:defRPr b="0" i="0" sz="2000" u="none" cap="none" strike="noStrike">
                <a:solidFill>
                  <a:schemeClr val="dk2"/>
                </a:solidFill>
                <a:latin typeface="Open Sans"/>
                <a:ea typeface="Open Sans"/>
                <a:cs typeface="Open Sans"/>
                <a:sym typeface="Open Sans"/>
              </a:defRPr>
            </a:lvl3pPr>
            <a:lvl4pPr indent="-342900" lvl="3" marL="1828800" marR="0" rtl="0" algn="l">
              <a:lnSpc>
                <a:spcPct val="100000"/>
              </a:lnSpc>
              <a:spcBef>
                <a:spcPts val="600"/>
              </a:spcBef>
              <a:spcAft>
                <a:spcPts val="0"/>
              </a:spcAft>
              <a:buClr>
                <a:schemeClr val="dk2"/>
              </a:buClr>
              <a:buSzPts val="1800"/>
              <a:buFont typeface="Arial"/>
              <a:buChar char="•"/>
              <a:defRPr b="0" i="0" sz="1800" u="none" cap="none" strike="noStrike">
                <a:solidFill>
                  <a:schemeClr val="dk2"/>
                </a:solidFill>
                <a:latin typeface="Open Sans"/>
                <a:ea typeface="Open Sans"/>
                <a:cs typeface="Open Sans"/>
                <a:sym typeface="Open Sans"/>
              </a:defRPr>
            </a:lvl4pPr>
            <a:lvl5pPr indent="-342900" lvl="4" marL="2286000" marR="0" rtl="0" algn="l">
              <a:lnSpc>
                <a:spcPct val="100000"/>
              </a:lnSpc>
              <a:spcBef>
                <a:spcPts val="600"/>
              </a:spcBef>
              <a:spcAft>
                <a:spcPts val="0"/>
              </a:spcAft>
              <a:buClr>
                <a:schemeClr val="dk2"/>
              </a:buClr>
              <a:buSzPts val="1800"/>
              <a:buFont typeface="Arial"/>
              <a:buChar char="•"/>
              <a:defRPr b="0" i="0" sz="18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90" name="Google Shape;290;p61"/>
          <p:cNvSpPr txBox="1"/>
          <p:nvPr>
            <p:ph idx="10" type="dt"/>
          </p:nvPr>
        </p:nvSpPr>
        <p:spPr>
          <a:xfrm>
            <a:off x="179390" y="4767263"/>
            <a:ext cx="2133600" cy="2739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291" name="Google Shape;291;p61"/>
          <p:cNvSpPr txBox="1"/>
          <p:nvPr>
            <p:ph idx="11" type="ftr"/>
          </p:nvPr>
        </p:nvSpPr>
        <p:spPr>
          <a:xfrm>
            <a:off x="3124200" y="4767263"/>
            <a:ext cx="2895600" cy="2739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292" name="Google Shape;292;p61"/>
          <p:cNvSpPr txBox="1"/>
          <p:nvPr>
            <p:ph idx="12" type="sldNum"/>
          </p:nvPr>
        </p:nvSpPr>
        <p:spPr>
          <a:xfrm>
            <a:off x="6876320" y="4767263"/>
            <a:ext cx="2133600" cy="273900"/>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1pPr>
            <a:lvl2pPr indent="0" lvl="1"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2pPr>
            <a:lvl3pPr indent="0" lvl="2"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3pPr>
            <a:lvl4pPr indent="0" lvl="3"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4pPr>
            <a:lvl5pPr indent="0" lvl="4"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5pPr>
            <a:lvl6pPr indent="0" lvl="5"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6pPr>
            <a:lvl7pPr indent="0" lvl="6"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7pPr>
            <a:lvl8pPr indent="0" lvl="7"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8pPr>
            <a:lvl9pPr indent="0" lvl="8"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
        <p:nvSpPr>
          <p:cNvPr id="293" name="Google Shape;293;p61"/>
          <p:cNvSpPr txBox="1"/>
          <p:nvPr>
            <p:ph type="title"/>
          </p:nvPr>
        </p:nvSpPr>
        <p:spPr>
          <a:xfrm>
            <a:off x="1721420" y="49695"/>
            <a:ext cx="7315200" cy="685800"/>
          </a:xfrm>
          <a:prstGeom prst="rect">
            <a:avLst/>
          </a:prstGeom>
          <a:noFill/>
          <a:ln>
            <a:noFill/>
          </a:ln>
        </p:spPr>
        <p:txBody>
          <a:bodyPr anchorCtr="0" anchor="b" bIns="91425" lIns="91425" spcFirstLastPara="1" rIns="91425" wrap="square" tIns="91425">
            <a:noAutofit/>
          </a:bodyPr>
          <a:lstStyle>
            <a:lvl1pPr lvl="0" marR="0" rtl="0" algn="r">
              <a:lnSpc>
                <a:spcPct val="100000"/>
              </a:lnSpc>
              <a:spcBef>
                <a:spcPts val="0"/>
              </a:spcBef>
              <a:spcAft>
                <a:spcPts val="0"/>
              </a:spcAft>
              <a:buClr>
                <a:srgbClr val="A4CD39"/>
              </a:buClr>
              <a:buSzPts val="4000"/>
              <a:buFont typeface="Open Sans SemiBold"/>
              <a:buNone/>
              <a:defRPr b="1" i="0" sz="4000" u="none" cap="none" strike="noStrike">
                <a:solidFill>
                  <a:srgbClr val="A4CD39"/>
                </a:solidFill>
                <a:latin typeface="Open Sans SemiBold"/>
                <a:ea typeface="Open Sans SemiBold"/>
                <a:cs typeface="Open Sans SemiBold"/>
                <a:sym typeface="Open Sans SemiBold"/>
              </a:defRPr>
            </a:lvl1pPr>
            <a:lvl2pPr lvl="1" rtl="0" algn="l">
              <a:lnSpc>
                <a:spcPct val="100000"/>
              </a:lnSpc>
              <a:spcBef>
                <a:spcPts val="0"/>
              </a:spcBef>
              <a:spcAft>
                <a:spcPts val="0"/>
              </a:spcAft>
              <a:buSzPts val="1400"/>
              <a:buNone/>
              <a:defRPr sz="1800"/>
            </a:lvl2pPr>
            <a:lvl3pPr lvl="2" rtl="0" algn="l">
              <a:lnSpc>
                <a:spcPct val="100000"/>
              </a:lnSpc>
              <a:spcBef>
                <a:spcPts val="0"/>
              </a:spcBef>
              <a:spcAft>
                <a:spcPts val="0"/>
              </a:spcAft>
              <a:buSzPts val="1400"/>
              <a:buNone/>
              <a:defRPr sz="1800"/>
            </a:lvl3pPr>
            <a:lvl4pPr lvl="3" rtl="0" algn="l">
              <a:lnSpc>
                <a:spcPct val="100000"/>
              </a:lnSpc>
              <a:spcBef>
                <a:spcPts val="0"/>
              </a:spcBef>
              <a:spcAft>
                <a:spcPts val="0"/>
              </a:spcAft>
              <a:buSzPts val="1400"/>
              <a:buNone/>
              <a:defRPr sz="1800"/>
            </a:lvl4pPr>
            <a:lvl5pPr lvl="4" rtl="0" algn="l">
              <a:lnSpc>
                <a:spcPct val="100000"/>
              </a:lnSpc>
              <a:spcBef>
                <a:spcPts val="0"/>
              </a:spcBef>
              <a:spcAft>
                <a:spcPts val="0"/>
              </a:spcAft>
              <a:buSzPts val="1400"/>
              <a:buNone/>
              <a:defRPr sz="1800"/>
            </a:lvl5pPr>
            <a:lvl6pPr lvl="5" rtl="0" algn="l">
              <a:lnSpc>
                <a:spcPct val="100000"/>
              </a:lnSpc>
              <a:spcBef>
                <a:spcPts val="0"/>
              </a:spcBef>
              <a:spcAft>
                <a:spcPts val="0"/>
              </a:spcAft>
              <a:buSzPts val="1400"/>
              <a:buNone/>
              <a:defRPr sz="1800"/>
            </a:lvl6pPr>
            <a:lvl7pPr lvl="6" rtl="0" algn="l">
              <a:lnSpc>
                <a:spcPct val="100000"/>
              </a:lnSpc>
              <a:spcBef>
                <a:spcPts val="0"/>
              </a:spcBef>
              <a:spcAft>
                <a:spcPts val="0"/>
              </a:spcAft>
              <a:buSzPts val="1400"/>
              <a:buNone/>
              <a:defRPr sz="1800"/>
            </a:lvl7pPr>
            <a:lvl8pPr lvl="7" rtl="0" algn="l">
              <a:lnSpc>
                <a:spcPct val="100000"/>
              </a:lnSpc>
              <a:spcBef>
                <a:spcPts val="0"/>
              </a:spcBef>
              <a:spcAft>
                <a:spcPts val="0"/>
              </a:spcAft>
              <a:buSzPts val="1400"/>
              <a:buNone/>
              <a:defRPr sz="1800"/>
            </a:lvl8pPr>
            <a:lvl9pPr lvl="8" rtl="0" algn="l">
              <a:lnSpc>
                <a:spcPct val="100000"/>
              </a:lnSpc>
              <a:spcBef>
                <a:spcPts val="0"/>
              </a:spcBef>
              <a:spcAft>
                <a:spcPts val="0"/>
              </a:spcAft>
              <a:buSzPts val="1400"/>
              <a:buNone/>
              <a:defRPr sz="1800"/>
            </a:lvl9pPr>
          </a:lstStyle>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page" showMasterSp="0">
  <p:cSld name="Title page">
    <p:spTree>
      <p:nvGrpSpPr>
        <p:cNvPr id="300" name="Shape 300"/>
        <p:cNvGrpSpPr/>
        <p:nvPr/>
      </p:nvGrpSpPr>
      <p:grpSpPr>
        <a:xfrm>
          <a:off x="0" y="0"/>
          <a:ext cx="0" cy="0"/>
          <a:chOff x="0" y="0"/>
          <a:chExt cx="0" cy="0"/>
        </a:xfrm>
      </p:grpSpPr>
      <p:pic>
        <p:nvPicPr>
          <p:cNvPr id="301" name="Google Shape;301;p63"/>
          <p:cNvPicPr preferRelativeResize="0"/>
          <p:nvPr/>
        </p:nvPicPr>
        <p:blipFill rotWithShape="1">
          <a:blip r:embed="rId2">
            <a:alphaModFix/>
          </a:blip>
          <a:srcRect b="0" l="0" r="0" t="0"/>
          <a:stretch/>
        </p:blipFill>
        <p:spPr>
          <a:xfrm>
            <a:off x="0" y="0"/>
            <a:ext cx="6858000" cy="5143500"/>
          </a:xfrm>
          <a:prstGeom prst="rect">
            <a:avLst/>
          </a:prstGeom>
          <a:noFill/>
          <a:ln>
            <a:noFill/>
          </a:ln>
        </p:spPr>
      </p:pic>
      <p:sp>
        <p:nvSpPr>
          <p:cNvPr id="302" name="Google Shape;302;p63"/>
          <p:cNvSpPr txBox="1"/>
          <p:nvPr>
            <p:ph idx="1" type="body"/>
          </p:nvPr>
        </p:nvSpPr>
        <p:spPr>
          <a:xfrm>
            <a:off x="1820985" y="3064115"/>
            <a:ext cx="6713400" cy="382500"/>
          </a:xfrm>
          <a:prstGeom prst="rect">
            <a:avLst/>
          </a:prstGeom>
          <a:noFill/>
          <a:ln>
            <a:noFill/>
          </a:ln>
        </p:spPr>
        <p:txBody>
          <a:bodyPr anchorCtr="0" anchor="t" bIns="91425" lIns="91425" spcFirstLastPara="1" rIns="91425" wrap="square" tIns="91425">
            <a:noAutofit/>
          </a:bodyPr>
          <a:lstStyle>
            <a:lvl1pPr indent="-228600" lvl="0" marL="457200" marR="0" rtl="0" algn="r">
              <a:lnSpc>
                <a:spcPct val="100000"/>
              </a:lnSpc>
              <a:spcBef>
                <a:spcPts val="1000"/>
              </a:spcBef>
              <a:spcAft>
                <a:spcPts val="0"/>
              </a:spcAft>
              <a:buClr>
                <a:schemeClr val="lt1"/>
              </a:buClr>
              <a:buSzPts val="2800"/>
              <a:buFont typeface="Arial"/>
              <a:buNone/>
              <a:defRPr b="0" i="0" sz="2800" u="none" cap="none" strike="noStrike">
                <a:solidFill>
                  <a:schemeClr val="lt1"/>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03" name="Google Shape;303;p63"/>
          <p:cNvSpPr txBox="1"/>
          <p:nvPr>
            <p:ph idx="2" type="body"/>
          </p:nvPr>
        </p:nvSpPr>
        <p:spPr>
          <a:xfrm>
            <a:off x="1820986" y="3462704"/>
            <a:ext cx="6724200" cy="382500"/>
          </a:xfrm>
          <a:prstGeom prst="rect">
            <a:avLst/>
          </a:prstGeom>
          <a:noFill/>
          <a:ln>
            <a:noFill/>
          </a:ln>
        </p:spPr>
        <p:txBody>
          <a:bodyPr anchorCtr="0" anchor="t" bIns="91425" lIns="91425" spcFirstLastPara="1" rIns="91425" wrap="square" tIns="91425">
            <a:noAutofit/>
          </a:bodyPr>
          <a:lstStyle>
            <a:lvl1pPr indent="-228600" lvl="0" marL="457200" marR="0" rtl="0" algn="r">
              <a:lnSpc>
                <a:spcPct val="100000"/>
              </a:lnSpc>
              <a:spcBef>
                <a:spcPts val="1000"/>
              </a:spcBef>
              <a:spcAft>
                <a:spcPts val="0"/>
              </a:spcAft>
              <a:buClr>
                <a:schemeClr val="lt1"/>
              </a:buClr>
              <a:buSzPts val="1800"/>
              <a:buFont typeface="Arial"/>
              <a:buNone/>
              <a:defRPr b="0" i="0" sz="1800" u="none" cap="none" strike="noStrike">
                <a:solidFill>
                  <a:schemeClr val="lt1"/>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04" name="Google Shape;304;p63"/>
          <p:cNvSpPr txBox="1"/>
          <p:nvPr>
            <p:ph idx="3" type="body"/>
          </p:nvPr>
        </p:nvSpPr>
        <p:spPr>
          <a:xfrm>
            <a:off x="1820986" y="4218109"/>
            <a:ext cx="6724200" cy="382500"/>
          </a:xfrm>
          <a:prstGeom prst="rect">
            <a:avLst/>
          </a:prstGeom>
          <a:noFill/>
          <a:ln>
            <a:noFill/>
          </a:ln>
        </p:spPr>
        <p:txBody>
          <a:bodyPr anchorCtr="0" anchor="t" bIns="91425" lIns="91425" spcFirstLastPara="1" rIns="91425" wrap="square" tIns="91425">
            <a:noAutofit/>
          </a:bodyPr>
          <a:lstStyle>
            <a:lvl1pPr indent="-228600" lvl="0" marL="457200" marR="0" rtl="0" algn="r">
              <a:lnSpc>
                <a:spcPct val="100000"/>
              </a:lnSpc>
              <a:spcBef>
                <a:spcPts val="1000"/>
              </a:spcBef>
              <a:spcAft>
                <a:spcPts val="0"/>
              </a:spcAft>
              <a:buClr>
                <a:schemeClr val="lt1"/>
              </a:buClr>
              <a:buSzPts val="1350"/>
              <a:buFont typeface="Arial"/>
              <a:buNone/>
              <a:defRPr b="0" i="0" sz="1350" u="none" cap="none" strike="noStrike">
                <a:solidFill>
                  <a:schemeClr val="lt1"/>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05" name="Google Shape;305;p63"/>
          <p:cNvSpPr txBox="1"/>
          <p:nvPr>
            <p:ph idx="4" type="body"/>
          </p:nvPr>
        </p:nvSpPr>
        <p:spPr>
          <a:xfrm>
            <a:off x="3735754" y="4644882"/>
            <a:ext cx="3043200" cy="212400"/>
          </a:xfrm>
          <a:prstGeom prst="rect">
            <a:avLst/>
          </a:prstGeom>
          <a:noFill/>
          <a:ln>
            <a:noFill/>
          </a:ln>
        </p:spPr>
        <p:txBody>
          <a:bodyPr anchorCtr="0" anchor="t" bIns="91425" lIns="91425" spcFirstLastPara="1" rIns="91425" wrap="square" tIns="91425">
            <a:noAutofit/>
          </a:bodyPr>
          <a:lstStyle>
            <a:lvl1pPr indent="-228600" lvl="0" marL="457200" marR="0" rtl="0" algn="r">
              <a:lnSpc>
                <a:spcPct val="100000"/>
              </a:lnSpc>
              <a:spcBef>
                <a:spcPts val="1000"/>
              </a:spcBef>
              <a:spcAft>
                <a:spcPts val="0"/>
              </a:spcAft>
              <a:buClr>
                <a:schemeClr val="dk1"/>
              </a:buClr>
              <a:buSzPts val="1270"/>
              <a:buFont typeface="Arial"/>
              <a:buNone/>
              <a:defRPr b="0" i="0" sz="1270" u="none" cap="none" strike="noStrike">
                <a:solidFill>
                  <a:schemeClr val="dk1"/>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06" name="Google Shape;306;p63"/>
          <p:cNvSpPr txBox="1"/>
          <p:nvPr>
            <p:ph idx="5" type="body"/>
          </p:nvPr>
        </p:nvSpPr>
        <p:spPr>
          <a:xfrm>
            <a:off x="3735754" y="4801156"/>
            <a:ext cx="3043200" cy="202200"/>
          </a:xfrm>
          <a:prstGeom prst="rect">
            <a:avLst/>
          </a:prstGeom>
          <a:noFill/>
          <a:ln>
            <a:noFill/>
          </a:ln>
        </p:spPr>
        <p:txBody>
          <a:bodyPr anchorCtr="0" anchor="t" bIns="91425" lIns="91425" spcFirstLastPara="1" rIns="91425" wrap="square" tIns="91425">
            <a:noAutofit/>
          </a:bodyPr>
          <a:lstStyle>
            <a:lvl1pPr indent="-228600" lvl="0" marL="457200" marR="0" rtl="0" algn="r">
              <a:lnSpc>
                <a:spcPct val="100000"/>
              </a:lnSpc>
              <a:spcBef>
                <a:spcPts val="1000"/>
              </a:spcBef>
              <a:spcAft>
                <a:spcPts val="0"/>
              </a:spcAft>
              <a:buClr>
                <a:schemeClr val="dk2"/>
              </a:buClr>
              <a:buSzPts val="1099"/>
              <a:buFont typeface="Arial"/>
              <a:buNone/>
              <a:defRPr b="0" i="1" sz="1099" u="none" cap="none" strike="noStrike">
                <a:solidFill>
                  <a:schemeClr val="dk2"/>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07" name="Google Shape;307;p63"/>
          <p:cNvSpPr txBox="1"/>
          <p:nvPr>
            <p:ph idx="6" type="body"/>
          </p:nvPr>
        </p:nvSpPr>
        <p:spPr>
          <a:xfrm>
            <a:off x="3735754" y="4954177"/>
            <a:ext cx="3043200" cy="202200"/>
          </a:xfrm>
          <a:prstGeom prst="rect">
            <a:avLst/>
          </a:prstGeom>
          <a:noFill/>
          <a:ln>
            <a:noFill/>
          </a:ln>
        </p:spPr>
        <p:txBody>
          <a:bodyPr anchorCtr="0" anchor="t" bIns="91425" lIns="91425" spcFirstLastPara="1" rIns="91425" wrap="square" tIns="91425">
            <a:noAutofit/>
          </a:bodyPr>
          <a:lstStyle>
            <a:lvl1pPr indent="-228600" lvl="0" marL="457200" marR="0" rtl="0" algn="r">
              <a:lnSpc>
                <a:spcPct val="100000"/>
              </a:lnSpc>
              <a:spcBef>
                <a:spcPts val="1000"/>
              </a:spcBef>
              <a:spcAft>
                <a:spcPts val="0"/>
              </a:spcAft>
              <a:buClr>
                <a:schemeClr val="dk2"/>
              </a:buClr>
              <a:buSzPts val="1000"/>
              <a:buFont typeface="Arial"/>
              <a:buNone/>
              <a:defRPr b="0" i="0" sz="1000" u="none" cap="none" strike="noStrike">
                <a:solidFill>
                  <a:schemeClr val="dk2"/>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ision (static)">
  <p:cSld name="Vision (static)">
    <p:spTree>
      <p:nvGrpSpPr>
        <p:cNvPr id="308" name="Shape 308"/>
        <p:cNvGrpSpPr/>
        <p:nvPr/>
      </p:nvGrpSpPr>
      <p:grpSpPr>
        <a:xfrm>
          <a:off x="0" y="0"/>
          <a:ext cx="0" cy="0"/>
          <a:chOff x="0" y="0"/>
          <a:chExt cx="0" cy="0"/>
        </a:xfrm>
      </p:grpSpPr>
      <p:pic>
        <p:nvPicPr>
          <p:cNvPr id="309" name="Google Shape;309;p64"/>
          <p:cNvPicPr preferRelativeResize="0"/>
          <p:nvPr/>
        </p:nvPicPr>
        <p:blipFill rotWithShape="1">
          <a:blip r:embed="rId2">
            <a:alphaModFix/>
          </a:blip>
          <a:srcRect b="0" l="0" r="0" t="0"/>
          <a:stretch/>
        </p:blipFill>
        <p:spPr>
          <a:xfrm>
            <a:off x="0" y="0"/>
            <a:ext cx="6858000" cy="5147550"/>
          </a:xfrm>
          <a:prstGeom prst="rect">
            <a:avLst/>
          </a:prstGeom>
          <a:noFill/>
          <a:ln>
            <a:noFill/>
          </a:ln>
        </p:spPr>
      </p:pic>
      <p:sp>
        <p:nvSpPr>
          <p:cNvPr id="310" name="Google Shape;310;p64"/>
          <p:cNvSpPr txBox="1"/>
          <p:nvPr/>
        </p:nvSpPr>
        <p:spPr>
          <a:xfrm>
            <a:off x="468923" y="1019908"/>
            <a:ext cx="8206200" cy="3045900"/>
          </a:xfrm>
          <a:prstGeom prst="rect">
            <a:avLst/>
          </a:prstGeom>
          <a:noFill/>
          <a:ln>
            <a:noFill/>
          </a:ln>
        </p:spPr>
        <p:txBody>
          <a:bodyPr anchorCtr="0" anchor="t" bIns="45700" lIns="91425" spcFirstLastPara="1" rIns="91425" wrap="square" tIns="45700">
            <a:noAutofit/>
          </a:bodyPr>
          <a:lstStyle/>
          <a:p>
            <a:pPr indent="0" lvl="0" marL="0" marR="0" rtl="0" algn="ctr">
              <a:lnSpc>
                <a:spcPct val="189285"/>
              </a:lnSpc>
              <a:spcBef>
                <a:spcPts val="0"/>
              </a:spcBef>
              <a:spcAft>
                <a:spcPts val="0"/>
              </a:spcAft>
              <a:buClr>
                <a:schemeClr val="dk1"/>
              </a:buClr>
              <a:buSzPts val="700"/>
              <a:buFont typeface="Open Sans"/>
              <a:buNone/>
            </a:pPr>
            <a:r>
              <a:rPr b="1" i="0" lang="en-US" sz="2800" u="none" cap="none" strike="noStrike">
                <a:solidFill>
                  <a:schemeClr val="dk1"/>
                </a:solidFill>
                <a:latin typeface="Open Sans"/>
                <a:ea typeface="Open Sans"/>
                <a:cs typeface="Open Sans"/>
                <a:sym typeface="Open Sans"/>
              </a:rPr>
              <a:t>ORCID’S VISION</a:t>
            </a:r>
            <a:r>
              <a:rPr b="0" i="0" lang="en-US" sz="2800" u="none" cap="none" strike="noStrike">
                <a:solidFill>
                  <a:schemeClr val="lt1"/>
                </a:solidFill>
                <a:latin typeface="Open Sans"/>
                <a:ea typeface="Open Sans"/>
                <a:cs typeface="Open Sans"/>
                <a:sym typeface="Open Sans"/>
              </a:rPr>
              <a:t> </a:t>
            </a:r>
            <a:r>
              <a:rPr b="0" i="0" lang="en-US" sz="2200" u="none" cap="none" strike="noStrike">
                <a:solidFill>
                  <a:schemeClr val="lt1"/>
                </a:solidFill>
                <a:latin typeface="Open Sans"/>
                <a:ea typeface="Open Sans"/>
                <a:cs typeface="Open Sans"/>
                <a:sym typeface="Open Sans"/>
              </a:rPr>
              <a:t>IS A WORLD WHERE ALL WHO PARTICIPATE IN RESEARCH, SCHOLARSHIP, AND INNOVATION ARE UNIQUELY IDENTIFIED AND CONNECTED TO THEIR CONTRIBUTIONS AND AFFILIATIONS ACROSS TIME, DISCIPLINES, AND BORDERS.</a:t>
            </a:r>
            <a:endParaRPr/>
          </a:p>
          <a:p>
            <a:pPr indent="0" lvl="0" marL="0" marR="0" rtl="0" algn="ctr">
              <a:lnSpc>
                <a:spcPct val="294444"/>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spTree>
      <p:nvGrpSpPr>
        <p:cNvPr id="311" name="Shape 311"/>
        <p:cNvGrpSpPr/>
        <p:nvPr/>
      </p:nvGrpSpPr>
      <p:grpSpPr>
        <a:xfrm>
          <a:off x="0" y="0"/>
          <a:ext cx="0" cy="0"/>
          <a:chOff x="0" y="0"/>
          <a:chExt cx="0" cy="0"/>
        </a:xfrm>
      </p:grpSpPr>
      <p:pic>
        <p:nvPicPr>
          <p:cNvPr descr="D:\Workspace II\Brian\orcid\new project\letterhead\sources\line.png" id="312" name="Google Shape;312;p65"/>
          <p:cNvPicPr preferRelativeResize="0"/>
          <p:nvPr/>
        </p:nvPicPr>
        <p:blipFill rotWithShape="1">
          <a:blip r:embed="rId2">
            <a:alphaModFix/>
          </a:blip>
          <a:srcRect b="0" l="0" r="0" t="0"/>
          <a:stretch/>
        </p:blipFill>
        <p:spPr>
          <a:xfrm>
            <a:off x="0" y="775098"/>
            <a:ext cx="9143314" cy="34423"/>
          </a:xfrm>
          <a:prstGeom prst="rect">
            <a:avLst/>
          </a:prstGeom>
          <a:noFill/>
          <a:ln>
            <a:noFill/>
          </a:ln>
        </p:spPr>
      </p:pic>
      <p:pic>
        <p:nvPicPr>
          <p:cNvPr descr="C:\Users\videlizard\Pictures\logo.png" id="313" name="Google Shape;313;p65"/>
          <p:cNvPicPr preferRelativeResize="0"/>
          <p:nvPr/>
        </p:nvPicPr>
        <p:blipFill rotWithShape="1">
          <a:blip r:embed="rId3">
            <a:alphaModFix/>
          </a:blip>
          <a:srcRect b="0" l="0" r="0" t="0"/>
          <a:stretch/>
        </p:blipFill>
        <p:spPr>
          <a:xfrm>
            <a:off x="133390" y="195264"/>
            <a:ext cx="1492677" cy="521285"/>
          </a:xfrm>
          <a:prstGeom prst="rect">
            <a:avLst/>
          </a:prstGeom>
          <a:noFill/>
          <a:ln>
            <a:noFill/>
          </a:ln>
        </p:spPr>
      </p:pic>
      <p:sp>
        <p:nvSpPr>
          <p:cNvPr id="314" name="Google Shape;314;p65"/>
          <p:cNvSpPr txBox="1"/>
          <p:nvPr>
            <p:ph type="title"/>
          </p:nvPr>
        </p:nvSpPr>
        <p:spPr>
          <a:xfrm>
            <a:off x="969264" y="1028700"/>
            <a:ext cx="7315200" cy="685800"/>
          </a:xfrm>
          <a:prstGeom prst="rect">
            <a:avLst/>
          </a:prstGeom>
          <a:noFill/>
          <a:ln>
            <a:noFill/>
          </a:ln>
        </p:spPr>
        <p:txBody>
          <a:bodyPr anchorCtr="0" anchor="b" bIns="91425" lIns="91425" spcFirstLastPara="1" rIns="91425" wrap="square" tIns="91425">
            <a:noAutofit/>
          </a:bodyPr>
          <a:lstStyle>
            <a:lvl1pPr indent="0" lvl="0" marL="0" marR="0" rtl="0" algn="l">
              <a:lnSpc>
                <a:spcPct val="100000"/>
              </a:lnSpc>
              <a:spcBef>
                <a:spcPts val="0"/>
              </a:spcBef>
              <a:spcAft>
                <a:spcPts val="0"/>
              </a:spcAft>
              <a:buClr>
                <a:schemeClr val="dk1"/>
              </a:buClr>
              <a:buSzPts val="4000"/>
              <a:buFont typeface="Open Sans"/>
              <a:buNone/>
              <a:defRPr b="1" i="0" sz="4000" u="none" cap="none" strike="noStrike">
                <a:solidFill>
                  <a:schemeClr val="dk1"/>
                </a:solidFill>
                <a:latin typeface="Open Sans"/>
                <a:ea typeface="Open Sans"/>
                <a:cs typeface="Open Sans"/>
                <a:sym typeface="Open Sans"/>
              </a:defRPr>
            </a:lvl1pPr>
            <a:lvl2pPr indent="0" lvl="1" rtl="0">
              <a:spcBef>
                <a:spcPts val="0"/>
              </a:spcBef>
              <a:spcAft>
                <a:spcPts val="0"/>
              </a:spcAft>
              <a:buSzPts val="1800"/>
              <a:buFont typeface="Arial"/>
              <a:buNone/>
              <a:defRPr sz="1800"/>
            </a:lvl2pPr>
            <a:lvl3pPr indent="0" lvl="2" rtl="0">
              <a:spcBef>
                <a:spcPts val="0"/>
              </a:spcBef>
              <a:spcAft>
                <a:spcPts val="0"/>
              </a:spcAft>
              <a:buSzPts val="1800"/>
              <a:buFont typeface="Arial"/>
              <a:buNone/>
              <a:defRPr sz="1800"/>
            </a:lvl3pPr>
            <a:lvl4pPr indent="0" lvl="3" rtl="0">
              <a:spcBef>
                <a:spcPts val="0"/>
              </a:spcBef>
              <a:spcAft>
                <a:spcPts val="0"/>
              </a:spcAft>
              <a:buSzPts val="1800"/>
              <a:buFont typeface="Arial"/>
              <a:buNone/>
              <a:defRPr sz="1800"/>
            </a:lvl4pPr>
            <a:lvl5pPr indent="0" lvl="4" rtl="0">
              <a:spcBef>
                <a:spcPts val="0"/>
              </a:spcBef>
              <a:spcAft>
                <a:spcPts val="0"/>
              </a:spcAft>
              <a:buSzPts val="1800"/>
              <a:buFont typeface="Arial"/>
              <a:buNone/>
              <a:defRPr sz="1800"/>
            </a:lvl5pPr>
            <a:lvl6pPr indent="0" lvl="5" rtl="0">
              <a:spcBef>
                <a:spcPts val="0"/>
              </a:spcBef>
              <a:spcAft>
                <a:spcPts val="0"/>
              </a:spcAft>
              <a:buSzPts val="1800"/>
              <a:buFont typeface="Arial"/>
              <a:buNone/>
              <a:defRPr sz="1800"/>
            </a:lvl6pPr>
            <a:lvl7pPr indent="0" lvl="6" rtl="0">
              <a:spcBef>
                <a:spcPts val="0"/>
              </a:spcBef>
              <a:spcAft>
                <a:spcPts val="0"/>
              </a:spcAft>
              <a:buSzPts val="1800"/>
              <a:buFont typeface="Arial"/>
              <a:buNone/>
              <a:defRPr sz="1800"/>
            </a:lvl7pPr>
            <a:lvl8pPr indent="0" lvl="7" rtl="0">
              <a:spcBef>
                <a:spcPts val="0"/>
              </a:spcBef>
              <a:spcAft>
                <a:spcPts val="0"/>
              </a:spcAft>
              <a:buSzPts val="1800"/>
              <a:buFont typeface="Arial"/>
              <a:buNone/>
              <a:defRPr sz="1800"/>
            </a:lvl8pPr>
            <a:lvl9pPr indent="0" lvl="8" rtl="0">
              <a:spcBef>
                <a:spcPts val="0"/>
              </a:spcBef>
              <a:spcAft>
                <a:spcPts val="0"/>
              </a:spcAft>
              <a:buSzPts val="1800"/>
              <a:buFont typeface="Arial"/>
              <a:buNone/>
              <a:defRPr sz="1800"/>
            </a:lvl9pPr>
          </a:lstStyle>
          <a:p/>
        </p:txBody>
      </p:sp>
      <p:sp>
        <p:nvSpPr>
          <p:cNvPr id="315" name="Google Shape;315;p65"/>
          <p:cNvSpPr txBox="1"/>
          <p:nvPr>
            <p:ph idx="1" type="body"/>
          </p:nvPr>
        </p:nvSpPr>
        <p:spPr>
          <a:xfrm>
            <a:off x="971500" y="1783080"/>
            <a:ext cx="3566100" cy="2778900"/>
          </a:xfrm>
          <a:prstGeom prst="rect">
            <a:avLst/>
          </a:prstGeom>
          <a:noFill/>
          <a:ln>
            <a:noFill/>
          </a:ln>
        </p:spPr>
        <p:txBody>
          <a:bodyPr anchorCtr="0" anchor="t" bIns="91425" lIns="91425" spcFirstLastPara="1" rIns="91425" wrap="square" tIns="91425">
            <a:noAutofit/>
          </a:bodyPr>
          <a:lstStyle>
            <a:lvl1pPr indent="-406400" lvl="0" marL="457200" marR="0" rtl="0" algn="l">
              <a:lnSpc>
                <a:spcPct val="100000"/>
              </a:lnSpc>
              <a:spcBef>
                <a:spcPts val="1000"/>
              </a:spcBef>
              <a:spcAft>
                <a:spcPts val="0"/>
              </a:spcAft>
              <a:buClr>
                <a:schemeClr val="lt1"/>
              </a:buClr>
              <a:buSzPts val="2800"/>
              <a:buFont typeface="Arial"/>
              <a:buChar char="•"/>
              <a:defRPr b="0" i="0" sz="2800" u="none" cap="none" strike="noStrike">
                <a:solidFill>
                  <a:schemeClr val="lt1"/>
                </a:solidFill>
                <a:latin typeface="Open Sans"/>
                <a:ea typeface="Open Sans"/>
                <a:cs typeface="Open Sans"/>
                <a:sym typeface="Open Sans"/>
              </a:defRPr>
            </a:lvl1pPr>
            <a:lvl2pPr indent="-381000" lvl="1" marL="914400" marR="0" rtl="0" algn="l">
              <a:lnSpc>
                <a:spcPct val="100000"/>
              </a:lnSpc>
              <a:spcBef>
                <a:spcPts val="600"/>
              </a:spcBef>
              <a:spcAft>
                <a:spcPts val="0"/>
              </a:spcAft>
              <a:buClr>
                <a:schemeClr val="lt1"/>
              </a:buClr>
              <a:buSzPts val="2400"/>
              <a:buFont typeface="Arial"/>
              <a:buChar char="•"/>
              <a:defRPr b="0" i="0" sz="2400" u="none" cap="none" strike="noStrike">
                <a:solidFill>
                  <a:schemeClr val="lt1"/>
                </a:solidFill>
                <a:latin typeface="Open Sans"/>
                <a:ea typeface="Open Sans"/>
                <a:cs typeface="Open Sans"/>
                <a:sym typeface="Open Sans"/>
              </a:defRPr>
            </a:lvl2pPr>
            <a:lvl3pPr indent="-355600" lvl="2" marL="1371600" marR="0" rtl="0" algn="l">
              <a:lnSpc>
                <a:spcPct val="100000"/>
              </a:lnSpc>
              <a:spcBef>
                <a:spcPts val="600"/>
              </a:spcBef>
              <a:spcAft>
                <a:spcPts val="0"/>
              </a:spcAft>
              <a:buClr>
                <a:schemeClr val="lt2"/>
              </a:buClr>
              <a:buSzPts val="2000"/>
              <a:buFont typeface="Arial"/>
              <a:buChar char="•"/>
              <a:defRPr b="0" i="0" sz="2000" u="none" cap="none" strike="noStrike">
                <a:solidFill>
                  <a:schemeClr val="lt2"/>
                </a:solidFill>
                <a:latin typeface="Open Sans"/>
                <a:ea typeface="Open Sans"/>
                <a:cs typeface="Open Sans"/>
                <a:sym typeface="Open Sans"/>
              </a:defRPr>
            </a:lvl3pPr>
            <a:lvl4pPr indent="-342900" lvl="3" marL="1828800" marR="0" rtl="0" algn="l">
              <a:lnSpc>
                <a:spcPct val="100000"/>
              </a:lnSpc>
              <a:spcBef>
                <a:spcPts val="600"/>
              </a:spcBef>
              <a:spcAft>
                <a:spcPts val="0"/>
              </a:spcAft>
              <a:buClr>
                <a:schemeClr val="lt2"/>
              </a:buClr>
              <a:buSzPts val="1800"/>
              <a:buFont typeface="Arial"/>
              <a:buChar char="•"/>
              <a:defRPr b="0" i="0" sz="1800" u="none" cap="none" strike="noStrike">
                <a:solidFill>
                  <a:schemeClr val="lt2"/>
                </a:solidFill>
                <a:latin typeface="Open Sans"/>
                <a:ea typeface="Open Sans"/>
                <a:cs typeface="Open Sans"/>
                <a:sym typeface="Open Sans"/>
              </a:defRPr>
            </a:lvl4pPr>
            <a:lvl5pPr indent="-342900" lvl="4" marL="2286000" marR="0" rtl="0" algn="l">
              <a:lnSpc>
                <a:spcPct val="100000"/>
              </a:lnSpc>
              <a:spcBef>
                <a:spcPts val="600"/>
              </a:spcBef>
              <a:spcAft>
                <a:spcPts val="0"/>
              </a:spcAft>
              <a:buClr>
                <a:schemeClr val="lt2"/>
              </a:buClr>
              <a:buSzPts val="1800"/>
              <a:buFont typeface="Arial"/>
              <a:buChar char="•"/>
              <a:defRPr b="0" i="0" sz="1800" u="none" cap="none" strike="noStrike">
                <a:solidFill>
                  <a:schemeClr val="lt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16" name="Google Shape;316;p65"/>
          <p:cNvSpPr txBox="1"/>
          <p:nvPr>
            <p:ph idx="2" type="body"/>
          </p:nvPr>
        </p:nvSpPr>
        <p:spPr>
          <a:xfrm>
            <a:off x="4716020" y="1783080"/>
            <a:ext cx="3566100" cy="2778900"/>
          </a:xfrm>
          <a:prstGeom prst="rect">
            <a:avLst/>
          </a:prstGeom>
          <a:noFill/>
          <a:ln>
            <a:noFill/>
          </a:ln>
        </p:spPr>
        <p:txBody>
          <a:bodyPr anchorCtr="0" anchor="t" bIns="91425" lIns="91425" spcFirstLastPara="1" rIns="91425" wrap="square" tIns="91425">
            <a:noAutofit/>
          </a:bodyPr>
          <a:lstStyle>
            <a:lvl1pPr indent="-406400" lvl="0" marL="457200" marR="0" rtl="0" algn="l">
              <a:lnSpc>
                <a:spcPct val="100000"/>
              </a:lnSpc>
              <a:spcBef>
                <a:spcPts val="1000"/>
              </a:spcBef>
              <a:spcAft>
                <a:spcPts val="0"/>
              </a:spcAft>
              <a:buClr>
                <a:schemeClr val="lt1"/>
              </a:buClr>
              <a:buSzPts val="2800"/>
              <a:buFont typeface="Arial"/>
              <a:buChar char="•"/>
              <a:defRPr b="0" i="0" sz="2800" u="none" cap="none" strike="noStrike">
                <a:solidFill>
                  <a:schemeClr val="lt1"/>
                </a:solidFill>
                <a:latin typeface="Open Sans"/>
                <a:ea typeface="Open Sans"/>
                <a:cs typeface="Open Sans"/>
                <a:sym typeface="Open Sans"/>
              </a:defRPr>
            </a:lvl1pPr>
            <a:lvl2pPr indent="-381000" lvl="1" marL="914400" marR="0" rtl="0" algn="l">
              <a:lnSpc>
                <a:spcPct val="100000"/>
              </a:lnSpc>
              <a:spcBef>
                <a:spcPts val="600"/>
              </a:spcBef>
              <a:spcAft>
                <a:spcPts val="0"/>
              </a:spcAft>
              <a:buClr>
                <a:schemeClr val="lt1"/>
              </a:buClr>
              <a:buSzPts val="2400"/>
              <a:buFont typeface="Arial"/>
              <a:buChar char="•"/>
              <a:defRPr b="0" i="0" sz="2400" u="none" cap="none" strike="noStrike">
                <a:solidFill>
                  <a:schemeClr val="lt1"/>
                </a:solidFill>
                <a:latin typeface="Open Sans"/>
                <a:ea typeface="Open Sans"/>
                <a:cs typeface="Open Sans"/>
                <a:sym typeface="Open Sans"/>
              </a:defRPr>
            </a:lvl2pPr>
            <a:lvl3pPr indent="-355600" lvl="2" marL="1371600" marR="0" rtl="0" algn="l">
              <a:lnSpc>
                <a:spcPct val="100000"/>
              </a:lnSpc>
              <a:spcBef>
                <a:spcPts val="600"/>
              </a:spcBef>
              <a:spcAft>
                <a:spcPts val="0"/>
              </a:spcAft>
              <a:buClr>
                <a:schemeClr val="dk2"/>
              </a:buClr>
              <a:buSzPts val="2000"/>
              <a:buFont typeface="Arial"/>
              <a:buChar char="•"/>
              <a:defRPr b="0" i="0" sz="2000" u="none" cap="none" strike="noStrike">
                <a:solidFill>
                  <a:schemeClr val="dk2"/>
                </a:solidFill>
                <a:latin typeface="Open Sans"/>
                <a:ea typeface="Open Sans"/>
                <a:cs typeface="Open Sans"/>
                <a:sym typeface="Open Sans"/>
              </a:defRPr>
            </a:lvl3pPr>
            <a:lvl4pPr indent="-342900" lvl="3" marL="1828800" marR="0" rtl="0" algn="l">
              <a:lnSpc>
                <a:spcPct val="100000"/>
              </a:lnSpc>
              <a:spcBef>
                <a:spcPts val="600"/>
              </a:spcBef>
              <a:spcAft>
                <a:spcPts val="0"/>
              </a:spcAft>
              <a:buClr>
                <a:schemeClr val="dk2"/>
              </a:buClr>
              <a:buSzPts val="1800"/>
              <a:buFont typeface="Arial"/>
              <a:buChar char="•"/>
              <a:defRPr b="0" i="0" sz="1800" u="none" cap="none" strike="noStrike">
                <a:solidFill>
                  <a:schemeClr val="dk2"/>
                </a:solidFill>
                <a:latin typeface="Open Sans"/>
                <a:ea typeface="Open Sans"/>
                <a:cs typeface="Open Sans"/>
                <a:sym typeface="Open Sans"/>
              </a:defRPr>
            </a:lvl4pPr>
            <a:lvl5pPr indent="-342900" lvl="4" marL="2286000" marR="0" rtl="0" algn="l">
              <a:lnSpc>
                <a:spcPct val="100000"/>
              </a:lnSpc>
              <a:spcBef>
                <a:spcPts val="600"/>
              </a:spcBef>
              <a:spcAft>
                <a:spcPts val="0"/>
              </a:spcAft>
              <a:buClr>
                <a:schemeClr val="dk2"/>
              </a:buClr>
              <a:buSzPts val="1800"/>
              <a:buFont typeface="Arial"/>
              <a:buChar char="•"/>
              <a:defRPr b="0" i="0" sz="18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17" name="Google Shape;317;p65"/>
          <p:cNvSpPr txBox="1"/>
          <p:nvPr>
            <p:ph idx="10" type="dt"/>
          </p:nvPr>
        </p:nvSpPr>
        <p:spPr>
          <a:xfrm>
            <a:off x="179390" y="4767264"/>
            <a:ext cx="2133600" cy="273900"/>
          </a:xfrm>
          <a:prstGeom prst="rect">
            <a:avLst/>
          </a:prstGeom>
          <a:noFill/>
          <a:ln>
            <a:noFill/>
          </a:ln>
        </p:spPr>
        <p:txBody>
          <a:bodyPr anchorCtr="0" anchor="t" bIns="91425" lIns="91425" spcFirstLastPara="1" rIns="91425" wrap="square" tIns="91425">
            <a:noAutofit/>
          </a:bodyPr>
          <a:lstStyle>
            <a:lvl1pPr indent="0" lvl="0"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1pPr>
            <a:lvl2pPr indent="0" lvl="1" marL="4572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9pPr>
          </a:lstStyle>
          <a:p/>
        </p:txBody>
      </p:sp>
      <p:sp>
        <p:nvSpPr>
          <p:cNvPr id="318" name="Google Shape;318;p65"/>
          <p:cNvSpPr txBox="1"/>
          <p:nvPr>
            <p:ph idx="11" type="ftr"/>
          </p:nvPr>
        </p:nvSpPr>
        <p:spPr>
          <a:xfrm>
            <a:off x="3124200" y="4767264"/>
            <a:ext cx="2895600" cy="273900"/>
          </a:xfrm>
          <a:prstGeom prst="rect">
            <a:avLst/>
          </a:prstGeom>
          <a:noFill/>
          <a:ln>
            <a:noFill/>
          </a:ln>
        </p:spPr>
        <p:txBody>
          <a:bodyPr anchorCtr="0" anchor="t" bIns="91425" lIns="91425" spcFirstLastPara="1" rIns="91425" wrap="square" tIns="91425">
            <a:noAutofit/>
          </a:bodyPr>
          <a:lstStyle>
            <a:lvl1pPr indent="0" lvl="0"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1pPr>
            <a:lvl2pPr indent="0" lvl="1" marL="4572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9pPr>
          </a:lstStyle>
          <a:p/>
        </p:txBody>
      </p:sp>
      <p:sp>
        <p:nvSpPr>
          <p:cNvPr id="319" name="Google Shape;319;p65"/>
          <p:cNvSpPr txBox="1"/>
          <p:nvPr>
            <p:ph idx="12" type="sldNum"/>
          </p:nvPr>
        </p:nvSpPr>
        <p:spPr>
          <a:xfrm>
            <a:off x="6876320" y="4767264"/>
            <a:ext cx="2133600" cy="273900"/>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chemeClr val="dk1"/>
              </a:buClr>
              <a:buSzPts val="450"/>
              <a:buFont typeface="Cabin"/>
              <a:buNone/>
              <a:defRPr b="0" i="0" sz="1800" u="none" cap="none" strike="noStrike">
                <a:solidFill>
                  <a:schemeClr val="dk1"/>
                </a:solidFill>
                <a:latin typeface="Cabin"/>
                <a:ea typeface="Cabin"/>
                <a:cs typeface="Cabin"/>
                <a:sym typeface="Cabin"/>
              </a:defRPr>
            </a:lvl1pPr>
            <a:lvl2pPr indent="0" lvl="1" marL="0" marR="0" rtl="0" algn="l">
              <a:lnSpc>
                <a:spcPct val="100000"/>
              </a:lnSpc>
              <a:spcBef>
                <a:spcPts val="0"/>
              </a:spcBef>
              <a:spcAft>
                <a:spcPts val="0"/>
              </a:spcAft>
              <a:buClr>
                <a:schemeClr val="dk1"/>
              </a:buClr>
              <a:buSzPts val="450"/>
              <a:buFont typeface="Cabin"/>
              <a:buNone/>
              <a:defRPr b="0" i="0" sz="1800" u="none" cap="none" strike="noStrike">
                <a:solidFill>
                  <a:schemeClr val="dk1"/>
                </a:solidFill>
                <a:latin typeface="Cabin"/>
                <a:ea typeface="Cabin"/>
                <a:cs typeface="Cabin"/>
                <a:sym typeface="Cabin"/>
              </a:defRPr>
            </a:lvl2pPr>
            <a:lvl3pPr indent="0" lvl="2" marL="0" marR="0" rtl="0" algn="l">
              <a:lnSpc>
                <a:spcPct val="100000"/>
              </a:lnSpc>
              <a:spcBef>
                <a:spcPts val="0"/>
              </a:spcBef>
              <a:spcAft>
                <a:spcPts val="0"/>
              </a:spcAft>
              <a:buClr>
                <a:schemeClr val="dk1"/>
              </a:buClr>
              <a:buSzPts val="450"/>
              <a:buFont typeface="Cabin"/>
              <a:buNone/>
              <a:defRPr b="0" i="0" sz="1800" u="none" cap="none" strike="noStrike">
                <a:solidFill>
                  <a:schemeClr val="dk1"/>
                </a:solidFill>
                <a:latin typeface="Cabin"/>
                <a:ea typeface="Cabin"/>
                <a:cs typeface="Cabin"/>
                <a:sym typeface="Cabin"/>
              </a:defRPr>
            </a:lvl3pPr>
            <a:lvl4pPr indent="0" lvl="3" marL="0" marR="0" rtl="0" algn="l">
              <a:lnSpc>
                <a:spcPct val="100000"/>
              </a:lnSpc>
              <a:spcBef>
                <a:spcPts val="0"/>
              </a:spcBef>
              <a:spcAft>
                <a:spcPts val="0"/>
              </a:spcAft>
              <a:buClr>
                <a:schemeClr val="dk1"/>
              </a:buClr>
              <a:buSzPts val="450"/>
              <a:buFont typeface="Cabin"/>
              <a:buNone/>
              <a:defRPr b="0" i="0" sz="1800" u="none" cap="none" strike="noStrike">
                <a:solidFill>
                  <a:schemeClr val="dk1"/>
                </a:solidFill>
                <a:latin typeface="Cabin"/>
                <a:ea typeface="Cabin"/>
                <a:cs typeface="Cabin"/>
                <a:sym typeface="Cabin"/>
              </a:defRPr>
            </a:lvl4pPr>
            <a:lvl5pPr indent="0" lvl="4" marL="0" marR="0" rtl="0" algn="l">
              <a:lnSpc>
                <a:spcPct val="100000"/>
              </a:lnSpc>
              <a:spcBef>
                <a:spcPts val="0"/>
              </a:spcBef>
              <a:spcAft>
                <a:spcPts val="0"/>
              </a:spcAft>
              <a:buClr>
                <a:schemeClr val="dk1"/>
              </a:buClr>
              <a:buSzPts val="450"/>
              <a:buFont typeface="Cabin"/>
              <a:buNone/>
              <a:defRPr b="0" i="0" sz="1800" u="none" cap="none" strike="noStrike">
                <a:solidFill>
                  <a:schemeClr val="dk1"/>
                </a:solidFill>
                <a:latin typeface="Cabin"/>
                <a:ea typeface="Cabin"/>
                <a:cs typeface="Cabin"/>
                <a:sym typeface="Cabin"/>
              </a:defRPr>
            </a:lvl5pPr>
            <a:lvl6pPr indent="0" lvl="5" marL="0" marR="0" rtl="0" algn="l">
              <a:lnSpc>
                <a:spcPct val="100000"/>
              </a:lnSpc>
              <a:spcBef>
                <a:spcPts val="0"/>
              </a:spcBef>
              <a:spcAft>
                <a:spcPts val="0"/>
              </a:spcAft>
              <a:buClr>
                <a:schemeClr val="dk1"/>
              </a:buClr>
              <a:buSzPts val="450"/>
              <a:buFont typeface="Cabin"/>
              <a:buNone/>
              <a:defRPr b="0" i="0" sz="1800" u="none" cap="none" strike="noStrike">
                <a:solidFill>
                  <a:schemeClr val="dk1"/>
                </a:solidFill>
                <a:latin typeface="Cabin"/>
                <a:ea typeface="Cabin"/>
                <a:cs typeface="Cabin"/>
                <a:sym typeface="Cabin"/>
              </a:defRPr>
            </a:lvl6pPr>
            <a:lvl7pPr indent="0" lvl="6" marL="0" marR="0" rtl="0" algn="l">
              <a:lnSpc>
                <a:spcPct val="100000"/>
              </a:lnSpc>
              <a:spcBef>
                <a:spcPts val="0"/>
              </a:spcBef>
              <a:spcAft>
                <a:spcPts val="0"/>
              </a:spcAft>
              <a:buClr>
                <a:schemeClr val="dk1"/>
              </a:buClr>
              <a:buSzPts val="450"/>
              <a:buFont typeface="Cabin"/>
              <a:buNone/>
              <a:defRPr b="0" i="0" sz="1800" u="none" cap="none" strike="noStrike">
                <a:solidFill>
                  <a:schemeClr val="dk1"/>
                </a:solidFill>
                <a:latin typeface="Cabin"/>
                <a:ea typeface="Cabin"/>
                <a:cs typeface="Cabin"/>
                <a:sym typeface="Cabin"/>
              </a:defRPr>
            </a:lvl7pPr>
            <a:lvl8pPr indent="0" lvl="7" marL="0" marR="0" rtl="0" algn="l">
              <a:lnSpc>
                <a:spcPct val="100000"/>
              </a:lnSpc>
              <a:spcBef>
                <a:spcPts val="0"/>
              </a:spcBef>
              <a:spcAft>
                <a:spcPts val="0"/>
              </a:spcAft>
              <a:buClr>
                <a:schemeClr val="dk1"/>
              </a:buClr>
              <a:buSzPts val="450"/>
              <a:buFont typeface="Cabin"/>
              <a:buNone/>
              <a:defRPr b="0" i="0" sz="1800" u="none" cap="none" strike="noStrike">
                <a:solidFill>
                  <a:schemeClr val="dk1"/>
                </a:solidFill>
                <a:latin typeface="Cabin"/>
                <a:ea typeface="Cabin"/>
                <a:cs typeface="Cabin"/>
                <a:sym typeface="Cabin"/>
              </a:defRPr>
            </a:lvl8pPr>
            <a:lvl9pPr indent="0" lvl="8" marL="0" marR="0" rtl="0" algn="l">
              <a:lnSpc>
                <a:spcPct val="100000"/>
              </a:lnSpc>
              <a:spcBef>
                <a:spcPts val="0"/>
              </a:spcBef>
              <a:spcAft>
                <a:spcPts val="0"/>
              </a:spcAft>
              <a:buClr>
                <a:schemeClr val="dk1"/>
              </a:buClr>
              <a:buSzPts val="450"/>
              <a:buFont typeface="Cabin"/>
              <a:buNone/>
              <a:defRPr b="0" i="0" sz="1800" u="none" cap="none" strike="noStrike">
                <a:solidFill>
                  <a:schemeClr val="dk1"/>
                </a:solidFill>
                <a:latin typeface="Cabin"/>
                <a:ea typeface="Cabin"/>
                <a:cs typeface="Cabin"/>
                <a:sym typeface="Cabin"/>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Large imported graphic or chart">
  <p:cSld name="Large imported graphic or chart">
    <p:spTree>
      <p:nvGrpSpPr>
        <p:cNvPr id="320" name="Shape 320"/>
        <p:cNvGrpSpPr/>
        <p:nvPr/>
      </p:nvGrpSpPr>
      <p:grpSpPr>
        <a:xfrm>
          <a:off x="0" y="0"/>
          <a:ext cx="0" cy="0"/>
          <a:chOff x="0" y="0"/>
          <a:chExt cx="0" cy="0"/>
        </a:xfrm>
      </p:grpSpPr>
      <p:sp>
        <p:nvSpPr>
          <p:cNvPr id="321" name="Google Shape;321;p66"/>
          <p:cNvSpPr txBox="1"/>
          <p:nvPr>
            <p:ph type="title"/>
          </p:nvPr>
        </p:nvSpPr>
        <p:spPr>
          <a:xfrm>
            <a:off x="609599" y="303977"/>
            <a:ext cx="7935600" cy="738300"/>
          </a:xfrm>
          <a:prstGeom prst="rect">
            <a:avLst/>
          </a:prstGeom>
          <a:noFill/>
          <a:ln>
            <a:noFill/>
          </a:ln>
        </p:spPr>
        <p:txBody>
          <a:bodyPr anchorCtr="0" anchor="b" bIns="91425" lIns="91425" spcFirstLastPara="1" rIns="91425" wrap="square" tIns="91425">
            <a:noAutofit/>
          </a:bodyPr>
          <a:lstStyle>
            <a:lvl1pPr indent="0" lvl="0" marL="0" marR="0" rtl="0" algn="l">
              <a:lnSpc>
                <a:spcPct val="100000"/>
              </a:lnSpc>
              <a:spcBef>
                <a:spcPts val="0"/>
              </a:spcBef>
              <a:spcAft>
                <a:spcPts val="0"/>
              </a:spcAft>
              <a:buClr>
                <a:schemeClr val="dk2"/>
              </a:buClr>
              <a:buSzPts val="4000"/>
              <a:buFont typeface="Open Sans"/>
              <a:buNone/>
              <a:defRPr b="1" i="0" sz="4000" u="none" cap="none" strike="noStrike">
                <a:solidFill>
                  <a:schemeClr val="dk2"/>
                </a:solidFill>
                <a:latin typeface="Open Sans"/>
                <a:ea typeface="Open Sans"/>
                <a:cs typeface="Open Sans"/>
                <a:sym typeface="Open Sans"/>
              </a:defRPr>
            </a:lvl1pPr>
            <a:lvl2pPr indent="0" lvl="1" rtl="0">
              <a:spcBef>
                <a:spcPts val="0"/>
              </a:spcBef>
              <a:spcAft>
                <a:spcPts val="0"/>
              </a:spcAft>
              <a:buSzPts val="1800"/>
              <a:buFont typeface="Arial"/>
              <a:buNone/>
              <a:defRPr sz="1800"/>
            </a:lvl2pPr>
            <a:lvl3pPr indent="0" lvl="2" rtl="0">
              <a:spcBef>
                <a:spcPts val="0"/>
              </a:spcBef>
              <a:spcAft>
                <a:spcPts val="0"/>
              </a:spcAft>
              <a:buSzPts val="1800"/>
              <a:buFont typeface="Arial"/>
              <a:buNone/>
              <a:defRPr sz="1800"/>
            </a:lvl3pPr>
            <a:lvl4pPr indent="0" lvl="3" rtl="0">
              <a:spcBef>
                <a:spcPts val="0"/>
              </a:spcBef>
              <a:spcAft>
                <a:spcPts val="0"/>
              </a:spcAft>
              <a:buSzPts val="1800"/>
              <a:buFont typeface="Arial"/>
              <a:buNone/>
              <a:defRPr sz="1800"/>
            </a:lvl4pPr>
            <a:lvl5pPr indent="0" lvl="4" rtl="0">
              <a:spcBef>
                <a:spcPts val="0"/>
              </a:spcBef>
              <a:spcAft>
                <a:spcPts val="0"/>
              </a:spcAft>
              <a:buSzPts val="1800"/>
              <a:buFont typeface="Arial"/>
              <a:buNone/>
              <a:defRPr sz="1800"/>
            </a:lvl5pPr>
            <a:lvl6pPr indent="0" lvl="5" rtl="0">
              <a:spcBef>
                <a:spcPts val="0"/>
              </a:spcBef>
              <a:spcAft>
                <a:spcPts val="0"/>
              </a:spcAft>
              <a:buSzPts val="1800"/>
              <a:buFont typeface="Arial"/>
              <a:buNone/>
              <a:defRPr sz="1800"/>
            </a:lvl6pPr>
            <a:lvl7pPr indent="0" lvl="6" rtl="0">
              <a:spcBef>
                <a:spcPts val="0"/>
              </a:spcBef>
              <a:spcAft>
                <a:spcPts val="0"/>
              </a:spcAft>
              <a:buSzPts val="1800"/>
              <a:buFont typeface="Arial"/>
              <a:buNone/>
              <a:defRPr sz="1800"/>
            </a:lvl7pPr>
            <a:lvl8pPr indent="0" lvl="7" rtl="0">
              <a:spcBef>
                <a:spcPts val="0"/>
              </a:spcBef>
              <a:spcAft>
                <a:spcPts val="0"/>
              </a:spcAft>
              <a:buSzPts val="1800"/>
              <a:buFont typeface="Arial"/>
              <a:buNone/>
              <a:defRPr sz="1800"/>
            </a:lvl8pPr>
            <a:lvl9pPr indent="0" lvl="8" rtl="0">
              <a:spcBef>
                <a:spcPts val="0"/>
              </a:spcBef>
              <a:spcAft>
                <a:spcPts val="0"/>
              </a:spcAft>
              <a:buSzPts val="1800"/>
              <a:buFont typeface="Arial"/>
              <a:buNone/>
              <a:defRPr sz="1800"/>
            </a:lvl9pPr>
          </a:lstStyle>
          <a:p/>
        </p:txBody>
      </p:sp>
      <p:sp>
        <p:nvSpPr>
          <p:cNvPr id="322" name="Google Shape;322;p66"/>
          <p:cNvSpPr/>
          <p:nvPr>
            <p:ph idx="2" type="pic"/>
          </p:nvPr>
        </p:nvSpPr>
        <p:spPr>
          <a:xfrm>
            <a:off x="609600" y="1171575"/>
            <a:ext cx="7924800" cy="3429000"/>
          </a:xfrm>
          <a:prstGeom prst="rect">
            <a:avLst/>
          </a:prstGeom>
          <a:noFill/>
          <a:ln>
            <a:noFill/>
          </a:ln>
        </p:spPr>
        <p:txBody>
          <a:bodyPr anchorCtr="0" anchor="ctr" bIns="91425" lIns="91425" spcFirstLastPara="1" rIns="91425" wrap="square" tIns="91425">
            <a:noAutofit/>
          </a:bodyPr>
          <a:lstStyle>
            <a:lvl1pPr indent="-38100" lvl="0" marL="228600" marR="0" rtl="0" algn="ctr">
              <a:lnSpc>
                <a:spcPct val="100000"/>
              </a:lnSpc>
              <a:spcBef>
                <a:spcPts val="100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indent="-70612" lvl="1" marL="438912"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76200" lvl="2" marL="685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83819" lvl="3" marL="96012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78739" lvl="4" marL="123444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114300" lvl="5" marL="25146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114300" lvl="6" marL="2971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114300" lvl="7" marL="3429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114300" lvl="8" marL="3886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323" name="Shape 323"/>
        <p:cNvGrpSpPr/>
        <p:nvPr/>
      </p:nvGrpSpPr>
      <p:grpSpPr>
        <a:xfrm>
          <a:off x="0" y="0"/>
          <a:ext cx="0" cy="0"/>
          <a:chOff x="0" y="0"/>
          <a:chExt cx="0" cy="0"/>
        </a:xfrm>
      </p:grpSpPr>
      <p:sp>
        <p:nvSpPr>
          <p:cNvPr id="324" name="Google Shape;324;p67"/>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indent="0" lvl="0" marL="0" marR="0" rtl="0" algn="l">
              <a:lnSpc>
                <a:spcPct val="100000"/>
              </a:lnSpc>
              <a:spcBef>
                <a:spcPts val="0"/>
              </a:spcBef>
              <a:spcAft>
                <a:spcPts val="0"/>
              </a:spcAft>
              <a:buClr>
                <a:schemeClr val="dk1"/>
              </a:buClr>
              <a:buSzPts val="4000"/>
              <a:buFont typeface="Open Sans"/>
              <a:buNone/>
              <a:defRPr b="1" i="0" sz="4000" u="none" cap="none" strike="noStrike">
                <a:solidFill>
                  <a:schemeClr val="dk1"/>
                </a:solidFill>
                <a:latin typeface="Open Sans"/>
                <a:ea typeface="Open Sans"/>
                <a:cs typeface="Open Sans"/>
                <a:sym typeface="Open Sans"/>
              </a:defRPr>
            </a:lvl1pPr>
            <a:lvl2pPr indent="0" lvl="1" rtl="0">
              <a:spcBef>
                <a:spcPts val="0"/>
              </a:spcBef>
              <a:spcAft>
                <a:spcPts val="0"/>
              </a:spcAft>
              <a:buSzPts val="1800"/>
              <a:buFont typeface="Arial"/>
              <a:buNone/>
              <a:defRPr sz="1800"/>
            </a:lvl2pPr>
            <a:lvl3pPr indent="0" lvl="2" rtl="0">
              <a:spcBef>
                <a:spcPts val="0"/>
              </a:spcBef>
              <a:spcAft>
                <a:spcPts val="0"/>
              </a:spcAft>
              <a:buSzPts val="1800"/>
              <a:buFont typeface="Arial"/>
              <a:buNone/>
              <a:defRPr sz="1800"/>
            </a:lvl3pPr>
            <a:lvl4pPr indent="0" lvl="3" rtl="0">
              <a:spcBef>
                <a:spcPts val="0"/>
              </a:spcBef>
              <a:spcAft>
                <a:spcPts val="0"/>
              </a:spcAft>
              <a:buSzPts val="1800"/>
              <a:buFont typeface="Arial"/>
              <a:buNone/>
              <a:defRPr sz="1800"/>
            </a:lvl4pPr>
            <a:lvl5pPr indent="0" lvl="4" rtl="0">
              <a:spcBef>
                <a:spcPts val="0"/>
              </a:spcBef>
              <a:spcAft>
                <a:spcPts val="0"/>
              </a:spcAft>
              <a:buSzPts val="1800"/>
              <a:buFont typeface="Arial"/>
              <a:buNone/>
              <a:defRPr sz="1800"/>
            </a:lvl5pPr>
            <a:lvl6pPr indent="0" lvl="5" rtl="0">
              <a:spcBef>
                <a:spcPts val="0"/>
              </a:spcBef>
              <a:spcAft>
                <a:spcPts val="0"/>
              </a:spcAft>
              <a:buSzPts val="1800"/>
              <a:buFont typeface="Arial"/>
              <a:buNone/>
              <a:defRPr sz="1800"/>
            </a:lvl6pPr>
            <a:lvl7pPr indent="0" lvl="6" rtl="0">
              <a:spcBef>
                <a:spcPts val="0"/>
              </a:spcBef>
              <a:spcAft>
                <a:spcPts val="0"/>
              </a:spcAft>
              <a:buSzPts val="1800"/>
              <a:buFont typeface="Arial"/>
              <a:buNone/>
              <a:defRPr sz="1800"/>
            </a:lvl7pPr>
            <a:lvl8pPr indent="0" lvl="7" rtl="0">
              <a:spcBef>
                <a:spcPts val="0"/>
              </a:spcBef>
              <a:spcAft>
                <a:spcPts val="0"/>
              </a:spcAft>
              <a:buSzPts val="1800"/>
              <a:buFont typeface="Arial"/>
              <a:buNone/>
              <a:defRPr sz="1800"/>
            </a:lvl8pPr>
            <a:lvl9pPr indent="0" lvl="8" rtl="0">
              <a:spcBef>
                <a:spcPts val="0"/>
              </a:spcBef>
              <a:spcAft>
                <a:spcPts val="0"/>
              </a:spcAft>
              <a:buSzPts val="1800"/>
              <a:buFont typeface="Arial"/>
              <a:buNone/>
              <a:defRPr sz="1800"/>
            </a:lvl9pPr>
          </a:lstStyle>
          <a:p/>
        </p:txBody>
      </p:sp>
      <p:sp>
        <p:nvSpPr>
          <p:cNvPr id="325" name="Google Shape;325;p67"/>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419100" lvl="0" marL="457200" marR="0" rtl="0" algn="l">
              <a:lnSpc>
                <a:spcPct val="100000"/>
              </a:lnSpc>
              <a:spcBef>
                <a:spcPts val="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26" name="Google Shape;326;p67"/>
          <p:cNvSpPr txBox="1"/>
          <p:nvPr>
            <p:ph idx="12" type="sldNum"/>
          </p:nvPr>
        </p:nvSpPr>
        <p:spPr>
          <a:xfrm>
            <a:off x="8472457" y="4663216"/>
            <a:ext cx="548700" cy="393600"/>
          </a:xfrm>
          <a:prstGeom prst="rect">
            <a:avLst/>
          </a:prstGeom>
          <a:noFill/>
          <a:ln>
            <a:noFill/>
          </a:ln>
        </p:spPr>
        <p:txBody>
          <a:bodyPr anchorCtr="0" anchor="ctr" bIns="91425" lIns="91425" spcFirstLastPara="1" rIns="91425" wrap="square" tIns="91425">
            <a:noAutofit/>
          </a:bodyPr>
          <a:lstStyle>
            <a:lvl1pPr indent="0" lvl="0" marL="0" marR="0" rtl="0" algn="l">
              <a:lnSpc>
                <a:spcPct val="100000"/>
              </a:lnSpc>
              <a:spcBef>
                <a:spcPts val="0"/>
              </a:spcBef>
              <a:spcAft>
                <a:spcPts val="0"/>
              </a:spcAft>
              <a:buClr>
                <a:schemeClr val="dk1"/>
              </a:buClr>
              <a:buSzPts val="450"/>
              <a:buFont typeface="Calibri"/>
              <a:buNone/>
              <a:defRPr b="0" i="0" sz="1800" u="none" cap="none" strike="noStrike">
                <a:solidFill>
                  <a:schemeClr val="dk1"/>
                </a:solidFill>
                <a:latin typeface="Calibri"/>
                <a:ea typeface="Calibri"/>
                <a:cs typeface="Calibri"/>
                <a:sym typeface="Calibri"/>
              </a:defRPr>
            </a:lvl1pPr>
            <a:lvl2pPr indent="0" lvl="1" marL="0" marR="0" rtl="0" algn="l">
              <a:lnSpc>
                <a:spcPct val="100000"/>
              </a:lnSpc>
              <a:spcBef>
                <a:spcPts val="0"/>
              </a:spcBef>
              <a:spcAft>
                <a:spcPts val="0"/>
              </a:spcAft>
              <a:buClr>
                <a:schemeClr val="dk1"/>
              </a:buClr>
              <a:buSzPts val="450"/>
              <a:buFont typeface="Calibri"/>
              <a:buNone/>
              <a:defRPr b="0" i="0" sz="1800" u="none" cap="none" strike="noStrike">
                <a:solidFill>
                  <a:schemeClr val="dk1"/>
                </a:solidFill>
                <a:latin typeface="Calibri"/>
                <a:ea typeface="Calibri"/>
                <a:cs typeface="Calibri"/>
                <a:sym typeface="Calibri"/>
              </a:defRPr>
            </a:lvl2pPr>
            <a:lvl3pPr indent="0" lvl="2" marL="0" marR="0" rtl="0" algn="l">
              <a:lnSpc>
                <a:spcPct val="100000"/>
              </a:lnSpc>
              <a:spcBef>
                <a:spcPts val="0"/>
              </a:spcBef>
              <a:spcAft>
                <a:spcPts val="0"/>
              </a:spcAft>
              <a:buClr>
                <a:schemeClr val="dk1"/>
              </a:buClr>
              <a:buSzPts val="450"/>
              <a:buFont typeface="Calibri"/>
              <a:buNone/>
              <a:defRPr b="0" i="0" sz="1800" u="none" cap="none" strike="noStrike">
                <a:solidFill>
                  <a:schemeClr val="dk1"/>
                </a:solidFill>
                <a:latin typeface="Calibri"/>
                <a:ea typeface="Calibri"/>
                <a:cs typeface="Calibri"/>
                <a:sym typeface="Calibri"/>
              </a:defRPr>
            </a:lvl3pPr>
            <a:lvl4pPr indent="0" lvl="3" marL="0" marR="0" rtl="0" algn="l">
              <a:lnSpc>
                <a:spcPct val="100000"/>
              </a:lnSpc>
              <a:spcBef>
                <a:spcPts val="0"/>
              </a:spcBef>
              <a:spcAft>
                <a:spcPts val="0"/>
              </a:spcAft>
              <a:buClr>
                <a:schemeClr val="dk1"/>
              </a:buClr>
              <a:buSzPts val="450"/>
              <a:buFont typeface="Calibri"/>
              <a:buNone/>
              <a:defRPr b="0" i="0" sz="1800" u="none" cap="none" strike="noStrike">
                <a:solidFill>
                  <a:schemeClr val="dk1"/>
                </a:solidFill>
                <a:latin typeface="Calibri"/>
                <a:ea typeface="Calibri"/>
                <a:cs typeface="Calibri"/>
                <a:sym typeface="Calibri"/>
              </a:defRPr>
            </a:lvl4pPr>
            <a:lvl5pPr indent="0" lvl="4" marL="0" marR="0" rtl="0" algn="l">
              <a:lnSpc>
                <a:spcPct val="100000"/>
              </a:lnSpc>
              <a:spcBef>
                <a:spcPts val="0"/>
              </a:spcBef>
              <a:spcAft>
                <a:spcPts val="0"/>
              </a:spcAft>
              <a:buClr>
                <a:schemeClr val="dk1"/>
              </a:buClr>
              <a:buSzPts val="450"/>
              <a:buFont typeface="Calibri"/>
              <a:buNone/>
              <a:defRPr b="0" i="0" sz="1800" u="none" cap="none" strike="noStrike">
                <a:solidFill>
                  <a:schemeClr val="dk1"/>
                </a:solidFill>
                <a:latin typeface="Calibri"/>
                <a:ea typeface="Calibri"/>
                <a:cs typeface="Calibri"/>
                <a:sym typeface="Calibri"/>
              </a:defRPr>
            </a:lvl5pPr>
            <a:lvl6pPr indent="0" lvl="5" marL="0" marR="0" rtl="0" algn="l">
              <a:lnSpc>
                <a:spcPct val="100000"/>
              </a:lnSpc>
              <a:spcBef>
                <a:spcPts val="0"/>
              </a:spcBef>
              <a:spcAft>
                <a:spcPts val="0"/>
              </a:spcAft>
              <a:buClr>
                <a:schemeClr val="dk1"/>
              </a:buClr>
              <a:buSzPts val="450"/>
              <a:buFont typeface="Calibri"/>
              <a:buNone/>
              <a:defRPr b="0" i="0" sz="1800" u="none" cap="none" strike="noStrike">
                <a:solidFill>
                  <a:schemeClr val="dk1"/>
                </a:solidFill>
                <a:latin typeface="Calibri"/>
                <a:ea typeface="Calibri"/>
                <a:cs typeface="Calibri"/>
                <a:sym typeface="Calibri"/>
              </a:defRPr>
            </a:lvl6pPr>
            <a:lvl7pPr indent="0" lvl="6" marL="0" marR="0" rtl="0" algn="l">
              <a:lnSpc>
                <a:spcPct val="100000"/>
              </a:lnSpc>
              <a:spcBef>
                <a:spcPts val="0"/>
              </a:spcBef>
              <a:spcAft>
                <a:spcPts val="0"/>
              </a:spcAft>
              <a:buClr>
                <a:schemeClr val="dk1"/>
              </a:buClr>
              <a:buSzPts val="450"/>
              <a:buFont typeface="Calibri"/>
              <a:buNone/>
              <a:defRPr b="0" i="0" sz="1800" u="none" cap="none" strike="noStrike">
                <a:solidFill>
                  <a:schemeClr val="dk1"/>
                </a:solidFill>
                <a:latin typeface="Calibri"/>
                <a:ea typeface="Calibri"/>
                <a:cs typeface="Calibri"/>
                <a:sym typeface="Calibri"/>
              </a:defRPr>
            </a:lvl7pPr>
            <a:lvl8pPr indent="0" lvl="7" marL="0" marR="0" rtl="0" algn="l">
              <a:lnSpc>
                <a:spcPct val="100000"/>
              </a:lnSpc>
              <a:spcBef>
                <a:spcPts val="0"/>
              </a:spcBef>
              <a:spcAft>
                <a:spcPts val="0"/>
              </a:spcAft>
              <a:buClr>
                <a:schemeClr val="dk1"/>
              </a:buClr>
              <a:buSzPts val="450"/>
              <a:buFont typeface="Calibri"/>
              <a:buNone/>
              <a:defRPr b="0" i="0" sz="1800" u="none" cap="none" strike="noStrike">
                <a:solidFill>
                  <a:schemeClr val="dk1"/>
                </a:solidFill>
                <a:latin typeface="Calibri"/>
                <a:ea typeface="Calibri"/>
                <a:cs typeface="Calibri"/>
                <a:sym typeface="Calibri"/>
              </a:defRPr>
            </a:lvl8pPr>
            <a:lvl9pPr indent="0" lvl="8" marL="0" marR="0" rtl="0" algn="l">
              <a:lnSpc>
                <a:spcPct val="100000"/>
              </a:lnSpc>
              <a:spcBef>
                <a:spcPts val="0"/>
              </a:spcBef>
              <a:spcAft>
                <a:spcPts val="0"/>
              </a:spcAft>
              <a:buClr>
                <a:schemeClr val="dk1"/>
              </a:buClr>
              <a:buSzPts val="450"/>
              <a:buFont typeface="Calibri"/>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Alternate Head, subhead &amp; body copy">
  <p:cSld name="Alternate Head, subhead &amp; body copy">
    <p:spTree>
      <p:nvGrpSpPr>
        <p:cNvPr id="327" name="Shape 327"/>
        <p:cNvGrpSpPr/>
        <p:nvPr/>
      </p:nvGrpSpPr>
      <p:grpSpPr>
        <a:xfrm>
          <a:off x="0" y="0"/>
          <a:ext cx="0" cy="0"/>
          <a:chOff x="0" y="0"/>
          <a:chExt cx="0" cy="0"/>
        </a:xfrm>
      </p:grpSpPr>
      <p:sp>
        <p:nvSpPr>
          <p:cNvPr id="328" name="Google Shape;328;p68"/>
          <p:cNvSpPr txBox="1"/>
          <p:nvPr>
            <p:ph type="title"/>
          </p:nvPr>
        </p:nvSpPr>
        <p:spPr>
          <a:xfrm>
            <a:off x="609599" y="303977"/>
            <a:ext cx="7935600" cy="738300"/>
          </a:xfrm>
          <a:prstGeom prst="rect">
            <a:avLst/>
          </a:prstGeom>
          <a:noFill/>
          <a:ln>
            <a:noFill/>
          </a:ln>
        </p:spPr>
        <p:txBody>
          <a:bodyPr anchorCtr="0" anchor="b" bIns="91425" lIns="91425" spcFirstLastPara="1" rIns="91425" wrap="square" tIns="91425">
            <a:noAutofit/>
          </a:bodyPr>
          <a:lstStyle>
            <a:lvl1pPr indent="0" lvl="0" marL="0" marR="0" rtl="0" algn="l">
              <a:lnSpc>
                <a:spcPct val="100000"/>
              </a:lnSpc>
              <a:spcBef>
                <a:spcPts val="0"/>
              </a:spcBef>
              <a:spcAft>
                <a:spcPts val="0"/>
              </a:spcAft>
              <a:buClr>
                <a:schemeClr val="dk1"/>
              </a:buClr>
              <a:buSzPts val="4000"/>
              <a:buFont typeface="Open Sans"/>
              <a:buNone/>
              <a:defRPr b="1" i="0" sz="4000" u="none" cap="none" strike="noStrike">
                <a:solidFill>
                  <a:schemeClr val="dk1"/>
                </a:solidFill>
                <a:latin typeface="Open Sans"/>
                <a:ea typeface="Open Sans"/>
                <a:cs typeface="Open Sans"/>
                <a:sym typeface="Open Sans"/>
              </a:defRPr>
            </a:lvl1pPr>
            <a:lvl2pPr indent="0" lvl="1" rtl="0">
              <a:spcBef>
                <a:spcPts val="0"/>
              </a:spcBef>
              <a:spcAft>
                <a:spcPts val="0"/>
              </a:spcAft>
              <a:buSzPts val="1800"/>
              <a:buFont typeface="Arial"/>
              <a:buNone/>
              <a:defRPr sz="1800"/>
            </a:lvl2pPr>
            <a:lvl3pPr indent="0" lvl="2" rtl="0">
              <a:spcBef>
                <a:spcPts val="0"/>
              </a:spcBef>
              <a:spcAft>
                <a:spcPts val="0"/>
              </a:spcAft>
              <a:buSzPts val="1800"/>
              <a:buFont typeface="Arial"/>
              <a:buNone/>
              <a:defRPr sz="1800"/>
            </a:lvl3pPr>
            <a:lvl4pPr indent="0" lvl="3" rtl="0">
              <a:spcBef>
                <a:spcPts val="0"/>
              </a:spcBef>
              <a:spcAft>
                <a:spcPts val="0"/>
              </a:spcAft>
              <a:buSzPts val="1800"/>
              <a:buFont typeface="Arial"/>
              <a:buNone/>
              <a:defRPr sz="1800"/>
            </a:lvl4pPr>
            <a:lvl5pPr indent="0" lvl="4" rtl="0">
              <a:spcBef>
                <a:spcPts val="0"/>
              </a:spcBef>
              <a:spcAft>
                <a:spcPts val="0"/>
              </a:spcAft>
              <a:buSzPts val="1800"/>
              <a:buFont typeface="Arial"/>
              <a:buNone/>
              <a:defRPr sz="1800"/>
            </a:lvl5pPr>
            <a:lvl6pPr indent="0" lvl="5" rtl="0">
              <a:spcBef>
                <a:spcPts val="0"/>
              </a:spcBef>
              <a:spcAft>
                <a:spcPts val="0"/>
              </a:spcAft>
              <a:buSzPts val="1800"/>
              <a:buFont typeface="Arial"/>
              <a:buNone/>
              <a:defRPr sz="1800"/>
            </a:lvl6pPr>
            <a:lvl7pPr indent="0" lvl="6" rtl="0">
              <a:spcBef>
                <a:spcPts val="0"/>
              </a:spcBef>
              <a:spcAft>
                <a:spcPts val="0"/>
              </a:spcAft>
              <a:buSzPts val="1800"/>
              <a:buFont typeface="Arial"/>
              <a:buNone/>
              <a:defRPr sz="1800"/>
            </a:lvl7pPr>
            <a:lvl8pPr indent="0" lvl="7" rtl="0">
              <a:spcBef>
                <a:spcPts val="0"/>
              </a:spcBef>
              <a:spcAft>
                <a:spcPts val="0"/>
              </a:spcAft>
              <a:buSzPts val="1800"/>
              <a:buFont typeface="Arial"/>
              <a:buNone/>
              <a:defRPr sz="1800"/>
            </a:lvl8pPr>
            <a:lvl9pPr indent="0" lvl="8" rtl="0">
              <a:spcBef>
                <a:spcPts val="0"/>
              </a:spcBef>
              <a:spcAft>
                <a:spcPts val="0"/>
              </a:spcAft>
              <a:buSzPts val="1800"/>
              <a:buFont typeface="Arial"/>
              <a:buNone/>
              <a:defRPr sz="1800"/>
            </a:lvl9pPr>
          </a:lstStyle>
          <a:p/>
        </p:txBody>
      </p:sp>
      <p:sp>
        <p:nvSpPr>
          <p:cNvPr id="329" name="Google Shape;329;p68"/>
          <p:cNvSpPr txBox="1"/>
          <p:nvPr>
            <p:ph idx="1" type="body"/>
          </p:nvPr>
        </p:nvSpPr>
        <p:spPr>
          <a:xfrm>
            <a:off x="609600" y="1171576"/>
            <a:ext cx="7924800" cy="375900"/>
          </a:xfrm>
          <a:prstGeom prst="rect">
            <a:avLst/>
          </a:prstGeom>
          <a:noFill/>
          <a:ln>
            <a:noFill/>
          </a:ln>
        </p:spPr>
        <p:txBody>
          <a:bodyPr anchorCtr="0" anchor="t" bIns="91425" lIns="91425" spcFirstLastPara="1" rIns="91425" wrap="square" tIns="91425">
            <a:noAutofit/>
          </a:bodyPr>
          <a:lstStyle>
            <a:lvl1pPr indent="-228600" lvl="0" marL="457200" marR="0" rtl="0" algn="l">
              <a:lnSpc>
                <a:spcPct val="100000"/>
              </a:lnSpc>
              <a:spcBef>
                <a:spcPts val="1000"/>
              </a:spcBef>
              <a:spcAft>
                <a:spcPts val="0"/>
              </a:spcAft>
              <a:buClr>
                <a:schemeClr val="dk2"/>
              </a:buClr>
              <a:buSzPts val="2600"/>
              <a:buFont typeface="Arial"/>
              <a:buNone/>
              <a:defRPr b="1" i="0" sz="2600" u="none" cap="none" strike="noStrike">
                <a:solidFill>
                  <a:schemeClr val="dk2"/>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30" name="Google Shape;330;p68"/>
          <p:cNvSpPr txBox="1"/>
          <p:nvPr>
            <p:ph idx="2" type="body"/>
          </p:nvPr>
        </p:nvSpPr>
        <p:spPr>
          <a:xfrm>
            <a:off x="890954" y="1629508"/>
            <a:ext cx="7643400" cy="2579400"/>
          </a:xfrm>
          <a:prstGeom prst="rect">
            <a:avLst/>
          </a:prstGeom>
          <a:noFill/>
          <a:ln>
            <a:noFill/>
          </a:ln>
        </p:spPr>
        <p:txBody>
          <a:bodyPr anchorCtr="0" anchor="t" bIns="91425" lIns="91425" spcFirstLastPara="1" rIns="91425" wrap="square" tIns="91425">
            <a:noAutofit/>
          </a:bodyPr>
          <a:lstStyle>
            <a:lvl1pPr indent="-228600" lvl="0" marL="457200" marR="0" rtl="0" algn="l">
              <a:lnSpc>
                <a:spcPct val="100000"/>
              </a:lnSpc>
              <a:spcBef>
                <a:spcPts val="1000"/>
              </a:spcBef>
              <a:spcAft>
                <a:spcPts val="0"/>
              </a:spcAft>
              <a:buClr>
                <a:schemeClr val="dk2"/>
              </a:buClr>
              <a:buSzPts val="2400"/>
              <a:buFont typeface="Arial"/>
              <a:buNone/>
              <a:defRPr b="0" i="0" sz="2400" u="none" cap="none" strike="noStrike">
                <a:solidFill>
                  <a:schemeClr val="dk2"/>
                </a:solidFill>
                <a:latin typeface="Open Sans"/>
                <a:ea typeface="Open Sans"/>
                <a:cs typeface="Open Sans"/>
                <a:sym typeface="Open Sans"/>
              </a:defRPr>
            </a:lvl1pPr>
            <a:lvl2pPr indent="-228600" lvl="1" marL="914400" marR="0" rtl="0" algn="l">
              <a:lnSpc>
                <a:spcPct val="100000"/>
              </a:lnSpc>
              <a:spcBef>
                <a:spcPts val="600"/>
              </a:spcBef>
              <a:spcAft>
                <a:spcPts val="0"/>
              </a:spcAft>
              <a:buClr>
                <a:schemeClr val="dk2"/>
              </a:buClr>
              <a:buSzPts val="2600"/>
              <a:buFont typeface="Arial"/>
              <a:buNone/>
              <a:defRPr b="0" i="0" sz="2600" u="none" cap="none" strike="noStrike">
                <a:solidFill>
                  <a:schemeClr val="dk2"/>
                </a:solidFill>
                <a:latin typeface="Open Sans"/>
                <a:ea typeface="Open Sans"/>
                <a:cs typeface="Open Sans"/>
                <a:sym typeface="Open Sans"/>
              </a:defRPr>
            </a:lvl2pPr>
            <a:lvl3pPr indent="-228600" lvl="2" marL="1371600" marR="0" rtl="0" algn="l">
              <a:lnSpc>
                <a:spcPct val="100000"/>
              </a:lnSpc>
              <a:spcBef>
                <a:spcPts val="600"/>
              </a:spcBef>
              <a:spcAft>
                <a:spcPts val="0"/>
              </a:spcAft>
              <a:buClr>
                <a:schemeClr val="dk2"/>
              </a:buClr>
              <a:buSzPts val="2400"/>
              <a:buFont typeface="Arial"/>
              <a:buNone/>
              <a:defRPr b="0" i="0" sz="2400" u="none" cap="none" strike="noStrike">
                <a:solidFill>
                  <a:schemeClr val="dk2"/>
                </a:solidFill>
                <a:latin typeface="Open Sans"/>
                <a:ea typeface="Open Sans"/>
                <a:cs typeface="Open Sans"/>
                <a:sym typeface="Open Sans"/>
              </a:defRPr>
            </a:lvl3pPr>
            <a:lvl4pPr indent="-228600" lvl="3" marL="1828800" marR="0" rtl="0" algn="l">
              <a:lnSpc>
                <a:spcPct val="100000"/>
              </a:lnSpc>
              <a:spcBef>
                <a:spcPts val="600"/>
              </a:spcBef>
              <a:spcAft>
                <a:spcPts val="0"/>
              </a:spcAft>
              <a:buClr>
                <a:schemeClr val="dk2"/>
              </a:buClr>
              <a:buSzPts val="2400"/>
              <a:buFont typeface="Arial"/>
              <a:buNone/>
              <a:defRPr b="0" i="0" sz="2400" u="none" cap="none" strike="noStrike">
                <a:solidFill>
                  <a:schemeClr val="dk2"/>
                </a:solidFill>
                <a:latin typeface="Open Sans"/>
                <a:ea typeface="Open Sans"/>
                <a:cs typeface="Open Sans"/>
                <a:sym typeface="Open Sans"/>
              </a:defRPr>
            </a:lvl4pPr>
            <a:lvl5pPr indent="-228600" lvl="4" marL="2286000" marR="0" rtl="0" algn="l">
              <a:lnSpc>
                <a:spcPct val="100000"/>
              </a:lnSpc>
              <a:spcBef>
                <a:spcPts val="600"/>
              </a:spcBef>
              <a:spcAft>
                <a:spcPts val="0"/>
              </a:spcAft>
              <a:buClr>
                <a:schemeClr val="dk2"/>
              </a:buClr>
              <a:buSzPts val="2400"/>
              <a:buFont typeface="Arial"/>
              <a:buNone/>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331" name="Shape 331"/>
        <p:cNvGrpSpPr/>
        <p:nvPr/>
      </p:nvGrpSpPr>
      <p:grpSpPr>
        <a:xfrm>
          <a:off x="0" y="0"/>
          <a:ext cx="0" cy="0"/>
          <a:chOff x="0" y="0"/>
          <a:chExt cx="0" cy="0"/>
        </a:xfrm>
      </p:grpSpPr>
      <p:sp>
        <p:nvSpPr>
          <p:cNvPr id="332" name="Google Shape;332;p69"/>
          <p:cNvSpPr txBox="1"/>
          <p:nvPr>
            <p:ph idx="10" type="dt"/>
          </p:nvPr>
        </p:nvSpPr>
        <p:spPr>
          <a:xfrm>
            <a:off x="179390" y="4767264"/>
            <a:ext cx="2133600" cy="273900"/>
          </a:xfrm>
          <a:prstGeom prst="rect">
            <a:avLst/>
          </a:prstGeom>
          <a:noFill/>
          <a:ln>
            <a:noFill/>
          </a:ln>
        </p:spPr>
        <p:txBody>
          <a:bodyPr anchorCtr="0" anchor="t" bIns="91425" lIns="91425" spcFirstLastPara="1" rIns="91425" wrap="square" tIns="91425">
            <a:noAutofit/>
          </a:bodyPr>
          <a:lstStyle>
            <a:lvl1pPr indent="0" lvl="0"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1pPr>
            <a:lvl2pPr indent="0" lvl="1" marL="4572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9pPr>
          </a:lstStyle>
          <a:p/>
        </p:txBody>
      </p:sp>
      <p:sp>
        <p:nvSpPr>
          <p:cNvPr id="333" name="Google Shape;333;p69"/>
          <p:cNvSpPr txBox="1"/>
          <p:nvPr>
            <p:ph idx="11" type="ftr"/>
          </p:nvPr>
        </p:nvSpPr>
        <p:spPr>
          <a:xfrm>
            <a:off x="3124200" y="4767264"/>
            <a:ext cx="2895600" cy="273900"/>
          </a:xfrm>
          <a:prstGeom prst="rect">
            <a:avLst/>
          </a:prstGeom>
          <a:noFill/>
          <a:ln>
            <a:noFill/>
          </a:ln>
        </p:spPr>
        <p:txBody>
          <a:bodyPr anchorCtr="0" anchor="t" bIns="91425" lIns="91425" spcFirstLastPara="1" rIns="91425" wrap="square" tIns="91425">
            <a:noAutofit/>
          </a:bodyPr>
          <a:lstStyle>
            <a:lvl1pPr indent="0" lvl="0"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1pPr>
            <a:lvl2pPr indent="0" lvl="1" marL="4572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9pPr>
          </a:lstStyle>
          <a:p/>
        </p:txBody>
      </p:sp>
      <p:sp>
        <p:nvSpPr>
          <p:cNvPr id="334" name="Google Shape;334;p69"/>
          <p:cNvSpPr txBox="1"/>
          <p:nvPr>
            <p:ph idx="12" type="sldNum"/>
          </p:nvPr>
        </p:nvSpPr>
        <p:spPr>
          <a:xfrm>
            <a:off x="6876320" y="4767264"/>
            <a:ext cx="2133600" cy="273900"/>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chemeClr val="dk1"/>
              </a:buClr>
              <a:buSzPts val="450"/>
              <a:buFont typeface="Calibri"/>
              <a:buNone/>
              <a:defRPr b="0" i="0" sz="1800" u="none" cap="none" strike="noStrike">
                <a:solidFill>
                  <a:schemeClr val="dk1"/>
                </a:solidFill>
                <a:latin typeface="Calibri"/>
                <a:ea typeface="Calibri"/>
                <a:cs typeface="Calibri"/>
                <a:sym typeface="Calibri"/>
              </a:defRPr>
            </a:lvl1pPr>
            <a:lvl2pPr indent="0" lvl="1" marL="0" marR="0" rtl="0" algn="l">
              <a:lnSpc>
                <a:spcPct val="100000"/>
              </a:lnSpc>
              <a:spcBef>
                <a:spcPts val="0"/>
              </a:spcBef>
              <a:spcAft>
                <a:spcPts val="0"/>
              </a:spcAft>
              <a:buClr>
                <a:schemeClr val="dk1"/>
              </a:buClr>
              <a:buSzPts val="450"/>
              <a:buFont typeface="Calibri"/>
              <a:buNone/>
              <a:defRPr b="0" i="0" sz="1800" u="none" cap="none" strike="noStrike">
                <a:solidFill>
                  <a:schemeClr val="dk1"/>
                </a:solidFill>
                <a:latin typeface="Calibri"/>
                <a:ea typeface="Calibri"/>
                <a:cs typeface="Calibri"/>
                <a:sym typeface="Calibri"/>
              </a:defRPr>
            </a:lvl2pPr>
            <a:lvl3pPr indent="0" lvl="2" marL="0" marR="0" rtl="0" algn="l">
              <a:lnSpc>
                <a:spcPct val="100000"/>
              </a:lnSpc>
              <a:spcBef>
                <a:spcPts val="0"/>
              </a:spcBef>
              <a:spcAft>
                <a:spcPts val="0"/>
              </a:spcAft>
              <a:buClr>
                <a:schemeClr val="dk1"/>
              </a:buClr>
              <a:buSzPts val="450"/>
              <a:buFont typeface="Calibri"/>
              <a:buNone/>
              <a:defRPr b="0" i="0" sz="1800" u="none" cap="none" strike="noStrike">
                <a:solidFill>
                  <a:schemeClr val="dk1"/>
                </a:solidFill>
                <a:latin typeface="Calibri"/>
                <a:ea typeface="Calibri"/>
                <a:cs typeface="Calibri"/>
                <a:sym typeface="Calibri"/>
              </a:defRPr>
            </a:lvl3pPr>
            <a:lvl4pPr indent="0" lvl="3" marL="0" marR="0" rtl="0" algn="l">
              <a:lnSpc>
                <a:spcPct val="100000"/>
              </a:lnSpc>
              <a:spcBef>
                <a:spcPts val="0"/>
              </a:spcBef>
              <a:spcAft>
                <a:spcPts val="0"/>
              </a:spcAft>
              <a:buClr>
                <a:schemeClr val="dk1"/>
              </a:buClr>
              <a:buSzPts val="450"/>
              <a:buFont typeface="Calibri"/>
              <a:buNone/>
              <a:defRPr b="0" i="0" sz="1800" u="none" cap="none" strike="noStrike">
                <a:solidFill>
                  <a:schemeClr val="dk1"/>
                </a:solidFill>
                <a:latin typeface="Calibri"/>
                <a:ea typeface="Calibri"/>
                <a:cs typeface="Calibri"/>
                <a:sym typeface="Calibri"/>
              </a:defRPr>
            </a:lvl4pPr>
            <a:lvl5pPr indent="0" lvl="4" marL="0" marR="0" rtl="0" algn="l">
              <a:lnSpc>
                <a:spcPct val="100000"/>
              </a:lnSpc>
              <a:spcBef>
                <a:spcPts val="0"/>
              </a:spcBef>
              <a:spcAft>
                <a:spcPts val="0"/>
              </a:spcAft>
              <a:buClr>
                <a:schemeClr val="dk1"/>
              </a:buClr>
              <a:buSzPts val="450"/>
              <a:buFont typeface="Calibri"/>
              <a:buNone/>
              <a:defRPr b="0" i="0" sz="1800" u="none" cap="none" strike="noStrike">
                <a:solidFill>
                  <a:schemeClr val="dk1"/>
                </a:solidFill>
                <a:latin typeface="Calibri"/>
                <a:ea typeface="Calibri"/>
                <a:cs typeface="Calibri"/>
                <a:sym typeface="Calibri"/>
              </a:defRPr>
            </a:lvl5pPr>
            <a:lvl6pPr indent="0" lvl="5" marL="0" marR="0" rtl="0" algn="l">
              <a:lnSpc>
                <a:spcPct val="100000"/>
              </a:lnSpc>
              <a:spcBef>
                <a:spcPts val="0"/>
              </a:spcBef>
              <a:spcAft>
                <a:spcPts val="0"/>
              </a:spcAft>
              <a:buClr>
                <a:schemeClr val="dk1"/>
              </a:buClr>
              <a:buSzPts val="450"/>
              <a:buFont typeface="Calibri"/>
              <a:buNone/>
              <a:defRPr b="0" i="0" sz="1800" u="none" cap="none" strike="noStrike">
                <a:solidFill>
                  <a:schemeClr val="dk1"/>
                </a:solidFill>
                <a:latin typeface="Calibri"/>
                <a:ea typeface="Calibri"/>
                <a:cs typeface="Calibri"/>
                <a:sym typeface="Calibri"/>
              </a:defRPr>
            </a:lvl6pPr>
            <a:lvl7pPr indent="0" lvl="6" marL="0" marR="0" rtl="0" algn="l">
              <a:lnSpc>
                <a:spcPct val="100000"/>
              </a:lnSpc>
              <a:spcBef>
                <a:spcPts val="0"/>
              </a:spcBef>
              <a:spcAft>
                <a:spcPts val="0"/>
              </a:spcAft>
              <a:buClr>
                <a:schemeClr val="dk1"/>
              </a:buClr>
              <a:buSzPts val="450"/>
              <a:buFont typeface="Calibri"/>
              <a:buNone/>
              <a:defRPr b="0" i="0" sz="1800" u="none" cap="none" strike="noStrike">
                <a:solidFill>
                  <a:schemeClr val="dk1"/>
                </a:solidFill>
                <a:latin typeface="Calibri"/>
                <a:ea typeface="Calibri"/>
                <a:cs typeface="Calibri"/>
                <a:sym typeface="Calibri"/>
              </a:defRPr>
            </a:lvl7pPr>
            <a:lvl8pPr indent="0" lvl="7" marL="0" marR="0" rtl="0" algn="l">
              <a:lnSpc>
                <a:spcPct val="100000"/>
              </a:lnSpc>
              <a:spcBef>
                <a:spcPts val="0"/>
              </a:spcBef>
              <a:spcAft>
                <a:spcPts val="0"/>
              </a:spcAft>
              <a:buClr>
                <a:schemeClr val="dk1"/>
              </a:buClr>
              <a:buSzPts val="450"/>
              <a:buFont typeface="Calibri"/>
              <a:buNone/>
              <a:defRPr b="0" i="0" sz="1800" u="none" cap="none" strike="noStrike">
                <a:solidFill>
                  <a:schemeClr val="dk1"/>
                </a:solidFill>
                <a:latin typeface="Calibri"/>
                <a:ea typeface="Calibri"/>
                <a:cs typeface="Calibri"/>
                <a:sym typeface="Calibri"/>
              </a:defRPr>
            </a:lvl8pPr>
            <a:lvl9pPr indent="0" lvl="8" marL="0" marR="0" rtl="0" algn="l">
              <a:lnSpc>
                <a:spcPct val="100000"/>
              </a:lnSpc>
              <a:spcBef>
                <a:spcPts val="0"/>
              </a:spcBef>
              <a:spcAft>
                <a:spcPts val="0"/>
              </a:spcAft>
              <a:buClr>
                <a:schemeClr val="dk1"/>
              </a:buClr>
              <a:buSzPts val="450"/>
              <a:buFont typeface="Calibri"/>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ide image + Text">
  <p:cSld name="Side image + Text">
    <p:spTree>
      <p:nvGrpSpPr>
        <p:cNvPr id="335" name="Shape 335"/>
        <p:cNvGrpSpPr/>
        <p:nvPr/>
      </p:nvGrpSpPr>
      <p:grpSpPr>
        <a:xfrm>
          <a:off x="0" y="0"/>
          <a:ext cx="0" cy="0"/>
          <a:chOff x="0" y="0"/>
          <a:chExt cx="0" cy="0"/>
        </a:xfrm>
      </p:grpSpPr>
      <p:sp>
        <p:nvSpPr>
          <p:cNvPr id="336" name="Google Shape;336;p70"/>
          <p:cNvSpPr txBox="1"/>
          <p:nvPr>
            <p:ph type="title"/>
          </p:nvPr>
        </p:nvSpPr>
        <p:spPr>
          <a:xfrm>
            <a:off x="3122341" y="303977"/>
            <a:ext cx="5422800" cy="738300"/>
          </a:xfrm>
          <a:prstGeom prst="rect">
            <a:avLst/>
          </a:prstGeom>
          <a:noFill/>
          <a:ln>
            <a:noFill/>
          </a:ln>
        </p:spPr>
        <p:txBody>
          <a:bodyPr anchorCtr="0" anchor="b" bIns="91425" lIns="91425" spcFirstLastPara="1" rIns="91425" wrap="square" tIns="91425">
            <a:noAutofit/>
          </a:bodyPr>
          <a:lstStyle>
            <a:lvl1pPr indent="0" lvl="0" marL="0" marR="0" rtl="0" algn="l">
              <a:lnSpc>
                <a:spcPct val="100000"/>
              </a:lnSpc>
              <a:spcBef>
                <a:spcPts val="0"/>
              </a:spcBef>
              <a:spcAft>
                <a:spcPts val="0"/>
              </a:spcAft>
              <a:buClr>
                <a:schemeClr val="dk1"/>
              </a:buClr>
              <a:buSzPts val="4000"/>
              <a:buFont typeface="Open Sans"/>
              <a:buNone/>
              <a:defRPr b="1" i="0" sz="4000" u="none" cap="none" strike="noStrike">
                <a:solidFill>
                  <a:schemeClr val="dk1"/>
                </a:solidFill>
                <a:latin typeface="Open Sans"/>
                <a:ea typeface="Open Sans"/>
                <a:cs typeface="Open Sans"/>
                <a:sym typeface="Open Sans"/>
              </a:defRPr>
            </a:lvl1pPr>
            <a:lvl2pPr indent="0" lvl="1" rtl="0">
              <a:spcBef>
                <a:spcPts val="0"/>
              </a:spcBef>
              <a:spcAft>
                <a:spcPts val="0"/>
              </a:spcAft>
              <a:buSzPts val="1800"/>
              <a:buFont typeface="Arial"/>
              <a:buNone/>
              <a:defRPr sz="1800"/>
            </a:lvl2pPr>
            <a:lvl3pPr indent="0" lvl="2" rtl="0">
              <a:spcBef>
                <a:spcPts val="0"/>
              </a:spcBef>
              <a:spcAft>
                <a:spcPts val="0"/>
              </a:spcAft>
              <a:buSzPts val="1800"/>
              <a:buFont typeface="Arial"/>
              <a:buNone/>
              <a:defRPr sz="1800"/>
            </a:lvl3pPr>
            <a:lvl4pPr indent="0" lvl="3" rtl="0">
              <a:spcBef>
                <a:spcPts val="0"/>
              </a:spcBef>
              <a:spcAft>
                <a:spcPts val="0"/>
              </a:spcAft>
              <a:buSzPts val="1800"/>
              <a:buFont typeface="Arial"/>
              <a:buNone/>
              <a:defRPr sz="1800"/>
            </a:lvl4pPr>
            <a:lvl5pPr indent="0" lvl="4" rtl="0">
              <a:spcBef>
                <a:spcPts val="0"/>
              </a:spcBef>
              <a:spcAft>
                <a:spcPts val="0"/>
              </a:spcAft>
              <a:buSzPts val="1800"/>
              <a:buFont typeface="Arial"/>
              <a:buNone/>
              <a:defRPr sz="1800"/>
            </a:lvl5pPr>
            <a:lvl6pPr indent="0" lvl="5" rtl="0">
              <a:spcBef>
                <a:spcPts val="0"/>
              </a:spcBef>
              <a:spcAft>
                <a:spcPts val="0"/>
              </a:spcAft>
              <a:buSzPts val="1800"/>
              <a:buFont typeface="Arial"/>
              <a:buNone/>
              <a:defRPr sz="1800"/>
            </a:lvl6pPr>
            <a:lvl7pPr indent="0" lvl="6" rtl="0">
              <a:spcBef>
                <a:spcPts val="0"/>
              </a:spcBef>
              <a:spcAft>
                <a:spcPts val="0"/>
              </a:spcAft>
              <a:buSzPts val="1800"/>
              <a:buFont typeface="Arial"/>
              <a:buNone/>
              <a:defRPr sz="1800"/>
            </a:lvl7pPr>
            <a:lvl8pPr indent="0" lvl="7" rtl="0">
              <a:spcBef>
                <a:spcPts val="0"/>
              </a:spcBef>
              <a:spcAft>
                <a:spcPts val="0"/>
              </a:spcAft>
              <a:buSzPts val="1800"/>
              <a:buFont typeface="Arial"/>
              <a:buNone/>
              <a:defRPr sz="1800"/>
            </a:lvl8pPr>
            <a:lvl9pPr indent="0" lvl="8" rtl="0">
              <a:spcBef>
                <a:spcPts val="0"/>
              </a:spcBef>
              <a:spcAft>
                <a:spcPts val="0"/>
              </a:spcAft>
              <a:buSzPts val="1800"/>
              <a:buFont typeface="Arial"/>
              <a:buNone/>
              <a:defRPr sz="1800"/>
            </a:lvl9pPr>
          </a:lstStyle>
          <a:p/>
        </p:txBody>
      </p:sp>
      <p:sp>
        <p:nvSpPr>
          <p:cNvPr id="337" name="Google Shape;337;p70"/>
          <p:cNvSpPr txBox="1"/>
          <p:nvPr>
            <p:ph idx="1" type="body"/>
          </p:nvPr>
        </p:nvSpPr>
        <p:spPr>
          <a:xfrm>
            <a:off x="3122613" y="1171575"/>
            <a:ext cx="5411700" cy="3429000"/>
          </a:xfrm>
          <a:prstGeom prst="rect">
            <a:avLst/>
          </a:prstGeom>
          <a:noFill/>
          <a:ln>
            <a:noFill/>
          </a:ln>
        </p:spPr>
        <p:txBody>
          <a:bodyPr anchorCtr="0" anchor="t" bIns="91425" lIns="91425" spcFirstLastPara="1" rIns="91425" wrap="square" tIns="91425">
            <a:noAutofit/>
          </a:bodyPr>
          <a:lstStyle>
            <a:lvl1pPr indent="-419100" lvl="0" marL="457200" marR="0" rtl="0" algn="l">
              <a:lnSpc>
                <a:spcPct val="100000"/>
              </a:lnSpc>
              <a:spcBef>
                <a:spcPts val="100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38" name="Google Shape;338;p70"/>
          <p:cNvSpPr/>
          <p:nvPr>
            <p:ph idx="2" type="pic"/>
          </p:nvPr>
        </p:nvSpPr>
        <p:spPr>
          <a:xfrm>
            <a:off x="0" y="0"/>
            <a:ext cx="3048000" cy="4600500"/>
          </a:xfrm>
          <a:prstGeom prst="rect">
            <a:avLst/>
          </a:prstGeom>
          <a:solidFill>
            <a:schemeClr val="lt1"/>
          </a:solidFill>
          <a:ln>
            <a:noFill/>
          </a:ln>
        </p:spPr>
        <p:txBody>
          <a:bodyPr anchorCtr="1" anchor="ctr" bIns="91425" lIns="91425" spcFirstLastPara="1" rIns="91425" wrap="square" tIns="91425">
            <a:noAutofit/>
          </a:bodyPr>
          <a:lstStyle>
            <a:lvl1pPr indent="-38100" lvl="0" marL="228600" marR="0" rtl="0" algn="l">
              <a:lnSpc>
                <a:spcPct val="100000"/>
              </a:lnSpc>
              <a:spcBef>
                <a:spcPts val="100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indent="-70612" lvl="1" marL="438912"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76200" lvl="2" marL="685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83819" lvl="3" marL="96012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78739" lvl="4" marL="123444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114300" lvl="5" marL="25146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114300" lvl="6" marL="2971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114300" lvl="7" marL="3429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114300" lvl="8" marL="3886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Full photo">
  <p:cSld name="Full photo">
    <p:spTree>
      <p:nvGrpSpPr>
        <p:cNvPr id="339" name="Shape 339"/>
        <p:cNvGrpSpPr/>
        <p:nvPr/>
      </p:nvGrpSpPr>
      <p:grpSpPr>
        <a:xfrm>
          <a:off x="0" y="0"/>
          <a:ext cx="0" cy="0"/>
          <a:chOff x="0" y="0"/>
          <a:chExt cx="0" cy="0"/>
        </a:xfrm>
      </p:grpSpPr>
      <p:sp>
        <p:nvSpPr>
          <p:cNvPr id="340" name="Google Shape;340;p71"/>
          <p:cNvSpPr/>
          <p:nvPr>
            <p:ph idx="2" type="pic"/>
          </p:nvPr>
        </p:nvSpPr>
        <p:spPr>
          <a:xfrm>
            <a:off x="0" y="0"/>
            <a:ext cx="9144000" cy="4600500"/>
          </a:xfrm>
          <a:prstGeom prst="rect">
            <a:avLst/>
          </a:prstGeom>
          <a:noFill/>
          <a:ln>
            <a:noFill/>
          </a:ln>
        </p:spPr>
        <p:txBody>
          <a:bodyPr anchorCtr="0" anchor="ctr" bIns="91425" lIns="91425" spcFirstLastPara="1" rIns="91425" wrap="square" tIns="91425">
            <a:noAutofit/>
          </a:bodyPr>
          <a:lstStyle>
            <a:lvl1pPr indent="-38100" lvl="0" marL="228600" marR="0" rtl="0" algn="ctr">
              <a:lnSpc>
                <a:spcPct val="100000"/>
              </a:lnSpc>
              <a:spcBef>
                <a:spcPts val="100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indent="-70612" lvl="1" marL="438912"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76200" lvl="2" marL="685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83819" lvl="3" marL="96012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78739" lvl="4" marL="123444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114300" lvl="5" marL="25146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114300" lvl="6" marL="2971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114300" lvl="7" marL="3429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114300" lvl="8" marL="3886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p:cSld name="Section Header">
    <p:spTree>
      <p:nvGrpSpPr>
        <p:cNvPr id="341" name="Shape 341"/>
        <p:cNvGrpSpPr/>
        <p:nvPr/>
      </p:nvGrpSpPr>
      <p:grpSpPr>
        <a:xfrm>
          <a:off x="0" y="0"/>
          <a:ext cx="0" cy="0"/>
          <a:chOff x="0" y="0"/>
          <a:chExt cx="0" cy="0"/>
        </a:xfrm>
      </p:grpSpPr>
      <p:sp>
        <p:nvSpPr>
          <p:cNvPr id="342" name="Google Shape;342;p72"/>
          <p:cNvSpPr/>
          <p:nvPr>
            <p:ph idx="2" type="pic"/>
          </p:nvPr>
        </p:nvSpPr>
        <p:spPr>
          <a:xfrm>
            <a:off x="969270" y="3051810"/>
            <a:ext cx="7343700" cy="1512000"/>
          </a:xfrm>
          <a:prstGeom prst="rect">
            <a:avLst/>
          </a:prstGeom>
          <a:noFill/>
          <a:ln>
            <a:noFill/>
          </a:ln>
        </p:spPr>
        <p:txBody>
          <a:bodyPr anchorCtr="0" anchor="t" bIns="91425" lIns="91425" spcFirstLastPara="1" rIns="91425" wrap="square" tIns="91425">
            <a:noAutofit/>
          </a:bodyPr>
          <a:lstStyle>
            <a:lvl1pPr indent="-38100" lvl="0" marL="228600" marR="0" rtl="0" algn="l">
              <a:lnSpc>
                <a:spcPct val="100000"/>
              </a:lnSpc>
              <a:spcBef>
                <a:spcPts val="100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indent="-70612" lvl="1" marL="438912"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76200" lvl="2" marL="685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83819" lvl="3" marL="96012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78739" lvl="4" marL="123444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114300" lvl="5" marL="25146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114300" lvl="6" marL="2971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114300" lvl="7" marL="3429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114300" lvl="8" marL="3886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pic>
        <p:nvPicPr>
          <p:cNvPr descr="D:\Workspace II\Brian\orcid\new project\letterhead\sources\line.png" id="343" name="Google Shape;343;p72"/>
          <p:cNvPicPr preferRelativeResize="0"/>
          <p:nvPr/>
        </p:nvPicPr>
        <p:blipFill rotWithShape="1">
          <a:blip r:embed="rId2">
            <a:alphaModFix/>
          </a:blip>
          <a:srcRect b="0" l="0" r="0" t="0"/>
          <a:stretch/>
        </p:blipFill>
        <p:spPr>
          <a:xfrm>
            <a:off x="0" y="775098"/>
            <a:ext cx="9143314" cy="34423"/>
          </a:xfrm>
          <a:prstGeom prst="rect">
            <a:avLst/>
          </a:prstGeom>
          <a:noFill/>
          <a:ln>
            <a:noFill/>
          </a:ln>
        </p:spPr>
      </p:pic>
      <p:pic>
        <p:nvPicPr>
          <p:cNvPr descr="C:\Users\videlizard\Pictures\logo.png" id="344" name="Google Shape;344;p72"/>
          <p:cNvPicPr preferRelativeResize="0"/>
          <p:nvPr/>
        </p:nvPicPr>
        <p:blipFill rotWithShape="1">
          <a:blip r:embed="rId3">
            <a:alphaModFix/>
          </a:blip>
          <a:srcRect b="0" l="0" r="0" t="0"/>
          <a:stretch/>
        </p:blipFill>
        <p:spPr>
          <a:xfrm>
            <a:off x="133386" y="195264"/>
            <a:ext cx="1492677" cy="521285"/>
          </a:xfrm>
          <a:prstGeom prst="rect">
            <a:avLst/>
          </a:prstGeom>
          <a:noFill/>
          <a:ln>
            <a:noFill/>
          </a:ln>
        </p:spPr>
      </p:pic>
      <p:sp>
        <p:nvSpPr>
          <p:cNvPr id="345" name="Google Shape;345;p72"/>
          <p:cNvSpPr txBox="1"/>
          <p:nvPr>
            <p:ph type="title"/>
          </p:nvPr>
        </p:nvSpPr>
        <p:spPr>
          <a:xfrm>
            <a:off x="969264" y="1028700"/>
            <a:ext cx="7315200" cy="685800"/>
          </a:xfrm>
          <a:prstGeom prst="rect">
            <a:avLst/>
          </a:prstGeom>
          <a:noFill/>
          <a:ln>
            <a:noFill/>
          </a:ln>
        </p:spPr>
        <p:txBody>
          <a:bodyPr anchorCtr="0" anchor="b" bIns="91425" lIns="91425" spcFirstLastPara="1" rIns="91425" wrap="square" tIns="91425">
            <a:noAutofit/>
          </a:bodyPr>
          <a:lstStyle>
            <a:lvl1pPr indent="0" lvl="0" marL="0" marR="0" rtl="0" algn="l">
              <a:lnSpc>
                <a:spcPct val="90909"/>
              </a:lnSpc>
              <a:spcBef>
                <a:spcPts val="0"/>
              </a:spcBef>
              <a:spcAft>
                <a:spcPts val="0"/>
              </a:spcAft>
              <a:buClr>
                <a:srgbClr val="FFFFFF"/>
              </a:buClr>
              <a:buSzPts val="4400"/>
              <a:buFont typeface="Calibri"/>
              <a:buNone/>
              <a:defRPr b="0" i="0" sz="4400" u="none" cap="none" strike="noStrike">
                <a:solidFill>
                  <a:srgbClr val="FFFFFF"/>
                </a:solidFill>
                <a:latin typeface="Calibri"/>
                <a:ea typeface="Calibri"/>
                <a:cs typeface="Calibri"/>
                <a:sym typeface="Calibri"/>
              </a:defRPr>
            </a:lvl1pPr>
            <a:lvl2pPr indent="0" lvl="1" rtl="0">
              <a:spcBef>
                <a:spcPts val="0"/>
              </a:spcBef>
              <a:spcAft>
                <a:spcPts val="0"/>
              </a:spcAft>
              <a:buSzPts val="1800"/>
              <a:buFont typeface="Arial"/>
              <a:buNone/>
              <a:defRPr sz="1800"/>
            </a:lvl2pPr>
            <a:lvl3pPr indent="0" lvl="2" rtl="0">
              <a:spcBef>
                <a:spcPts val="0"/>
              </a:spcBef>
              <a:spcAft>
                <a:spcPts val="0"/>
              </a:spcAft>
              <a:buSzPts val="1800"/>
              <a:buFont typeface="Arial"/>
              <a:buNone/>
              <a:defRPr sz="1800"/>
            </a:lvl3pPr>
            <a:lvl4pPr indent="0" lvl="3" rtl="0">
              <a:spcBef>
                <a:spcPts val="0"/>
              </a:spcBef>
              <a:spcAft>
                <a:spcPts val="0"/>
              </a:spcAft>
              <a:buSzPts val="1800"/>
              <a:buFont typeface="Arial"/>
              <a:buNone/>
              <a:defRPr sz="1800"/>
            </a:lvl4pPr>
            <a:lvl5pPr indent="0" lvl="4" rtl="0">
              <a:spcBef>
                <a:spcPts val="0"/>
              </a:spcBef>
              <a:spcAft>
                <a:spcPts val="0"/>
              </a:spcAft>
              <a:buSzPts val="1800"/>
              <a:buFont typeface="Arial"/>
              <a:buNone/>
              <a:defRPr sz="1800"/>
            </a:lvl5pPr>
            <a:lvl6pPr indent="0" lvl="5" rtl="0">
              <a:spcBef>
                <a:spcPts val="0"/>
              </a:spcBef>
              <a:spcAft>
                <a:spcPts val="0"/>
              </a:spcAft>
              <a:buSzPts val="1800"/>
              <a:buFont typeface="Arial"/>
              <a:buNone/>
              <a:defRPr sz="1800"/>
            </a:lvl6pPr>
            <a:lvl7pPr indent="0" lvl="6" rtl="0">
              <a:spcBef>
                <a:spcPts val="0"/>
              </a:spcBef>
              <a:spcAft>
                <a:spcPts val="0"/>
              </a:spcAft>
              <a:buSzPts val="1800"/>
              <a:buFont typeface="Arial"/>
              <a:buNone/>
              <a:defRPr sz="1800"/>
            </a:lvl7pPr>
            <a:lvl8pPr indent="0" lvl="7" rtl="0">
              <a:spcBef>
                <a:spcPts val="0"/>
              </a:spcBef>
              <a:spcAft>
                <a:spcPts val="0"/>
              </a:spcAft>
              <a:buSzPts val="1800"/>
              <a:buFont typeface="Arial"/>
              <a:buNone/>
              <a:defRPr sz="1800"/>
            </a:lvl8pPr>
            <a:lvl9pPr indent="0" lvl="8" rtl="0">
              <a:spcBef>
                <a:spcPts val="0"/>
              </a:spcBef>
              <a:spcAft>
                <a:spcPts val="0"/>
              </a:spcAft>
              <a:buSzPts val="1800"/>
              <a:buFont typeface="Arial"/>
              <a:buNone/>
              <a:defRPr sz="1800"/>
            </a:lvl9pPr>
          </a:lstStyle>
          <a:p/>
        </p:txBody>
      </p:sp>
      <p:sp>
        <p:nvSpPr>
          <p:cNvPr id="346" name="Google Shape;346;p72"/>
          <p:cNvSpPr txBox="1"/>
          <p:nvPr>
            <p:ph idx="1" type="body"/>
          </p:nvPr>
        </p:nvSpPr>
        <p:spPr>
          <a:xfrm>
            <a:off x="969264" y="1783080"/>
            <a:ext cx="7315200" cy="1200300"/>
          </a:xfrm>
          <a:prstGeom prst="rect">
            <a:avLst/>
          </a:prstGeom>
          <a:noFill/>
          <a:ln>
            <a:noFill/>
          </a:ln>
        </p:spPr>
        <p:txBody>
          <a:bodyPr anchorCtr="0" anchor="t" bIns="91425" lIns="91425" spcFirstLastPara="1" rIns="91425" wrap="square" tIns="91425">
            <a:noAutofit/>
          </a:bodyPr>
          <a:lstStyle>
            <a:lvl1pPr indent="-228600" lvl="0" marL="457200" marR="0" rtl="0" algn="l">
              <a:lnSpc>
                <a:spcPct val="100000"/>
              </a:lnSpc>
              <a:spcBef>
                <a:spcPts val="1000"/>
              </a:spcBef>
              <a:spcAft>
                <a:spcPts val="0"/>
              </a:spcAft>
              <a:buClr>
                <a:schemeClr val="lt1"/>
              </a:buClr>
              <a:buSzPts val="2400"/>
              <a:buFont typeface="Arial"/>
              <a:buNone/>
              <a:defRPr b="0" i="0" sz="2400" u="none" cap="none" strike="noStrike">
                <a:solidFill>
                  <a:schemeClr val="lt1"/>
                </a:solidFill>
                <a:latin typeface="Open Sans"/>
                <a:ea typeface="Open Sans"/>
                <a:cs typeface="Open Sans"/>
                <a:sym typeface="Open Sans"/>
              </a:defRPr>
            </a:lvl1pPr>
            <a:lvl2pPr indent="-228600" lvl="1" marL="914400" marR="0" rtl="0" algn="l">
              <a:lnSpc>
                <a:spcPct val="100000"/>
              </a:lnSpc>
              <a:spcBef>
                <a:spcPts val="600"/>
              </a:spcBef>
              <a:spcAft>
                <a:spcPts val="0"/>
              </a:spcAft>
              <a:buClr>
                <a:srgbClr val="C1DB8E"/>
              </a:buClr>
              <a:buSzPts val="1800"/>
              <a:buFont typeface="Arial"/>
              <a:buNone/>
              <a:defRPr b="0" i="0" sz="1800" u="none" cap="none" strike="noStrike">
                <a:solidFill>
                  <a:srgbClr val="C1DB8E"/>
                </a:solidFill>
                <a:latin typeface="Open Sans"/>
                <a:ea typeface="Open Sans"/>
                <a:cs typeface="Open Sans"/>
                <a:sym typeface="Open Sans"/>
              </a:defRPr>
            </a:lvl2pPr>
            <a:lvl3pPr indent="-228600" lvl="2" marL="1371600" marR="0" rtl="0" algn="l">
              <a:lnSpc>
                <a:spcPct val="100000"/>
              </a:lnSpc>
              <a:spcBef>
                <a:spcPts val="600"/>
              </a:spcBef>
              <a:spcAft>
                <a:spcPts val="0"/>
              </a:spcAft>
              <a:buClr>
                <a:srgbClr val="C1DB8E"/>
              </a:buClr>
              <a:buSzPts val="1600"/>
              <a:buFont typeface="Arial"/>
              <a:buNone/>
              <a:defRPr b="0" i="0" sz="1600" u="none" cap="none" strike="noStrike">
                <a:solidFill>
                  <a:srgbClr val="C1DB8E"/>
                </a:solidFill>
                <a:latin typeface="Open Sans"/>
                <a:ea typeface="Open Sans"/>
                <a:cs typeface="Open Sans"/>
                <a:sym typeface="Open Sans"/>
              </a:defRPr>
            </a:lvl3pPr>
            <a:lvl4pPr indent="-228600" lvl="3" marL="1828800" marR="0" rtl="0" algn="l">
              <a:lnSpc>
                <a:spcPct val="100000"/>
              </a:lnSpc>
              <a:spcBef>
                <a:spcPts val="600"/>
              </a:spcBef>
              <a:spcAft>
                <a:spcPts val="0"/>
              </a:spcAft>
              <a:buClr>
                <a:srgbClr val="C1DB8E"/>
              </a:buClr>
              <a:buSzPts val="1400"/>
              <a:buFont typeface="Arial"/>
              <a:buNone/>
              <a:defRPr b="0" i="0" sz="1400" u="none" cap="none" strike="noStrike">
                <a:solidFill>
                  <a:srgbClr val="C1DB8E"/>
                </a:solidFill>
                <a:latin typeface="Open Sans"/>
                <a:ea typeface="Open Sans"/>
                <a:cs typeface="Open Sans"/>
                <a:sym typeface="Open Sans"/>
              </a:defRPr>
            </a:lvl4pPr>
            <a:lvl5pPr indent="-228600" lvl="4" marL="2286000" marR="0" rtl="0" algn="l">
              <a:lnSpc>
                <a:spcPct val="100000"/>
              </a:lnSpc>
              <a:spcBef>
                <a:spcPts val="600"/>
              </a:spcBef>
              <a:spcAft>
                <a:spcPts val="0"/>
              </a:spcAft>
              <a:buClr>
                <a:srgbClr val="C1DB8E"/>
              </a:buClr>
              <a:buSzPts val="1400"/>
              <a:buFont typeface="Arial"/>
              <a:buNone/>
              <a:defRPr b="0" i="0" sz="1400" u="none" cap="none" strike="noStrike">
                <a:solidFill>
                  <a:srgbClr val="C1DB8E"/>
                </a:solidFill>
                <a:latin typeface="Open Sans"/>
                <a:ea typeface="Open Sans"/>
                <a:cs typeface="Open Sans"/>
                <a:sym typeface="Open Sans"/>
              </a:defRPr>
            </a:lvl5pPr>
            <a:lvl6pPr indent="-228600" lvl="5" marL="2743200" marR="0" rtl="0" algn="l">
              <a:lnSpc>
                <a:spcPct val="90000"/>
              </a:lnSpc>
              <a:spcBef>
                <a:spcPts val="600"/>
              </a:spcBef>
              <a:spcAft>
                <a:spcPts val="0"/>
              </a:spcAft>
              <a:buClr>
                <a:srgbClr val="C1DB8E"/>
              </a:buClr>
              <a:buSzPts val="1400"/>
              <a:buFont typeface="Arial"/>
              <a:buNone/>
              <a:defRPr b="0" i="0" sz="1400" u="none" cap="none" strike="noStrike">
                <a:solidFill>
                  <a:srgbClr val="C1DB8E"/>
                </a:solidFill>
                <a:latin typeface="Calibri"/>
                <a:ea typeface="Calibri"/>
                <a:cs typeface="Calibri"/>
                <a:sym typeface="Calibri"/>
              </a:defRPr>
            </a:lvl6pPr>
            <a:lvl7pPr indent="-228600" lvl="6" marL="3200400" marR="0" rtl="0" algn="l">
              <a:lnSpc>
                <a:spcPct val="90000"/>
              </a:lnSpc>
              <a:spcBef>
                <a:spcPts val="500"/>
              </a:spcBef>
              <a:spcAft>
                <a:spcPts val="0"/>
              </a:spcAft>
              <a:buClr>
                <a:srgbClr val="C1DB8E"/>
              </a:buClr>
              <a:buSzPts val="1400"/>
              <a:buFont typeface="Arial"/>
              <a:buNone/>
              <a:defRPr b="0" i="0" sz="1400" u="none" cap="none" strike="noStrike">
                <a:solidFill>
                  <a:srgbClr val="C1DB8E"/>
                </a:solidFill>
                <a:latin typeface="Calibri"/>
                <a:ea typeface="Calibri"/>
                <a:cs typeface="Calibri"/>
                <a:sym typeface="Calibri"/>
              </a:defRPr>
            </a:lvl7pPr>
            <a:lvl8pPr indent="-228600" lvl="7" marL="3657600" marR="0" rtl="0" algn="l">
              <a:lnSpc>
                <a:spcPct val="90000"/>
              </a:lnSpc>
              <a:spcBef>
                <a:spcPts val="500"/>
              </a:spcBef>
              <a:spcAft>
                <a:spcPts val="0"/>
              </a:spcAft>
              <a:buClr>
                <a:srgbClr val="C1DB8E"/>
              </a:buClr>
              <a:buSzPts val="1400"/>
              <a:buFont typeface="Arial"/>
              <a:buNone/>
              <a:defRPr b="0" i="0" sz="1400" u="none" cap="none" strike="noStrike">
                <a:solidFill>
                  <a:srgbClr val="C1DB8E"/>
                </a:solidFill>
                <a:latin typeface="Calibri"/>
                <a:ea typeface="Calibri"/>
                <a:cs typeface="Calibri"/>
                <a:sym typeface="Calibri"/>
              </a:defRPr>
            </a:lvl8pPr>
            <a:lvl9pPr indent="-228600" lvl="8" marL="4114800" marR="0" rtl="0" algn="l">
              <a:lnSpc>
                <a:spcPct val="90000"/>
              </a:lnSpc>
              <a:spcBef>
                <a:spcPts val="500"/>
              </a:spcBef>
              <a:spcAft>
                <a:spcPts val="0"/>
              </a:spcAft>
              <a:buClr>
                <a:srgbClr val="C1DB8E"/>
              </a:buClr>
              <a:buSzPts val="1400"/>
              <a:buFont typeface="Arial"/>
              <a:buNone/>
              <a:defRPr b="0" i="0" sz="1400" u="none" cap="none" strike="noStrike">
                <a:solidFill>
                  <a:srgbClr val="C1DB8E"/>
                </a:solidFill>
                <a:latin typeface="Calibri"/>
                <a:ea typeface="Calibri"/>
                <a:cs typeface="Calibri"/>
                <a:sym typeface="Calibri"/>
              </a:defRPr>
            </a:lvl9pPr>
          </a:lstStyle>
          <a:p/>
        </p:txBody>
      </p:sp>
      <p:sp>
        <p:nvSpPr>
          <p:cNvPr id="347" name="Google Shape;347;p72"/>
          <p:cNvSpPr txBox="1"/>
          <p:nvPr>
            <p:ph idx="10" type="dt"/>
          </p:nvPr>
        </p:nvSpPr>
        <p:spPr>
          <a:xfrm>
            <a:off x="179390" y="4767264"/>
            <a:ext cx="2133600" cy="273900"/>
          </a:xfrm>
          <a:prstGeom prst="rect">
            <a:avLst/>
          </a:prstGeom>
          <a:noFill/>
          <a:ln>
            <a:noFill/>
          </a:ln>
        </p:spPr>
        <p:txBody>
          <a:bodyPr anchorCtr="0" anchor="t" bIns="91425" lIns="91425" spcFirstLastPara="1" rIns="91425" wrap="square" tIns="91425">
            <a:noAutofit/>
          </a:bodyPr>
          <a:lstStyle>
            <a:lvl1pPr indent="0" lvl="0"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1pPr>
            <a:lvl2pPr indent="0" lvl="1" marL="4572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9pPr>
          </a:lstStyle>
          <a:p/>
        </p:txBody>
      </p:sp>
      <p:sp>
        <p:nvSpPr>
          <p:cNvPr id="348" name="Google Shape;348;p72"/>
          <p:cNvSpPr txBox="1"/>
          <p:nvPr>
            <p:ph idx="11" type="ftr"/>
          </p:nvPr>
        </p:nvSpPr>
        <p:spPr>
          <a:xfrm>
            <a:off x="3124200" y="4767264"/>
            <a:ext cx="2895600" cy="273900"/>
          </a:xfrm>
          <a:prstGeom prst="rect">
            <a:avLst/>
          </a:prstGeom>
          <a:noFill/>
          <a:ln>
            <a:noFill/>
          </a:ln>
        </p:spPr>
        <p:txBody>
          <a:bodyPr anchorCtr="0" anchor="t" bIns="91425" lIns="91425" spcFirstLastPara="1" rIns="91425" wrap="square" tIns="91425">
            <a:noAutofit/>
          </a:bodyPr>
          <a:lstStyle>
            <a:lvl1pPr indent="0" lvl="0" marL="0" marR="0" rtl="0" algn="l">
              <a:lnSpc>
                <a:spcPct val="100000"/>
              </a:lnSpc>
              <a:spcBef>
                <a:spcPts val="0"/>
              </a:spcBef>
              <a:spcAft>
                <a:spcPts val="0"/>
              </a:spcAft>
              <a:buClr>
                <a:schemeClr val="dk1"/>
              </a:buClr>
              <a:buSzPts val="2000"/>
              <a:buFont typeface="Calibri"/>
              <a:buNone/>
              <a:defRPr b="0" i="0" sz="2000" u="none" cap="none" strike="noStrike">
                <a:solidFill>
                  <a:schemeClr val="dk1"/>
                </a:solidFill>
                <a:latin typeface="Calibri"/>
                <a:ea typeface="Calibri"/>
                <a:cs typeface="Calibri"/>
                <a:sym typeface="Calibri"/>
              </a:defRPr>
            </a:lvl1pPr>
            <a:lvl2pPr indent="0" lvl="1" marL="4572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9pPr>
          </a:lstStyle>
          <a:p/>
        </p:txBody>
      </p:sp>
      <p:sp>
        <p:nvSpPr>
          <p:cNvPr id="349" name="Google Shape;349;p72"/>
          <p:cNvSpPr txBox="1"/>
          <p:nvPr>
            <p:ph idx="12" type="sldNum"/>
          </p:nvPr>
        </p:nvSpPr>
        <p:spPr>
          <a:xfrm>
            <a:off x="6876320" y="4767264"/>
            <a:ext cx="2133600" cy="273900"/>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chemeClr val="dk1"/>
              </a:buClr>
              <a:buSzPts val="450"/>
              <a:buFont typeface="Calibri"/>
              <a:buNone/>
              <a:defRPr b="0" i="0" sz="1800" u="none" cap="none" strike="noStrike">
                <a:solidFill>
                  <a:schemeClr val="dk1"/>
                </a:solidFill>
                <a:latin typeface="Calibri"/>
                <a:ea typeface="Calibri"/>
                <a:cs typeface="Calibri"/>
                <a:sym typeface="Calibri"/>
              </a:defRPr>
            </a:lvl1pPr>
            <a:lvl2pPr indent="0" lvl="1" marL="0" marR="0" rtl="0" algn="l">
              <a:lnSpc>
                <a:spcPct val="100000"/>
              </a:lnSpc>
              <a:spcBef>
                <a:spcPts val="0"/>
              </a:spcBef>
              <a:spcAft>
                <a:spcPts val="0"/>
              </a:spcAft>
              <a:buClr>
                <a:schemeClr val="dk1"/>
              </a:buClr>
              <a:buSzPts val="450"/>
              <a:buFont typeface="Calibri"/>
              <a:buNone/>
              <a:defRPr b="0" i="0" sz="1800" u="none" cap="none" strike="noStrike">
                <a:solidFill>
                  <a:schemeClr val="dk1"/>
                </a:solidFill>
                <a:latin typeface="Calibri"/>
                <a:ea typeface="Calibri"/>
                <a:cs typeface="Calibri"/>
                <a:sym typeface="Calibri"/>
              </a:defRPr>
            </a:lvl2pPr>
            <a:lvl3pPr indent="0" lvl="2" marL="0" marR="0" rtl="0" algn="l">
              <a:lnSpc>
                <a:spcPct val="100000"/>
              </a:lnSpc>
              <a:spcBef>
                <a:spcPts val="0"/>
              </a:spcBef>
              <a:spcAft>
                <a:spcPts val="0"/>
              </a:spcAft>
              <a:buClr>
                <a:schemeClr val="dk1"/>
              </a:buClr>
              <a:buSzPts val="450"/>
              <a:buFont typeface="Calibri"/>
              <a:buNone/>
              <a:defRPr b="0" i="0" sz="1800" u="none" cap="none" strike="noStrike">
                <a:solidFill>
                  <a:schemeClr val="dk1"/>
                </a:solidFill>
                <a:latin typeface="Calibri"/>
                <a:ea typeface="Calibri"/>
                <a:cs typeface="Calibri"/>
                <a:sym typeface="Calibri"/>
              </a:defRPr>
            </a:lvl3pPr>
            <a:lvl4pPr indent="0" lvl="3" marL="0" marR="0" rtl="0" algn="l">
              <a:lnSpc>
                <a:spcPct val="100000"/>
              </a:lnSpc>
              <a:spcBef>
                <a:spcPts val="0"/>
              </a:spcBef>
              <a:spcAft>
                <a:spcPts val="0"/>
              </a:spcAft>
              <a:buClr>
                <a:schemeClr val="dk1"/>
              </a:buClr>
              <a:buSzPts val="450"/>
              <a:buFont typeface="Calibri"/>
              <a:buNone/>
              <a:defRPr b="0" i="0" sz="1800" u="none" cap="none" strike="noStrike">
                <a:solidFill>
                  <a:schemeClr val="dk1"/>
                </a:solidFill>
                <a:latin typeface="Calibri"/>
                <a:ea typeface="Calibri"/>
                <a:cs typeface="Calibri"/>
                <a:sym typeface="Calibri"/>
              </a:defRPr>
            </a:lvl4pPr>
            <a:lvl5pPr indent="0" lvl="4" marL="0" marR="0" rtl="0" algn="l">
              <a:lnSpc>
                <a:spcPct val="100000"/>
              </a:lnSpc>
              <a:spcBef>
                <a:spcPts val="0"/>
              </a:spcBef>
              <a:spcAft>
                <a:spcPts val="0"/>
              </a:spcAft>
              <a:buClr>
                <a:schemeClr val="dk1"/>
              </a:buClr>
              <a:buSzPts val="450"/>
              <a:buFont typeface="Calibri"/>
              <a:buNone/>
              <a:defRPr b="0" i="0" sz="1800" u="none" cap="none" strike="noStrike">
                <a:solidFill>
                  <a:schemeClr val="dk1"/>
                </a:solidFill>
                <a:latin typeface="Calibri"/>
                <a:ea typeface="Calibri"/>
                <a:cs typeface="Calibri"/>
                <a:sym typeface="Calibri"/>
              </a:defRPr>
            </a:lvl5pPr>
            <a:lvl6pPr indent="0" lvl="5" marL="0" marR="0" rtl="0" algn="l">
              <a:lnSpc>
                <a:spcPct val="100000"/>
              </a:lnSpc>
              <a:spcBef>
                <a:spcPts val="0"/>
              </a:spcBef>
              <a:spcAft>
                <a:spcPts val="0"/>
              </a:spcAft>
              <a:buClr>
                <a:schemeClr val="dk1"/>
              </a:buClr>
              <a:buSzPts val="450"/>
              <a:buFont typeface="Calibri"/>
              <a:buNone/>
              <a:defRPr b="0" i="0" sz="1800" u="none" cap="none" strike="noStrike">
                <a:solidFill>
                  <a:schemeClr val="dk1"/>
                </a:solidFill>
                <a:latin typeface="Calibri"/>
                <a:ea typeface="Calibri"/>
                <a:cs typeface="Calibri"/>
                <a:sym typeface="Calibri"/>
              </a:defRPr>
            </a:lvl6pPr>
            <a:lvl7pPr indent="0" lvl="6" marL="0" marR="0" rtl="0" algn="l">
              <a:lnSpc>
                <a:spcPct val="100000"/>
              </a:lnSpc>
              <a:spcBef>
                <a:spcPts val="0"/>
              </a:spcBef>
              <a:spcAft>
                <a:spcPts val="0"/>
              </a:spcAft>
              <a:buClr>
                <a:schemeClr val="dk1"/>
              </a:buClr>
              <a:buSzPts val="450"/>
              <a:buFont typeface="Calibri"/>
              <a:buNone/>
              <a:defRPr b="0" i="0" sz="1800" u="none" cap="none" strike="noStrike">
                <a:solidFill>
                  <a:schemeClr val="dk1"/>
                </a:solidFill>
                <a:latin typeface="Calibri"/>
                <a:ea typeface="Calibri"/>
                <a:cs typeface="Calibri"/>
                <a:sym typeface="Calibri"/>
              </a:defRPr>
            </a:lvl7pPr>
            <a:lvl8pPr indent="0" lvl="7" marL="0" marR="0" rtl="0" algn="l">
              <a:lnSpc>
                <a:spcPct val="100000"/>
              </a:lnSpc>
              <a:spcBef>
                <a:spcPts val="0"/>
              </a:spcBef>
              <a:spcAft>
                <a:spcPts val="0"/>
              </a:spcAft>
              <a:buClr>
                <a:schemeClr val="dk1"/>
              </a:buClr>
              <a:buSzPts val="450"/>
              <a:buFont typeface="Calibri"/>
              <a:buNone/>
              <a:defRPr b="0" i="0" sz="1800" u="none" cap="none" strike="noStrike">
                <a:solidFill>
                  <a:schemeClr val="dk1"/>
                </a:solidFill>
                <a:latin typeface="Calibri"/>
                <a:ea typeface="Calibri"/>
                <a:cs typeface="Calibri"/>
                <a:sym typeface="Calibri"/>
              </a:defRPr>
            </a:lvl8pPr>
            <a:lvl9pPr indent="0" lvl="8" marL="0" marR="0" rtl="0" algn="l">
              <a:lnSpc>
                <a:spcPct val="100000"/>
              </a:lnSpc>
              <a:spcBef>
                <a:spcPts val="0"/>
              </a:spcBef>
              <a:spcAft>
                <a:spcPts val="0"/>
              </a:spcAft>
              <a:buClr>
                <a:schemeClr val="dk1"/>
              </a:buClr>
              <a:buSzPts val="450"/>
              <a:buFont typeface="Calibri"/>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
        <p:nvSpPr>
          <p:cNvPr id="350" name="Google Shape;350;p72"/>
          <p:cNvSpPr/>
          <p:nvPr/>
        </p:nvSpPr>
        <p:spPr>
          <a:xfrm>
            <a:off x="229643" y="2719191"/>
            <a:ext cx="285900" cy="214500"/>
          </a:xfrm>
          <a:custGeom>
            <a:rect b="b" l="l" r="r" t="t"/>
            <a:pathLst>
              <a:path extrusionOk="0" h="120000" w="120000">
                <a:moveTo>
                  <a:pt x="0" y="0"/>
                </a:moveTo>
                <a:lnTo>
                  <a:pt x="120000" y="0"/>
                </a:lnTo>
                <a:lnTo>
                  <a:pt x="120000" y="120000"/>
                </a:lnTo>
                <a:lnTo>
                  <a:pt x="0" y="120000"/>
                </a:lnTo>
                <a:close/>
                <a:moveTo>
                  <a:pt x="15000" y="60000"/>
                </a:moveTo>
                <a:lnTo>
                  <a:pt x="105000" y="15000"/>
                </a:lnTo>
                <a:lnTo>
                  <a:pt x="105000" y="105000"/>
                </a:lnTo>
                <a:close/>
              </a:path>
              <a:path extrusionOk="0" fill="darken" h="120000" w="120000">
                <a:moveTo>
                  <a:pt x="15000" y="60000"/>
                </a:moveTo>
                <a:lnTo>
                  <a:pt x="105000" y="15000"/>
                </a:lnTo>
                <a:lnTo>
                  <a:pt x="105000" y="105000"/>
                </a:lnTo>
                <a:close/>
              </a:path>
              <a:path extrusionOk="0" fill="none" h="120000" w="120000">
                <a:moveTo>
                  <a:pt x="15000" y="60000"/>
                </a:moveTo>
                <a:lnTo>
                  <a:pt x="105000" y="15000"/>
                </a:lnTo>
                <a:lnTo>
                  <a:pt x="105000" y="105000"/>
                </a:lnTo>
                <a:close/>
              </a:path>
              <a:path extrusionOk="0" fill="none" h="120000" w="120000">
                <a:moveTo>
                  <a:pt x="0" y="0"/>
                </a:moveTo>
                <a:lnTo>
                  <a:pt x="120000" y="0"/>
                </a:lnTo>
                <a:lnTo>
                  <a:pt x="120000" y="120000"/>
                </a:lnTo>
                <a:lnTo>
                  <a:pt x="0" y="120000"/>
                </a:lnTo>
                <a:close/>
              </a:path>
            </a:pathLst>
          </a:cu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51" name="Google Shape;351;p72"/>
          <p:cNvSpPr/>
          <p:nvPr/>
        </p:nvSpPr>
        <p:spPr>
          <a:xfrm flipH="1" rot="10800000">
            <a:off x="8659268" y="2719004"/>
            <a:ext cx="214200" cy="214500"/>
          </a:xfrm>
          <a:custGeom>
            <a:rect b="b" l="l" r="r" t="t"/>
            <a:pathLst>
              <a:path extrusionOk="0" h="120000" w="120000">
                <a:moveTo>
                  <a:pt x="0" y="0"/>
                </a:moveTo>
                <a:lnTo>
                  <a:pt x="120000" y="0"/>
                </a:lnTo>
                <a:lnTo>
                  <a:pt x="120000" y="119999"/>
                </a:lnTo>
                <a:lnTo>
                  <a:pt x="0" y="119999"/>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page" showMasterSp="0">
  <p:cSld name="Title page">
    <p:spTree>
      <p:nvGrpSpPr>
        <p:cNvPr id="358" name="Shape 358"/>
        <p:cNvGrpSpPr/>
        <p:nvPr/>
      </p:nvGrpSpPr>
      <p:grpSpPr>
        <a:xfrm>
          <a:off x="0" y="0"/>
          <a:ext cx="0" cy="0"/>
          <a:chOff x="0" y="0"/>
          <a:chExt cx="0" cy="0"/>
        </a:xfrm>
      </p:grpSpPr>
      <p:pic>
        <p:nvPicPr>
          <p:cNvPr id="359" name="Google Shape;359;p74"/>
          <p:cNvPicPr preferRelativeResize="0"/>
          <p:nvPr/>
        </p:nvPicPr>
        <p:blipFill rotWithShape="1">
          <a:blip r:embed="rId2">
            <a:alphaModFix/>
          </a:blip>
          <a:srcRect b="0" l="0" r="0" t="0"/>
          <a:stretch/>
        </p:blipFill>
        <p:spPr>
          <a:xfrm>
            <a:off x="0" y="0"/>
            <a:ext cx="9144000" cy="5143500"/>
          </a:xfrm>
          <a:prstGeom prst="rect">
            <a:avLst/>
          </a:prstGeom>
          <a:noFill/>
          <a:ln>
            <a:noFill/>
          </a:ln>
        </p:spPr>
      </p:pic>
      <p:sp>
        <p:nvSpPr>
          <p:cNvPr id="360" name="Google Shape;360;p74"/>
          <p:cNvSpPr txBox="1"/>
          <p:nvPr>
            <p:ph idx="1" type="body"/>
          </p:nvPr>
        </p:nvSpPr>
        <p:spPr>
          <a:xfrm>
            <a:off x="1820986" y="3064116"/>
            <a:ext cx="6713400" cy="382500"/>
          </a:xfrm>
          <a:prstGeom prst="rect">
            <a:avLst/>
          </a:prstGeom>
          <a:noFill/>
          <a:ln>
            <a:noFill/>
          </a:ln>
        </p:spPr>
        <p:txBody>
          <a:bodyPr anchorCtr="0" anchor="t" bIns="45700" lIns="91425" spcFirstLastPara="1" rIns="91425" wrap="square" tIns="45700">
            <a:noAutofit/>
          </a:bodyPr>
          <a:lstStyle>
            <a:lvl1pPr indent="-228600" lvl="0" marL="457200" rtl="0" algn="r">
              <a:lnSpc>
                <a:spcPct val="100000"/>
              </a:lnSpc>
              <a:spcBef>
                <a:spcPts val="750"/>
              </a:spcBef>
              <a:spcAft>
                <a:spcPts val="0"/>
              </a:spcAft>
              <a:buClr>
                <a:schemeClr val="lt1"/>
              </a:buClr>
              <a:buSzPts val="2800"/>
              <a:buFont typeface="Open Sans"/>
              <a:buNone/>
              <a:defRPr sz="2100" cap="none">
                <a:solidFill>
                  <a:schemeClr val="lt1"/>
                </a:solidFill>
              </a:defRPr>
            </a:lvl1pPr>
            <a:lvl2pPr indent="-342900" lvl="1" marL="914400" rtl="0" algn="l">
              <a:lnSpc>
                <a:spcPct val="100000"/>
              </a:lnSpc>
              <a:spcBef>
                <a:spcPts val="450"/>
              </a:spcBef>
              <a:spcAft>
                <a:spcPts val="0"/>
              </a:spcAft>
              <a:buClr>
                <a:schemeClr val="dk2"/>
              </a:buClr>
              <a:buSzPts val="1800"/>
              <a:buChar char="•"/>
              <a:defRPr/>
            </a:lvl2pPr>
            <a:lvl3pPr indent="-342900" lvl="2" marL="1371600" rtl="0" algn="l">
              <a:lnSpc>
                <a:spcPct val="100000"/>
              </a:lnSpc>
              <a:spcBef>
                <a:spcPts val="450"/>
              </a:spcBef>
              <a:spcAft>
                <a:spcPts val="0"/>
              </a:spcAft>
              <a:buClr>
                <a:schemeClr val="dk2"/>
              </a:buClr>
              <a:buSzPts val="1800"/>
              <a:buChar char="•"/>
              <a:defRPr/>
            </a:lvl3pPr>
            <a:lvl4pPr indent="-342900" lvl="3" marL="1828800" rtl="0" algn="l">
              <a:lnSpc>
                <a:spcPct val="100000"/>
              </a:lnSpc>
              <a:spcBef>
                <a:spcPts val="450"/>
              </a:spcBef>
              <a:spcAft>
                <a:spcPts val="0"/>
              </a:spcAft>
              <a:buClr>
                <a:schemeClr val="dk2"/>
              </a:buClr>
              <a:buSzPts val="1800"/>
              <a:buChar char="•"/>
              <a:defRPr/>
            </a:lvl4pPr>
            <a:lvl5pPr indent="-342900" lvl="4" marL="2286000" rtl="0" algn="l">
              <a:lnSpc>
                <a:spcPct val="100000"/>
              </a:lnSpc>
              <a:spcBef>
                <a:spcPts val="450"/>
              </a:spcBef>
              <a:spcAft>
                <a:spcPts val="0"/>
              </a:spcAft>
              <a:buClr>
                <a:schemeClr val="dk2"/>
              </a:buClr>
              <a:buSzPts val="1800"/>
              <a:buChar char="•"/>
              <a:defRPr/>
            </a:lvl5pPr>
            <a:lvl6pPr indent="-342900" lvl="5" marL="2743200" rtl="0" algn="l">
              <a:lnSpc>
                <a:spcPct val="90000"/>
              </a:lnSpc>
              <a:spcBef>
                <a:spcPts val="450"/>
              </a:spcBef>
              <a:spcAft>
                <a:spcPts val="0"/>
              </a:spcAft>
              <a:buClr>
                <a:schemeClr val="dk1"/>
              </a:buClr>
              <a:buSzPts val="1800"/>
              <a:buChar char="•"/>
              <a:defRPr/>
            </a:lvl6pPr>
            <a:lvl7pPr indent="-342900" lvl="6" marL="3200400" rtl="0" algn="l">
              <a:lnSpc>
                <a:spcPct val="90000"/>
              </a:lnSpc>
              <a:spcBef>
                <a:spcPts val="375"/>
              </a:spcBef>
              <a:spcAft>
                <a:spcPts val="0"/>
              </a:spcAft>
              <a:buClr>
                <a:schemeClr val="dk1"/>
              </a:buClr>
              <a:buSzPts val="1800"/>
              <a:buChar char="•"/>
              <a:defRPr/>
            </a:lvl7pPr>
            <a:lvl8pPr indent="-342900" lvl="7" marL="3657600" rtl="0" algn="l">
              <a:lnSpc>
                <a:spcPct val="90000"/>
              </a:lnSpc>
              <a:spcBef>
                <a:spcPts val="375"/>
              </a:spcBef>
              <a:spcAft>
                <a:spcPts val="0"/>
              </a:spcAft>
              <a:buClr>
                <a:schemeClr val="dk1"/>
              </a:buClr>
              <a:buSzPts val="1800"/>
              <a:buChar char="•"/>
              <a:defRPr/>
            </a:lvl8pPr>
            <a:lvl9pPr indent="-342900" lvl="8" marL="4114800" rtl="0" algn="l">
              <a:lnSpc>
                <a:spcPct val="90000"/>
              </a:lnSpc>
              <a:spcBef>
                <a:spcPts val="375"/>
              </a:spcBef>
              <a:spcAft>
                <a:spcPts val="0"/>
              </a:spcAft>
              <a:buClr>
                <a:schemeClr val="dk1"/>
              </a:buClr>
              <a:buSzPts val="1800"/>
              <a:buChar char="•"/>
              <a:defRPr/>
            </a:lvl9pPr>
          </a:lstStyle>
          <a:p/>
        </p:txBody>
      </p:sp>
      <p:sp>
        <p:nvSpPr>
          <p:cNvPr id="361" name="Google Shape;361;p74"/>
          <p:cNvSpPr txBox="1"/>
          <p:nvPr>
            <p:ph idx="2" type="body"/>
          </p:nvPr>
        </p:nvSpPr>
        <p:spPr>
          <a:xfrm>
            <a:off x="1820986" y="3462705"/>
            <a:ext cx="6724200" cy="382500"/>
          </a:xfrm>
          <a:prstGeom prst="rect">
            <a:avLst/>
          </a:prstGeom>
          <a:noFill/>
          <a:ln>
            <a:noFill/>
          </a:ln>
        </p:spPr>
        <p:txBody>
          <a:bodyPr anchorCtr="0" anchor="t" bIns="45700" lIns="91425" spcFirstLastPara="1" rIns="91425" wrap="square" tIns="45700">
            <a:noAutofit/>
          </a:bodyPr>
          <a:lstStyle>
            <a:lvl1pPr indent="-228600" lvl="0" marL="457200" rtl="0" algn="r">
              <a:lnSpc>
                <a:spcPct val="100000"/>
              </a:lnSpc>
              <a:spcBef>
                <a:spcPts val="750"/>
              </a:spcBef>
              <a:spcAft>
                <a:spcPts val="0"/>
              </a:spcAft>
              <a:buClr>
                <a:schemeClr val="lt1"/>
              </a:buClr>
              <a:buSzPts val="1800"/>
              <a:buFont typeface="Open Sans"/>
              <a:buNone/>
              <a:defRPr sz="1350" cap="none">
                <a:solidFill>
                  <a:schemeClr val="lt1"/>
                </a:solidFill>
              </a:defRPr>
            </a:lvl1pPr>
            <a:lvl2pPr indent="-342900" lvl="1" marL="914400" rtl="0" algn="l">
              <a:lnSpc>
                <a:spcPct val="100000"/>
              </a:lnSpc>
              <a:spcBef>
                <a:spcPts val="450"/>
              </a:spcBef>
              <a:spcAft>
                <a:spcPts val="0"/>
              </a:spcAft>
              <a:buClr>
                <a:schemeClr val="dk2"/>
              </a:buClr>
              <a:buSzPts val="1800"/>
              <a:buChar char="•"/>
              <a:defRPr/>
            </a:lvl2pPr>
            <a:lvl3pPr indent="-342900" lvl="2" marL="1371600" rtl="0" algn="l">
              <a:lnSpc>
                <a:spcPct val="100000"/>
              </a:lnSpc>
              <a:spcBef>
                <a:spcPts val="450"/>
              </a:spcBef>
              <a:spcAft>
                <a:spcPts val="0"/>
              </a:spcAft>
              <a:buClr>
                <a:schemeClr val="dk2"/>
              </a:buClr>
              <a:buSzPts val="1800"/>
              <a:buChar char="•"/>
              <a:defRPr/>
            </a:lvl3pPr>
            <a:lvl4pPr indent="-342900" lvl="3" marL="1828800" rtl="0" algn="l">
              <a:lnSpc>
                <a:spcPct val="100000"/>
              </a:lnSpc>
              <a:spcBef>
                <a:spcPts val="450"/>
              </a:spcBef>
              <a:spcAft>
                <a:spcPts val="0"/>
              </a:spcAft>
              <a:buClr>
                <a:schemeClr val="dk2"/>
              </a:buClr>
              <a:buSzPts val="1800"/>
              <a:buChar char="•"/>
              <a:defRPr/>
            </a:lvl4pPr>
            <a:lvl5pPr indent="-342900" lvl="4" marL="2286000" rtl="0" algn="l">
              <a:lnSpc>
                <a:spcPct val="100000"/>
              </a:lnSpc>
              <a:spcBef>
                <a:spcPts val="450"/>
              </a:spcBef>
              <a:spcAft>
                <a:spcPts val="0"/>
              </a:spcAft>
              <a:buClr>
                <a:schemeClr val="dk2"/>
              </a:buClr>
              <a:buSzPts val="1800"/>
              <a:buChar char="•"/>
              <a:defRPr/>
            </a:lvl5pPr>
            <a:lvl6pPr indent="-342900" lvl="5" marL="2743200" rtl="0" algn="l">
              <a:lnSpc>
                <a:spcPct val="90000"/>
              </a:lnSpc>
              <a:spcBef>
                <a:spcPts val="450"/>
              </a:spcBef>
              <a:spcAft>
                <a:spcPts val="0"/>
              </a:spcAft>
              <a:buClr>
                <a:schemeClr val="dk1"/>
              </a:buClr>
              <a:buSzPts val="1800"/>
              <a:buChar char="•"/>
              <a:defRPr/>
            </a:lvl6pPr>
            <a:lvl7pPr indent="-342900" lvl="6" marL="3200400" rtl="0" algn="l">
              <a:lnSpc>
                <a:spcPct val="90000"/>
              </a:lnSpc>
              <a:spcBef>
                <a:spcPts val="375"/>
              </a:spcBef>
              <a:spcAft>
                <a:spcPts val="0"/>
              </a:spcAft>
              <a:buClr>
                <a:schemeClr val="dk1"/>
              </a:buClr>
              <a:buSzPts val="1800"/>
              <a:buChar char="•"/>
              <a:defRPr/>
            </a:lvl7pPr>
            <a:lvl8pPr indent="-342900" lvl="7" marL="3657600" rtl="0" algn="l">
              <a:lnSpc>
                <a:spcPct val="90000"/>
              </a:lnSpc>
              <a:spcBef>
                <a:spcPts val="375"/>
              </a:spcBef>
              <a:spcAft>
                <a:spcPts val="0"/>
              </a:spcAft>
              <a:buClr>
                <a:schemeClr val="dk1"/>
              </a:buClr>
              <a:buSzPts val="1800"/>
              <a:buChar char="•"/>
              <a:defRPr/>
            </a:lvl8pPr>
            <a:lvl9pPr indent="-342900" lvl="8" marL="4114800" rtl="0" algn="l">
              <a:lnSpc>
                <a:spcPct val="90000"/>
              </a:lnSpc>
              <a:spcBef>
                <a:spcPts val="375"/>
              </a:spcBef>
              <a:spcAft>
                <a:spcPts val="0"/>
              </a:spcAft>
              <a:buClr>
                <a:schemeClr val="dk1"/>
              </a:buClr>
              <a:buSzPts val="1800"/>
              <a:buChar char="•"/>
              <a:defRPr/>
            </a:lvl9pPr>
          </a:lstStyle>
          <a:p/>
        </p:txBody>
      </p:sp>
      <p:sp>
        <p:nvSpPr>
          <p:cNvPr id="362" name="Google Shape;362;p74"/>
          <p:cNvSpPr txBox="1"/>
          <p:nvPr>
            <p:ph idx="3" type="body"/>
          </p:nvPr>
        </p:nvSpPr>
        <p:spPr>
          <a:xfrm>
            <a:off x="1820986" y="4218109"/>
            <a:ext cx="6724200" cy="382500"/>
          </a:xfrm>
          <a:prstGeom prst="rect">
            <a:avLst/>
          </a:prstGeom>
          <a:noFill/>
          <a:ln>
            <a:noFill/>
          </a:ln>
        </p:spPr>
        <p:txBody>
          <a:bodyPr anchorCtr="0" anchor="t" bIns="45700" lIns="91425" spcFirstLastPara="1" rIns="91425" wrap="square" tIns="45700">
            <a:noAutofit/>
          </a:bodyPr>
          <a:lstStyle>
            <a:lvl1pPr indent="-228600" lvl="0" marL="457200" rtl="0" algn="r">
              <a:lnSpc>
                <a:spcPct val="100000"/>
              </a:lnSpc>
              <a:spcBef>
                <a:spcPts val="750"/>
              </a:spcBef>
              <a:spcAft>
                <a:spcPts val="0"/>
              </a:spcAft>
              <a:buClr>
                <a:schemeClr val="lt1"/>
              </a:buClr>
              <a:buSzPts val="1350"/>
              <a:buFont typeface="Open Sans"/>
              <a:buNone/>
              <a:defRPr sz="1013" cap="none">
                <a:solidFill>
                  <a:schemeClr val="lt1"/>
                </a:solidFill>
              </a:defRPr>
            </a:lvl1pPr>
            <a:lvl2pPr indent="-342900" lvl="1" marL="914400" rtl="0" algn="l">
              <a:lnSpc>
                <a:spcPct val="100000"/>
              </a:lnSpc>
              <a:spcBef>
                <a:spcPts val="450"/>
              </a:spcBef>
              <a:spcAft>
                <a:spcPts val="0"/>
              </a:spcAft>
              <a:buClr>
                <a:schemeClr val="dk2"/>
              </a:buClr>
              <a:buSzPts val="1800"/>
              <a:buChar char="•"/>
              <a:defRPr/>
            </a:lvl2pPr>
            <a:lvl3pPr indent="-342900" lvl="2" marL="1371600" rtl="0" algn="l">
              <a:lnSpc>
                <a:spcPct val="100000"/>
              </a:lnSpc>
              <a:spcBef>
                <a:spcPts val="450"/>
              </a:spcBef>
              <a:spcAft>
                <a:spcPts val="0"/>
              </a:spcAft>
              <a:buClr>
                <a:schemeClr val="dk2"/>
              </a:buClr>
              <a:buSzPts val="1800"/>
              <a:buChar char="•"/>
              <a:defRPr/>
            </a:lvl3pPr>
            <a:lvl4pPr indent="-342900" lvl="3" marL="1828800" rtl="0" algn="l">
              <a:lnSpc>
                <a:spcPct val="100000"/>
              </a:lnSpc>
              <a:spcBef>
                <a:spcPts val="450"/>
              </a:spcBef>
              <a:spcAft>
                <a:spcPts val="0"/>
              </a:spcAft>
              <a:buClr>
                <a:schemeClr val="dk2"/>
              </a:buClr>
              <a:buSzPts val="1800"/>
              <a:buChar char="•"/>
              <a:defRPr/>
            </a:lvl4pPr>
            <a:lvl5pPr indent="-342900" lvl="4" marL="2286000" rtl="0" algn="l">
              <a:lnSpc>
                <a:spcPct val="100000"/>
              </a:lnSpc>
              <a:spcBef>
                <a:spcPts val="450"/>
              </a:spcBef>
              <a:spcAft>
                <a:spcPts val="0"/>
              </a:spcAft>
              <a:buClr>
                <a:schemeClr val="dk2"/>
              </a:buClr>
              <a:buSzPts val="1800"/>
              <a:buChar char="•"/>
              <a:defRPr/>
            </a:lvl5pPr>
            <a:lvl6pPr indent="-342900" lvl="5" marL="2743200" rtl="0" algn="l">
              <a:lnSpc>
                <a:spcPct val="90000"/>
              </a:lnSpc>
              <a:spcBef>
                <a:spcPts val="450"/>
              </a:spcBef>
              <a:spcAft>
                <a:spcPts val="0"/>
              </a:spcAft>
              <a:buClr>
                <a:schemeClr val="dk1"/>
              </a:buClr>
              <a:buSzPts val="1800"/>
              <a:buChar char="•"/>
              <a:defRPr/>
            </a:lvl6pPr>
            <a:lvl7pPr indent="-342900" lvl="6" marL="3200400" rtl="0" algn="l">
              <a:lnSpc>
                <a:spcPct val="90000"/>
              </a:lnSpc>
              <a:spcBef>
                <a:spcPts val="375"/>
              </a:spcBef>
              <a:spcAft>
                <a:spcPts val="0"/>
              </a:spcAft>
              <a:buClr>
                <a:schemeClr val="dk1"/>
              </a:buClr>
              <a:buSzPts val="1800"/>
              <a:buChar char="•"/>
              <a:defRPr/>
            </a:lvl7pPr>
            <a:lvl8pPr indent="-342900" lvl="7" marL="3657600" rtl="0" algn="l">
              <a:lnSpc>
                <a:spcPct val="90000"/>
              </a:lnSpc>
              <a:spcBef>
                <a:spcPts val="375"/>
              </a:spcBef>
              <a:spcAft>
                <a:spcPts val="0"/>
              </a:spcAft>
              <a:buClr>
                <a:schemeClr val="dk1"/>
              </a:buClr>
              <a:buSzPts val="1800"/>
              <a:buChar char="•"/>
              <a:defRPr/>
            </a:lvl8pPr>
            <a:lvl9pPr indent="-342900" lvl="8" marL="4114800" rtl="0" algn="l">
              <a:lnSpc>
                <a:spcPct val="90000"/>
              </a:lnSpc>
              <a:spcBef>
                <a:spcPts val="375"/>
              </a:spcBef>
              <a:spcAft>
                <a:spcPts val="0"/>
              </a:spcAft>
              <a:buClr>
                <a:schemeClr val="dk1"/>
              </a:buClr>
              <a:buSzPts val="1800"/>
              <a:buChar char="•"/>
              <a:defRPr/>
            </a:lvl9pPr>
          </a:lstStyle>
          <a:p/>
        </p:txBody>
      </p:sp>
      <p:sp>
        <p:nvSpPr>
          <p:cNvPr id="363" name="Google Shape;363;p74"/>
          <p:cNvSpPr txBox="1"/>
          <p:nvPr>
            <p:ph idx="4" type="body"/>
          </p:nvPr>
        </p:nvSpPr>
        <p:spPr>
          <a:xfrm>
            <a:off x="3735754" y="4644882"/>
            <a:ext cx="3043200" cy="212400"/>
          </a:xfrm>
          <a:prstGeom prst="rect">
            <a:avLst/>
          </a:prstGeom>
          <a:noFill/>
          <a:ln>
            <a:noFill/>
          </a:ln>
        </p:spPr>
        <p:txBody>
          <a:bodyPr anchorCtr="0" anchor="t" bIns="45700" lIns="91425" spcFirstLastPara="1" rIns="91425" wrap="square" tIns="45700">
            <a:noAutofit/>
          </a:bodyPr>
          <a:lstStyle>
            <a:lvl1pPr indent="-228600" lvl="0" marL="457200" rtl="0" algn="r">
              <a:lnSpc>
                <a:spcPct val="100000"/>
              </a:lnSpc>
              <a:spcBef>
                <a:spcPts val="750"/>
              </a:spcBef>
              <a:spcAft>
                <a:spcPts val="0"/>
              </a:spcAft>
              <a:buClr>
                <a:schemeClr val="dk1"/>
              </a:buClr>
              <a:buSzPts val="1270"/>
              <a:buFont typeface="Open Sans"/>
              <a:buNone/>
              <a:defRPr sz="953" cap="none">
                <a:solidFill>
                  <a:schemeClr val="dk1"/>
                </a:solidFill>
              </a:defRPr>
            </a:lvl1pPr>
            <a:lvl2pPr indent="-342900" lvl="1" marL="914400" rtl="0" algn="l">
              <a:lnSpc>
                <a:spcPct val="100000"/>
              </a:lnSpc>
              <a:spcBef>
                <a:spcPts val="450"/>
              </a:spcBef>
              <a:spcAft>
                <a:spcPts val="0"/>
              </a:spcAft>
              <a:buClr>
                <a:schemeClr val="dk2"/>
              </a:buClr>
              <a:buSzPts val="1800"/>
              <a:buChar char="•"/>
              <a:defRPr/>
            </a:lvl2pPr>
            <a:lvl3pPr indent="-342900" lvl="2" marL="1371600" rtl="0" algn="l">
              <a:lnSpc>
                <a:spcPct val="100000"/>
              </a:lnSpc>
              <a:spcBef>
                <a:spcPts val="450"/>
              </a:spcBef>
              <a:spcAft>
                <a:spcPts val="0"/>
              </a:spcAft>
              <a:buClr>
                <a:schemeClr val="dk2"/>
              </a:buClr>
              <a:buSzPts val="1800"/>
              <a:buChar char="•"/>
              <a:defRPr/>
            </a:lvl3pPr>
            <a:lvl4pPr indent="-342900" lvl="3" marL="1828800" rtl="0" algn="l">
              <a:lnSpc>
                <a:spcPct val="100000"/>
              </a:lnSpc>
              <a:spcBef>
                <a:spcPts val="450"/>
              </a:spcBef>
              <a:spcAft>
                <a:spcPts val="0"/>
              </a:spcAft>
              <a:buClr>
                <a:schemeClr val="dk2"/>
              </a:buClr>
              <a:buSzPts val="1800"/>
              <a:buChar char="•"/>
              <a:defRPr/>
            </a:lvl4pPr>
            <a:lvl5pPr indent="-342900" lvl="4" marL="2286000" rtl="0" algn="l">
              <a:lnSpc>
                <a:spcPct val="100000"/>
              </a:lnSpc>
              <a:spcBef>
                <a:spcPts val="450"/>
              </a:spcBef>
              <a:spcAft>
                <a:spcPts val="0"/>
              </a:spcAft>
              <a:buClr>
                <a:schemeClr val="dk2"/>
              </a:buClr>
              <a:buSzPts val="1800"/>
              <a:buChar char="•"/>
              <a:defRPr/>
            </a:lvl5pPr>
            <a:lvl6pPr indent="-342900" lvl="5" marL="2743200" rtl="0" algn="l">
              <a:lnSpc>
                <a:spcPct val="90000"/>
              </a:lnSpc>
              <a:spcBef>
                <a:spcPts val="450"/>
              </a:spcBef>
              <a:spcAft>
                <a:spcPts val="0"/>
              </a:spcAft>
              <a:buClr>
                <a:schemeClr val="dk1"/>
              </a:buClr>
              <a:buSzPts val="1800"/>
              <a:buChar char="•"/>
              <a:defRPr/>
            </a:lvl6pPr>
            <a:lvl7pPr indent="-342900" lvl="6" marL="3200400" rtl="0" algn="l">
              <a:lnSpc>
                <a:spcPct val="90000"/>
              </a:lnSpc>
              <a:spcBef>
                <a:spcPts val="375"/>
              </a:spcBef>
              <a:spcAft>
                <a:spcPts val="0"/>
              </a:spcAft>
              <a:buClr>
                <a:schemeClr val="dk1"/>
              </a:buClr>
              <a:buSzPts val="1800"/>
              <a:buChar char="•"/>
              <a:defRPr/>
            </a:lvl7pPr>
            <a:lvl8pPr indent="-342900" lvl="7" marL="3657600" rtl="0" algn="l">
              <a:lnSpc>
                <a:spcPct val="90000"/>
              </a:lnSpc>
              <a:spcBef>
                <a:spcPts val="375"/>
              </a:spcBef>
              <a:spcAft>
                <a:spcPts val="0"/>
              </a:spcAft>
              <a:buClr>
                <a:schemeClr val="dk1"/>
              </a:buClr>
              <a:buSzPts val="1800"/>
              <a:buChar char="•"/>
              <a:defRPr/>
            </a:lvl8pPr>
            <a:lvl9pPr indent="-342900" lvl="8" marL="4114800" rtl="0" algn="l">
              <a:lnSpc>
                <a:spcPct val="90000"/>
              </a:lnSpc>
              <a:spcBef>
                <a:spcPts val="375"/>
              </a:spcBef>
              <a:spcAft>
                <a:spcPts val="0"/>
              </a:spcAft>
              <a:buClr>
                <a:schemeClr val="dk1"/>
              </a:buClr>
              <a:buSzPts val="1800"/>
              <a:buChar char="•"/>
              <a:defRPr/>
            </a:lvl9pPr>
          </a:lstStyle>
          <a:p/>
        </p:txBody>
      </p:sp>
      <p:sp>
        <p:nvSpPr>
          <p:cNvPr id="364" name="Google Shape;364;p74"/>
          <p:cNvSpPr txBox="1"/>
          <p:nvPr>
            <p:ph idx="5" type="body"/>
          </p:nvPr>
        </p:nvSpPr>
        <p:spPr>
          <a:xfrm>
            <a:off x="3735754" y="4801156"/>
            <a:ext cx="3043200" cy="201900"/>
          </a:xfrm>
          <a:prstGeom prst="rect">
            <a:avLst/>
          </a:prstGeom>
          <a:noFill/>
          <a:ln>
            <a:noFill/>
          </a:ln>
        </p:spPr>
        <p:txBody>
          <a:bodyPr anchorCtr="0" anchor="t" bIns="45700" lIns="91425" spcFirstLastPara="1" rIns="91425" wrap="square" tIns="45700">
            <a:noAutofit/>
          </a:bodyPr>
          <a:lstStyle>
            <a:lvl1pPr indent="-228600" lvl="0" marL="457200" rtl="0" algn="r">
              <a:lnSpc>
                <a:spcPct val="100000"/>
              </a:lnSpc>
              <a:spcBef>
                <a:spcPts val="750"/>
              </a:spcBef>
              <a:spcAft>
                <a:spcPts val="0"/>
              </a:spcAft>
              <a:buClr>
                <a:schemeClr val="dk2"/>
              </a:buClr>
              <a:buSzPts val="1099"/>
              <a:buFont typeface="Open Sans"/>
              <a:buNone/>
              <a:defRPr b="0" i="1" sz="824" cap="none">
                <a:solidFill>
                  <a:schemeClr val="dk2"/>
                </a:solidFill>
                <a:latin typeface="Open Sans"/>
                <a:ea typeface="Open Sans"/>
                <a:cs typeface="Open Sans"/>
                <a:sym typeface="Open Sans"/>
              </a:defRPr>
            </a:lvl1pPr>
            <a:lvl2pPr indent="-342900" lvl="1" marL="914400" rtl="0" algn="l">
              <a:lnSpc>
                <a:spcPct val="100000"/>
              </a:lnSpc>
              <a:spcBef>
                <a:spcPts val="450"/>
              </a:spcBef>
              <a:spcAft>
                <a:spcPts val="0"/>
              </a:spcAft>
              <a:buClr>
                <a:schemeClr val="dk2"/>
              </a:buClr>
              <a:buSzPts val="1800"/>
              <a:buChar char="•"/>
              <a:defRPr/>
            </a:lvl2pPr>
            <a:lvl3pPr indent="-342900" lvl="2" marL="1371600" rtl="0" algn="l">
              <a:lnSpc>
                <a:spcPct val="100000"/>
              </a:lnSpc>
              <a:spcBef>
                <a:spcPts val="450"/>
              </a:spcBef>
              <a:spcAft>
                <a:spcPts val="0"/>
              </a:spcAft>
              <a:buClr>
                <a:schemeClr val="dk2"/>
              </a:buClr>
              <a:buSzPts val="1800"/>
              <a:buChar char="•"/>
              <a:defRPr/>
            </a:lvl3pPr>
            <a:lvl4pPr indent="-342900" lvl="3" marL="1828800" rtl="0" algn="l">
              <a:lnSpc>
                <a:spcPct val="100000"/>
              </a:lnSpc>
              <a:spcBef>
                <a:spcPts val="450"/>
              </a:spcBef>
              <a:spcAft>
                <a:spcPts val="0"/>
              </a:spcAft>
              <a:buClr>
                <a:schemeClr val="dk2"/>
              </a:buClr>
              <a:buSzPts val="1800"/>
              <a:buChar char="•"/>
              <a:defRPr/>
            </a:lvl4pPr>
            <a:lvl5pPr indent="-342900" lvl="4" marL="2286000" rtl="0" algn="l">
              <a:lnSpc>
                <a:spcPct val="100000"/>
              </a:lnSpc>
              <a:spcBef>
                <a:spcPts val="450"/>
              </a:spcBef>
              <a:spcAft>
                <a:spcPts val="0"/>
              </a:spcAft>
              <a:buClr>
                <a:schemeClr val="dk2"/>
              </a:buClr>
              <a:buSzPts val="1800"/>
              <a:buChar char="•"/>
              <a:defRPr/>
            </a:lvl5pPr>
            <a:lvl6pPr indent="-342900" lvl="5" marL="2743200" rtl="0" algn="l">
              <a:lnSpc>
                <a:spcPct val="90000"/>
              </a:lnSpc>
              <a:spcBef>
                <a:spcPts val="450"/>
              </a:spcBef>
              <a:spcAft>
                <a:spcPts val="0"/>
              </a:spcAft>
              <a:buClr>
                <a:schemeClr val="dk1"/>
              </a:buClr>
              <a:buSzPts val="1800"/>
              <a:buChar char="•"/>
              <a:defRPr/>
            </a:lvl6pPr>
            <a:lvl7pPr indent="-342900" lvl="6" marL="3200400" rtl="0" algn="l">
              <a:lnSpc>
                <a:spcPct val="90000"/>
              </a:lnSpc>
              <a:spcBef>
                <a:spcPts val="375"/>
              </a:spcBef>
              <a:spcAft>
                <a:spcPts val="0"/>
              </a:spcAft>
              <a:buClr>
                <a:schemeClr val="dk1"/>
              </a:buClr>
              <a:buSzPts val="1800"/>
              <a:buChar char="•"/>
              <a:defRPr/>
            </a:lvl7pPr>
            <a:lvl8pPr indent="-342900" lvl="7" marL="3657600" rtl="0" algn="l">
              <a:lnSpc>
                <a:spcPct val="90000"/>
              </a:lnSpc>
              <a:spcBef>
                <a:spcPts val="375"/>
              </a:spcBef>
              <a:spcAft>
                <a:spcPts val="0"/>
              </a:spcAft>
              <a:buClr>
                <a:schemeClr val="dk1"/>
              </a:buClr>
              <a:buSzPts val="1800"/>
              <a:buChar char="•"/>
              <a:defRPr/>
            </a:lvl8pPr>
            <a:lvl9pPr indent="-342900" lvl="8" marL="4114800" rtl="0" algn="l">
              <a:lnSpc>
                <a:spcPct val="90000"/>
              </a:lnSpc>
              <a:spcBef>
                <a:spcPts val="375"/>
              </a:spcBef>
              <a:spcAft>
                <a:spcPts val="0"/>
              </a:spcAft>
              <a:buClr>
                <a:schemeClr val="dk1"/>
              </a:buClr>
              <a:buSzPts val="1800"/>
              <a:buChar char="•"/>
              <a:defRPr/>
            </a:lvl9pPr>
          </a:lstStyle>
          <a:p/>
        </p:txBody>
      </p:sp>
      <p:sp>
        <p:nvSpPr>
          <p:cNvPr id="365" name="Google Shape;365;p74"/>
          <p:cNvSpPr txBox="1"/>
          <p:nvPr>
            <p:ph idx="6" type="body"/>
          </p:nvPr>
        </p:nvSpPr>
        <p:spPr>
          <a:xfrm>
            <a:off x="3735754" y="4954177"/>
            <a:ext cx="3043200" cy="201900"/>
          </a:xfrm>
          <a:prstGeom prst="rect">
            <a:avLst/>
          </a:prstGeom>
          <a:noFill/>
          <a:ln>
            <a:noFill/>
          </a:ln>
        </p:spPr>
        <p:txBody>
          <a:bodyPr anchorCtr="0" anchor="t" bIns="45700" lIns="91425" spcFirstLastPara="1" rIns="91425" wrap="square" tIns="45700">
            <a:noAutofit/>
          </a:bodyPr>
          <a:lstStyle>
            <a:lvl1pPr indent="-228600" lvl="0" marL="457200" rtl="0" algn="r">
              <a:lnSpc>
                <a:spcPct val="100000"/>
              </a:lnSpc>
              <a:spcBef>
                <a:spcPts val="750"/>
              </a:spcBef>
              <a:spcAft>
                <a:spcPts val="0"/>
              </a:spcAft>
              <a:buClr>
                <a:schemeClr val="dk2"/>
              </a:buClr>
              <a:buSzPts val="1000"/>
              <a:buFont typeface="Open Sans"/>
              <a:buNone/>
              <a:defRPr b="0" i="0" sz="750" cap="none">
                <a:solidFill>
                  <a:schemeClr val="dk2"/>
                </a:solidFill>
                <a:latin typeface="Open Sans"/>
                <a:ea typeface="Open Sans"/>
                <a:cs typeface="Open Sans"/>
                <a:sym typeface="Open Sans"/>
              </a:defRPr>
            </a:lvl1pPr>
            <a:lvl2pPr indent="-342900" lvl="1" marL="914400" rtl="0" algn="l">
              <a:lnSpc>
                <a:spcPct val="100000"/>
              </a:lnSpc>
              <a:spcBef>
                <a:spcPts val="450"/>
              </a:spcBef>
              <a:spcAft>
                <a:spcPts val="0"/>
              </a:spcAft>
              <a:buClr>
                <a:schemeClr val="dk2"/>
              </a:buClr>
              <a:buSzPts val="1800"/>
              <a:buChar char="•"/>
              <a:defRPr/>
            </a:lvl2pPr>
            <a:lvl3pPr indent="-342900" lvl="2" marL="1371600" rtl="0" algn="l">
              <a:lnSpc>
                <a:spcPct val="100000"/>
              </a:lnSpc>
              <a:spcBef>
                <a:spcPts val="450"/>
              </a:spcBef>
              <a:spcAft>
                <a:spcPts val="0"/>
              </a:spcAft>
              <a:buClr>
                <a:schemeClr val="dk2"/>
              </a:buClr>
              <a:buSzPts val="1800"/>
              <a:buChar char="•"/>
              <a:defRPr/>
            </a:lvl3pPr>
            <a:lvl4pPr indent="-342900" lvl="3" marL="1828800" rtl="0" algn="l">
              <a:lnSpc>
                <a:spcPct val="100000"/>
              </a:lnSpc>
              <a:spcBef>
                <a:spcPts val="450"/>
              </a:spcBef>
              <a:spcAft>
                <a:spcPts val="0"/>
              </a:spcAft>
              <a:buClr>
                <a:schemeClr val="dk2"/>
              </a:buClr>
              <a:buSzPts val="1800"/>
              <a:buChar char="•"/>
              <a:defRPr/>
            </a:lvl4pPr>
            <a:lvl5pPr indent="-342900" lvl="4" marL="2286000" rtl="0" algn="l">
              <a:lnSpc>
                <a:spcPct val="100000"/>
              </a:lnSpc>
              <a:spcBef>
                <a:spcPts val="450"/>
              </a:spcBef>
              <a:spcAft>
                <a:spcPts val="0"/>
              </a:spcAft>
              <a:buClr>
                <a:schemeClr val="dk2"/>
              </a:buClr>
              <a:buSzPts val="1800"/>
              <a:buChar char="•"/>
              <a:defRPr/>
            </a:lvl5pPr>
            <a:lvl6pPr indent="-342900" lvl="5" marL="2743200" rtl="0" algn="l">
              <a:lnSpc>
                <a:spcPct val="90000"/>
              </a:lnSpc>
              <a:spcBef>
                <a:spcPts val="450"/>
              </a:spcBef>
              <a:spcAft>
                <a:spcPts val="0"/>
              </a:spcAft>
              <a:buClr>
                <a:schemeClr val="dk1"/>
              </a:buClr>
              <a:buSzPts val="1800"/>
              <a:buChar char="•"/>
              <a:defRPr/>
            </a:lvl6pPr>
            <a:lvl7pPr indent="-342900" lvl="6" marL="3200400" rtl="0" algn="l">
              <a:lnSpc>
                <a:spcPct val="90000"/>
              </a:lnSpc>
              <a:spcBef>
                <a:spcPts val="375"/>
              </a:spcBef>
              <a:spcAft>
                <a:spcPts val="0"/>
              </a:spcAft>
              <a:buClr>
                <a:schemeClr val="dk1"/>
              </a:buClr>
              <a:buSzPts val="1800"/>
              <a:buChar char="•"/>
              <a:defRPr/>
            </a:lvl7pPr>
            <a:lvl8pPr indent="-342900" lvl="7" marL="3657600" rtl="0" algn="l">
              <a:lnSpc>
                <a:spcPct val="90000"/>
              </a:lnSpc>
              <a:spcBef>
                <a:spcPts val="375"/>
              </a:spcBef>
              <a:spcAft>
                <a:spcPts val="0"/>
              </a:spcAft>
              <a:buClr>
                <a:schemeClr val="dk1"/>
              </a:buClr>
              <a:buSzPts val="1800"/>
              <a:buChar char="•"/>
              <a:defRPr/>
            </a:lvl8pPr>
            <a:lvl9pPr indent="-342900" lvl="8" marL="4114800" rtl="0" algn="l">
              <a:lnSpc>
                <a:spcPct val="90000"/>
              </a:lnSpc>
              <a:spcBef>
                <a:spcPts val="375"/>
              </a:spcBef>
              <a:spcAft>
                <a:spcPts val="0"/>
              </a:spcAft>
              <a:buClr>
                <a:schemeClr val="dk1"/>
              </a:buClr>
              <a:buSzPts val="1800"/>
              <a:buChar char="•"/>
              <a:defRPr/>
            </a:lvl9pPr>
          </a:lstStyle>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ision (static)">
  <p:cSld name="Vision (static)">
    <p:spTree>
      <p:nvGrpSpPr>
        <p:cNvPr id="366" name="Shape 366"/>
        <p:cNvGrpSpPr/>
        <p:nvPr/>
      </p:nvGrpSpPr>
      <p:grpSpPr>
        <a:xfrm>
          <a:off x="0" y="0"/>
          <a:ext cx="0" cy="0"/>
          <a:chOff x="0" y="0"/>
          <a:chExt cx="0" cy="0"/>
        </a:xfrm>
      </p:grpSpPr>
      <p:pic>
        <p:nvPicPr>
          <p:cNvPr id="367" name="Google Shape;367;p75"/>
          <p:cNvPicPr preferRelativeResize="0"/>
          <p:nvPr/>
        </p:nvPicPr>
        <p:blipFill rotWithShape="1">
          <a:blip r:embed="rId2">
            <a:alphaModFix/>
          </a:blip>
          <a:srcRect b="0" l="0" r="0" t="0"/>
          <a:stretch/>
        </p:blipFill>
        <p:spPr>
          <a:xfrm>
            <a:off x="0" y="1"/>
            <a:ext cx="9144000" cy="5147494"/>
          </a:xfrm>
          <a:prstGeom prst="rect">
            <a:avLst/>
          </a:prstGeom>
          <a:noFill/>
          <a:ln>
            <a:noFill/>
          </a:ln>
        </p:spPr>
      </p:pic>
      <p:sp>
        <p:nvSpPr>
          <p:cNvPr id="368" name="Google Shape;368;p75"/>
          <p:cNvSpPr txBox="1"/>
          <p:nvPr/>
        </p:nvSpPr>
        <p:spPr>
          <a:xfrm>
            <a:off x="468923" y="1019908"/>
            <a:ext cx="8206200" cy="2250600"/>
          </a:xfrm>
          <a:prstGeom prst="rect">
            <a:avLst/>
          </a:prstGeom>
          <a:noFill/>
          <a:ln>
            <a:noFill/>
          </a:ln>
        </p:spPr>
        <p:txBody>
          <a:bodyPr anchorCtr="0" anchor="t" bIns="34275" lIns="68550" spcFirstLastPara="1" rIns="68550" wrap="square" tIns="34275">
            <a:noAutofit/>
          </a:bodyPr>
          <a:lstStyle/>
          <a:p>
            <a:pPr indent="0" lvl="0" marL="0" marR="0" rtl="0" algn="ctr">
              <a:lnSpc>
                <a:spcPct val="189285"/>
              </a:lnSpc>
              <a:spcBef>
                <a:spcPts val="0"/>
              </a:spcBef>
              <a:spcAft>
                <a:spcPts val="0"/>
              </a:spcAft>
              <a:buClr>
                <a:schemeClr val="dk1"/>
              </a:buClr>
              <a:buSzPts val="2800"/>
              <a:buFont typeface="Open Sans"/>
              <a:buNone/>
            </a:pPr>
            <a:r>
              <a:rPr b="1" i="0" lang="en-US" sz="2100" u="none" cap="none" strike="noStrike">
                <a:solidFill>
                  <a:schemeClr val="dk1"/>
                </a:solidFill>
                <a:latin typeface="Open Sans"/>
                <a:ea typeface="Open Sans"/>
                <a:cs typeface="Open Sans"/>
                <a:sym typeface="Open Sans"/>
              </a:rPr>
              <a:t>ORCID’S VISION</a:t>
            </a:r>
            <a:r>
              <a:rPr b="0" i="0" lang="en-US" sz="2100" u="none" cap="none" strike="noStrike">
                <a:solidFill>
                  <a:schemeClr val="lt1"/>
                </a:solidFill>
                <a:latin typeface="Open Sans"/>
                <a:ea typeface="Open Sans"/>
                <a:cs typeface="Open Sans"/>
                <a:sym typeface="Open Sans"/>
              </a:rPr>
              <a:t> </a:t>
            </a:r>
            <a:r>
              <a:rPr b="0" i="0" lang="en-US" sz="1650" u="none" cap="none" strike="noStrike">
                <a:solidFill>
                  <a:schemeClr val="lt1"/>
                </a:solidFill>
                <a:latin typeface="Open Sans"/>
                <a:ea typeface="Open Sans"/>
                <a:cs typeface="Open Sans"/>
                <a:sym typeface="Open Sans"/>
              </a:rPr>
              <a:t>IS A WORLD WHERE ALL WHO PARTICIPATE IN RESEARCH, SCHOLARSHIP, AND INNOVATION ARE UNIQUELY IDENTIFIED AND CONNECTED TO THEIR CONTRIBUTIONS AND AFFILIATIONS ACROSS TIME, DISCIPLINES, AND BORDERS.</a:t>
            </a:r>
            <a:endParaRPr b="0" i="0" sz="1050" u="none" cap="none" strike="noStrike">
              <a:solidFill>
                <a:srgbClr val="000000"/>
              </a:solidFill>
              <a:latin typeface="Arial"/>
              <a:ea typeface="Arial"/>
              <a:cs typeface="Arial"/>
              <a:sym typeface="Arial"/>
            </a:endParaRPr>
          </a:p>
          <a:p>
            <a:pPr indent="0" lvl="0" marL="0" marR="0" rtl="0" algn="ctr">
              <a:lnSpc>
                <a:spcPct val="294444"/>
              </a:lnSpc>
              <a:spcBef>
                <a:spcPts val="0"/>
              </a:spcBef>
              <a:spcAft>
                <a:spcPts val="0"/>
              </a:spcAft>
              <a:buClr>
                <a:srgbClr val="000000"/>
              </a:buClr>
              <a:buSzPts val="1350"/>
              <a:buFont typeface="Arial"/>
              <a:buNone/>
            </a:pPr>
            <a:r>
              <a:t/>
            </a:r>
            <a:endParaRPr b="0" i="0" sz="1350" u="none" cap="none" strike="noStrike">
              <a:solidFill>
                <a:schemeClr val="dk1"/>
              </a:solidFill>
              <a:latin typeface="Calibri"/>
              <a:ea typeface="Calibri"/>
              <a:cs typeface="Calibri"/>
              <a:sym typeface="Calibri"/>
            </a:endParaRPr>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ide image + Text">
  <p:cSld name="Side image + Text">
    <p:spTree>
      <p:nvGrpSpPr>
        <p:cNvPr id="369" name="Shape 369"/>
        <p:cNvGrpSpPr/>
        <p:nvPr/>
      </p:nvGrpSpPr>
      <p:grpSpPr>
        <a:xfrm>
          <a:off x="0" y="0"/>
          <a:ext cx="0" cy="0"/>
          <a:chOff x="0" y="0"/>
          <a:chExt cx="0" cy="0"/>
        </a:xfrm>
      </p:grpSpPr>
      <p:sp>
        <p:nvSpPr>
          <p:cNvPr id="370" name="Google Shape;370;p76"/>
          <p:cNvSpPr txBox="1"/>
          <p:nvPr>
            <p:ph type="title"/>
          </p:nvPr>
        </p:nvSpPr>
        <p:spPr>
          <a:xfrm>
            <a:off x="3122342" y="303976"/>
            <a:ext cx="5422800" cy="738600"/>
          </a:xfrm>
          <a:prstGeom prst="rect">
            <a:avLst/>
          </a:prstGeom>
          <a:noFill/>
          <a:ln>
            <a:noFill/>
          </a:ln>
        </p:spPr>
        <p:txBody>
          <a:bodyPr anchorCtr="0" anchor="b" bIns="45700" lIns="91425" spcFirstLastPara="1" rIns="91425" wrap="square" tIns="45700">
            <a:noAutofit/>
          </a:bodyPr>
          <a:lstStyle>
            <a:lvl1pPr lvl="0" rtl="0" algn="l">
              <a:lnSpc>
                <a:spcPct val="222222"/>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371" name="Google Shape;371;p76"/>
          <p:cNvSpPr txBox="1"/>
          <p:nvPr>
            <p:ph idx="1" type="body"/>
          </p:nvPr>
        </p:nvSpPr>
        <p:spPr>
          <a:xfrm>
            <a:off x="3122614" y="1171575"/>
            <a:ext cx="5411700" cy="3429000"/>
          </a:xfrm>
          <a:prstGeom prst="rect">
            <a:avLst/>
          </a:prstGeom>
          <a:noFill/>
          <a:ln>
            <a:noFill/>
          </a:ln>
        </p:spPr>
        <p:txBody>
          <a:bodyPr anchorCtr="0" anchor="t" bIns="45700" lIns="91425" spcFirstLastPara="1" rIns="91425" wrap="square" tIns="45700">
            <a:noAutofit/>
          </a:bodyPr>
          <a:lstStyle>
            <a:lvl1pPr indent="-342900" lvl="0" marL="457200" rtl="0" algn="l">
              <a:lnSpc>
                <a:spcPct val="100000"/>
              </a:lnSpc>
              <a:spcBef>
                <a:spcPts val="750"/>
              </a:spcBef>
              <a:spcAft>
                <a:spcPts val="0"/>
              </a:spcAft>
              <a:buClr>
                <a:schemeClr val="dk2"/>
              </a:buClr>
              <a:buSzPts val="1800"/>
              <a:buChar char="•"/>
              <a:defRPr/>
            </a:lvl1pPr>
            <a:lvl2pPr indent="-342900" lvl="1" marL="914400" rtl="0" algn="l">
              <a:lnSpc>
                <a:spcPct val="100000"/>
              </a:lnSpc>
              <a:spcBef>
                <a:spcPts val="450"/>
              </a:spcBef>
              <a:spcAft>
                <a:spcPts val="0"/>
              </a:spcAft>
              <a:buClr>
                <a:schemeClr val="dk2"/>
              </a:buClr>
              <a:buSzPts val="1800"/>
              <a:buChar char="•"/>
              <a:defRPr/>
            </a:lvl2pPr>
            <a:lvl3pPr indent="-342900" lvl="2" marL="1371600" rtl="0" algn="l">
              <a:lnSpc>
                <a:spcPct val="100000"/>
              </a:lnSpc>
              <a:spcBef>
                <a:spcPts val="450"/>
              </a:spcBef>
              <a:spcAft>
                <a:spcPts val="0"/>
              </a:spcAft>
              <a:buClr>
                <a:schemeClr val="dk2"/>
              </a:buClr>
              <a:buSzPts val="1800"/>
              <a:buChar char="•"/>
              <a:defRPr/>
            </a:lvl3pPr>
            <a:lvl4pPr indent="-342900" lvl="3" marL="1828800" rtl="0" algn="l">
              <a:lnSpc>
                <a:spcPct val="100000"/>
              </a:lnSpc>
              <a:spcBef>
                <a:spcPts val="450"/>
              </a:spcBef>
              <a:spcAft>
                <a:spcPts val="0"/>
              </a:spcAft>
              <a:buClr>
                <a:schemeClr val="dk2"/>
              </a:buClr>
              <a:buSzPts val="1800"/>
              <a:buChar char="•"/>
              <a:defRPr/>
            </a:lvl4pPr>
            <a:lvl5pPr indent="-342900" lvl="4" marL="2286000" rtl="0" algn="l">
              <a:lnSpc>
                <a:spcPct val="100000"/>
              </a:lnSpc>
              <a:spcBef>
                <a:spcPts val="450"/>
              </a:spcBef>
              <a:spcAft>
                <a:spcPts val="0"/>
              </a:spcAft>
              <a:buClr>
                <a:schemeClr val="dk2"/>
              </a:buClr>
              <a:buSzPts val="1800"/>
              <a:buChar char="•"/>
              <a:defRPr/>
            </a:lvl5pPr>
            <a:lvl6pPr indent="-342900" lvl="5" marL="2743200" rtl="0" algn="l">
              <a:lnSpc>
                <a:spcPct val="90000"/>
              </a:lnSpc>
              <a:spcBef>
                <a:spcPts val="450"/>
              </a:spcBef>
              <a:spcAft>
                <a:spcPts val="0"/>
              </a:spcAft>
              <a:buClr>
                <a:schemeClr val="dk1"/>
              </a:buClr>
              <a:buSzPts val="1800"/>
              <a:buChar char="•"/>
              <a:defRPr/>
            </a:lvl6pPr>
            <a:lvl7pPr indent="-342900" lvl="6" marL="3200400" rtl="0" algn="l">
              <a:lnSpc>
                <a:spcPct val="90000"/>
              </a:lnSpc>
              <a:spcBef>
                <a:spcPts val="375"/>
              </a:spcBef>
              <a:spcAft>
                <a:spcPts val="0"/>
              </a:spcAft>
              <a:buClr>
                <a:schemeClr val="dk1"/>
              </a:buClr>
              <a:buSzPts val="1800"/>
              <a:buChar char="•"/>
              <a:defRPr/>
            </a:lvl7pPr>
            <a:lvl8pPr indent="-342900" lvl="7" marL="3657600" rtl="0" algn="l">
              <a:lnSpc>
                <a:spcPct val="90000"/>
              </a:lnSpc>
              <a:spcBef>
                <a:spcPts val="375"/>
              </a:spcBef>
              <a:spcAft>
                <a:spcPts val="0"/>
              </a:spcAft>
              <a:buClr>
                <a:schemeClr val="dk1"/>
              </a:buClr>
              <a:buSzPts val="1800"/>
              <a:buChar char="•"/>
              <a:defRPr/>
            </a:lvl8pPr>
            <a:lvl9pPr indent="-342900" lvl="8" marL="4114800" rtl="0" algn="l">
              <a:lnSpc>
                <a:spcPct val="90000"/>
              </a:lnSpc>
              <a:spcBef>
                <a:spcPts val="375"/>
              </a:spcBef>
              <a:spcAft>
                <a:spcPts val="0"/>
              </a:spcAft>
              <a:buClr>
                <a:schemeClr val="dk1"/>
              </a:buClr>
              <a:buSzPts val="1800"/>
              <a:buChar char="•"/>
              <a:defRPr/>
            </a:lvl9pPr>
          </a:lstStyle>
          <a:p/>
        </p:txBody>
      </p:sp>
      <p:sp>
        <p:nvSpPr>
          <p:cNvPr id="372" name="Google Shape;372;p76"/>
          <p:cNvSpPr/>
          <p:nvPr>
            <p:ph idx="2" type="pic"/>
          </p:nvPr>
        </p:nvSpPr>
        <p:spPr>
          <a:xfrm>
            <a:off x="0" y="0"/>
            <a:ext cx="3048000" cy="4600500"/>
          </a:xfrm>
          <a:prstGeom prst="rect">
            <a:avLst/>
          </a:prstGeom>
          <a:solidFill>
            <a:schemeClr val="lt1"/>
          </a:solidFill>
          <a:ln>
            <a:noFill/>
          </a:ln>
        </p:spPr>
        <p:txBody>
          <a:bodyPr anchorCtr="1" anchor="ctr" bIns="45700" lIns="91425" spcFirstLastPara="1" rIns="91425" wrap="square" tIns="45700">
            <a:noAutofit/>
          </a:bodyPr>
          <a:lstStyle>
            <a:lvl1pPr lvl="0" marR="0" rtl="0" algn="l">
              <a:lnSpc>
                <a:spcPct val="100000"/>
              </a:lnSpc>
              <a:spcBef>
                <a:spcPts val="750"/>
              </a:spcBef>
              <a:spcAft>
                <a:spcPts val="0"/>
              </a:spcAft>
              <a:buClr>
                <a:schemeClr val="dk2"/>
              </a:buClr>
              <a:buSzPts val="3000"/>
              <a:buFont typeface="Arial"/>
              <a:buChar char="•"/>
              <a:defRPr b="0" i="0" sz="2250" u="none" cap="none" strike="noStrike">
                <a:solidFill>
                  <a:schemeClr val="dk2"/>
                </a:solidFill>
                <a:latin typeface="Open Sans"/>
                <a:ea typeface="Open Sans"/>
                <a:cs typeface="Open Sans"/>
                <a:sym typeface="Open Sans"/>
              </a:defRPr>
            </a:lvl1pPr>
            <a:lvl2pPr lvl="1" marR="0" rtl="0" algn="l">
              <a:lnSpc>
                <a:spcPct val="100000"/>
              </a:lnSpc>
              <a:spcBef>
                <a:spcPts val="450"/>
              </a:spcBef>
              <a:spcAft>
                <a:spcPts val="0"/>
              </a:spcAft>
              <a:buClr>
                <a:schemeClr val="dk2"/>
              </a:buClr>
              <a:buSzPts val="2600"/>
              <a:buFont typeface="Arial"/>
              <a:buChar char="•"/>
              <a:defRPr b="0" i="0" sz="1950" u="none" cap="none" strike="noStrike">
                <a:solidFill>
                  <a:schemeClr val="dk2"/>
                </a:solidFill>
                <a:latin typeface="Open Sans"/>
                <a:ea typeface="Open Sans"/>
                <a:cs typeface="Open Sans"/>
                <a:sym typeface="Open Sans"/>
              </a:defRPr>
            </a:lvl2pPr>
            <a:lvl3pPr lvl="2" marR="0" rtl="0" algn="l">
              <a:lnSpc>
                <a:spcPct val="100000"/>
              </a:lnSpc>
              <a:spcBef>
                <a:spcPts val="450"/>
              </a:spcBef>
              <a:spcAft>
                <a:spcPts val="0"/>
              </a:spcAft>
              <a:buClr>
                <a:schemeClr val="dk2"/>
              </a:buClr>
              <a:buSzPts val="2400"/>
              <a:buFont typeface="Arial"/>
              <a:buChar char="•"/>
              <a:defRPr b="0" i="0" sz="1800" u="none" cap="none" strike="noStrike">
                <a:solidFill>
                  <a:schemeClr val="dk2"/>
                </a:solidFill>
                <a:latin typeface="Open Sans"/>
                <a:ea typeface="Open Sans"/>
                <a:cs typeface="Open Sans"/>
                <a:sym typeface="Open Sans"/>
              </a:defRPr>
            </a:lvl3pPr>
            <a:lvl4pPr lvl="3" marR="0" rtl="0" algn="l">
              <a:lnSpc>
                <a:spcPct val="100000"/>
              </a:lnSpc>
              <a:spcBef>
                <a:spcPts val="450"/>
              </a:spcBef>
              <a:spcAft>
                <a:spcPts val="0"/>
              </a:spcAft>
              <a:buClr>
                <a:schemeClr val="dk2"/>
              </a:buClr>
              <a:buSzPts val="2400"/>
              <a:buFont typeface="Arial"/>
              <a:buChar char="•"/>
              <a:defRPr b="0" i="0" sz="1800" u="none" cap="none" strike="noStrike">
                <a:solidFill>
                  <a:schemeClr val="dk2"/>
                </a:solidFill>
                <a:latin typeface="Open Sans"/>
                <a:ea typeface="Open Sans"/>
                <a:cs typeface="Open Sans"/>
                <a:sym typeface="Open Sans"/>
              </a:defRPr>
            </a:lvl4pPr>
            <a:lvl5pPr lvl="4" marR="0" rtl="0" algn="l">
              <a:lnSpc>
                <a:spcPct val="100000"/>
              </a:lnSpc>
              <a:spcBef>
                <a:spcPts val="450"/>
              </a:spcBef>
              <a:spcAft>
                <a:spcPts val="0"/>
              </a:spcAft>
              <a:buClr>
                <a:schemeClr val="dk2"/>
              </a:buClr>
              <a:buSzPts val="2400"/>
              <a:buFont typeface="Arial"/>
              <a:buChar char="•"/>
              <a:defRPr b="0" i="0" sz="1800" u="none" cap="none" strike="noStrike">
                <a:solidFill>
                  <a:schemeClr val="dk2"/>
                </a:solidFill>
                <a:latin typeface="Open Sans"/>
                <a:ea typeface="Open Sans"/>
                <a:cs typeface="Open Sans"/>
                <a:sym typeface="Open Sans"/>
              </a:defRPr>
            </a:lvl5pPr>
            <a:lvl6pPr lvl="5" marR="0" rtl="0" algn="l">
              <a:lnSpc>
                <a:spcPct val="90000"/>
              </a:lnSpc>
              <a:spcBef>
                <a:spcPts val="450"/>
              </a:spcBef>
              <a:spcAft>
                <a:spcPts val="0"/>
              </a:spcAft>
              <a:buClr>
                <a:schemeClr val="dk1"/>
              </a:buClr>
              <a:buSzPts val="1800"/>
              <a:buFont typeface="Arial"/>
              <a:buChar char="•"/>
              <a:defRPr b="0" i="0" sz="1350" u="none" cap="none" strike="noStrike">
                <a:solidFill>
                  <a:schemeClr val="dk1"/>
                </a:solidFill>
                <a:latin typeface="Calibri"/>
                <a:ea typeface="Calibri"/>
                <a:cs typeface="Calibri"/>
                <a:sym typeface="Calibri"/>
              </a:defRPr>
            </a:lvl6pPr>
            <a:lvl7pPr lvl="6" marR="0" rtl="0" algn="l">
              <a:lnSpc>
                <a:spcPct val="90000"/>
              </a:lnSpc>
              <a:spcBef>
                <a:spcPts val="375"/>
              </a:spcBef>
              <a:spcAft>
                <a:spcPts val="0"/>
              </a:spcAft>
              <a:buClr>
                <a:schemeClr val="dk1"/>
              </a:buClr>
              <a:buSzPts val="1800"/>
              <a:buFont typeface="Arial"/>
              <a:buChar char="•"/>
              <a:defRPr b="0" i="0" sz="1350" u="none" cap="none" strike="noStrike">
                <a:solidFill>
                  <a:schemeClr val="dk1"/>
                </a:solidFill>
                <a:latin typeface="Calibri"/>
                <a:ea typeface="Calibri"/>
                <a:cs typeface="Calibri"/>
                <a:sym typeface="Calibri"/>
              </a:defRPr>
            </a:lvl7pPr>
            <a:lvl8pPr lvl="7" marR="0" rtl="0" algn="l">
              <a:lnSpc>
                <a:spcPct val="90000"/>
              </a:lnSpc>
              <a:spcBef>
                <a:spcPts val="375"/>
              </a:spcBef>
              <a:spcAft>
                <a:spcPts val="0"/>
              </a:spcAft>
              <a:buClr>
                <a:schemeClr val="dk1"/>
              </a:buClr>
              <a:buSzPts val="1800"/>
              <a:buFont typeface="Arial"/>
              <a:buChar char="•"/>
              <a:defRPr b="0" i="0" sz="1350" u="none" cap="none" strike="noStrike">
                <a:solidFill>
                  <a:schemeClr val="dk1"/>
                </a:solidFill>
                <a:latin typeface="Calibri"/>
                <a:ea typeface="Calibri"/>
                <a:cs typeface="Calibri"/>
                <a:sym typeface="Calibri"/>
              </a:defRPr>
            </a:lvl8pPr>
            <a:lvl9pPr lvl="8" marR="0" rtl="0" algn="l">
              <a:lnSpc>
                <a:spcPct val="90000"/>
              </a:lnSpc>
              <a:spcBef>
                <a:spcPts val="375"/>
              </a:spcBef>
              <a:spcAft>
                <a:spcPts val="0"/>
              </a:spcAft>
              <a:buClr>
                <a:schemeClr val="dk1"/>
              </a:buClr>
              <a:buSzPts val="1800"/>
              <a:buFont typeface="Arial"/>
              <a:buChar char="•"/>
              <a:defRPr b="0" i="0" sz="135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Large imported graphic or chart">
  <p:cSld name="Large imported graphic or chart">
    <p:spTree>
      <p:nvGrpSpPr>
        <p:cNvPr id="373" name="Shape 373"/>
        <p:cNvGrpSpPr/>
        <p:nvPr/>
      </p:nvGrpSpPr>
      <p:grpSpPr>
        <a:xfrm>
          <a:off x="0" y="0"/>
          <a:ext cx="0" cy="0"/>
          <a:chOff x="0" y="0"/>
          <a:chExt cx="0" cy="0"/>
        </a:xfrm>
      </p:grpSpPr>
      <p:sp>
        <p:nvSpPr>
          <p:cNvPr id="374" name="Google Shape;374;p77"/>
          <p:cNvSpPr txBox="1"/>
          <p:nvPr>
            <p:ph type="title"/>
          </p:nvPr>
        </p:nvSpPr>
        <p:spPr>
          <a:xfrm>
            <a:off x="609600" y="303976"/>
            <a:ext cx="7935600" cy="738600"/>
          </a:xfrm>
          <a:prstGeom prst="rect">
            <a:avLst/>
          </a:prstGeom>
          <a:noFill/>
          <a:ln>
            <a:noFill/>
          </a:ln>
        </p:spPr>
        <p:txBody>
          <a:bodyPr anchorCtr="0" anchor="b" bIns="45700" lIns="91425" spcFirstLastPara="1" rIns="91425" wrap="square" tIns="45700">
            <a:noAutofit/>
          </a:bodyPr>
          <a:lstStyle>
            <a:lvl1pPr lvl="0" rtl="0" algn="l">
              <a:lnSpc>
                <a:spcPct val="100000"/>
              </a:lnSpc>
              <a:spcBef>
                <a:spcPts val="0"/>
              </a:spcBef>
              <a:spcAft>
                <a:spcPts val="0"/>
              </a:spcAft>
              <a:buClr>
                <a:schemeClr val="dk2"/>
              </a:buClr>
              <a:buSzPts val="4000"/>
              <a:buFont typeface="Open Sans SemiBold"/>
              <a:buNone/>
              <a:defRPr>
                <a:solidFill>
                  <a:schemeClr val="dk2"/>
                </a:solidFill>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375" name="Google Shape;375;p77"/>
          <p:cNvSpPr/>
          <p:nvPr>
            <p:ph idx="2" type="pic"/>
          </p:nvPr>
        </p:nvSpPr>
        <p:spPr>
          <a:xfrm>
            <a:off x="609600" y="1171575"/>
            <a:ext cx="7924800" cy="34290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750"/>
              </a:spcBef>
              <a:spcAft>
                <a:spcPts val="0"/>
              </a:spcAft>
              <a:buClr>
                <a:schemeClr val="dk2"/>
              </a:buClr>
              <a:buSzPts val="3000"/>
              <a:buFont typeface="Arial"/>
              <a:buChar char="•"/>
              <a:defRPr b="0" i="0" sz="2250" u="none" cap="none" strike="noStrike">
                <a:solidFill>
                  <a:schemeClr val="dk2"/>
                </a:solidFill>
                <a:latin typeface="Open Sans"/>
                <a:ea typeface="Open Sans"/>
                <a:cs typeface="Open Sans"/>
                <a:sym typeface="Open Sans"/>
              </a:defRPr>
            </a:lvl1pPr>
            <a:lvl2pPr lvl="1" marR="0" rtl="0" algn="l">
              <a:lnSpc>
                <a:spcPct val="100000"/>
              </a:lnSpc>
              <a:spcBef>
                <a:spcPts val="450"/>
              </a:spcBef>
              <a:spcAft>
                <a:spcPts val="0"/>
              </a:spcAft>
              <a:buClr>
                <a:schemeClr val="dk2"/>
              </a:buClr>
              <a:buSzPts val="2600"/>
              <a:buFont typeface="Arial"/>
              <a:buChar char="•"/>
              <a:defRPr b="0" i="0" sz="1950" u="none" cap="none" strike="noStrike">
                <a:solidFill>
                  <a:schemeClr val="dk2"/>
                </a:solidFill>
                <a:latin typeface="Open Sans"/>
                <a:ea typeface="Open Sans"/>
                <a:cs typeface="Open Sans"/>
                <a:sym typeface="Open Sans"/>
              </a:defRPr>
            </a:lvl2pPr>
            <a:lvl3pPr lvl="2" marR="0" rtl="0" algn="l">
              <a:lnSpc>
                <a:spcPct val="100000"/>
              </a:lnSpc>
              <a:spcBef>
                <a:spcPts val="450"/>
              </a:spcBef>
              <a:spcAft>
                <a:spcPts val="0"/>
              </a:spcAft>
              <a:buClr>
                <a:schemeClr val="dk2"/>
              </a:buClr>
              <a:buSzPts val="2400"/>
              <a:buFont typeface="Arial"/>
              <a:buChar char="•"/>
              <a:defRPr b="0" i="0" sz="1800" u="none" cap="none" strike="noStrike">
                <a:solidFill>
                  <a:schemeClr val="dk2"/>
                </a:solidFill>
                <a:latin typeface="Open Sans"/>
                <a:ea typeface="Open Sans"/>
                <a:cs typeface="Open Sans"/>
                <a:sym typeface="Open Sans"/>
              </a:defRPr>
            </a:lvl3pPr>
            <a:lvl4pPr lvl="3" marR="0" rtl="0" algn="l">
              <a:lnSpc>
                <a:spcPct val="100000"/>
              </a:lnSpc>
              <a:spcBef>
                <a:spcPts val="450"/>
              </a:spcBef>
              <a:spcAft>
                <a:spcPts val="0"/>
              </a:spcAft>
              <a:buClr>
                <a:schemeClr val="dk2"/>
              </a:buClr>
              <a:buSzPts val="2400"/>
              <a:buFont typeface="Arial"/>
              <a:buChar char="•"/>
              <a:defRPr b="0" i="0" sz="1800" u="none" cap="none" strike="noStrike">
                <a:solidFill>
                  <a:schemeClr val="dk2"/>
                </a:solidFill>
                <a:latin typeface="Open Sans"/>
                <a:ea typeface="Open Sans"/>
                <a:cs typeface="Open Sans"/>
                <a:sym typeface="Open Sans"/>
              </a:defRPr>
            </a:lvl4pPr>
            <a:lvl5pPr lvl="4" marR="0" rtl="0" algn="l">
              <a:lnSpc>
                <a:spcPct val="100000"/>
              </a:lnSpc>
              <a:spcBef>
                <a:spcPts val="450"/>
              </a:spcBef>
              <a:spcAft>
                <a:spcPts val="0"/>
              </a:spcAft>
              <a:buClr>
                <a:schemeClr val="dk2"/>
              </a:buClr>
              <a:buSzPts val="2400"/>
              <a:buFont typeface="Arial"/>
              <a:buChar char="•"/>
              <a:defRPr b="0" i="0" sz="1800" u="none" cap="none" strike="noStrike">
                <a:solidFill>
                  <a:schemeClr val="dk2"/>
                </a:solidFill>
                <a:latin typeface="Open Sans"/>
                <a:ea typeface="Open Sans"/>
                <a:cs typeface="Open Sans"/>
                <a:sym typeface="Open Sans"/>
              </a:defRPr>
            </a:lvl5pPr>
            <a:lvl6pPr lvl="5" marR="0" rtl="0" algn="l">
              <a:lnSpc>
                <a:spcPct val="90000"/>
              </a:lnSpc>
              <a:spcBef>
                <a:spcPts val="450"/>
              </a:spcBef>
              <a:spcAft>
                <a:spcPts val="0"/>
              </a:spcAft>
              <a:buClr>
                <a:schemeClr val="dk1"/>
              </a:buClr>
              <a:buSzPts val="1800"/>
              <a:buFont typeface="Arial"/>
              <a:buChar char="•"/>
              <a:defRPr b="0" i="0" sz="1350" u="none" cap="none" strike="noStrike">
                <a:solidFill>
                  <a:schemeClr val="dk1"/>
                </a:solidFill>
                <a:latin typeface="Calibri"/>
                <a:ea typeface="Calibri"/>
                <a:cs typeface="Calibri"/>
                <a:sym typeface="Calibri"/>
              </a:defRPr>
            </a:lvl6pPr>
            <a:lvl7pPr lvl="6" marR="0" rtl="0" algn="l">
              <a:lnSpc>
                <a:spcPct val="90000"/>
              </a:lnSpc>
              <a:spcBef>
                <a:spcPts val="375"/>
              </a:spcBef>
              <a:spcAft>
                <a:spcPts val="0"/>
              </a:spcAft>
              <a:buClr>
                <a:schemeClr val="dk1"/>
              </a:buClr>
              <a:buSzPts val="1800"/>
              <a:buFont typeface="Arial"/>
              <a:buChar char="•"/>
              <a:defRPr b="0" i="0" sz="1350" u="none" cap="none" strike="noStrike">
                <a:solidFill>
                  <a:schemeClr val="dk1"/>
                </a:solidFill>
                <a:latin typeface="Calibri"/>
                <a:ea typeface="Calibri"/>
                <a:cs typeface="Calibri"/>
                <a:sym typeface="Calibri"/>
              </a:defRPr>
            </a:lvl7pPr>
            <a:lvl8pPr lvl="7" marR="0" rtl="0" algn="l">
              <a:lnSpc>
                <a:spcPct val="90000"/>
              </a:lnSpc>
              <a:spcBef>
                <a:spcPts val="375"/>
              </a:spcBef>
              <a:spcAft>
                <a:spcPts val="0"/>
              </a:spcAft>
              <a:buClr>
                <a:schemeClr val="dk1"/>
              </a:buClr>
              <a:buSzPts val="1800"/>
              <a:buFont typeface="Arial"/>
              <a:buChar char="•"/>
              <a:defRPr b="0" i="0" sz="1350" u="none" cap="none" strike="noStrike">
                <a:solidFill>
                  <a:schemeClr val="dk1"/>
                </a:solidFill>
                <a:latin typeface="Calibri"/>
                <a:ea typeface="Calibri"/>
                <a:cs typeface="Calibri"/>
                <a:sym typeface="Calibri"/>
              </a:defRPr>
            </a:lvl8pPr>
            <a:lvl9pPr lvl="8" marR="0" rtl="0" algn="l">
              <a:lnSpc>
                <a:spcPct val="90000"/>
              </a:lnSpc>
              <a:spcBef>
                <a:spcPts val="375"/>
              </a:spcBef>
              <a:spcAft>
                <a:spcPts val="0"/>
              </a:spcAft>
              <a:buClr>
                <a:schemeClr val="dk1"/>
              </a:buClr>
              <a:buSzPts val="1800"/>
              <a:buFont typeface="Arial"/>
              <a:buChar char="•"/>
              <a:defRPr b="0" i="0" sz="135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Full photo">
  <p:cSld name="Full photo">
    <p:spTree>
      <p:nvGrpSpPr>
        <p:cNvPr id="376" name="Shape 376"/>
        <p:cNvGrpSpPr/>
        <p:nvPr/>
      </p:nvGrpSpPr>
      <p:grpSpPr>
        <a:xfrm>
          <a:off x="0" y="0"/>
          <a:ext cx="0" cy="0"/>
          <a:chOff x="0" y="0"/>
          <a:chExt cx="0" cy="0"/>
        </a:xfrm>
      </p:grpSpPr>
      <p:sp>
        <p:nvSpPr>
          <p:cNvPr id="377" name="Google Shape;377;p78"/>
          <p:cNvSpPr/>
          <p:nvPr>
            <p:ph idx="2" type="pic"/>
          </p:nvPr>
        </p:nvSpPr>
        <p:spPr>
          <a:xfrm>
            <a:off x="0" y="0"/>
            <a:ext cx="9144000" cy="46005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750"/>
              </a:spcBef>
              <a:spcAft>
                <a:spcPts val="0"/>
              </a:spcAft>
              <a:buClr>
                <a:schemeClr val="dk2"/>
              </a:buClr>
              <a:buSzPts val="3000"/>
              <a:buFont typeface="Arial"/>
              <a:buChar char="•"/>
              <a:defRPr b="0" i="0" sz="2250" u="none" cap="none" strike="noStrike">
                <a:solidFill>
                  <a:schemeClr val="dk2"/>
                </a:solidFill>
                <a:latin typeface="Open Sans"/>
                <a:ea typeface="Open Sans"/>
                <a:cs typeface="Open Sans"/>
                <a:sym typeface="Open Sans"/>
              </a:defRPr>
            </a:lvl1pPr>
            <a:lvl2pPr lvl="1" marR="0" rtl="0" algn="l">
              <a:lnSpc>
                <a:spcPct val="100000"/>
              </a:lnSpc>
              <a:spcBef>
                <a:spcPts val="450"/>
              </a:spcBef>
              <a:spcAft>
                <a:spcPts val="0"/>
              </a:spcAft>
              <a:buClr>
                <a:schemeClr val="dk2"/>
              </a:buClr>
              <a:buSzPts val="2600"/>
              <a:buFont typeface="Arial"/>
              <a:buChar char="•"/>
              <a:defRPr b="0" i="0" sz="1950" u="none" cap="none" strike="noStrike">
                <a:solidFill>
                  <a:schemeClr val="dk2"/>
                </a:solidFill>
                <a:latin typeface="Open Sans"/>
                <a:ea typeface="Open Sans"/>
                <a:cs typeface="Open Sans"/>
                <a:sym typeface="Open Sans"/>
              </a:defRPr>
            </a:lvl2pPr>
            <a:lvl3pPr lvl="2" marR="0" rtl="0" algn="l">
              <a:lnSpc>
                <a:spcPct val="100000"/>
              </a:lnSpc>
              <a:spcBef>
                <a:spcPts val="450"/>
              </a:spcBef>
              <a:spcAft>
                <a:spcPts val="0"/>
              </a:spcAft>
              <a:buClr>
                <a:schemeClr val="dk2"/>
              </a:buClr>
              <a:buSzPts val="2400"/>
              <a:buFont typeface="Arial"/>
              <a:buChar char="•"/>
              <a:defRPr b="0" i="0" sz="1800" u="none" cap="none" strike="noStrike">
                <a:solidFill>
                  <a:schemeClr val="dk2"/>
                </a:solidFill>
                <a:latin typeface="Open Sans"/>
                <a:ea typeface="Open Sans"/>
                <a:cs typeface="Open Sans"/>
                <a:sym typeface="Open Sans"/>
              </a:defRPr>
            </a:lvl3pPr>
            <a:lvl4pPr lvl="3" marR="0" rtl="0" algn="l">
              <a:lnSpc>
                <a:spcPct val="100000"/>
              </a:lnSpc>
              <a:spcBef>
                <a:spcPts val="450"/>
              </a:spcBef>
              <a:spcAft>
                <a:spcPts val="0"/>
              </a:spcAft>
              <a:buClr>
                <a:schemeClr val="dk2"/>
              </a:buClr>
              <a:buSzPts val="2400"/>
              <a:buFont typeface="Arial"/>
              <a:buChar char="•"/>
              <a:defRPr b="0" i="0" sz="1800" u="none" cap="none" strike="noStrike">
                <a:solidFill>
                  <a:schemeClr val="dk2"/>
                </a:solidFill>
                <a:latin typeface="Open Sans"/>
                <a:ea typeface="Open Sans"/>
                <a:cs typeface="Open Sans"/>
                <a:sym typeface="Open Sans"/>
              </a:defRPr>
            </a:lvl4pPr>
            <a:lvl5pPr lvl="4" marR="0" rtl="0" algn="l">
              <a:lnSpc>
                <a:spcPct val="100000"/>
              </a:lnSpc>
              <a:spcBef>
                <a:spcPts val="450"/>
              </a:spcBef>
              <a:spcAft>
                <a:spcPts val="0"/>
              </a:spcAft>
              <a:buClr>
                <a:schemeClr val="dk2"/>
              </a:buClr>
              <a:buSzPts val="2400"/>
              <a:buFont typeface="Arial"/>
              <a:buChar char="•"/>
              <a:defRPr b="0" i="0" sz="1800" u="none" cap="none" strike="noStrike">
                <a:solidFill>
                  <a:schemeClr val="dk2"/>
                </a:solidFill>
                <a:latin typeface="Open Sans"/>
                <a:ea typeface="Open Sans"/>
                <a:cs typeface="Open Sans"/>
                <a:sym typeface="Open Sans"/>
              </a:defRPr>
            </a:lvl5pPr>
            <a:lvl6pPr lvl="5" marR="0" rtl="0" algn="l">
              <a:lnSpc>
                <a:spcPct val="90000"/>
              </a:lnSpc>
              <a:spcBef>
                <a:spcPts val="450"/>
              </a:spcBef>
              <a:spcAft>
                <a:spcPts val="0"/>
              </a:spcAft>
              <a:buClr>
                <a:schemeClr val="dk1"/>
              </a:buClr>
              <a:buSzPts val="1800"/>
              <a:buFont typeface="Arial"/>
              <a:buChar char="•"/>
              <a:defRPr b="0" i="0" sz="1350" u="none" cap="none" strike="noStrike">
                <a:solidFill>
                  <a:schemeClr val="dk1"/>
                </a:solidFill>
                <a:latin typeface="Calibri"/>
                <a:ea typeface="Calibri"/>
                <a:cs typeface="Calibri"/>
                <a:sym typeface="Calibri"/>
              </a:defRPr>
            </a:lvl6pPr>
            <a:lvl7pPr lvl="6" marR="0" rtl="0" algn="l">
              <a:lnSpc>
                <a:spcPct val="90000"/>
              </a:lnSpc>
              <a:spcBef>
                <a:spcPts val="375"/>
              </a:spcBef>
              <a:spcAft>
                <a:spcPts val="0"/>
              </a:spcAft>
              <a:buClr>
                <a:schemeClr val="dk1"/>
              </a:buClr>
              <a:buSzPts val="1800"/>
              <a:buFont typeface="Arial"/>
              <a:buChar char="•"/>
              <a:defRPr b="0" i="0" sz="1350" u="none" cap="none" strike="noStrike">
                <a:solidFill>
                  <a:schemeClr val="dk1"/>
                </a:solidFill>
                <a:latin typeface="Calibri"/>
                <a:ea typeface="Calibri"/>
                <a:cs typeface="Calibri"/>
                <a:sym typeface="Calibri"/>
              </a:defRPr>
            </a:lvl7pPr>
            <a:lvl8pPr lvl="7" marR="0" rtl="0" algn="l">
              <a:lnSpc>
                <a:spcPct val="90000"/>
              </a:lnSpc>
              <a:spcBef>
                <a:spcPts val="375"/>
              </a:spcBef>
              <a:spcAft>
                <a:spcPts val="0"/>
              </a:spcAft>
              <a:buClr>
                <a:schemeClr val="dk1"/>
              </a:buClr>
              <a:buSzPts val="1800"/>
              <a:buFont typeface="Arial"/>
              <a:buChar char="•"/>
              <a:defRPr b="0" i="0" sz="1350" u="none" cap="none" strike="noStrike">
                <a:solidFill>
                  <a:schemeClr val="dk1"/>
                </a:solidFill>
                <a:latin typeface="Calibri"/>
                <a:ea typeface="Calibri"/>
                <a:cs typeface="Calibri"/>
                <a:sym typeface="Calibri"/>
              </a:defRPr>
            </a:lvl8pPr>
            <a:lvl9pPr lvl="8" marR="0" rtl="0" algn="l">
              <a:lnSpc>
                <a:spcPct val="90000"/>
              </a:lnSpc>
              <a:spcBef>
                <a:spcPts val="375"/>
              </a:spcBef>
              <a:spcAft>
                <a:spcPts val="0"/>
              </a:spcAft>
              <a:buClr>
                <a:schemeClr val="dk1"/>
              </a:buClr>
              <a:buSzPts val="1800"/>
              <a:buFont typeface="Arial"/>
              <a:buChar char="•"/>
              <a:defRPr b="0" i="0" sz="135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Alternate Head, subhead &amp; body copy">
  <p:cSld name="Alternate Head, subhead &amp; body copy">
    <p:spTree>
      <p:nvGrpSpPr>
        <p:cNvPr id="378" name="Shape 378"/>
        <p:cNvGrpSpPr/>
        <p:nvPr/>
      </p:nvGrpSpPr>
      <p:grpSpPr>
        <a:xfrm>
          <a:off x="0" y="0"/>
          <a:ext cx="0" cy="0"/>
          <a:chOff x="0" y="0"/>
          <a:chExt cx="0" cy="0"/>
        </a:xfrm>
      </p:grpSpPr>
      <p:sp>
        <p:nvSpPr>
          <p:cNvPr id="379" name="Google Shape;379;p79"/>
          <p:cNvSpPr txBox="1"/>
          <p:nvPr>
            <p:ph type="title"/>
          </p:nvPr>
        </p:nvSpPr>
        <p:spPr>
          <a:xfrm>
            <a:off x="609600" y="303976"/>
            <a:ext cx="7935600" cy="738600"/>
          </a:xfrm>
          <a:prstGeom prst="rect">
            <a:avLst/>
          </a:prstGeom>
          <a:noFill/>
          <a:ln>
            <a:noFill/>
          </a:ln>
        </p:spPr>
        <p:txBody>
          <a:bodyPr anchorCtr="0" anchor="b" bIns="45700" lIns="91425" spcFirstLastPara="1" rIns="91425" wrap="square" tIns="45700">
            <a:noAutofit/>
          </a:bodyPr>
          <a:lstStyle>
            <a:lvl1pPr lvl="0" rtl="0" algn="l">
              <a:lnSpc>
                <a:spcPct val="222222"/>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380" name="Google Shape;380;p79"/>
          <p:cNvSpPr txBox="1"/>
          <p:nvPr>
            <p:ph idx="1" type="body"/>
          </p:nvPr>
        </p:nvSpPr>
        <p:spPr>
          <a:xfrm>
            <a:off x="609600" y="1171576"/>
            <a:ext cx="7924800" cy="375900"/>
          </a:xfrm>
          <a:prstGeom prst="rect">
            <a:avLst/>
          </a:prstGeom>
          <a:noFill/>
          <a:ln>
            <a:noFill/>
          </a:ln>
        </p:spPr>
        <p:txBody>
          <a:bodyPr anchorCtr="0" anchor="t" bIns="45700" lIns="91425" spcFirstLastPara="1" rIns="91425" wrap="square" tIns="45700">
            <a:noAutofit/>
          </a:bodyPr>
          <a:lstStyle>
            <a:lvl1pPr indent="-228600" lvl="0" marL="457200" rtl="0" algn="l">
              <a:lnSpc>
                <a:spcPct val="100000"/>
              </a:lnSpc>
              <a:spcBef>
                <a:spcPts val="750"/>
              </a:spcBef>
              <a:spcAft>
                <a:spcPts val="0"/>
              </a:spcAft>
              <a:buClr>
                <a:schemeClr val="dk2"/>
              </a:buClr>
              <a:buSzPts val="2600"/>
              <a:buNone/>
              <a:defRPr b="1" i="0" sz="1950" cap="none">
                <a:latin typeface="Open Sans SemiBold"/>
                <a:ea typeface="Open Sans SemiBold"/>
                <a:cs typeface="Open Sans SemiBold"/>
                <a:sym typeface="Open Sans SemiBold"/>
              </a:defRPr>
            </a:lvl1pPr>
            <a:lvl2pPr indent="-342900" lvl="1" marL="914400" rtl="0" algn="l">
              <a:lnSpc>
                <a:spcPct val="100000"/>
              </a:lnSpc>
              <a:spcBef>
                <a:spcPts val="450"/>
              </a:spcBef>
              <a:spcAft>
                <a:spcPts val="0"/>
              </a:spcAft>
              <a:buClr>
                <a:schemeClr val="dk2"/>
              </a:buClr>
              <a:buSzPts val="1800"/>
              <a:buChar char="•"/>
              <a:defRPr/>
            </a:lvl2pPr>
            <a:lvl3pPr indent="-342900" lvl="2" marL="1371600" rtl="0" algn="l">
              <a:lnSpc>
                <a:spcPct val="100000"/>
              </a:lnSpc>
              <a:spcBef>
                <a:spcPts val="450"/>
              </a:spcBef>
              <a:spcAft>
                <a:spcPts val="0"/>
              </a:spcAft>
              <a:buClr>
                <a:schemeClr val="dk2"/>
              </a:buClr>
              <a:buSzPts val="1800"/>
              <a:buChar char="•"/>
              <a:defRPr/>
            </a:lvl3pPr>
            <a:lvl4pPr indent="-342900" lvl="3" marL="1828800" rtl="0" algn="l">
              <a:lnSpc>
                <a:spcPct val="100000"/>
              </a:lnSpc>
              <a:spcBef>
                <a:spcPts val="450"/>
              </a:spcBef>
              <a:spcAft>
                <a:spcPts val="0"/>
              </a:spcAft>
              <a:buClr>
                <a:schemeClr val="dk2"/>
              </a:buClr>
              <a:buSzPts val="1800"/>
              <a:buChar char="•"/>
              <a:defRPr/>
            </a:lvl4pPr>
            <a:lvl5pPr indent="-342900" lvl="4" marL="2286000" rtl="0" algn="l">
              <a:lnSpc>
                <a:spcPct val="100000"/>
              </a:lnSpc>
              <a:spcBef>
                <a:spcPts val="450"/>
              </a:spcBef>
              <a:spcAft>
                <a:spcPts val="0"/>
              </a:spcAft>
              <a:buClr>
                <a:schemeClr val="dk2"/>
              </a:buClr>
              <a:buSzPts val="1800"/>
              <a:buChar char="•"/>
              <a:defRPr/>
            </a:lvl5pPr>
            <a:lvl6pPr indent="-342900" lvl="5" marL="2743200" rtl="0" algn="l">
              <a:lnSpc>
                <a:spcPct val="90000"/>
              </a:lnSpc>
              <a:spcBef>
                <a:spcPts val="450"/>
              </a:spcBef>
              <a:spcAft>
                <a:spcPts val="0"/>
              </a:spcAft>
              <a:buClr>
                <a:schemeClr val="dk1"/>
              </a:buClr>
              <a:buSzPts val="1800"/>
              <a:buChar char="•"/>
              <a:defRPr/>
            </a:lvl6pPr>
            <a:lvl7pPr indent="-342900" lvl="6" marL="3200400" rtl="0" algn="l">
              <a:lnSpc>
                <a:spcPct val="90000"/>
              </a:lnSpc>
              <a:spcBef>
                <a:spcPts val="375"/>
              </a:spcBef>
              <a:spcAft>
                <a:spcPts val="0"/>
              </a:spcAft>
              <a:buClr>
                <a:schemeClr val="dk1"/>
              </a:buClr>
              <a:buSzPts val="1800"/>
              <a:buChar char="•"/>
              <a:defRPr/>
            </a:lvl7pPr>
            <a:lvl8pPr indent="-342900" lvl="7" marL="3657600" rtl="0" algn="l">
              <a:lnSpc>
                <a:spcPct val="90000"/>
              </a:lnSpc>
              <a:spcBef>
                <a:spcPts val="375"/>
              </a:spcBef>
              <a:spcAft>
                <a:spcPts val="0"/>
              </a:spcAft>
              <a:buClr>
                <a:schemeClr val="dk1"/>
              </a:buClr>
              <a:buSzPts val="1800"/>
              <a:buChar char="•"/>
              <a:defRPr/>
            </a:lvl8pPr>
            <a:lvl9pPr indent="-342900" lvl="8" marL="4114800" rtl="0" algn="l">
              <a:lnSpc>
                <a:spcPct val="90000"/>
              </a:lnSpc>
              <a:spcBef>
                <a:spcPts val="375"/>
              </a:spcBef>
              <a:spcAft>
                <a:spcPts val="0"/>
              </a:spcAft>
              <a:buClr>
                <a:schemeClr val="dk1"/>
              </a:buClr>
              <a:buSzPts val="1800"/>
              <a:buChar char="•"/>
              <a:defRPr/>
            </a:lvl9pPr>
          </a:lstStyle>
          <a:p/>
        </p:txBody>
      </p:sp>
      <p:sp>
        <p:nvSpPr>
          <p:cNvPr id="381" name="Google Shape;381;p79"/>
          <p:cNvSpPr txBox="1"/>
          <p:nvPr>
            <p:ph idx="2" type="body"/>
          </p:nvPr>
        </p:nvSpPr>
        <p:spPr>
          <a:xfrm>
            <a:off x="890954" y="1629509"/>
            <a:ext cx="7643400" cy="2579400"/>
          </a:xfrm>
          <a:prstGeom prst="rect">
            <a:avLst/>
          </a:prstGeom>
          <a:noFill/>
          <a:ln>
            <a:noFill/>
          </a:ln>
        </p:spPr>
        <p:txBody>
          <a:bodyPr anchorCtr="0" anchor="t" bIns="45700" lIns="91425" spcFirstLastPara="1" rIns="91425" wrap="square" tIns="45700">
            <a:noAutofit/>
          </a:bodyPr>
          <a:lstStyle>
            <a:lvl1pPr indent="-228600" lvl="0" marL="457200" rtl="0" algn="l">
              <a:lnSpc>
                <a:spcPct val="100000"/>
              </a:lnSpc>
              <a:spcBef>
                <a:spcPts val="750"/>
              </a:spcBef>
              <a:spcAft>
                <a:spcPts val="0"/>
              </a:spcAft>
              <a:buClr>
                <a:schemeClr val="dk2"/>
              </a:buClr>
              <a:buSzPts val="2400"/>
              <a:buFont typeface="Open Sans"/>
              <a:buNone/>
              <a:defRPr sz="1800"/>
            </a:lvl1pPr>
            <a:lvl2pPr indent="-228600" lvl="1" marL="914400" rtl="0" algn="l">
              <a:lnSpc>
                <a:spcPct val="100000"/>
              </a:lnSpc>
              <a:spcBef>
                <a:spcPts val="450"/>
              </a:spcBef>
              <a:spcAft>
                <a:spcPts val="0"/>
              </a:spcAft>
              <a:buClr>
                <a:schemeClr val="dk2"/>
              </a:buClr>
              <a:buSzPts val="2600"/>
              <a:buFont typeface="Open Sans"/>
              <a:buNone/>
              <a:defRPr/>
            </a:lvl2pPr>
            <a:lvl3pPr indent="-228600" lvl="2" marL="1371600" rtl="0" algn="l">
              <a:lnSpc>
                <a:spcPct val="100000"/>
              </a:lnSpc>
              <a:spcBef>
                <a:spcPts val="450"/>
              </a:spcBef>
              <a:spcAft>
                <a:spcPts val="0"/>
              </a:spcAft>
              <a:buClr>
                <a:schemeClr val="dk2"/>
              </a:buClr>
              <a:buSzPts val="2400"/>
              <a:buFont typeface="Open Sans"/>
              <a:buNone/>
              <a:defRPr/>
            </a:lvl3pPr>
            <a:lvl4pPr indent="-228600" lvl="3" marL="1828800" rtl="0" algn="l">
              <a:lnSpc>
                <a:spcPct val="100000"/>
              </a:lnSpc>
              <a:spcBef>
                <a:spcPts val="450"/>
              </a:spcBef>
              <a:spcAft>
                <a:spcPts val="0"/>
              </a:spcAft>
              <a:buClr>
                <a:schemeClr val="dk2"/>
              </a:buClr>
              <a:buSzPts val="2400"/>
              <a:buFont typeface="Open Sans"/>
              <a:buNone/>
              <a:defRPr/>
            </a:lvl4pPr>
            <a:lvl5pPr indent="-228600" lvl="4" marL="2286000" rtl="0" algn="l">
              <a:lnSpc>
                <a:spcPct val="100000"/>
              </a:lnSpc>
              <a:spcBef>
                <a:spcPts val="450"/>
              </a:spcBef>
              <a:spcAft>
                <a:spcPts val="0"/>
              </a:spcAft>
              <a:buClr>
                <a:schemeClr val="dk2"/>
              </a:buClr>
              <a:buSzPts val="2400"/>
              <a:buFont typeface="Open Sans"/>
              <a:buNone/>
              <a:defRPr/>
            </a:lvl5pPr>
            <a:lvl6pPr indent="-342900" lvl="5" marL="2743200" rtl="0" algn="l">
              <a:lnSpc>
                <a:spcPct val="90000"/>
              </a:lnSpc>
              <a:spcBef>
                <a:spcPts val="450"/>
              </a:spcBef>
              <a:spcAft>
                <a:spcPts val="0"/>
              </a:spcAft>
              <a:buClr>
                <a:schemeClr val="dk1"/>
              </a:buClr>
              <a:buSzPts val="1800"/>
              <a:buChar char="•"/>
              <a:defRPr/>
            </a:lvl6pPr>
            <a:lvl7pPr indent="-342900" lvl="6" marL="3200400" rtl="0" algn="l">
              <a:lnSpc>
                <a:spcPct val="90000"/>
              </a:lnSpc>
              <a:spcBef>
                <a:spcPts val="375"/>
              </a:spcBef>
              <a:spcAft>
                <a:spcPts val="0"/>
              </a:spcAft>
              <a:buClr>
                <a:schemeClr val="dk1"/>
              </a:buClr>
              <a:buSzPts val="1800"/>
              <a:buChar char="•"/>
              <a:defRPr/>
            </a:lvl7pPr>
            <a:lvl8pPr indent="-342900" lvl="7" marL="3657600" rtl="0" algn="l">
              <a:lnSpc>
                <a:spcPct val="90000"/>
              </a:lnSpc>
              <a:spcBef>
                <a:spcPts val="375"/>
              </a:spcBef>
              <a:spcAft>
                <a:spcPts val="0"/>
              </a:spcAft>
              <a:buClr>
                <a:schemeClr val="dk1"/>
              </a:buClr>
              <a:buSzPts val="1800"/>
              <a:buChar char="•"/>
              <a:defRPr/>
            </a:lvl8pPr>
            <a:lvl9pPr indent="-342900" lvl="8" marL="4114800" rtl="0" algn="l">
              <a:lnSpc>
                <a:spcPct val="90000"/>
              </a:lnSpc>
              <a:spcBef>
                <a:spcPts val="375"/>
              </a:spcBef>
              <a:spcAft>
                <a:spcPts val="0"/>
              </a:spcAft>
              <a:buClr>
                <a:schemeClr val="dk1"/>
              </a:buClr>
              <a:buSzPts val="1800"/>
              <a:buChar char="•"/>
              <a:defRPr/>
            </a:lvl9pPr>
          </a:lstStyle>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ullet text page">
  <p:cSld name="Bullet text page">
    <p:spTree>
      <p:nvGrpSpPr>
        <p:cNvPr id="382" name="Shape 382"/>
        <p:cNvGrpSpPr/>
        <p:nvPr/>
      </p:nvGrpSpPr>
      <p:grpSpPr>
        <a:xfrm>
          <a:off x="0" y="0"/>
          <a:ext cx="0" cy="0"/>
          <a:chOff x="0" y="0"/>
          <a:chExt cx="0" cy="0"/>
        </a:xfrm>
      </p:grpSpPr>
      <p:sp>
        <p:nvSpPr>
          <p:cNvPr id="383" name="Google Shape;383;p80"/>
          <p:cNvSpPr txBox="1"/>
          <p:nvPr>
            <p:ph type="title"/>
          </p:nvPr>
        </p:nvSpPr>
        <p:spPr>
          <a:xfrm>
            <a:off x="609600" y="303976"/>
            <a:ext cx="7924800" cy="738600"/>
          </a:xfrm>
          <a:prstGeom prst="rect">
            <a:avLst/>
          </a:prstGeom>
          <a:noFill/>
          <a:ln>
            <a:noFill/>
          </a:ln>
        </p:spPr>
        <p:txBody>
          <a:bodyPr anchorCtr="0" anchor="b" bIns="45700" lIns="91425" spcFirstLastPara="1" rIns="91425" wrap="square" tIns="45700">
            <a:noAutofit/>
          </a:bodyPr>
          <a:lstStyle>
            <a:lvl1pPr lvl="0" rtl="0" algn="l">
              <a:lnSpc>
                <a:spcPct val="222222"/>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384" name="Google Shape;384;p80"/>
          <p:cNvSpPr txBox="1"/>
          <p:nvPr>
            <p:ph idx="1" type="body"/>
          </p:nvPr>
        </p:nvSpPr>
        <p:spPr>
          <a:xfrm>
            <a:off x="609600" y="1171575"/>
            <a:ext cx="7924800" cy="3429000"/>
          </a:xfrm>
          <a:prstGeom prst="rect">
            <a:avLst/>
          </a:prstGeom>
          <a:noFill/>
          <a:ln>
            <a:noFill/>
          </a:ln>
        </p:spPr>
        <p:txBody>
          <a:bodyPr anchorCtr="0" anchor="t" bIns="45700" lIns="91425" spcFirstLastPara="1" rIns="91425" wrap="square" tIns="45700">
            <a:noAutofit/>
          </a:bodyPr>
          <a:lstStyle>
            <a:lvl1pPr indent="-342900" lvl="0" marL="457200" rtl="0" algn="l">
              <a:lnSpc>
                <a:spcPct val="100000"/>
              </a:lnSpc>
              <a:spcBef>
                <a:spcPts val="750"/>
              </a:spcBef>
              <a:spcAft>
                <a:spcPts val="0"/>
              </a:spcAft>
              <a:buClr>
                <a:schemeClr val="dk2"/>
              </a:buClr>
              <a:buSzPts val="1800"/>
              <a:buChar char="•"/>
              <a:defRPr/>
            </a:lvl1pPr>
            <a:lvl2pPr indent="-342900" lvl="1" marL="914400" rtl="0" algn="l">
              <a:lnSpc>
                <a:spcPct val="100000"/>
              </a:lnSpc>
              <a:spcBef>
                <a:spcPts val="450"/>
              </a:spcBef>
              <a:spcAft>
                <a:spcPts val="0"/>
              </a:spcAft>
              <a:buClr>
                <a:schemeClr val="dk2"/>
              </a:buClr>
              <a:buSzPts val="1800"/>
              <a:buChar char="•"/>
              <a:defRPr/>
            </a:lvl2pPr>
            <a:lvl3pPr indent="-342900" lvl="2" marL="1371600" rtl="0" algn="l">
              <a:lnSpc>
                <a:spcPct val="100000"/>
              </a:lnSpc>
              <a:spcBef>
                <a:spcPts val="450"/>
              </a:spcBef>
              <a:spcAft>
                <a:spcPts val="0"/>
              </a:spcAft>
              <a:buClr>
                <a:schemeClr val="dk2"/>
              </a:buClr>
              <a:buSzPts val="1800"/>
              <a:buChar char="•"/>
              <a:defRPr/>
            </a:lvl3pPr>
            <a:lvl4pPr indent="-342900" lvl="3" marL="1828800" rtl="0" algn="l">
              <a:lnSpc>
                <a:spcPct val="100000"/>
              </a:lnSpc>
              <a:spcBef>
                <a:spcPts val="450"/>
              </a:spcBef>
              <a:spcAft>
                <a:spcPts val="0"/>
              </a:spcAft>
              <a:buClr>
                <a:schemeClr val="dk2"/>
              </a:buClr>
              <a:buSzPts val="1800"/>
              <a:buChar char="•"/>
              <a:defRPr/>
            </a:lvl4pPr>
            <a:lvl5pPr indent="-342900" lvl="4" marL="2286000" rtl="0" algn="l">
              <a:lnSpc>
                <a:spcPct val="100000"/>
              </a:lnSpc>
              <a:spcBef>
                <a:spcPts val="450"/>
              </a:spcBef>
              <a:spcAft>
                <a:spcPts val="0"/>
              </a:spcAft>
              <a:buClr>
                <a:schemeClr val="dk2"/>
              </a:buClr>
              <a:buSzPts val="1800"/>
              <a:buChar char="•"/>
              <a:defRPr/>
            </a:lvl5pPr>
            <a:lvl6pPr indent="-342900" lvl="5" marL="2743200" rtl="0" algn="l">
              <a:lnSpc>
                <a:spcPct val="90000"/>
              </a:lnSpc>
              <a:spcBef>
                <a:spcPts val="450"/>
              </a:spcBef>
              <a:spcAft>
                <a:spcPts val="0"/>
              </a:spcAft>
              <a:buClr>
                <a:schemeClr val="dk1"/>
              </a:buClr>
              <a:buSzPts val="1800"/>
              <a:buChar char="•"/>
              <a:defRPr/>
            </a:lvl6pPr>
            <a:lvl7pPr indent="-342900" lvl="6" marL="3200400" rtl="0" algn="l">
              <a:lnSpc>
                <a:spcPct val="90000"/>
              </a:lnSpc>
              <a:spcBef>
                <a:spcPts val="375"/>
              </a:spcBef>
              <a:spcAft>
                <a:spcPts val="0"/>
              </a:spcAft>
              <a:buClr>
                <a:schemeClr val="dk1"/>
              </a:buClr>
              <a:buSzPts val="1800"/>
              <a:buChar char="•"/>
              <a:defRPr/>
            </a:lvl7pPr>
            <a:lvl8pPr indent="-342900" lvl="7" marL="3657600" rtl="0" algn="l">
              <a:lnSpc>
                <a:spcPct val="90000"/>
              </a:lnSpc>
              <a:spcBef>
                <a:spcPts val="375"/>
              </a:spcBef>
              <a:spcAft>
                <a:spcPts val="0"/>
              </a:spcAft>
              <a:buClr>
                <a:schemeClr val="dk1"/>
              </a:buClr>
              <a:buSzPts val="1800"/>
              <a:buChar char="•"/>
              <a:defRPr/>
            </a:lvl8pPr>
            <a:lvl9pPr indent="-342900" lvl="8" marL="4114800" rtl="0" algn="l">
              <a:lnSpc>
                <a:spcPct val="90000"/>
              </a:lnSpc>
              <a:spcBef>
                <a:spcPts val="375"/>
              </a:spcBef>
              <a:spcAft>
                <a:spcPts val="0"/>
              </a:spcAft>
              <a:buClr>
                <a:schemeClr val="dk1"/>
              </a:buClr>
              <a:buSzPts val="1800"/>
              <a:buChar char="•"/>
              <a:defRPr/>
            </a:lvl9pPr>
          </a:lstStyle>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bg>
      <p:bgPr>
        <a:solidFill>
          <a:schemeClr val="lt1"/>
        </a:solidFill>
      </p:bgPr>
    </p:bg>
    <p:spTree>
      <p:nvGrpSpPr>
        <p:cNvPr id="389" name="Shape 389"/>
        <p:cNvGrpSpPr/>
        <p:nvPr/>
      </p:nvGrpSpPr>
      <p:grpSpPr>
        <a:xfrm>
          <a:off x="0" y="0"/>
          <a:ext cx="0" cy="0"/>
          <a:chOff x="0" y="0"/>
          <a:chExt cx="0" cy="0"/>
        </a:xfrm>
      </p:grpSpPr>
      <p:sp>
        <p:nvSpPr>
          <p:cNvPr id="390" name="Google Shape;390;p82"/>
          <p:cNvSpPr/>
          <p:nvPr/>
        </p:nvSpPr>
        <p:spPr>
          <a:xfrm>
            <a:off x="0" y="0"/>
            <a:ext cx="9144000" cy="4878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391" name="Google Shape;391;p82"/>
          <p:cNvGrpSpPr/>
          <p:nvPr/>
        </p:nvGrpSpPr>
        <p:grpSpPr>
          <a:xfrm>
            <a:off x="830146" y="1191310"/>
            <a:ext cx="745764" cy="43664"/>
            <a:chOff x="4580561" y="2589004"/>
            <a:chExt cx="1064464" cy="25200"/>
          </a:xfrm>
        </p:grpSpPr>
        <p:sp>
          <p:nvSpPr>
            <p:cNvPr id="392" name="Google Shape;392;p82"/>
            <p:cNvSpPr/>
            <p:nvPr/>
          </p:nvSpPr>
          <p:spPr>
            <a:xfrm rot="-5400000">
              <a:off x="5366325" y="2335504"/>
              <a:ext cx="25200" cy="5322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3" name="Google Shape;393;p82"/>
            <p:cNvSpPr/>
            <p:nvPr/>
          </p:nvSpPr>
          <p:spPr>
            <a:xfrm rot="-5400000">
              <a:off x="4836311" y="2333254"/>
              <a:ext cx="25200" cy="5367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394" name="Google Shape;394;p82"/>
          <p:cNvSpPr txBox="1"/>
          <p:nvPr>
            <p:ph type="ctrTitle"/>
          </p:nvPr>
        </p:nvSpPr>
        <p:spPr>
          <a:xfrm>
            <a:off x="729450" y="1322450"/>
            <a:ext cx="7688100" cy="1664700"/>
          </a:xfrm>
          <a:prstGeom prst="rect">
            <a:avLst/>
          </a:prstGeom>
          <a:noFill/>
          <a:ln>
            <a:noFill/>
          </a:ln>
        </p:spPr>
        <p:txBody>
          <a:bodyPr anchorCtr="0" anchor="t" bIns="91425" lIns="91425" spcFirstLastPara="1" rIns="91425" wrap="square" tIns="91425">
            <a:noAutofit/>
          </a:bodyPr>
          <a:lstStyle>
            <a:lvl1pPr lvl="0" rtl="0" algn="l">
              <a:lnSpc>
                <a:spcPct val="100000"/>
              </a:lnSpc>
              <a:spcBef>
                <a:spcPts val="0"/>
              </a:spcBef>
              <a:spcAft>
                <a:spcPts val="0"/>
              </a:spcAft>
              <a:buClr>
                <a:schemeClr val="dk2"/>
              </a:buClr>
              <a:buSzPts val="4200"/>
              <a:buNone/>
              <a:defRPr sz="4200">
                <a:solidFill>
                  <a:schemeClr val="dk2"/>
                </a:solidFill>
              </a:defRPr>
            </a:lvl1pPr>
            <a:lvl2pPr lvl="1" rtl="0" algn="l">
              <a:lnSpc>
                <a:spcPct val="100000"/>
              </a:lnSpc>
              <a:spcBef>
                <a:spcPts val="0"/>
              </a:spcBef>
              <a:spcAft>
                <a:spcPts val="0"/>
              </a:spcAft>
              <a:buClr>
                <a:schemeClr val="dk2"/>
              </a:buClr>
              <a:buSzPts val="4200"/>
              <a:buNone/>
              <a:defRPr sz="4200">
                <a:solidFill>
                  <a:schemeClr val="dk2"/>
                </a:solidFill>
              </a:defRPr>
            </a:lvl2pPr>
            <a:lvl3pPr lvl="2" rtl="0" algn="l">
              <a:lnSpc>
                <a:spcPct val="100000"/>
              </a:lnSpc>
              <a:spcBef>
                <a:spcPts val="0"/>
              </a:spcBef>
              <a:spcAft>
                <a:spcPts val="0"/>
              </a:spcAft>
              <a:buClr>
                <a:schemeClr val="dk2"/>
              </a:buClr>
              <a:buSzPts val="4200"/>
              <a:buNone/>
              <a:defRPr sz="4200">
                <a:solidFill>
                  <a:schemeClr val="dk2"/>
                </a:solidFill>
              </a:defRPr>
            </a:lvl3pPr>
            <a:lvl4pPr lvl="3" rtl="0" algn="l">
              <a:lnSpc>
                <a:spcPct val="100000"/>
              </a:lnSpc>
              <a:spcBef>
                <a:spcPts val="0"/>
              </a:spcBef>
              <a:spcAft>
                <a:spcPts val="0"/>
              </a:spcAft>
              <a:buClr>
                <a:schemeClr val="dk2"/>
              </a:buClr>
              <a:buSzPts val="4200"/>
              <a:buNone/>
              <a:defRPr sz="4200">
                <a:solidFill>
                  <a:schemeClr val="dk2"/>
                </a:solidFill>
              </a:defRPr>
            </a:lvl4pPr>
            <a:lvl5pPr lvl="4" rtl="0" algn="l">
              <a:lnSpc>
                <a:spcPct val="100000"/>
              </a:lnSpc>
              <a:spcBef>
                <a:spcPts val="0"/>
              </a:spcBef>
              <a:spcAft>
                <a:spcPts val="0"/>
              </a:spcAft>
              <a:buClr>
                <a:schemeClr val="dk2"/>
              </a:buClr>
              <a:buSzPts val="4200"/>
              <a:buNone/>
              <a:defRPr sz="4200">
                <a:solidFill>
                  <a:schemeClr val="dk2"/>
                </a:solidFill>
              </a:defRPr>
            </a:lvl5pPr>
            <a:lvl6pPr lvl="5" rtl="0" algn="l">
              <a:lnSpc>
                <a:spcPct val="100000"/>
              </a:lnSpc>
              <a:spcBef>
                <a:spcPts val="0"/>
              </a:spcBef>
              <a:spcAft>
                <a:spcPts val="0"/>
              </a:spcAft>
              <a:buClr>
                <a:schemeClr val="dk2"/>
              </a:buClr>
              <a:buSzPts val="4200"/>
              <a:buNone/>
              <a:defRPr sz="4200">
                <a:solidFill>
                  <a:schemeClr val="dk2"/>
                </a:solidFill>
              </a:defRPr>
            </a:lvl6pPr>
            <a:lvl7pPr lvl="6" rtl="0" algn="l">
              <a:lnSpc>
                <a:spcPct val="100000"/>
              </a:lnSpc>
              <a:spcBef>
                <a:spcPts val="0"/>
              </a:spcBef>
              <a:spcAft>
                <a:spcPts val="0"/>
              </a:spcAft>
              <a:buClr>
                <a:schemeClr val="dk2"/>
              </a:buClr>
              <a:buSzPts val="4200"/>
              <a:buNone/>
              <a:defRPr sz="4200">
                <a:solidFill>
                  <a:schemeClr val="dk2"/>
                </a:solidFill>
              </a:defRPr>
            </a:lvl7pPr>
            <a:lvl8pPr lvl="7" rtl="0" algn="l">
              <a:lnSpc>
                <a:spcPct val="100000"/>
              </a:lnSpc>
              <a:spcBef>
                <a:spcPts val="0"/>
              </a:spcBef>
              <a:spcAft>
                <a:spcPts val="0"/>
              </a:spcAft>
              <a:buClr>
                <a:schemeClr val="dk2"/>
              </a:buClr>
              <a:buSzPts val="4200"/>
              <a:buNone/>
              <a:defRPr sz="4200">
                <a:solidFill>
                  <a:schemeClr val="dk2"/>
                </a:solidFill>
              </a:defRPr>
            </a:lvl8pPr>
            <a:lvl9pPr lvl="8" rtl="0" algn="l">
              <a:lnSpc>
                <a:spcPct val="100000"/>
              </a:lnSpc>
              <a:spcBef>
                <a:spcPts val="0"/>
              </a:spcBef>
              <a:spcAft>
                <a:spcPts val="0"/>
              </a:spcAft>
              <a:buClr>
                <a:schemeClr val="dk2"/>
              </a:buClr>
              <a:buSzPts val="4200"/>
              <a:buNone/>
              <a:defRPr sz="4200">
                <a:solidFill>
                  <a:schemeClr val="dk2"/>
                </a:solidFill>
              </a:defRPr>
            </a:lvl9pPr>
          </a:lstStyle>
          <a:p/>
        </p:txBody>
      </p:sp>
      <p:sp>
        <p:nvSpPr>
          <p:cNvPr id="395" name="Google Shape;395;p82"/>
          <p:cNvSpPr txBox="1"/>
          <p:nvPr>
            <p:ph idx="1" type="subTitle"/>
          </p:nvPr>
        </p:nvSpPr>
        <p:spPr>
          <a:xfrm>
            <a:off x="729627" y="3172900"/>
            <a:ext cx="7688100" cy="541200"/>
          </a:xfrm>
          <a:prstGeom prst="rect">
            <a:avLst/>
          </a:prstGeom>
          <a:noFill/>
          <a:ln>
            <a:noFill/>
          </a:ln>
        </p:spPr>
        <p:txBody>
          <a:bodyPr anchorCtr="0" anchor="t" bIns="91425" lIns="91425" spcFirstLastPara="1" rIns="91425" wrap="square" tIns="91425">
            <a:noAutofit/>
          </a:bodyPr>
          <a:lstStyle>
            <a:lvl1pPr lvl="0" rtl="0" algn="l">
              <a:lnSpc>
                <a:spcPct val="100000"/>
              </a:lnSpc>
              <a:spcBef>
                <a:spcPts val="0"/>
              </a:spcBef>
              <a:spcAft>
                <a:spcPts val="0"/>
              </a:spcAft>
              <a:buSzPts val="1600"/>
              <a:buNone/>
              <a:defRPr sz="1600"/>
            </a:lvl1pPr>
            <a:lvl2pPr lvl="1" rtl="0" algn="l">
              <a:lnSpc>
                <a:spcPct val="100000"/>
              </a:lnSpc>
              <a:spcBef>
                <a:spcPts val="0"/>
              </a:spcBef>
              <a:spcAft>
                <a:spcPts val="0"/>
              </a:spcAft>
              <a:buSzPts val="1600"/>
              <a:buNone/>
              <a:defRPr sz="1600"/>
            </a:lvl2pPr>
            <a:lvl3pPr lvl="2" rtl="0" algn="l">
              <a:lnSpc>
                <a:spcPct val="100000"/>
              </a:lnSpc>
              <a:spcBef>
                <a:spcPts val="0"/>
              </a:spcBef>
              <a:spcAft>
                <a:spcPts val="0"/>
              </a:spcAft>
              <a:buSzPts val="1600"/>
              <a:buNone/>
              <a:defRPr sz="1600"/>
            </a:lvl3pPr>
            <a:lvl4pPr lvl="3" rtl="0" algn="l">
              <a:lnSpc>
                <a:spcPct val="100000"/>
              </a:lnSpc>
              <a:spcBef>
                <a:spcPts val="0"/>
              </a:spcBef>
              <a:spcAft>
                <a:spcPts val="0"/>
              </a:spcAft>
              <a:buSzPts val="1600"/>
              <a:buNone/>
              <a:defRPr sz="1600"/>
            </a:lvl4pPr>
            <a:lvl5pPr lvl="4" rtl="0" algn="l">
              <a:lnSpc>
                <a:spcPct val="100000"/>
              </a:lnSpc>
              <a:spcBef>
                <a:spcPts val="0"/>
              </a:spcBef>
              <a:spcAft>
                <a:spcPts val="0"/>
              </a:spcAft>
              <a:buSzPts val="1600"/>
              <a:buNone/>
              <a:defRPr sz="1600"/>
            </a:lvl5pPr>
            <a:lvl6pPr lvl="5" rtl="0" algn="l">
              <a:lnSpc>
                <a:spcPct val="100000"/>
              </a:lnSpc>
              <a:spcBef>
                <a:spcPts val="0"/>
              </a:spcBef>
              <a:spcAft>
                <a:spcPts val="0"/>
              </a:spcAft>
              <a:buSzPts val="1600"/>
              <a:buNone/>
              <a:defRPr sz="1600"/>
            </a:lvl6pPr>
            <a:lvl7pPr lvl="6" rtl="0" algn="l">
              <a:lnSpc>
                <a:spcPct val="100000"/>
              </a:lnSpc>
              <a:spcBef>
                <a:spcPts val="0"/>
              </a:spcBef>
              <a:spcAft>
                <a:spcPts val="0"/>
              </a:spcAft>
              <a:buSzPts val="1600"/>
              <a:buNone/>
              <a:defRPr sz="1600"/>
            </a:lvl7pPr>
            <a:lvl8pPr lvl="7" rtl="0" algn="l">
              <a:lnSpc>
                <a:spcPct val="100000"/>
              </a:lnSpc>
              <a:spcBef>
                <a:spcPts val="0"/>
              </a:spcBef>
              <a:spcAft>
                <a:spcPts val="0"/>
              </a:spcAft>
              <a:buSzPts val="1600"/>
              <a:buNone/>
              <a:defRPr sz="1600"/>
            </a:lvl8pPr>
            <a:lvl9pPr lvl="8" rtl="0" algn="l">
              <a:lnSpc>
                <a:spcPct val="100000"/>
              </a:lnSpc>
              <a:spcBef>
                <a:spcPts val="0"/>
              </a:spcBef>
              <a:spcAft>
                <a:spcPts val="0"/>
              </a:spcAft>
              <a:buSzPts val="1600"/>
              <a:buNone/>
              <a:defRPr sz="1600"/>
            </a:lvl9pPr>
          </a:lstStyle>
          <a:p/>
        </p:txBody>
      </p:sp>
      <p:sp>
        <p:nvSpPr>
          <p:cNvPr id="396" name="Google Shape;396;p82"/>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bg>
      <p:bgPr>
        <a:solidFill>
          <a:schemeClr val="dk1"/>
        </a:solidFill>
      </p:bgPr>
    </p:bg>
    <p:spTree>
      <p:nvGrpSpPr>
        <p:cNvPr id="397" name="Shape 397"/>
        <p:cNvGrpSpPr/>
        <p:nvPr/>
      </p:nvGrpSpPr>
      <p:grpSpPr>
        <a:xfrm>
          <a:off x="0" y="0"/>
          <a:ext cx="0" cy="0"/>
          <a:chOff x="0" y="0"/>
          <a:chExt cx="0" cy="0"/>
        </a:xfrm>
      </p:grpSpPr>
      <p:grpSp>
        <p:nvGrpSpPr>
          <p:cNvPr id="398" name="Google Shape;398;p83"/>
          <p:cNvGrpSpPr/>
          <p:nvPr/>
        </p:nvGrpSpPr>
        <p:grpSpPr>
          <a:xfrm>
            <a:off x="830394" y="1191276"/>
            <a:ext cx="745764" cy="45826"/>
            <a:chOff x="4580561" y="2589004"/>
            <a:chExt cx="1064464" cy="25200"/>
          </a:xfrm>
        </p:grpSpPr>
        <p:sp>
          <p:nvSpPr>
            <p:cNvPr id="399" name="Google Shape;399;p83"/>
            <p:cNvSpPr/>
            <p:nvPr/>
          </p:nvSpPr>
          <p:spPr>
            <a:xfrm rot="-5400000">
              <a:off x="5366325" y="2335504"/>
              <a:ext cx="25200" cy="5322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0" name="Google Shape;400;p83"/>
            <p:cNvSpPr/>
            <p:nvPr/>
          </p:nvSpPr>
          <p:spPr>
            <a:xfrm rot="-5400000">
              <a:off x="4836311" y="2333254"/>
              <a:ext cx="25200" cy="5367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401" name="Google Shape;401;p83"/>
          <p:cNvSpPr txBox="1"/>
          <p:nvPr>
            <p:ph type="title"/>
          </p:nvPr>
        </p:nvSpPr>
        <p:spPr>
          <a:xfrm>
            <a:off x="729450" y="1322450"/>
            <a:ext cx="7688400" cy="1518600"/>
          </a:xfrm>
          <a:prstGeom prst="rect">
            <a:avLst/>
          </a:prstGeom>
          <a:noFill/>
          <a:ln>
            <a:noFill/>
          </a:ln>
        </p:spPr>
        <p:txBody>
          <a:bodyPr anchorCtr="0" anchor="t" bIns="91425" lIns="91425" spcFirstLastPara="1" rIns="91425" wrap="square" tIns="91425">
            <a:noAutofit/>
          </a:bodyPr>
          <a:lstStyle>
            <a:lvl1pPr lvl="0" rtl="0" algn="l">
              <a:lnSpc>
                <a:spcPct val="100000"/>
              </a:lnSpc>
              <a:spcBef>
                <a:spcPts val="0"/>
              </a:spcBef>
              <a:spcAft>
                <a:spcPts val="0"/>
              </a:spcAft>
              <a:buClr>
                <a:schemeClr val="lt1"/>
              </a:buClr>
              <a:buSzPts val="3600"/>
              <a:buNone/>
              <a:defRPr sz="3600">
                <a:solidFill>
                  <a:schemeClr val="lt1"/>
                </a:solidFill>
              </a:defRPr>
            </a:lvl1pPr>
            <a:lvl2pPr lvl="1" rtl="0" algn="l">
              <a:lnSpc>
                <a:spcPct val="100000"/>
              </a:lnSpc>
              <a:spcBef>
                <a:spcPts val="0"/>
              </a:spcBef>
              <a:spcAft>
                <a:spcPts val="0"/>
              </a:spcAft>
              <a:buClr>
                <a:schemeClr val="lt1"/>
              </a:buClr>
              <a:buSzPts val="3600"/>
              <a:buNone/>
              <a:defRPr sz="3600">
                <a:solidFill>
                  <a:schemeClr val="lt1"/>
                </a:solidFill>
              </a:defRPr>
            </a:lvl2pPr>
            <a:lvl3pPr lvl="2" rtl="0" algn="l">
              <a:lnSpc>
                <a:spcPct val="100000"/>
              </a:lnSpc>
              <a:spcBef>
                <a:spcPts val="0"/>
              </a:spcBef>
              <a:spcAft>
                <a:spcPts val="0"/>
              </a:spcAft>
              <a:buClr>
                <a:schemeClr val="lt1"/>
              </a:buClr>
              <a:buSzPts val="3600"/>
              <a:buNone/>
              <a:defRPr sz="3600">
                <a:solidFill>
                  <a:schemeClr val="lt1"/>
                </a:solidFill>
              </a:defRPr>
            </a:lvl3pPr>
            <a:lvl4pPr lvl="3" rtl="0" algn="l">
              <a:lnSpc>
                <a:spcPct val="100000"/>
              </a:lnSpc>
              <a:spcBef>
                <a:spcPts val="0"/>
              </a:spcBef>
              <a:spcAft>
                <a:spcPts val="0"/>
              </a:spcAft>
              <a:buClr>
                <a:schemeClr val="lt1"/>
              </a:buClr>
              <a:buSzPts val="3600"/>
              <a:buNone/>
              <a:defRPr sz="3600">
                <a:solidFill>
                  <a:schemeClr val="lt1"/>
                </a:solidFill>
              </a:defRPr>
            </a:lvl4pPr>
            <a:lvl5pPr lvl="4" rtl="0" algn="l">
              <a:lnSpc>
                <a:spcPct val="100000"/>
              </a:lnSpc>
              <a:spcBef>
                <a:spcPts val="0"/>
              </a:spcBef>
              <a:spcAft>
                <a:spcPts val="0"/>
              </a:spcAft>
              <a:buClr>
                <a:schemeClr val="lt1"/>
              </a:buClr>
              <a:buSzPts val="3600"/>
              <a:buNone/>
              <a:defRPr sz="3600">
                <a:solidFill>
                  <a:schemeClr val="lt1"/>
                </a:solidFill>
              </a:defRPr>
            </a:lvl5pPr>
            <a:lvl6pPr lvl="5" rtl="0" algn="l">
              <a:lnSpc>
                <a:spcPct val="100000"/>
              </a:lnSpc>
              <a:spcBef>
                <a:spcPts val="0"/>
              </a:spcBef>
              <a:spcAft>
                <a:spcPts val="0"/>
              </a:spcAft>
              <a:buClr>
                <a:schemeClr val="lt1"/>
              </a:buClr>
              <a:buSzPts val="3600"/>
              <a:buNone/>
              <a:defRPr sz="3600">
                <a:solidFill>
                  <a:schemeClr val="lt1"/>
                </a:solidFill>
              </a:defRPr>
            </a:lvl6pPr>
            <a:lvl7pPr lvl="6" rtl="0" algn="l">
              <a:lnSpc>
                <a:spcPct val="100000"/>
              </a:lnSpc>
              <a:spcBef>
                <a:spcPts val="0"/>
              </a:spcBef>
              <a:spcAft>
                <a:spcPts val="0"/>
              </a:spcAft>
              <a:buClr>
                <a:schemeClr val="lt1"/>
              </a:buClr>
              <a:buSzPts val="3600"/>
              <a:buNone/>
              <a:defRPr sz="3600">
                <a:solidFill>
                  <a:schemeClr val="lt1"/>
                </a:solidFill>
              </a:defRPr>
            </a:lvl7pPr>
            <a:lvl8pPr lvl="7" rtl="0" algn="l">
              <a:lnSpc>
                <a:spcPct val="100000"/>
              </a:lnSpc>
              <a:spcBef>
                <a:spcPts val="0"/>
              </a:spcBef>
              <a:spcAft>
                <a:spcPts val="0"/>
              </a:spcAft>
              <a:buClr>
                <a:schemeClr val="lt1"/>
              </a:buClr>
              <a:buSzPts val="3600"/>
              <a:buNone/>
              <a:defRPr sz="3600">
                <a:solidFill>
                  <a:schemeClr val="lt1"/>
                </a:solidFill>
              </a:defRPr>
            </a:lvl8pPr>
            <a:lvl9pPr lvl="8" rtl="0" algn="l">
              <a:lnSpc>
                <a:spcPct val="100000"/>
              </a:lnSpc>
              <a:spcBef>
                <a:spcPts val="0"/>
              </a:spcBef>
              <a:spcAft>
                <a:spcPts val="0"/>
              </a:spcAft>
              <a:buClr>
                <a:schemeClr val="lt1"/>
              </a:buClr>
              <a:buSzPts val="3600"/>
              <a:buNone/>
              <a:defRPr sz="3600">
                <a:solidFill>
                  <a:schemeClr val="lt1"/>
                </a:solidFill>
              </a:defRPr>
            </a:lvl9pPr>
          </a:lstStyle>
          <a:p/>
        </p:txBody>
      </p:sp>
      <p:sp>
        <p:nvSpPr>
          <p:cNvPr id="402" name="Google Shape;402;p83"/>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403" name="Shape 403"/>
        <p:cNvGrpSpPr/>
        <p:nvPr/>
      </p:nvGrpSpPr>
      <p:grpSpPr>
        <a:xfrm>
          <a:off x="0" y="0"/>
          <a:ext cx="0" cy="0"/>
          <a:chOff x="0" y="0"/>
          <a:chExt cx="0" cy="0"/>
        </a:xfrm>
      </p:grpSpPr>
      <p:sp>
        <p:nvSpPr>
          <p:cNvPr id="404" name="Google Shape;404;p84"/>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405" name="Shape 405"/>
        <p:cNvGrpSpPr/>
        <p:nvPr/>
      </p:nvGrpSpPr>
      <p:grpSpPr>
        <a:xfrm>
          <a:off x="0" y="0"/>
          <a:ext cx="0" cy="0"/>
          <a:chOff x="0" y="0"/>
          <a:chExt cx="0" cy="0"/>
        </a:xfrm>
      </p:grpSpPr>
      <p:sp>
        <p:nvSpPr>
          <p:cNvPr id="406" name="Google Shape;406;p85"/>
          <p:cNvSpPr/>
          <p:nvPr/>
        </p:nvSpPr>
        <p:spPr>
          <a:xfrm>
            <a:off x="0" y="0"/>
            <a:ext cx="9144000" cy="4878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7" name="Google Shape;407;p85"/>
          <p:cNvSpPr txBox="1"/>
          <p:nvPr>
            <p:ph type="title"/>
          </p:nvPr>
        </p:nvSpPr>
        <p:spPr>
          <a:xfrm>
            <a:off x="729450" y="1318650"/>
            <a:ext cx="7688700" cy="535200"/>
          </a:xfrm>
          <a:prstGeom prst="rect">
            <a:avLst/>
          </a:prstGeom>
          <a:noFill/>
          <a:ln>
            <a:noFill/>
          </a:ln>
        </p:spPr>
        <p:txBody>
          <a:bodyPr anchorCtr="0" anchor="t" bIns="91425" lIns="91425" spcFirstLastPara="1" rIns="91425" wrap="square" tIns="91425">
            <a:noAutofit/>
          </a:bodyPr>
          <a:lstStyle>
            <a:lvl1pPr lvl="0" rtl="0" algn="l">
              <a:lnSpc>
                <a:spcPct val="100000"/>
              </a:lnSpc>
              <a:spcBef>
                <a:spcPts val="0"/>
              </a:spcBef>
              <a:spcAft>
                <a:spcPts val="0"/>
              </a:spcAft>
              <a:buClr>
                <a:schemeClr val="dk2"/>
              </a:buClr>
              <a:buSzPts val="2600"/>
              <a:buNone/>
              <a:defRPr sz="2600">
                <a:solidFill>
                  <a:schemeClr val="dk2"/>
                </a:solidFill>
              </a:defRPr>
            </a:lvl1pPr>
            <a:lvl2pPr lvl="1" rtl="0" algn="l">
              <a:lnSpc>
                <a:spcPct val="100000"/>
              </a:lnSpc>
              <a:spcBef>
                <a:spcPts val="0"/>
              </a:spcBef>
              <a:spcAft>
                <a:spcPts val="0"/>
              </a:spcAft>
              <a:buClr>
                <a:schemeClr val="dk2"/>
              </a:buClr>
              <a:buSzPts val="2600"/>
              <a:buNone/>
              <a:defRPr sz="2600">
                <a:solidFill>
                  <a:schemeClr val="dk2"/>
                </a:solidFill>
              </a:defRPr>
            </a:lvl2pPr>
            <a:lvl3pPr lvl="2" rtl="0" algn="l">
              <a:lnSpc>
                <a:spcPct val="100000"/>
              </a:lnSpc>
              <a:spcBef>
                <a:spcPts val="0"/>
              </a:spcBef>
              <a:spcAft>
                <a:spcPts val="0"/>
              </a:spcAft>
              <a:buClr>
                <a:schemeClr val="dk2"/>
              </a:buClr>
              <a:buSzPts val="2600"/>
              <a:buNone/>
              <a:defRPr sz="2600">
                <a:solidFill>
                  <a:schemeClr val="dk2"/>
                </a:solidFill>
              </a:defRPr>
            </a:lvl3pPr>
            <a:lvl4pPr lvl="3" rtl="0" algn="l">
              <a:lnSpc>
                <a:spcPct val="100000"/>
              </a:lnSpc>
              <a:spcBef>
                <a:spcPts val="0"/>
              </a:spcBef>
              <a:spcAft>
                <a:spcPts val="0"/>
              </a:spcAft>
              <a:buClr>
                <a:schemeClr val="dk2"/>
              </a:buClr>
              <a:buSzPts val="2600"/>
              <a:buNone/>
              <a:defRPr sz="2600">
                <a:solidFill>
                  <a:schemeClr val="dk2"/>
                </a:solidFill>
              </a:defRPr>
            </a:lvl4pPr>
            <a:lvl5pPr lvl="4" rtl="0" algn="l">
              <a:lnSpc>
                <a:spcPct val="100000"/>
              </a:lnSpc>
              <a:spcBef>
                <a:spcPts val="0"/>
              </a:spcBef>
              <a:spcAft>
                <a:spcPts val="0"/>
              </a:spcAft>
              <a:buClr>
                <a:schemeClr val="dk2"/>
              </a:buClr>
              <a:buSzPts val="2600"/>
              <a:buNone/>
              <a:defRPr sz="2600">
                <a:solidFill>
                  <a:schemeClr val="dk2"/>
                </a:solidFill>
              </a:defRPr>
            </a:lvl5pPr>
            <a:lvl6pPr lvl="5" rtl="0" algn="l">
              <a:lnSpc>
                <a:spcPct val="100000"/>
              </a:lnSpc>
              <a:spcBef>
                <a:spcPts val="0"/>
              </a:spcBef>
              <a:spcAft>
                <a:spcPts val="0"/>
              </a:spcAft>
              <a:buClr>
                <a:schemeClr val="dk2"/>
              </a:buClr>
              <a:buSzPts val="2600"/>
              <a:buNone/>
              <a:defRPr sz="2600">
                <a:solidFill>
                  <a:schemeClr val="dk2"/>
                </a:solidFill>
              </a:defRPr>
            </a:lvl6pPr>
            <a:lvl7pPr lvl="6" rtl="0" algn="l">
              <a:lnSpc>
                <a:spcPct val="100000"/>
              </a:lnSpc>
              <a:spcBef>
                <a:spcPts val="0"/>
              </a:spcBef>
              <a:spcAft>
                <a:spcPts val="0"/>
              </a:spcAft>
              <a:buClr>
                <a:schemeClr val="dk2"/>
              </a:buClr>
              <a:buSzPts val="2600"/>
              <a:buNone/>
              <a:defRPr sz="2600">
                <a:solidFill>
                  <a:schemeClr val="dk2"/>
                </a:solidFill>
              </a:defRPr>
            </a:lvl7pPr>
            <a:lvl8pPr lvl="7" rtl="0" algn="l">
              <a:lnSpc>
                <a:spcPct val="100000"/>
              </a:lnSpc>
              <a:spcBef>
                <a:spcPts val="0"/>
              </a:spcBef>
              <a:spcAft>
                <a:spcPts val="0"/>
              </a:spcAft>
              <a:buClr>
                <a:schemeClr val="dk2"/>
              </a:buClr>
              <a:buSzPts val="2600"/>
              <a:buNone/>
              <a:defRPr sz="2600">
                <a:solidFill>
                  <a:schemeClr val="dk2"/>
                </a:solidFill>
              </a:defRPr>
            </a:lvl8pPr>
            <a:lvl9pPr lvl="8" rtl="0" algn="l">
              <a:lnSpc>
                <a:spcPct val="100000"/>
              </a:lnSpc>
              <a:spcBef>
                <a:spcPts val="0"/>
              </a:spcBef>
              <a:spcAft>
                <a:spcPts val="0"/>
              </a:spcAft>
              <a:buClr>
                <a:schemeClr val="dk2"/>
              </a:buClr>
              <a:buSzPts val="2600"/>
              <a:buNone/>
              <a:defRPr sz="2600">
                <a:solidFill>
                  <a:schemeClr val="dk2"/>
                </a:solidFill>
              </a:defRPr>
            </a:lvl9pPr>
          </a:lstStyle>
          <a:p/>
        </p:txBody>
      </p:sp>
      <p:sp>
        <p:nvSpPr>
          <p:cNvPr id="408" name="Google Shape;408;p85"/>
          <p:cNvSpPr txBox="1"/>
          <p:nvPr>
            <p:ph idx="1" type="body"/>
          </p:nvPr>
        </p:nvSpPr>
        <p:spPr>
          <a:xfrm>
            <a:off x="729450" y="2078875"/>
            <a:ext cx="7688700" cy="2261100"/>
          </a:xfrm>
          <a:prstGeom prst="rect">
            <a:avLst/>
          </a:prstGeom>
          <a:noFill/>
          <a:ln>
            <a:noFill/>
          </a:ln>
        </p:spPr>
        <p:txBody>
          <a:bodyPr anchorCtr="0" anchor="t" bIns="91425" lIns="91425" spcFirstLastPara="1" rIns="91425" wrap="square" tIns="91425">
            <a:noAutofit/>
          </a:bodyPr>
          <a:lstStyle>
            <a:lvl1pPr indent="-311150" lvl="0" marL="457200" rtl="0" algn="l">
              <a:lnSpc>
                <a:spcPct val="115000"/>
              </a:lnSpc>
              <a:spcBef>
                <a:spcPts val="0"/>
              </a:spcBef>
              <a:spcAft>
                <a:spcPts val="0"/>
              </a:spcAft>
              <a:buSzPts val="1300"/>
              <a:buChar char="●"/>
              <a:defRPr/>
            </a:lvl1pPr>
            <a:lvl2pPr indent="-298450" lvl="1" marL="914400" rtl="0" algn="l">
              <a:lnSpc>
                <a:spcPct val="115000"/>
              </a:lnSpc>
              <a:spcBef>
                <a:spcPts val="1600"/>
              </a:spcBef>
              <a:spcAft>
                <a:spcPts val="0"/>
              </a:spcAft>
              <a:buSzPts val="1100"/>
              <a:buChar char="○"/>
              <a:defRPr/>
            </a:lvl2pPr>
            <a:lvl3pPr indent="-298450" lvl="2" marL="1371600" rtl="0" algn="l">
              <a:lnSpc>
                <a:spcPct val="115000"/>
              </a:lnSpc>
              <a:spcBef>
                <a:spcPts val="1600"/>
              </a:spcBef>
              <a:spcAft>
                <a:spcPts val="0"/>
              </a:spcAft>
              <a:buSzPts val="1100"/>
              <a:buChar char="■"/>
              <a:defRPr/>
            </a:lvl3pPr>
            <a:lvl4pPr indent="-298450" lvl="3" marL="1828800" rtl="0" algn="l">
              <a:lnSpc>
                <a:spcPct val="115000"/>
              </a:lnSpc>
              <a:spcBef>
                <a:spcPts val="1600"/>
              </a:spcBef>
              <a:spcAft>
                <a:spcPts val="0"/>
              </a:spcAft>
              <a:buSzPts val="1100"/>
              <a:buChar char="●"/>
              <a:defRPr/>
            </a:lvl4pPr>
            <a:lvl5pPr indent="-298450" lvl="4" marL="2286000" rtl="0" algn="l">
              <a:lnSpc>
                <a:spcPct val="115000"/>
              </a:lnSpc>
              <a:spcBef>
                <a:spcPts val="1600"/>
              </a:spcBef>
              <a:spcAft>
                <a:spcPts val="0"/>
              </a:spcAft>
              <a:buSzPts val="1100"/>
              <a:buChar char="○"/>
              <a:defRPr/>
            </a:lvl5pPr>
            <a:lvl6pPr indent="-298450" lvl="5" marL="2743200" rtl="0" algn="l">
              <a:lnSpc>
                <a:spcPct val="115000"/>
              </a:lnSpc>
              <a:spcBef>
                <a:spcPts val="1600"/>
              </a:spcBef>
              <a:spcAft>
                <a:spcPts val="0"/>
              </a:spcAft>
              <a:buSzPts val="1100"/>
              <a:buChar char="■"/>
              <a:defRPr/>
            </a:lvl6pPr>
            <a:lvl7pPr indent="-298450" lvl="6" marL="3200400" rtl="0" algn="l">
              <a:lnSpc>
                <a:spcPct val="115000"/>
              </a:lnSpc>
              <a:spcBef>
                <a:spcPts val="1600"/>
              </a:spcBef>
              <a:spcAft>
                <a:spcPts val="0"/>
              </a:spcAft>
              <a:buSzPts val="1100"/>
              <a:buChar char="●"/>
              <a:defRPr/>
            </a:lvl7pPr>
            <a:lvl8pPr indent="-298450" lvl="7" marL="3657600" rtl="0" algn="l">
              <a:lnSpc>
                <a:spcPct val="115000"/>
              </a:lnSpc>
              <a:spcBef>
                <a:spcPts val="1600"/>
              </a:spcBef>
              <a:spcAft>
                <a:spcPts val="0"/>
              </a:spcAft>
              <a:buSzPts val="1100"/>
              <a:buChar char="○"/>
              <a:defRPr/>
            </a:lvl8pPr>
            <a:lvl9pPr indent="-298450" lvl="8" marL="4114800" rtl="0" algn="l">
              <a:lnSpc>
                <a:spcPct val="115000"/>
              </a:lnSpc>
              <a:spcBef>
                <a:spcPts val="1600"/>
              </a:spcBef>
              <a:spcAft>
                <a:spcPts val="1600"/>
              </a:spcAft>
              <a:buSzPts val="1100"/>
              <a:buChar char="■"/>
              <a:defRPr/>
            </a:lvl9pPr>
          </a:lstStyle>
          <a:p/>
        </p:txBody>
      </p:sp>
      <p:sp>
        <p:nvSpPr>
          <p:cNvPr id="409" name="Google Shape;409;p85"/>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US"/>
              <a:t>‹#›</a:t>
            </a:fld>
            <a:endParaRPr/>
          </a:p>
        </p:txBody>
      </p:sp>
      <p:grpSp>
        <p:nvGrpSpPr>
          <p:cNvPr id="410" name="Google Shape;410;p85"/>
          <p:cNvGrpSpPr/>
          <p:nvPr/>
        </p:nvGrpSpPr>
        <p:grpSpPr>
          <a:xfrm>
            <a:off x="830146" y="1191310"/>
            <a:ext cx="745764" cy="43664"/>
            <a:chOff x="4580561" y="2589004"/>
            <a:chExt cx="1064464" cy="25200"/>
          </a:xfrm>
        </p:grpSpPr>
        <p:sp>
          <p:nvSpPr>
            <p:cNvPr id="411" name="Google Shape;411;p85"/>
            <p:cNvSpPr/>
            <p:nvPr/>
          </p:nvSpPr>
          <p:spPr>
            <a:xfrm rot="-5400000">
              <a:off x="5366325" y="2335504"/>
              <a:ext cx="25200" cy="5322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2" name="Google Shape;412;p85"/>
            <p:cNvSpPr/>
            <p:nvPr/>
          </p:nvSpPr>
          <p:spPr>
            <a:xfrm rot="-5400000">
              <a:off x="4836311" y="2333254"/>
              <a:ext cx="25200" cy="5367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Layout>
</file>

<file path=ppt/slideLayouts/slideLayout7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413" name="Shape 413"/>
        <p:cNvGrpSpPr/>
        <p:nvPr/>
      </p:nvGrpSpPr>
      <p:grpSpPr>
        <a:xfrm>
          <a:off x="0" y="0"/>
          <a:ext cx="0" cy="0"/>
          <a:chOff x="0" y="0"/>
          <a:chExt cx="0" cy="0"/>
        </a:xfrm>
      </p:grpSpPr>
      <p:sp>
        <p:nvSpPr>
          <p:cNvPr id="414" name="Google Shape;414;p86"/>
          <p:cNvSpPr/>
          <p:nvPr/>
        </p:nvSpPr>
        <p:spPr>
          <a:xfrm>
            <a:off x="0" y="0"/>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5" name="Google Shape;415;p86"/>
          <p:cNvSpPr txBox="1"/>
          <p:nvPr>
            <p:ph type="title"/>
          </p:nvPr>
        </p:nvSpPr>
        <p:spPr>
          <a:xfrm>
            <a:off x="730000" y="1318650"/>
            <a:ext cx="3300900" cy="1687200"/>
          </a:xfrm>
          <a:prstGeom prst="rect">
            <a:avLst/>
          </a:prstGeom>
          <a:noFill/>
          <a:ln>
            <a:noFill/>
          </a:ln>
        </p:spPr>
        <p:txBody>
          <a:bodyPr anchorCtr="0" anchor="t" bIns="91425" lIns="91425" spcFirstLastPara="1" rIns="91425" wrap="square" tIns="91425">
            <a:noAutofit/>
          </a:bodyPr>
          <a:lstStyle>
            <a:lvl1pPr lvl="0" rtl="0" algn="l">
              <a:lnSpc>
                <a:spcPct val="100000"/>
              </a:lnSpc>
              <a:spcBef>
                <a:spcPts val="0"/>
              </a:spcBef>
              <a:spcAft>
                <a:spcPts val="0"/>
              </a:spcAft>
              <a:buClr>
                <a:schemeClr val="dk2"/>
              </a:buClr>
              <a:buSzPts val="2600"/>
              <a:buNone/>
              <a:defRPr sz="2600">
                <a:solidFill>
                  <a:schemeClr val="dk2"/>
                </a:solidFill>
              </a:defRPr>
            </a:lvl1pPr>
            <a:lvl2pPr lvl="1" rtl="0" algn="l">
              <a:lnSpc>
                <a:spcPct val="100000"/>
              </a:lnSpc>
              <a:spcBef>
                <a:spcPts val="0"/>
              </a:spcBef>
              <a:spcAft>
                <a:spcPts val="0"/>
              </a:spcAft>
              <a:buClr>
                <a:schemeClr val="dk2"/>
              </a:buClr>
              <a:buSzPts val="2600"/>
              <a:buNone/>
              <a:defRPr sz="2600">
                <a:solidFill>
                  <a:schemeClr val="dk2"/>
                </a:solidFill>
              </a:defRPr>
            </a:lvl2pPr>
            <a:lvl3pPr lvl="2" rtl="0" algn="l">
              <a:lnSpc>
                <a:spcPct val="100000"/>
              </a:lnSpc>
              <a:spcBef>
                <a:spcPts val="0"/>
              </a:spcBef>
              <a:spcAft>
                <a:spcPts val="0"/>
              </a:spcAft>
              <a:buClr>
                <a:schemeClr val="dk2"/>
              </a:buClr>
              <a:buSzPts val="2600"/>
              <a:buNone/>
              <a:defRPr sz="2600">
                <a:solidFill>
                  <a:schemeClr val="dk2"/>
                </a:solidFill>
              </a:defRPr>
            </a:lvl3pPr>
            <a:lvl4pPr lvl="3" rtl="0" algn="l">
              <a:lnSpc>
                <a:spcPct val="100000"/>
              </a:lnSpc>
              <a:spcBef>
                <a:spcPts val="0"/>
              </a:spcBef>
              <a:spcAft>
                <a:spcPts val="0"/>
              </a:spcAft>
              <a:buClr>
                <a:schemeClr val="dk2"/>
              </a:buClr>
              <a:buSzPts val="2600"/>
              <a:buNone/>
              <a:defRPr sz="2600">
                <a:solidFill>
                  <a:schemeClr val="dk2"/>
                </a:solidFill>
              </a:defRPr>
            </a:lvl4pPr>
            <a:lvl5pPr lvl="4" rtl="0" algn="l">
              <a:lnSpc>
                <a:spcPct val="100000"/>
              </a:lnSpc>
              <a:spcBef>
                <a:spcPts val="0"/>
              </a:spcBef>
              <a:spcAft>
                <a:spcPts val="0"/>
              </a:spcAft>
              <a:buClr>
                <a:schemeClr val="dk2"/>
              </a:buClr>
              <a:buSzPts val="2600"/>
              <a:buNone/>
              <a:defRPr sz="2600">
                <a:solidFill>
                  <a:schemeClr val="dk2"/>
                </a:solidFill>
              </a:defRPr>
            </a:lvl5pPr>
            <a:lvl6pPr lvl="5" rtl="0" algn="l">
              <a:lnSpc>
                <a:spcPct val="100000"/>
              </a:lnSpc>
              <a:spcBef>
                <a:spcPts val="0"/>
              </a:spcBef>
              <a:spcAft>
                <a:spcPts val="0"/>
              </a:spcAft>
              <a:buClr>
                <a:schemeClr val="dk2"/>
              </a:buClr>
              <a:buSzPts val="2600"/>
              <a:buNone/>
              <a:defRPr sz="2600">
                <a:solidFill>
                  <a:schemeClr val="dk2"/>
                </a:solidFill>
              </a:defRPr>
            </a:lvl6pPr>
            <a:lvl7pPr lvl="6" rtl="0" algn="l">
              <a:lnSpc>
                <a:spcPct val="100000"/>
              </a:lnSpc>
              <a:spcBef>
                <a:spcPts val="0"/>
              </a:spcBef>
              <a:spcAft>
                <a:spcPts val="0"/>
              </a:spcAft>
              <a:buClr>
                <a:schemeClr val="dk2"/>
              </a:buClr>
              <a:buSzPts val="2600"/>
              <a:buNone/>
              <a:defRPr sz="2600">
                <a:solidFill>
                  <a:schemeClr val="dk2"/>
                </a:solidFill>
              </a:defRPr>
            </a:lvl7pPr>
            <a:lvl8pPr lvl="7" rtl="0" algn="l">
              <a:lnSpc>
                <a:spcPct val="100000"/>
              </a:lnSpc>
              <a:spcBef>
                <a:spcPts val="0"/>
              </a:spcBef>
              <a:spcAft>
                <a:spcPts val="0"/>
              </a:spcAft>
              <a:buClr>
                <a:schemeClr val="dk2"/>
              </a:buClr>
              <a:buSzPts val="2600"/>
              <a:buNone/>
              <a:defRPr sz="2600">
                <a:solidFill>
                  <a:schemeClr val="dk2"/>
                </a:solidFill>
              </a:defRPr>
            </a:lvl8pPr>
            <a:lvl9pPr lvl="8" rtl="0" algn="l">
              <a:lnSpc>
                <a:spcPct val="100000"/>
              </a:lnSpc>
              <a:spcBef>
                <a:spcPts val="0"/>
              </a:spcBef>
              <a:spcAft>
                <a:spcPts val="0"/>
              </a:spcAft>
              <a:buClr>
                <a:schemeClr val="dk2"/>
              </a:buClr>
              <a:buSzPts val="2600"/>
              <a:buNone/>
              <a:defRPr sz="2600">
                <a:solidFill>
                  <a:schemeClr val="dk2"/>
                </a:solidFill>
              </a:defRPr>
            </a:lvl9pPr>
          </a:lstStyle>
          <a:p/>
        </p:txBody>
      </p:sp>
      <p:sp>
        <p:nvSpPr>
          <p:cNvPr id="416" name="Google Shape;416;p86"/>
          <p:cNvSpPr txBox="1"/>
          <p:nvPr>
            <p:ph idx="1" type="subTitle"/>
          </p:nvPr>
        </p:nvSpPr>
        <p:spPr>
          <a:xfrm>
            <a:off x="724950" y="3161525"/>
            <a:ext cx="3300900" cy="759000"/>
          </a:xfrm>
          <a:prstGeom prst="rect">
            <a:avLst/>
          </a:prstGeom>
          <a:noFill/>
          <a:ln>
            <a:noFill/>
          </a:ln>
        </p:spPr>
        <p:txBody>
          <a:bodyPr anchorCtr="0" anchor="t" bIns="91425" lIns="91425" spcFirstLastPara="1" rIns="91425" wrap="square" tIns="91425">
            <a:noAutofit/>
          </a:bodyPr>
          <a:lstStyle>
            <a:lvl1pPr lvl="0" rtl="0" algn="l">
              <a:lnSpc>
                <a:spcPct val="100000"/>
              </a:lnSpc>
              <a:spcBef>
                <a:spcPts val="0"/>
              </a:spcBef>
              <a:spcAft>
                <a:spcPts val="0"/>
              </a:spcAft>
              <a:buSzPts val="1600"/>
              <a:buNone/>
              <a:defRPr sz="1600"/>
            </a:lvl1pPr>
            <a:lvl2pPr lvl="1" rtl="0" algn="l">
              <a:lnSpc>
                <a:spcPct val="100000"/>
              </a:lnSpc>
              <a:spcBef>
                <a:spcPts val="0"/>
              </a:spcBef>
              <a:spcAft>
                <a:spcPts val="0"/>
              </a:spcAft>
              <a:buSzPts val="1600"/>
              <a:buNone/>
              <a:defRPr sz="1600"/>
            </a:lvl2pPr>
            <a:lvl3pPr lvl="2" rtl="0" algn="l">
              <a:lnSpc>
                <a:spcPct val="100000"/>
              </a:lnSpc>
              <a:spcBef>
                <a:spcPts val="0"/>
              </a:spcBef>
              <a:spcAft>
                <a:spcPts val="0"/>
              </a:spcAft>
              <a:buSzPts val="1600"/>
              <a:buNone/>
              <a:defRPr sz="1600"/>
            </a:lvl3pPr>
            <a:lvl4pPr lvl="3" rtl="0" algn="l">
              <a:lnSpc>
                <a:spcPct val="100000"/>
              </a:lnSpc>
              <a:spcBef>
                <a:spcPts val="0"/>
              </a:spcBef>
              <a:spcAft>
                <a:spcPts val="0"/>
              </a:spcAft>
              <a:buSzPts val="1600"/>
              <a:buNone/>
              <a:defRPr sz="1600"/>
            </a:lvl4pPr>
            <a:lvl5pPr lvl="4" rtl="0" algn="l">
              <a:lnSpc>
                <a:spcPct val="100000"/>
              </a:lnSpc>
              <a:spcBef>
                <a:spcPts val="0"/>
              </a:spcBef>
              <a:spcAft>
                <a:spcPts val="0"/>
              </a:spcAft>
              <a:buSzPts val="1600"/>
              <a:buNone/>
              <a:defRPr sz="1600"/>
            </a:lvl5pPr>
            <a:lvl6pPr lvl="5" rtl="0" algn="l">
              <a:lnSpc>
                <a:spcPct val="100000"/>
              </a:lnSpc>
              <a:spcBef>
                <a:spcPts val="0"/>
              </a:spcBef>
              <a:spcAft>
                <a:spcPts val="0"/>
              </a:spcAft>
              <a:buSzPts val="1600"/>
              <a:buNone/>
              <a:defRPr sz="1600"/>
            </a:lvl6pPr>
            <a:lvl7pPr lvl="6" rtl="0" algn="l">
              <a:lnSpc>
                <a:spcPct val="100000"/>
              </a:lnSpc>
              <a:spcBef>
                <a:spcPts val="0"/>
              </a:spcBef>
              <a:spcAft>
                <a:spcPts val="0"/>
              </a:spcAft>
              <a:buSzPts val="1600"/>
              <a:buNone/>
              <a:defRPr sz="1600"/>
            </a:lvl7pPr>
            <a:lvl8pPr lvl="7" rtl="0" algn="l">
              <a:lnSpc>
                <a:spcPct val="100000"/>
              </a:lnSpc>
              <a:spcBef>
                <a:spcPts val="0"/>
              </a:spcBef>
              <a:spcAft>
                <a:spcPts val="0"/>
              </a:spcAft>
              <a:buSzPts val="1600"/>
              <a:buNone/>
              <a:defRPr sz="1600"/>
            </a:lvl8pPr>
            <a:lvl9pPr lvl="8" rtl="0" algn="l">
              <a:lnSpc>
                <a:spcPct val="100000"/>
              </a:lnSpc>
              <a:spcBef>
                <a:spcPts val="0"/>
              </a:spcBef>
              <a:spcAft>
                <a:spcPts val="0"/>
              </a:spcAft>
              <a:buSzPts val="1600"/>
              <a:buNone/>
              <a:defRPr sz="1600"/>
            </a:lvl9pPr>
          </a:lstStyle>
          <a:p/>
        </p:txBody>
      </p:sp>
      <p:sp>
        <p:nvSpPr>
          <p:cNvPr id="417" name="Google Shape;417;p86"/>
          <p:cNvSpPr txBox="1"/>
          <p:nvPr>
            <p:ph idx="2" type="body"/>
          </p:nvPr>
        </p:nvSpPr>
        <p:spPr>
          <a:xfrm>
            <a:off x="5174225" y="1352625"/>
            <a:ext cx="3374400" cy="3025500"/>
          </a:xfrm>
          <a:prstGeom prst="rect">
            <a:avLst/>
          </a:prstGeom>
          <a:noFill/>
          <a:ln>
            <a:noFill/>
          </a:ln>
        </p:spPr>
        <p:txBody>
          <a:bodyPr anchorCtr="0" anchor="t" bIns="91425" lIns="91425" spcFirstLastPara="1" rIns="91425" wrap="square" tIns="91425">
            <a:noAutofit/>
          </a:bodyPr>
          <a:lstStyle>
            <a:lvl1pPr indent="-311150" lvl="0" marL="457200" rtl="0" algn="l">
              <a:lnSpc>
                <a:spcPct val="115000"/>
              </a:lnSpc>
              <a:spcBef>
                <a:spcPts val="0"/>
              </a:spcBef>
              <a:spcAft>
                <a:spcPts val="0"/>
              </a:spcAft>
              <a:buSzPts val="1300"/>
              <a:buChar char="●"/>
              <a:defRPr/>
            </a:lvl1pPr>
            <a:lvl2pPr indent="-298450" lvl="1" marL="914400" rtl="0" algn="l">
              <a:lnSpc>
                <a:spcPct val="115000"/>
              </a:lnSpc>
              <a:spcBef>
                <a:spcPts val="1600"/>
              </a:spcBef>
              <a:spcAft>
                <a:spcPts val="0"/>
              </a:spcAft>
              <a:buSzPts val="1100"/>
              <a:buChar char="○"/>
              <a:defRPr/>
            </a:lvl2pPr>
            <a:lvl3pPr indent="-298450" lvl="2" marL="1371600" rtl="0" algn="l">
              <a:lnSpc>
                <a:spcPct val="115000"/>
              </a:lnSpc>
              <a:spcBef>
                <a:spcPts val="1600"/>
              </a:spcBef>
              <a:spcAft>
                <a:spcPts val="0"/>
              </a:spcAft>
              <a:buSzPts val="1100"/>
              <a:buChar char="■"/>
              <a:defRPr/>
            </a:lvl3pPr>
            <a:lvl4pPr indent="-298450" lvl="3" marL="1828800" rtl="0" algn="l">
              <a:lnSpc>
                <a:spcPct val="115000"/>
              </a:lnSpc>
              <a:spcBef>
                <a:spcPts val="1600"/>
              </a:spcBef>
              <a:spcAft>
                <a:spcPts val="0"/>
              </a:spcAft>
              <a:buSzPts val="1100"/>
              <a:buChar char="●"/>
              <a:defRPr/>
            </a:lvl4pPr>
            <a:lvl5pPr indent="-298450" lvl="4" marL="2286000" rtl="0" algn="l">
              <a:lnSpc>
                <a:spcPct val="115000"/>
              </a:lnSpc>
              <a:spcBef>
                <a:spcPts val="1600"/>
              </a:spcBef>
              <a:spcAft>
                <a:spcPts val="0"/>
              </a:spcAft>
              <a:buSzPts val="1100"/>
              <a:buChar char="○"/>
              <a:defRPr/>
            </a:lvl5pPr>
            <a:lvl6pPr indent="-298450" lvl="5" marL="2743200" rtl="0" algn="l">
              <a:lnSpc>
                <a:spcPct val="115000"/>
              </a:lnSpc>
              <a:spcBef>
                <a:spcPts val="1600"/>
              </a:spcBef>
              <a:spcAft>
                <a:spcPts val="0"/>
              </a:spcAft>
              <a:buSzPts val="1100"/>
              <a:buChar char="■"/>
              <a:defRPr/>
            </a:lvl6pPr>
            <a:lvl7pPr indent="-298450" lvl="6" marL="3200400" rtl="0" algn="l">
              <a:lnSpc>
                <a:spcPct val="115000"/>
              </a:lnSpc>
              <a:spcBef>
                <a:spcPts val="1600"/>
              </a:spcBef>
              <a:spcAft>
                <a:spcPts val="0"/>
              </a:spcAft>
              <a:buSzPts val="1100"/>
              <a:buChar char="●"/>
              <a:defRPr/>
            </a:lvl7pPr>
            <a:lvl8pPr indent="-298450" lvl="7" marL="3657600" rtl="0" algn="l">
              <a:lnSpc>
                <a:spcPct val="115000"/>
              </a:lnSpc>
              <a:spcBef>
                <a:spcPts val="1600"/>
              </a:spcBef>
              <a:spcAft>
                <a:spcPts val="0"/>
              </a:spcAft>
              <a:buSzPts val="1100"/>
              <a:buChar char="○"/>
              <a:defRPr/>
            </a:lvl8pPr>
            <a:lvl9pPr indent="-298450" lvl="8" marL="4114800" rtl="0" algn="l">
              <a:lnSpc>
                <a:spcPct val="115000"/>
              </a:lnSpc>
              <a:spcBef>
                <a:spcPts val="1600"/>
              </a:spcBef>
              <a:spcAft>
                <a:spcPts val="1600"/>
              </a:spcAft>
              <a:buSzPts val="1100"/>
              <a:buChar char="■"/>
              <a:defRPr/>
            </a:lvl9pPr>
          </a:lstStyle>
          <a:p/>
        </p:txBody>
      </p:sp>
      <p:sp>
        <p:nvSpPr>
          <p:cNvPr id="418" name="Google Shape;418;p86"/>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19" name="Shape 419"/>
        <p:cNvGrpSpPr/>
        <p:nvPr/>
      </p:nvGrpSpPr>
      <p:grpSpPr>
        <a:xfrm>
          <a:off x="0" y="0"/>
          <a:ext cx="0" cy="0"/>
          <a:chOff x="0" y="0"/>
          <a:chExt cx="0" cy="0"/>
        </a:xfrm>
      </p:grpSpPr>
      <p:sp>
        <p:nvSpPr>
          <p:cNvPr id="420" name="Google Shape;420;p87"/>
          <p:cNvSpPr txBox="1"/>
          <p:nvPr>
            <p:ph idx="1" type="body"/>
          </p:nvPr>
        </p:nvSpPr>
        <p:spPr>
          <a:xfrm>
            <a:off x="724950" y="4372551"/>
            <a:ext cx="7697400" cy="460500"/>
          </a:xfrm>
          <a:prstGeom prst="rect">
            <a:avLst/>
          </a:prstGeom>
          <a:noFill/>
          <a:ln>
            <a:noFill/>
          </a:ln>
        </p:spPr>
        <p:txBody>
          <a:bodyPr anchorCtr="0" anchor="ctr" bIns="91425" lIns="91425" spcFirstLastPara="1" rIns="91425" wrap="square" tIns="91425">
            <a:noAutofit/>
          </a:bodyPr>
          <a:lstStyle>
            <a:lvl1pPr indent="-228600" lvl="0" marL="457200" rtl="0" algn="l">
              <a:lnSpc>
                <a:spcPct val="100000"/>
              </a:lnSpc>
              <a:spcBef>
                <a:spcPts val="0"/>
              </a:spcBef>
              <a:spcAft>
                <a:spcPts val="0"/>
              </a:spcAft>
              <a:buSzPts val="1300"/>
              <a:buNone/>
              <a:defRPr/>
            </a:lvl1pPr>
          </a:lstStyle>
          <a:p/>
        </p:txBody>
      </p:sp>
      <p:sp>
        <p:nvSpPr>
          <p:cNvPr id="421" name="Google Shape;421;p87"/>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422" name="Shape 422"/>
        <p:cNvGrpSpPr/>
        <p:nvPr/>
      </p:nvGrpSpPr>
      <p:grpSpPr>
        <a:xfrm>
          <a:off x="0" y="0"/>
          <a:ext cx="0" cy="0"/>
          <a:chOff x="0" y="0"/>
          <a:chExt cx="0" cy="0"/>
        </a:xfrm>
      </p:grpSpPr>
      <p:sp>
        <p:nvSpPr>
          <p:cNvPr id="423" name="Google Shape;423;p88"/>
          <p:cNvSpPr/>
          <p:nvPr/>
        </p:nvSpPr>
        <p:spPr>
          <a:xfrm>
            <a:off x="0" y="0"/>
            <a:ext cx="9144000" cy="4878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24" name="Google Shape;424;p88"/>
          <p:cNvSpPr txBox="1"/>
          <p:nvPr>
            <p:ph type="title"/>
          </p:nvPr>
        </p:nvSpPr>
        <p:spPr>
          <a:xfrm>
            <a:off x="729450" y="1318650"/>
            <a:ext cx="7688400" cy="535200"/>
          </a:xfrm>
          <a:prstGeom prst="rect">
            <a:avLst/>
          </a:prstGeom>
          <a:noFill/>
          <a:ln>
            <a:noFill/>
          </a:ln>
        </p:spPr>
        <p:txBody>
          <a:bodyPr anchorCtr="0" anchor="t" bIns="91425" lIns="91425" spcFirstLastPara="1" rIns="91425" wrap="square" tIns="91425">
            <a:noAutofit/>
          </a:bodyPr>
          <a:lstStyle>
            <a:lvl1pPr lvl="0" rtl="0" algn="l">
              <a:lnSpc>
                <a:spcPct val="100000"/>
              </a:lnSpc>
              <a:spcBef>
                <a:spcPts val="0"/>
              </a:spcBef>
              <a:spcAft>
                <a:spcPts val="0"/>
              </a:spcAft>
              <a:buClr>
                <a:schemeClr val="dk2"/>
              </a:buClr>
              <a:buSzPts val="2600"/>
              <a:buNone/>
              <a:defRPr sz="2600">
                <a:solidFill>
                  <a:schemeClr val="dk2"/>
                </a:solidFill>
              </a:defRPr>
            </a:lvl1pPr>
            <a:lvl2pPr lvl="1" rtl="0" algn="l">
              <a:lnSpc>
                <a:spcPct val="100000"/>
              </a:lnSpc>
              <a:spcBef>
                <a:spcPts val="0"/>
              </a:spcBef>
              <a:spcAft>
                <a:spcPts val="0"/>
              </a:spcAft>
              <a:buClr>
                <a:schemeClr val="dk2"/>
              </a:buClr>
              <a:buSzPts val="2600"/>
              <a:buNone/>
              <a:defRPr sz="2600">
                <a:solidFill>
                  <a:schemeClr val="dk2"/>
                </a:solidFill>
              </a:defRPr>
            </a:lvl2pPr>
            <a:lvl3pPr lvl="2" rtl="0" algn="l">
              <a:lnSpc>
                <a:spcPct val="100000"/>
              </a:lnSpc>
              <a:spcBef>
                <a:spcPts val="0"/>
              </a:spcBef>
              <a:spcAft>
                <a:spcPts val="0"/>
              </a:spcAft>
              <a:buClr>
                <a:schemeClr val="dk2"/>
              </a:buClr>
              <a:buSzPts val="2600"/>
              <a:buNone/>
              <a:defRPr sz="2600">
                <a:solidFill>
                  <a:schemeClr val="dk2"/>
                </a:solidFill>
              </a:defRPr>
            </a:lvl3pPr>
            <a:lvl4pPr lvl="3" rtl="0" algn="l">
              <a:lnSpc>
                <a:spcPct val="100000"/>
              </a:lnSpc>
              <a:spcBef>
                <a:spcPts val="0"/>
              </a:spcBef>
              <a:spcAft>
                <a:spcPts val="0"/>
              </a:spcAft>
              <a:buClr>
                <a:schemeClr val="dk2"/>
              </a:buClr>
              <a:buSzPts val="2600"/>
              <a:buNone/>
              <a:defRPr sz="2600">
                <a:solidFill>
                  <a:schemeClr val="dk2"/>
                </a:solidFill>
              </a:defRPr>
            </a:lvl4pPr>
            <a:lvl5pPr lvl="4" rtl="0" algn="l">
              <a:lnSpc>
                <a:spcPct val="100000"/>
              </a:lnSpc>
              <a:spcBef>
                <a:spcPts val="0"/>
              </a:spcBef>
              <a:spcAft>
                <a:spcPts val="0"/>
              </a:spcAft>
              <a:buClr>
                <a:schemeClr val="dk2"/>
              </a:buClr>
              <a:buSzPts val="2600"/>
              <a:buNone/>
              <a:defRPr sz="2600">
                <a:solidFill>
                  <a:schemeClr val="dk2"/>
                </a:solidFill>
              </a:defRPr>
            </a:lvl5pPr>
            <a:lvl6pPr lvl="5" rtl="0" algn="l">
              <a:lnSpc>
                <a:spcPct val="100000"/>
              </a:lnSpc>
              <a:spcBef>
                <a:spcPts val="0"/>
              </a:spcBef>
              <a:spcAft>
                <a:spcPts val="0"/>
              </a:spcAft>
              <a:buClr>
                <a:schemeClr val="dk2"/>
              </a:buClr>
              <a:buSzPts val="2600"/>
              <a:buNone/>
              <a:defRPr sz="2600">
                <a:solidFill>
                  <a:schemeClr val="dk2"/>
                </a:solidFill>
              </a:defRPr>
            </a:lvl6pPr>
            <a:lvl7pPr lvl="6" rtl="0" algn="l">
              <a:lnSpc>
                <a:spcPct val="100000"/>
              </a:lnSpc>
              <a:spcBef>
                <a:spcPts val="0"/>
              </a:spcBef>
              <a:spcAft>
                <a:spcPts val="0"/>
              </a:spcAft>
              <a:buClr>
                <a:schemeClr val="dk2"/>
              </a:buClr>
              <a:buSzPts val="2600"/>
              <a:buNone/>
              <a:defRPr sz="2600">
                <a:solidFill>
                  <a:schemeClr val="dk2"/>
                </a:solidFill>
              </a:defRPr>
            </a:lvl7pPr>
            <a:lvl8pPr lvl="7" rtl="0" algn="l">
              <a:lnSpc>
                <a:spcPct val="100000"/>
              </a:lnSpc>
              <a:spcBef>
                <a:spcPts val="0"/>
              </a:spcBef>
              <a:spcAft>
                <a:spcPts val="0"/>
              </a:spcAft>
              <a:buClr>
                <a:schemeClr val="dk2"/>
              </a:buClr>
              <a:buSzPts val="2600"/>
              <a:buNone/>
              <a:defRPr sz="2600">
                <a:solidFill>
                  <a:schemeClr val="dk2"/>
                </a:solidFill>
              </a:defRPr>
            </a:lvl8pPr>
            <a:lvl9pPr lvl="8" rtl="0" algn="l">
              <a:lnSpc>
                <a:spcPct val="100000"/>
              </a:lnSpc>
              <a:spcBef>
                <a:spcPts val="0"/>
              </a:spcBef>
              <a:spcAft>
                <a:spcPts val="0"/>
              </a:spcAft>
              <a:buClr>
                <a:schemeClr val="dk2"/>
              </a:buClr>
              <a:buSzPts val="2600"/>
              <a:buNone/>
              <a:defRPr sz="2600">
                <a:solidFill>
                  <a:schemeClr val="dk2"/>
                </a:solidFill>
              </a:defRPr>
            </a:lvl9pPr>
          </a:lstStyle>
          <a:p/>
        </p:txBody>
      </p:sp>
      <p:sp>
        <p:nvSpPr>
          <p:cNvPr id="425" name="Google Shape;425;p88"/>
          <p:cNvSpPr txBox="1"/>
          <p:nvPr>
            <p:ph idx="1" type="body"/>
          </p:nvPr>
        </p:nvSpPr>
        <p:spPr>
          <a:xfrm>
            <a:off x="729325" y="2078875"/>
            <a:ext cx="3774300" cy="2261100"/>
          </a:xfrm>
          <a:prstGeom prst="rect">
            <a:avLst/>
          </a:prstGeom>
          <a:noFill/>
          <a:ln>
            <a:noFill/>
          </a:ln>
        </p:spPr>
        <p:txBody>
          <a:bodyPr anchorCtr="0" anchor="t" bIns="91425" lIns="91425" spcFirstLastPara="1" rIns="91425" wrap="square" tIns="91425">
            <a:noAutofit/>
          </a:bodyPr>
          <a:lstStyle>
            <a:lvl1pPr indent="-311150" lvl="0" marL="457200" rtl="0" algn="l">
              <a:lnSpc>
                <a:spcPct val="115000"/>
              </a:lnSpc>
              <a:spcBef>
                <a:spcPts val="0"/>
              </a:spcBef>
              <a:spcAft>
                <a:spcPts val="0"/>
              </a:spcAft>
              <a:buSzPts val="1300"/>
              <a:buChar char="●"/>
              <a:defRPr/>
            </a:lvl1pPr>
            <a:lvl2pPr indent="-298450" lvl="1" marL="914400" rtl="0" algn="l">
              <a:lnSpc>
                <a:spcPct val="115000"/>
              </a:lnSpc>
              <a:spcBef>
                <a:spcPts val="1600"/>
              </a:spcBef>
              <a:spcAft>
                <a:spcPts val="0"/>
              </a:spcAft>
              <a:buSzPts val="1100"/>
              <a:buChar char="○"/>
              <a:defRPr/>
            </a:lvl2pPr>
            <a:lvl3pPr indent="-298450" lvl="2" marL="1371600" rtl="0" algn="l">
              <a:lnSpc>
                <a:spcPct val="115000"/>
              </a:lnSpc>
              <a:spcBef>
                <a:spcPts val="1600"/>
              </a:spcBef>
              <a:spcAft>
                <a:spcPts val="0"/>
              </a:spcAft>
              <a:buSzPts val="1100"/>
              <a:buChar char="■"/>
              <a:defRPr/>
            </a:lvl3pPr>
            <a:lvl4pPr indent="-298450" lvl="3" marL="1828800" rtl="0" algn="l">
              <a:lnSpc>
                <a:spcPct val="115000"/>
              </a:lnSpc>
              <a:spcBef>
                <a:spcPts val="1600"/>
              </a:spcBef>
              <a:spcAft>
                <a:spcPts val="0"/>
              </a:spcAft>
              <a:buSzPts val="1100"/>
              <a:buChar char="●"/>
              <a:defRPr/>
            </a:lvl4pPr>
            <a:lvl5pPr indent="-298450" lvl="4" marL="2286000" rtl="0" algn="l">
              <a:lnSpc>
                <a:spcPct val="115000"/>
              </a:lnSpc>
              <a:spcBef>
                <a:spcPts val="1600"/>
              </a:spcBef>
              <a:spcAft>
                <a:spcPts val="0"/>
              </a:spcAft>
              <a:buSzPts val="1100"/>
              <a:buChar char="○"/>
              <a:defRPr/>
            </a:lvl5pPr>
            <a:lvl6pPr indent="-298450" lvl="5" marL="2743200" rtl="0" algn="l">
              <a:lnSpc>
                <a:spcPct val="115000"/>
              </a:lnSpc>
              <a:spcBef>
                <a:spcPts val="1600"/>
              </a:spcBef>
              <a:spcAft>
                <a:spcPts val="0"/>
              </a:spcAft>
              <a:buSzPts val="1100"/>
              <a:buChar char="■"/>
              <a:defRPr/>
            </a:lvl6pPr>
            <a:lvl7pPr indent="-298450" lvl="6" marL="3200400" rtl="0" algn="l">
              <a:lnSpc>
                <a:spcPct val="115000"/>
              </a:lnSpc>
              <a:spcBef>
                <a:spcPts val="1600"/>
              </a:spcBef>
              <a:spcAft>
                <a:spcPts val="0"/>
              </a:spcAft>
              <a:buSzPts val="1100"/>
              <a:buChar char="●"/>
              <a:defRPr/>
            </a:lvl7pPr>
            <a:lvl8pPr indent="-298450" lvl="7" marL="3657600" rtl="0" algn="l">
              <a:lnSpc>
                <a:spcPct val="115000"/>
              </a:lnSpc>
              <a:spcBef>
                <a:spcPts val="1600"/>
              </a:spcBef>
              <a:spcAft>
                <a:spcPts val="0"/>
              </a:spcAft>
              <a:buSzPts val="1100"/>
              <a:buChar char="○"/>
              <a:defRPr/>
            </a:lvl8pPr>
            <a:lvl9pPr indent="-298450" lvl="8" marL="4114800" rtl="0" algn="l">
              <a:lnSpc>
                <a:spcPct val="115000"/>
              </a:lnSpc>
              <a:spcBef>
                <a:spcPts val="1600"/>
              </a:spcBef>
              <a:spcAft>
                <a:spcPts val="1600"/>
              </a:spcAft>
              <a:buSzPts val="1100"/>
              <a:buChar char="■"/>
              <a:defRPr/>
            </a:lvl9pPr>
          </a:lstStyle>
          <a:p/>
        </p:txBody>
      </p:sp>
      <p:sp>
        <p:nvSpPr>
          <p:cNvPr id="426" name="Google Shape;426;p88"/>
          <p:cNvSpPr txBox="1"/>
          <p:nvPr>
            <p:ph idx="2" type="body"/>
          </p:nvPr>
        </p:nvSpPr>
        <p:spPr>
          <a:xfrm>
            <a:off x="4643604" y="2078875"/>
            <a:ext cx="3774300" cy="2261100"/>
          </a:xfrm>
          <a:prstGeom prst="rect">
            <a:avLst/>
          </a:prstGeom>
          <a:noFill/>
          <a:ln>
            <a:noFill/>
          </a:ln>
        </p:spPr>
        <p:txBody>
          <a:bodyPr anchorCtr="0" anchor="t" bIns="91425" lIns="91425" spcFirstLastPara="1" rIns="91425" wrap="square" tIns="91425">
            <a:noAutofit/>
          </a:bodyPr>
          <a:lstStyle>
            <a:lvl1pPr indent="-311150" lvl="0" marL="457200" rtl="0" algn="l">
              <a:lnSpc>
                <a:spcPct val="115000"/>
              </a:lnSpc>
              <a:spcBef>
                <a:spcPts val="0"/>
              </a:spcBef>
              <a:spcAft>
                <a:spcPts val="0"/>
              </a:spcAft>
              <a:buSzPts val="1300"/>
              <a:buChar char="●"/>
              <a:defRPr/>
            </a:lvl1pPr>
            <a:lvl2pPr indent="-298450" lvl="1" marL="914400" rtl="0" algn="l">
              <a:lnSpc>
                <a:spcPct val="115000"/>
              </a:lnSpc>
              <a:spcBef>
                <a:spcPts val="1600"/>
              </a:spcBef>
              <a:spcAft>
                <a:spcPts val="0"/>
              </a:spcAft>
              <a:buSzPts val="1100"/>
              <a:buChar char="○"/>
              <a:defRPr/>
            </a:lvl2pPr>
            <a:lvl3pPr indent="-298450" lvl="2" marL="1371600" rtl="0" algn="l">
              <a:lnSpc>
                <a:spcPct val="115000"/>
              </a:lnSpc>
              <a:spcBef>
                <a:spcPts val="1600"/>
              </a:spcBef>
              <a:spcAft>
                <a:spcPts val="0"/>
              </a:spcAft>
              <a:buSzPts val="1100"/>
              <a:buChar char="■"/>
              <a:defRPr/>
            </a:lvl3pPr>
            <a:lvl4pPr indent="-298450" lvl="3" marL="1828800" rtl="0" algn="l">
              <a:lnSpc>
                <a:spcPct val="115000"/>
              </a:lnSpc>
              <a:spcBef>
                <a:spcPts val="1600"/>
              </a:spcBef>
              <a:spcAft>
                <a:spcPts val="0"/>
              </a:spcAft>
              <a:buSzPts val="1100"/>
              <a:buChar char="●"/>
              <a:defRPr/>
            </a:lvl4pPr>
            <a:lvl5pPr indent="-298450" lvl="4" marL="2286000" rtl="0" algn="l">
              <a:lnSpc>
                <a:spcPct val="115000"/>
              </a:lnSpc>
              <a:spcBef>
                <a:spcPts val="1600"/>
              </a:spcBef>
              <a:spcAft>
                <a:spcPts val="0"/>
              </a:spcAft>
              <a:buSzPts val="1100"/>
              <a:buChar char="○"/>
              <a:defRPr/>
            </a:lvl5pPr>
            <a:lvl6pPr indent="-298450" lvl="5" marL="2743200" rtl="0" algn="l">
              <a:lnSpc>
                <a:spcPct val="115000"/>
              </a:lnSpc>
              <a:spcBef>
                <a:spcPts val="1600"/>
              </a:spcBef>
              <a:spcAft>
                <a:spcPts val="0"/>
              </a:spcAft>
              <a:buSzPts val="1100"/>
              <a:buChar char="■"/>
              <a:defRPr/>
            </a:lvl6pPr>
            <a:lvl7pPr indent="-298450" lvl="6" marL="3200400" rtl="0" algn="l">
              <a:lnSpc>
                <a:spcPct val="115000"/>
              </a:lnSpc>
              <a:spcBef>
                <a:spcPts val="1600"/>
              </a:spcBef>
              <a:spcAft>
                <a:spcPts val="0"/>
              </a:spcAft>
              <a:buSzPts val="1100"/>
              <a:buChar char="●"/>
              <a:defRPr/>
            </a:lvl7pPr>
            <a:lvl8pPr indent="-298450" lvl="7" marL="3657600" rtl="0" algn="l">
              <a:lnSpc>
                <a:spcPct val="115000"/>
              </a:lnSpc>
              <a:spcBef>
                <a:spcPts val="1600"/>
              </a:spcBef>
              <a:spcAft>
                <a:spcPts val="0"/>
              </a:spcAft>
              <a:buSzPts val="1100"/>
              <a:buChar char="○"/>
              <a:defRPr/>
            </a:lvl8pPr>
            <a:lvl9pPr indent="-298450" lvl="8" marL="4114800" rtl="0" algn="l">
              <a:lnSpc>
                <a:spcPct val="115000"/>
              </a:lnSpc>
              <a:spcBef>
                <a:spcPts val="1600"/>
              </a:spcBef>
              <a:spcAft>
                <a:spcPts val="1600"/>
              </a:spcAft>
              <a:buSzPts val="1100"/>
              <a:buChar char="■"/>
              <a:defRPr/>
            </a:lvl9pPr>
          </a:lstStyle>
          <a:p/>
        </p:txBody>
      </p:sp>
      <p:sp>
        <p:nvSpPr>
          <p:cNvPr id="427" name="Google Shape;427;p88"/>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US"/>
              <a:t>‹#›</a:t>
            </a:fld>
            <a:endParaRPr/>
          </a:p>
        </p:txBody>
      </p:sp>
      <p:grpSp>
        <p:nvGrpSpPr>
          <p:cNvPr id="428" name="Google Shape;428;p88"/>
          <p:cNvGrpSpPr/>
          <p:nvPr/>
        </p:nvGrpSpPr>
        <p:grpSpPr>
          <a:xfrm>
            <a:off x="830146" y="1191310"/>
            <a:ext cx="745764" cy="43664"/>
            <a:chOff x="4580561" y="2589004"/>
            <a:chExt cx="1064464" cy="25200"/>
          </a:xfrm>
        </p:grpSpPr>
        <p:sp>
          <p:nvSpPr>
            <p:cNvPr id="429" name="Google Shape;429;p88"/>
            <p:cNvSpPr/>
            <p:nvPr/>
          </p:nvSpPr>
          <p:spPr>
            <a:xfrm rot="-5400000">
              <a:off x="5366325" y="2335504"/>
              <a:ext cx="25200" cy="5322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0" name="Google Shape;430;p88"/>
            <p:cNvSpPr/>
            <p:nvPr/>
          </p:nvSpPr>
          <p:spPr>
            <a:xfrm rot="-5400000">
              <a:off x="4836311" y="2333254"/>
              <a:ext cx="25200" cy="5367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Layout>
</file>

<file path=ppt/slideLayouts/slideLayout8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431" name="Shape 431"/>
        <p:cNvGrpSpPr/>
        <p:nvPr/>
      </p:nvGrpSpPr>
      <p:grpSpPr>
        <a:xfrm>
          <a:off x="0" y="0"/>
          <a:ext cx="0" cy="0"/>
          <a:chOff x="0" y="0"/>
          <a:chExt cx="0" cy="0"/>
        </a:xfrm>
      </p:grpSpPr>
      <p:sp>
        <p:nvSpPr>
          <p:cNvPr id="432" name="Google Shape;432;p89"/>
          <p:cNvSpPr/>
          <p:nvPr/>
        </p:nvSpPr>
        <p:spPr>
          <a:xfrm>
            <a:off x="0" y="0"/>
            <a:ext cx="9144000" cy="4878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3" name="Google Shape;433;p89"/>
          <p:cNvSpPr txBox="1"/>
          <p:nvPr>
            <p:ph type="title"/>
          </p:nvPr>
        </p:nvSpPr>
        <p:spPr>
          <a:xfrm>
            <a:off x="729450" y="1318650"/>
            <a:ext cx="7688400" cy="535200"/>
          </a:xfrm>
          <a:prstGeom prst="rect">
            <a:avLst/>
          </a:prstGeom>
          <a:noFill/>
          <a:ln>
            <a:noFill/>
          </a:ln>
        </p:spPr>
        <p:txBody>
          <a:bodyPr anchorCtr="0" anchor="t" bIns="91425" lIns="91425" spcFirstLastPara="1" rIns="91425" wrap="square" tIns="91425">
            <a:noAutofit/>
          </a:bodyPr>
          <a:lstStyle>
            <a:lvl1pPr lvl="0" rtl="0" algn="l">
              <a:lnSpc>
                <a:spcPct val="100000"/>
              </a:lnSpc>
              <a:spcBef>
                <a:spcPts val="0"/>
              </a:spcBef>
              <a:spcAft>
                <a:spcPts val="0"/>
              </a:spcAft>
              <a:buClr>
                <a:schemeClr val="dk2"/>
              </a:buClr>
              <a:buSzPts val="2600"/>
              <a:buNone/>
              <a:defRPr sz="2600">
                <a:solidFill>
                  <a:schemeClr val="dk2"/>
                </a:solidFill>
              </a:defRPr>
            </a:lvl1pPr>
            <a:lvl2pPr lvl="1" rtl="0" algn="l">
              <a:lnSpc>
                <a:spcPct val="100000"/>
              </a:lnSpc>
              <a:spcBef>
                <a:spcPts val="0"/>
              </a:spcBef>
              <a:spcAft>
                <a:spcPts val="0"/>
              </a:spcAft>
              <a:buClr>
                <a:schemeClr val="dk2"/>
              </a:buClr>
              <a:buSzPts val="2600"/>
              <a:buNone/>
              <a:defRPr sz="2600">
                <a:solidFill>
                  <a:schemeClr val="dk2"/>
                </a:solidFill>
              </a:defRPr>
            </a:lvl2pPr>
            <a:lvl3pPr lvl="2" rtl="0" algn="l">
              <a:lnSpc>
                <a:spcPct val="100000"/>
              </a:lnSpc>
              <a:spcBef>
                <a:spcPts val="0"/>
              </a:spcBef>
              <a:spcAft>
                <a:spcPts val="0"/>
              </a:spcAft>
              <a:buClr>
                <a:schemeClr val="dk2"/>
              </a:buClr>
              <a:buSzPts val="2600"/>
              <a:buNone/>
              <a:defRPr sz="2600">
                <a:solidFill>
                  <a:schemeClr val="dk2"/>
                </a:solidFill>
              </a:defRPr>
            </a:lvl3pPr>
            <a:lvl4pPr lvl="3" rtl="0" algn="l">
              <a:lnSpc>
                <a:spcPct val="100000"/>
              </a:lnSpc>
              <a:spcBef>
                <a:spcPts val="0"/>
              </a:spcBef>
              <a:spcAft>
                <a:spcPts val="0"/>
              </a:spcAft>
              <a:buClr>
                <a:schemeClr val="dk2"/>
              </a:buClr>
              <a:buSzPts val="2600"/>
              <a:buNone/>
              <a:defRPr sz="2600">
                <a:solidFill>
                  <a:schemeClr val="dk2"/>
                </a:solidFill>
              </a:defRPr>
            </a:lvl4pPr>
            <a:lvl5pPr lvl="4" rtl="0" algn="l">
              <a:lnSpc>
                <a:spcPct val="100000"/>
              </a:lnSpc>
              <a:spcBef>
                <a:spcPts val="0"/>
              </a:spcBef>
              <a:spcAft>
                <a:spcPts val="0"/>
              </a:spcAft>
              <a:buClr>
                <a:schemeClr val="dk2"/>
              </a:buClr>
              <a:buSzPts val="2600"/>
              <a:buNone/>
              <a:defRPr sz="2600">
                <a:solidFill>
                  <a:schemeClr val="dk2"/>
                </a:solidFill>
              </a:defRPr>
            </a:lvl5pPr>
            <a:lvl6pPr lvl="5" rtl="0" algn="l">
              <a:lnSpc>
                <a:spcPct val="100000"/>
              </a:lnSpc>
              <a:spcBef>
                <a:spcPts val="0"/>
              </a:spcBef>
              <a:spcAft>
                <a:spcPts val="0"/>
              </a:spcAft>
              <a:buClr>
                <a:schemeClr val="dk2"/>
              </a:buClr>
              <a:buSzPts val="2600"/>
              <a:buNone/>
              <a:defRPr sz="2600">
                <a:solidFill>
                  <a:schemeClr val="dk2"/>
                </a:solidFill>
              </a:defRPr>
            </a:lvl6pPr>
            <a:lvl7pPr lvl="6" rtl="0" algn="l">
              <a:lnSpc>
                <a:spcPct val="100000"/>
              </a:lnSpc>
              <a:spcBef>
                <a:spcPts val="0"/>
              </a:spcBef>
              <a:spcAft>
                <a:spcPts val="0"/>
              </a:spcAft>
              <a:buClr>
                <a:schemeClr val="dk2"/>
              </a:buClr>
              <a:buSzPts val="2600"/>
              <a:buNone/>
              <a:defRPr sz="2600">
                <a:solidFill>
                  <a:schemeClr val="dk2"/>
                </a:solidFill>
              </a:defRPr>
            </a:lvl7pPr>
            <a:lvl8pPr lvl="7" rtl="0" algn="l">
              <a:lnSpc>
                <a:spcPct val="100000"/>
              </a:lnSpc>
              <a:spcBef>
                <a:spcPts val="0"/>
              </a:spcBef>
              <a:spcAft>
                <a:spcPts val="0"/>
              </a:spcAft>
              <a:buClr>
                <a:schemeClr val="dk2"/>
              </a:buClr>
              <a:buSzPts val="2600"/>
              <a:buNone/>
              <a:defRPr sz="2600">
                <a:solidFill>
                  <a:schemeClr val="dk2"/>
                </a:solidFill>
              </a:defRPr>
            </a:lvl8pPr>
            <a:lvl9pPr lvl="8" rtl="0" algn="l">
              <a:lnSpc>
                <a:spcPct val="100000"/>
              </a:lnSpc>
              <a:spcBef>
                <a:spcPts val="0"/>
              </a:spcBef>
              <a:spcAft>
                <a:spcPts val="0"/>
              </a:spcAft>
              <a:buClr>
                <a:schemeClr val="dk2"/>
              </a:buClr>
              <a:buSzPts val="2600"/>
              <a:buNone/>
              <a:defRPr sz="2600">
                <a:solidFill>
                  <a:schemeClr val="dk2"/>
                </a:solidFill>
              </a:defRPr>
            </a:lvl9pPr>
          </a:lstStyle>
          <a:p/>
        </p:txBody>
      </p:sp>
      <p:sp>
        <p:nvSpPr>
          <p:cNvPr id="434" name="Google Shape;434;p89"/>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US"/>
              <a:t>‹#›</a:t>
            </a:fld>
            <a:endParaRPr/>
          </a:p>
        </p:txBody>
      </p:sp>
      <p:grpSp>
        <p:nvGrpSpPr>
          <p:cNvPr id="435" name="Google Shape;435;p89"/>
          <p:cNvGrpSpPr/>
          <p:nvPr/>
        </p:nvGrpSpPr>
        <p:grpSpPr>
          <a:xfrm>
            <a:off x="830146" y="1191310"/>
            <a:ext cx="745764" cy="43664"/>
            <a:chOff x="4580561" y="2589004"/>
            <a:chExt cx="1064464" cy="25200"/>
          </a:xfrm>
        </p:grpSpPr>
        <p:sp>
          <p:nvSpPr>
            <p:cNvPr id="436" name="Google Shape;436;p89"/>
            <p:cNvSpPr/>
            <p:nvPr/>
          </p:nvSpPr>
          <p:spPr>
            <a:xfrm rot="-5400000">
              <a:off x="5366325" y="2335504"/>
              <a:ext cx="25200" cy="5322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7" name="Google Shape;437;p89"/>
            <p:cNvSpPr/>
            <p:nvPr/>
          </p:nvSpPr>
          <p:spPr>
            <a:xfrm rot="-5400000">
              <a:off x="4836311" y="2333254"/>
              <a:ext cx="25200" cy="5367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Layout>
</file>

<file path=ppt/slideLayouts/slideLayout8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438" name="Shape 438"/>
        <p:cNvGrpSpPr/>
        <p:nvPr/>
      </p:nvGrpSpPr>
      <p:grpSpPr>
        <a:xfrm>
          <a:off x="0" y="0"/>
          <a:ext cx="0" cy="0"/>
          <a:chOff x="0" y="0"/>
          <a:chExt cx="0" cy="0"/>
        </a:xfrm>
      </p:grpSpPr>
      <p:sp>
        <p:nvSpPr>
          <p:cNvPr id="439" name="Google Shape;439;p90"/>
          <p:cNvSpPr/>
          <p:nvPr/>
        </p:nvSpPr>
        <p:spPr>
          <a:xfrm>
            <a:off x="0" y="0"/>
            <a:ext cx="9144000" cy="4878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0" name="Google Shape;440;p90"/>
          <p:cNvSpPr txBox="1"/>
          <p:nvPr>
            <p:ph type="title"/>
          </p:nvPr>
        </p:nvSpPr>
        <p:spPr>
          <a:xfrm>
            <a:off x="730000" y="1318650"/>
            <a:ext cx="3300900" cy="1381500"/>
          </a:xfrm>
          <a:prstGeom prst="rect">
            <a:avLst/>
          </a:prstGeom>
          <a:noFill/>
          <a:ln>
            <a:noFill/>
          </a:ln>
        </p:spPr>
        <p:txBody>
          <a:bodyPr anchorCtr="0" anchor="t" bIns="91425" lIns="91425" spcFirstLastPara="1" rIns="91425" wrap="square" tIns="91425">
            <a:noAutofit/>
          </a:bodyPr>
          <a:lstStyle>
            <a:lvl1pPr lvl="0" rtl="0" algn="l">
              <a:lnSpc>
                <a:spcPct val="100000"/>
              </a:lnSpc>
              <a:spcBef>
                <a:spcPts val="0"/>
              </a:spcBef>
              <a:spcAft>
                <a:spcPts val="0"/>
              </a:spcAft>
              <a:buClr>
                <a:schemeClr val="dk2"/>
              </a:buClr>
              <a:buSzPts val="2600"/>
              <a:buNone/>
              <a:defRPr sz="2600">
                <a:solidFill>
                  <a:schemeClr val="dk2"/>
                </a:solidFill>
              </a:defRPr>
            </a:lvl1pPr>
            <a:lvl2pPr lvl="1" rtl="0" algn="l">
              <a:lnSpc>
                <a:spcPct val="100000"/>
              </a:lnSpc>
              <a:spcBef>
                <a:spcPts val="0"/>
              </a:spcBef>
              <a:spcAft>
                <a:spcPts val="0"/>
              </a:spcAft>
              <a:buClr>
                <a:schemeClr val="dk2"/>
              </a:buClr>
              <a:buSzPts val="2600"/>
              <a:buNone/>
              <a:defRPr sz="2600">
                <a:solidFill>
                  <a:schemeClr val="dk2"/>
                </a:solidFill>
              </a:defRPr>
            </a:lvl2pPr>
            <a:lvl3pPr lvl="2" rtl="0" algn="l">
              <a:lnSpc>
                <a:spcPct val="100000"/>
              </a:lnSpc>
              <a:spcBef>
                <a:spcPts val="0"/>
              </a:spcBef>
              <a:spcAft>
                <a:spcPts val="0"/>
              </a:spcAft>
              <a:buClr>
                <a:schemeClr val="dk2"/>
              </a:buClr>
              <a:buSzPts val="2600"/>
              <a:buNone/>
              <a:defRPr sz="2600">
                <a:solidFill>
                  <a:schemeClr val="dk2"/>
                </a:solidFill>
              </a:defRPr>
            </a:lvl3pPr>
            <a:lvl4pPr lvl="3" rtl="0" algn="l">
              <a:lnSpc>
                <a:spcPct val="100000"/>
              </a:lnSpc>
              <a:spcBef>
                <a:spcPts val="0"/>
              </a:spcBef>
              <a:spcAft>
                <a:spcPts val="0"/>
              </a:spcAft>
              <a:buClr>
                <a:schemeClr val="dk2"/>
              </a:buClr>
              <a:buSzPts val="2600"/>
              <a:buNone/>
              <a:defRPr sz="2600">
                <a:solidFill>
                  <a:schemeClr val="dk2"/>
                </a:solidFill>
              </a:defRPr>
            </a:lvl4pPr>
            <a:lvl5pPr lvl="4" rtl="0" algn="l">
              <a:lnSpc>
                <a:spcPct val="100000"/>
              </a:lnSpc>
              <a:spcBef>
                <a:spcPts val="0"/>
              </a:spcBef>
              <a:spcAft>
                <a:spcPts val="0"/>
              </a:spcAft>
              <a:buClr>
                <a:schemeClr val="dk2"/>
              </a:buClr>
              <a:buSzPts val="2600"/>
              <a:buNone/>
              <a:defRPr sz="2600">
                <a:solidFill>
                  <a:schemeClr val="dk2"/>
                </a:solidFill>
              </a:defRPr>
            </a:lvl5pPr>
            <a:lvl6pPr lvl="5" rtl="0" algn="l">
              <a:lnSpc>
                <a:spcPct val="100000"/>
              </a:lnSpc>
              <a:spcBef>
                <a:spcPts val="0"/>
              </a:spcBef>
              <a:spcAft>
                <a:spcPts val="0"/>
              </a:spcAft>
              <a:buClr>
                <a:schemeClr val="dk2"/>
              </a:buClr>
              <a:buSzPts val="2600"/>
              <a:buNone/>
              <a:defRPr sz="2600">
                <a:solidFill>
                  <a:schemeClr val="dk2"/>
                </a:solidFill>
              </a:defRPr>
            </a:lvl6pPr>
            <a:lvl7pPr lvl="6" rtl="0" algn="l">
              <a:lnSpc>
                <a:spcPct val="100000"/>
              </a:lnSpc>
              <a:spcBef>
                <a:spcPts val="0"/>
              </a:spcBef>
              <a:spcAft>
                <a:spcPts val="0"/>
              </a:spcAft>
              <a:buClr>
                <a:schemeClr val="dk2"/>
              </a:buClr>
              <a:buSzPts val="2600"/>
              <a:buNone/>
              <a:defRPr sz="2600">
                <a:solidFill>
                  <a:schemeClr val="dk2"/>
                </a:solidFill>
              </a:defRPr>
            </a:lvl7pPr>
            <a:lvl8pPr lvl="7" rtl="0" algn="l">
              <a:lnSpc>
                <a:spcPct val="100000"/>
              </a:lnSpc>
              <a:spcBef>
                <a:spcPts val="0"/>
              </a:spcBef>
              <a:spcAft>
                <a:spcPts val="0"/>
              </a:spcAft>
              <a:buClr>
                <a:schemeClr val="dk2"/>
              </a:buClr>
              <a:buSzPts val="2600"/>
              <a:buNone/>
              <a:defRPr sz="2600">
                <a:solidFill>
                  <a:schemeClr val="dk2"/>
                </a:solidFill>
              </a:defRPr>
            </a:lvl8pPr>
            <a:lvl9pPr lvl="8" rtl="0" algn="l">
              <a:lnSpc>
                <a:spcPct val="100000"/>
              </a:lnSpc>
              <a:spcBef>
                <a:spcPts val="0"/>
              </a:spcBef>
              <a:spcAft>
                <a:spcPts val="0"/>
              </a:spcAft>
              <a:buClr>
                <a:schemeClr val="dk2"/>
              </a:buClr>
              <a:buSzPts val="2600"/>
              <a:buNone/>
              <a:defRPr sz="2600">
                <a:solidFill>
                  <a:schemeClr val="dk2"/>
                </a:solidFill>
              </a:defRPr>
            </a:lvl9pPr>
          </a:lstStyle>
          <a:p/>
        </p:txBody>
      </p:sp>
      <p:sp>
        <p:nvSpPr>
          <p:cNvPr id="441" name="Google Shape;441;p90"/>
          <p:cNvSpPr txBox="1"/>
          <p:nvPr>
            <p:ph idx="1" type="body"/>
          </p:nvPr>
        </p:nvSpPr>
        <p:spPr>
          <a:xfrm>
            <a:off x="721225" y="2781725"/>
            <a:ext cx="3300900" cy="1597500"/>
          </a:xfrm>
          <a:prstGeom prst="rect">
            <a:avLst/>
          </a:prstGeom>
          <a:noFill/>
          <a:ln>
            <a:noFill/>
          </a:ln>
        </p:spPr>
        <p:txBody>
          <a:bodyPr anchorCtr="0" anchor="t" bIns="91425" lIns="91425" spcFirstLastPara="1" rIns="91425" wrap="square" tIns="91425">
            <a:noAutofit/>
          </a:bodyPr>
          <a:lstStyle>
            <a:lvl1pPr indent="-311150" lvl="0" marL="457200" rtl="0" algn="l">
              <a:lnSpc>
                <a:spcPct val="115000"/>
              </a:lnSpc>
              <a:spcBef>
                <a:spcPts val="0"/>
              </a:spcBef>
              <a:spcAft>
                <a:spcPts val="0"/>
              </a:spcAft>
              <a:buSzPts val="1300"/>
              <a:buChar char="●"/>
              <a:defRPr/>
            </a:lvl1pPr>
            <a:lvl2pPr indent="-298450" lvl="1" marL="914400" rtl="0" algn="l">
              <a:lnSpc>
                <a:spcPct val="115000"/>
              </a:lnSpc>
              <a:spcBef>
                <a:spcPts val="1600"/>
              </a:spcBef>
              <a:spcAft>
                <a:spcPts val="0"/>
              </a:spcAft>
              <a:buSzPts val="1100"/>
              <a:buChar char="○"/>
              <a:defRPr/>
            </a:lvl2pPr>
            <a:lvl3pPr indent="-298450" lvl="2" marL="1371600" rtl="0" algn="l">
              <a:lnSpc>
                <a:spcPct val="115000"/>
              </a:lnSpc>
              <a:spcBef>
                <a:spcPts val="1600"/>
              </a:spcBef>
              <a:spcAft>
                <a:spcPts val="0"/>
              </a:spcAft>
              <a:buSzPts val="1100"/>
              <a:buChar char="■"/>
              <a:defRPr/>
            </a:lvl3pPr>
            <a:lvl4pPr indent="-298450" lvl="3" marL="1828800" rtl="0" algn="l">
              <a:lnSpc>
                <a:spcPct val="115000"/>
              </a:lnSpc>
              <a:spcBef>
                <a:spcPts val="1600"/>
              </a:spcBef>
              <a:spcAft>
                <a:spcPts val="0"/>
              </a:spcAft>
              <a:buSzPts val="1100"/>
              <a:buChar char="●"/>
              <a:defRPr/>
            </a:lvl4pPr>
            <a:lvl5pPr indent="-298450" lvl="4" marL="2286000" rtl="0" algn="l">
              <a:lnSpc>
                <a:spcPct val="115000"/>
              </a:lnSpc>
              <a:spcBef>
                <a:spcPts val="1600"/>
              </a:spcBef>
              <a:spcAft>
                <a:spcPts val="0"/>
              </a:spcAft>
              <a:buSzPts val="1100"/>
              <a:buChar char="○"/>
              <a:defRPr/>
            </a:lvl5pPr>
            <a:lvl6pPr indent="-298450" lvl="5" marL="2743200" rtl="0" algn="l">
              <a:lnSpc>
                <a:spcPct val="115000"/>
              </a:lnSpc>
              <a:spcBef>
                <a:spcPts val="1600"/>
              </a:spcBef>
              <a:spcAft>
                <a:spcPts val="0"/>
              </a:spcAft>
              <a:buSzPts val="1100"/>
              <a:buChar char="■"/>
              <a:defRPr/>
            </a:lvl6pPr>
            <a:lvl7pPr indent="-298450" lvl="6" marL="3200400" rtl="0" algn="l">
              <a:lnSpc>
                <a:spcPct val="115000"/>
              </a:lnSpc>
              <a:spcBef>
                <a:spcPts val="1600"/>
              </a:spcBef>
              <a:spcAft>
                <a:spcPts val="0"/>
              </a:spcAft>
              <a:buSzPts val="1100"/>
              <a:buChar char="●"/>
              <a:defRPr/>
            </a:lvl7pPr>
            <a:lvl8pPr indent="-298450" lvl="7" marL="3657600" rtl="0" algn="l">
              <a:lnSpc>
                <a:spcPct val="115000"/>
              </a:lnSpc>
              <a:spcBef>
                <a:spcPts val="1600"/>
              </a:spcBef>
              <a:spcAft>
                <a:spcPts val="0"/>
              </a:spcAft>
              <a:buSzPts val="1100"/>
              <a:buChar char="○"/>
              <a:defRPr/>
            </a:lvl8pPr>
            <a:lvl9pPr indent="-298450" lvl="8" marL="4114800" rtl="0" algn="l">
              <a:lnSpc>
                <a:spcPct val="115000"/>
              </a:lnSpc>
              <a:spcBef>
                <a:spcPts val="1600"/>
              </a:spcBef>
              <a:spcAft>
                <a:spcPts val="1600"/>
              </a:spcAft>
              <a:buSzPts val="1100"/>
              <a:buChar char="■"/>
              <a:defRPr/>
            </a:lvl9pPr>
          </a:lstStyle>
          <a:p/>
        </p:txBody>
      </p:sp>
      <p:sp>
        <p:nvSpPr>
          <p:cNvPr id="442" name="Google Shape;442;p90"/>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US"/>
              <a:t>‹#›</a:t>
            </a:fld>
            <a:endParaRPr/>
          </a:p>
        </p:txBody>
      </p:sp>
      <p:grpSp>
        <p:nvGrpSpPr>
          <p:cNvPr id="443" name="Google Shape;443;p90"/>
          <p:cNvGrpSpPr/>
          <p:nvPr/>
        </p:nvGrpSpPr>
        <p:grpSpPr>
          <a:xfrm>
            <a:off x="830146" y="1191310"/>
            <a:ext cx="745764" cy="43664"/>
            <a:chOff x="4580561" y="2589004"/>
            <a:chExt cx="1064464" cy="25200"/>
          </a:xfrm>
        </p:grpSpPr>
        <p:sp>
          <p:nvSpPr>
            <p:cNvPr id="444" name="Google Shape;444;p90"/>
            <p:cNvSpPr/>
            <p:nvPr/>
          </p:nvSpPr>
          <p:spPr>
            <a:xfrm rot="-5400000">
              <a:off x="5366325" y="2335504"/>
              <a:ext cx="25200" cy="5322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5" name="Google Shape;445;p90"/>
            <p:cNvSpPr/>
            <p:nvPr/>
          </p:nvSpPr>
          <p:spPr>
            <a:xfrm rot="-5400000">
              <a:off x="4836311" y="2333254"/>
              <a:ext cx="25200" cy="5367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Layout>
</file>

<file path=ppt/slideLayouts/slideLayout8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bg>
      <p:bgPr>
        <a:solidFill>
          <a:schemeClr val="dk1"/>
        </a:solidFill>
      </p:bgPr>
    </p:bg>
    <p:spTree>
      <p:nvGrpSpPr>
        <p:cNvPr id="446" name="Shape 446"/>
        <p:cNvGrpSpPr/>
        <p:nvPr/>
      </p:nvGrpSpPr>
      <p:grpSpPr>
        <a:xfrm>
          <a:off x="0" y="0"/>
          <a:ext cx="0" cy="0"/>
          <a:chOff x="0" y="0"/>
          <a:chExt cx="0" cy="0"/>
        </a:xfrm>
      </p:grpSpPr>
      <p:grpSp>
        <p:nvGrpSpPr>
          <p:cNvPr id="447" name="Google Shape;447;p91"/>
          <p:cNvGrpSpPr/>
          <p:nvPr/>
        </p:nvGrpSpPr>
        <p:grpSpPr>
          <a:xfrm>
            <a:off x="830394" y="4169150"/>
            <a:ext cx="745764" cy="45826"/>
            <a:chOff x="4580561" y="2589004"/>
            <a:chExt cx="1064464" cy="25200"/>
          </a:xfrm>
        </p:grpSpPr>
        <p:sp>
          <p:nvSpPr>
            <p:cNvPr id="448" name="Google Shape;448;p91"/>
            <p:cNvSpPr/>
            <p:nvPr/>
          </p:nvSpPr>
          <p:spPr>
            <a:xfrm rot="-5400000">
              <a:off x="5366325" y="2335504"/>
              <a:ext cx="25200" cy="5322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9" name="Google Shape;449;p91"/>
            <p:cNvSpPr/>
            <p:nvPr/>
          </p:nvSpPr>
          <p:spPr>
            <a:xfrm rot="-5400000">
              <a:off x="4836311" y="2333254"/>
              <a:ext cx="25200" cy="5367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450" name="Google Shape;450;p91"/>
          <p:cNvSpPr txBox="1"/>
          <p:nvPr>
            <p:ph hasCustomPrompt="1" type="title"/>
          </p:nvPr>
        </p:nvSpPr>
        <p:spPr>
          <a:xfrm>
            <a:off x="729450" y="733950"/>
            <a:ext cx="7688400" cy="1244700"/>
          </a:xfrm>
          <a:prstGeom prst="rect">
            <a:avLst/>
          </a:prstGeom>
          <a:noFill/>
          <a:ln>
            <a:noFill/>
          </a:ln>
        </p:spPr>
        <p:txBody>
          <a:bodyPr anchorCtr="0" anchor="t" bIns="91425" lIns="91425" spcFirstLastPara="1" rIns="91425" wrap="square" tIns="91425">
            <a:noAutofit/>
          </a:bodyPr>
          <a:lstStyle>
            <a:lvl1pPr lvl="0" rtl="0" algn="l">
              <a:lnSpc>
                <a:spcPct val="100000"/>
              </a:lnSpc>
              <a:spcBef>
                <a:spcPts val="0"/>
              </a:spcBef>
              <a:spcAft>
                <a:spcPts val="0"/>
              </a:spcAft>
              <a:buClr>
                <a:schemeClr val="lt1"/>
              </a:buClr>
              <a:buSzPts val="8000"/>
              <a:buNone/>
              <a:defRPr sz="8000">
                <a:solidFill>
                  <a:schemeClr val="lt1"/>
                </a:solidFill>
              </a:defRPr>
            </a:lvl1pPr>
            <a:lvl2pPr lvl="1" rtl="0" algn="l">
              <a:lnSpc>
                <a:spcPct val="100000"/>
              </a:lnSpc>
              <a:spcBef>
                <a:spcPts val="0"/>
              </a:spcBef>
              <a:spcAft>
                <a:spcPts val="0"/>
              </a:spcAft>
              <a:buClr>
                <a:schemeClr val="lt1"/>
              </a:buClr>
              <a:buSzPts val="8000"/>
              <a:buNone/>
              <a:defRPr sz="8000">
                <a:solidFill>
                  <a:schemeClr val="lt1"/>
                </a:solidFill>
              </a:defRPr>
            </a:lvl2pPr>
            <a:lvl3pPr lvl="2" rtl="0" algn="l">
              <a:lnSpc>
                <a:spcPct val="100000"/>
              </a:lnSpc>
              <a:spcBef>
                <a:spcPts val="0"/>
              </a:spcBef>
              <a:spcAft>
                <a:spcPts val="0"/>
              </a:spcAft>
              <a:buClr>
                <a:schemeClr val="lt1"/>
              </a:buClr>
              <a:buSzPts val="8000"/>
              <a:buNone/>
              <a:defRPr sz="8000">
                <a:solidFill>
                  <a:schemeClr val="lt1"/>
                </a:solidFill>
              </a:defRPr>
            </a:lvl3pPr>
            <a:lvl4pPr lvl="3" rtl="0" algn="l">
              <a:lnSpc>
                <a:spcPct val="100000"/>
              </a:lnSpc>
              <a:spcBef>
                <a:spcPts val="0"/>
              </a:spcBef>
              <a:spcAft>
                <a:spcPts val="0"/>
              </a:spcAft>
              <a:buClr>
                <a:schemeClr val="lt1"/>
              </a:buClr>
              <a:buSzPts val="8000"/>
              <a:buNone/>
              <a:defRPr sz="8000">
                <a:solidFill>
                  <a:schemeClr val="lt1"/>
                </a:solidFill>
              </a:defRPr>
            </a:lvl4pPr>
            <a:lvl5pPr lvl="4" rtl="0" algn="l">
              <a:lnSpc>
                <a:spcPct val="100000"/>
              </a:lnSpc>
              <a:spcBef>
                <a:spcPts val="0"/>
              </a:spcBef>
              <a:spcAft>
                <a:spcPts val="0"/>
              </a:spcAft>
              <a:buClr>
                <a:schemeClr val="lt1"/>
              </a:buClr>
              <a:buSzPts val="8000"/>
              <a:buNone/>
              <a:defRPr sz="8000">
                <a:solidFill>
                  <a:schemeClr val="lt1"/>
                </a:solidFill>
              </a:defRPr>
            </a:lvl5pPr>
            <a:lvl6pPr lvl="5" rtl="0" algn="l">
              <a:lnSpc>
                <a:spcPct val="100000"/>
              </a:lnSpc>
              <a:spcBef>
                <a:spcPts val="0"/>
              </a:spcBef>
              <a:spcAft>
                <a:spcPts val="0"/>
              </a:spcAft>
              <a:buClr>
                <a:schemeClr val="lt1"/>
              </a:buClr>
              <a:buSzPts val="8000"/>
              <a:buNone/>
              <a:defRPr sz="8000">
                <a:solidFill>
                  <a:schemeClr val="lt1"/>
                </a:solidFill>
              </a:defRPr>
            </a:lvl6pPr>
            <a:lvl7pPr lvl="6" rtl="0" algn="l">
              <a:lnSpc>
                <a:spcPct val="100000"/>
              </a:lnSpc>
              <a:spcBef>
                <a:spcPts val="0"/>
              </a:spcBef>
              <a:spcAft>
                <a:spcPts val="0"/>
              </a:spcAft>
              <a:buClr>
                <a:schemeClr val="lt1"/>
              </a:buClr>
              <a:buSzPts val="8000"/>
              <a:buNone/>
              <a:defRPr sz="8000">
                <a:solidFill>
                  <a:schemeClr val="lt1"/>
                </a:solidFill>
              </a:defRPr>
            </a:lvl7pPr>
            <a:lvl8pPr lvl="7" rtl="0" algn="l">
              <a:lnSpc>
                <a:spcPct val="100000"/>
              </a:lnSpc>
              <a:spcBef>
                <a:spcPts val="0"/>
              </a:spcBef>
              <a:spcAft>
                <a:spcPts val="0"/>
              </a:spcAft>
              <a:buClr>
                <a:schemeClr val="lt1"/>
              </a:buClr>
              <a:buSzPts val="8000"/>
              <a:buNone/>
              <a:defRPr sz="8000">
                <a:solidFill>
                  <a:schemeClr val="lt1"/>
                </a:solidFill>
              </a:defRPr>
            </a:lvl8pPr>
            <a:lvl9pPr lvl="8" rtl="0" algn="l">
              <a:lnSpc>
                <a:spcPct val="100000"/>
              </a:lnSpc>
              <a:spcBef>
                <a:spcPts val="0"/>
              </a:spcBef>
              <a:spcAft>
                <a:spcPts val="0"/>
              </a:spcAft>
              <a:buClr>
                <a:schemeClr val="lt1"/>
              </a:buClr>
              <a:buSzPts val="8000"/>
              <a:buNone/>
              <a:defRPr sz="8000">
                <a:solidFill>
                  <a:schemeClr val="lt1"/>
                </a:solidFill>
              </a:defRPr>
            </a:lvl9pPr>
          </a:lstStyle>
          <a:p>
            <a:r>
              <a:t>xx%</a:t>
            </a:r>
          </a:p>
        </p:txBody>
      </p:sp>
      <p:sp>
        <p:nvSpPr>
          <p:cNvPr id="451" name="Google Shape;451;p91"/>
          <p:cNvSpPr txBox="1"/>
          <p:nvPr>
            <p:ph idx="1" type="body"/>
          </p:nvPr>
        </p:nvSpPr>
        <p:spPr>
          <a:xfrm>
            <a:off x="729450" y="2272888"/>
            <a:ext cx="7688400" cy="1580400"/>
          </a:xfrm>
          <a:prstGeom prst="rect">
            <a:avLst/>
          </a:prstGeom>
          <a:noFill/>
          <a:ln>
            <a:noFill/>
          </a:ln>
        </p:spPr>
        <p:txBody>
          <a:bodyPr anchorCtr="0" anchor="t" bIns="91425" lIns="91425" spcFirstLastPara="1" rIns="91425" wrap="square" tIns="91425">
            <a:noAutofit/>
          </a:bodyPr>
          <a:lstStyle>
            <a:lvl1pPr indent="-311150" lvl="0" marL="457200" rtl="0" algn="l">
              <a:lnSpc>
                <a:spcPct val="115000"/>
              </a:lnSpc>
              <a:spcBef>
                <a:spcPts val="0"/>
              </a:spcBef>
              <a:spcAft>
                <a:spcPts val="0"/>
              </a:spcAft>
              <a:buClr>
                <a:schemeClr val="lt1"/>
              </a:buClr>
              <a:buSzPts val="1300"/>
              <a:buChar char="●"/>
              <a:defRPr>
                <a:solidFill>
                  <a:schemeClr val="lt1"/>
                </a:solidFill>
              </a:defRPr>
            </a:lvl1pPr>
            <a:lvl2pPr indent="-298450" lvl="1" marL="914400" rtl="0" algn="l">
              <a:lnSpc>
                <a:spcPct val="115000"/>
              </a:lnSpc>
              <a:spcBef>
                <a:spcPts val="1600"/>
              </a:spcBef>
              <a:spcAft>
                <a:spcPts val="0"/>
              </a:spcAft>
              <a:buClr>
                <a:schemeClr val="lt1"/>
              </a:buClr>
              <a:buSzPts val="1100"/>
              <a:buChar char="○"/>
              <a:defRPr>
                <a:solidFill>
                  <a:schemeClr val="lt1"/>
                </a:solidFill>
              </a:defRPr>
            </a:lvl2pPr>
            <a:lvl3pPr indent="-298450" lvl="2" marL="1371600" rtl="0" algn="l">
              <a:lnSpc>
                <a:spcPct val="115000"/>
              </a:lnSpc>
              <a:spcBef>
                <a:spcPts val="1600"/>
              </a:spcBef>
              <a:spcAft>
                <a:spcPts val="0"/>
              </a:spcAft>
              <a:buClr>
                <a:schemeClr val="lt1"/>
              </a:buClr>
              <a:buSzPts val="1100"/>
              <a:buChar char="■"/>
              <a:defRPr>
                <a:solidFill>
                  <a:schemeClr val="lt1"/>
                </a:solidFill>
              </a:defRPr>
            </a:lvl3pPr>
            <a:lvl4pPr indent="-298450" lvl="3" marL="1828800" rtl="0" algn="l">
              <a:lnSpc>
                <a:spcPct val="115000"/>
              </a:lnSpc>
              <a:spcBef>
                <a:spcPts val="1600"/>
              </a:spcBef>
              <a:spcAft>
                <a:spcPts val="0"/>
              </a:spcAft>
              <a:buClr>
                <a:schemeClr val="lt1"/>
              </a:buClr>
              <a:buSzPts val="1100"/>
              <a:buChar char="●"/>
              <a:defRPr>
                <a:solidFill>
                  <a:schemeClr val="lt1"/>
                </a:solidFill>
              </a:defRPr>
            </a:lvl4pPr>
            <a:lvl5pPr indent="-298450" lvl="4" marL="2286000" rtl="0" algn="l">
              <a:lnSpc>
                <a:spcPct val="115000"/>
              </a:lnSpc>
              <a:spcBef>
                <a:spcPts val="1600"/>
              </a:spcBef>
              <a:spcAft>
                <a:spcPts val="0"/>
              </a:spcAft>
              <a:buClr>
                <a:schemeClr val="lt1"/>
              </a:buClr>
              <a:buSzPts val="1100"/>
              <a:buChar char="○"/>
              <a:defRPr>
                <a:solidFill>
                  <a:schemeClr val="lt1"/>
                </a:solidFill>
              </a:defRPr>
            </a:lvl5pPr>
            <a:lvl6pPr indent="-298450" lvl="5" marL="2743200" rtl="0" algn="l">
              <a:lnSpc>
                <a:spcPct val="115000"/>
              </a:lnSpc>
              <a:spcBef>
                <a:spcPts val="1600"/>
              </a:spcBef>
              <a:spcAft>
                <a:spcPts val="0"/>
              </a:spcAft>
              <a:buClr>
                <a:schemeClr val="lt1"/>
              </a:buClr>
              <a:buSzPts val="1100"/>
              <a:buChar char="■"/>
              <a:defRPr>
                <a:solidFill>
                  <a:schemeClr val="lt1"/>
                </a:solidFill>
              </a:defRPr>
            </a:lvl6pPr>
            <a:lvl7pPr indent="-298450" lvl="6" marL="3200400" rtl="0" algn="l">
              <a:lnSpc>
                <a:spcPct val="115000"/>
              </a:lnSpc>
              <a:spcBef>
                <a:spcPts val="1600"/>
              </a:spcBef>
              <a:spcAft>
                <a:spcPts val="0"/>
              </a:spcAft>
              <a:buClr>
                <a:schemeClr val="lt1"/>
              </a:buClr>
              <a:buSzPts val="1100"/>
              <a:buChar char="●"/>
              <a:defRPr>
                <a:solidFill>
                  <a:schemeClr val="lt1"/>
                </a:solidFill>
              </a:defRPr>
            </a:lvl7pPr>
            <a:lvl8pPr indent="-298450" lvl="7" marL="3657600" rtl="0" algn="l">
              <a:lnSpc>
                <a:spcPct val="115000"/>
              </a:lnSpc>
              <a:spcBef>
                <a:spcPts val="1600"/>
              </a:spcBef>
              <a:spcAft>
                <a:spcPts val="0"/>
              </a:spcAft>
              <a:buClr>
                <a:schemeClr val="lt1"/>
              </a:buClr>
              <a:buSzPts val="1100"/>
              <a:buChar char="○"/>
              <a:defRPr>
                <a:solidFill>
                  <a:schemeClr val="lt1"/>
                </a:solidFill>
              </a:defRPr>
            </a:lvl8pPr>
            <a:lvl9pPr indent="-298450" lvl="8" marL="4114800" rtl="0" algn="l">
              <a:lnSpc>
                <a:spcPct val="115000"/>
              </a:lnSpc>
              <a:spcBef>
                <a:spcPts val="1600"/>
              </a:spcBef>
              <a:spcAft>
                <a:spcPts val="1600"/>
              </a:spcAft>
              <a:buClr>
                <a:schemeClr val="lt1"/>
              </a:buClr>
              <a:buSzPts val="1100"/>
              <a:buChar char="■"/>
              <a:defRPr>
                <a:solidFill>
                  <a:schemeClr val="lt1"/>
                </a:solidFill>
              </a:defRPr>
            </a:lvl9pPr>
          </a:lstStyle>
          <a:p/>
        </p:txBody>
      </p:sp>
      <p:sp>
        <p:nvSpPr>
          <p:cNvPr id="452" name="Google Shape;452;p91"/>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454" name="Shape 454"/>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10.xml"/><Relationship Id="rId12" Type="http://schemas.openxmlformats.org/officeDocument/2006/relationships/slideLayout" Target="../slideLayouts/slideLayout11.xml"/><Relationship Id="rId1" Type="http://schemas.openxmlformats.org/officeDocument/2006/relationships/image" Target="../media/image1.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1.xml"/><Relationship Id="rId10" Type="http://schemas.openxmlformats.org/officeDocument/2006/relationships/slideLayout" Target="../slideLayouts/slideLayout20.xml"/><Relationship Id="rId13" Type="http://schemas.openxmlformats.org/officeDocument/2006/relationships/theme" Target="../theme/theme1.xml"/><Relationship Id="rId12" Type="http://schemas.openxmlformats.org/officeDocument/2006/relationships/slideLayout" Target="../slideLayouts/slideLayout22.xml"/><Relationship Id="rId1" Type="http://schemas.openxmlformats.org/officeDocument/2006/relationships/image" Target="../media/image4.jpg"/><Relationship Id="rId2" Type="http://schemas.openxmlformats.org/officeDocument/2006/relationships/slideLayout" Target="../slideLayouts/slideLayout12.xml"/><Relationship Id="rId3" Type="http://schemas.openxmlformats.org/officeDocument/2006/relationships/slideLayout" Target="../slideLayouts/slideLayout13.xml"/><Relationship Id="rId4" Type="http://schemas.openxmlformats.org/officeDocument/2006/relationships/slideLayout" Target="../slideLayouts/slideLayout14.xml"/><Relationship Id="rId9" Type="http://schemas.openxmlformats.org/officeDocument/2006/relationships/slideLayout" Target="../slideLayouts/slideLayout19.xml"/><Relationship Id="rId5" Type="http://schemas.openxmlformats.org/officeDocument/2006/relationships/slideLayout" Target="../slideLayouts/slideLayout15.xml"/><Relationship Id="rId6" Type="http://schemas.openxmlformats.org/officeDocument/2006/relationships/slideLayout" Target="../slideLayouts/slideLayout16.xml"/><Relationship Id="rId7" Type="http://schemas.openxmlformats.org/officeDocument/2006/relationships/slideLayout" Target="../slideLayouts/slideLayout17.xml"/><Relationship Id="rId8"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2.xml"/><Relationship Id="rId10" Type="http://schemas.openxmlformats.org/officeDocument/2006/relationships/slideLayout" Target="../slideLayouts/slideLayout31.xml"/><Relationship Id="rId13" Type="http://schemas.openxmlformats.org/officeDocument/2006/relationships/slideLayout" Target="../slideLayouts/slideLayout34.xml"/><Relationship Id="rId12" Type="http://schemas.openxmlformats.org/officeDocument/2006/relationships/slideLayout" Target="../slideLayouts/slideLayout33.xml"/><Relationship Id="rId1" Type="http://schemas.openxmlformats.org/officeDocument/2006/relationships/image" Target="../media/image10.jpg"/><Relationship Id="rId2" Type="http://schemas.openxmlformats.org/officeDocument/2006/relationships/slideLayout" Target="../slideLayouts/slideLayout23.xml"/><Relationship Id="rId3" Type="http://schemas.openxmlformats.org/officeDocument/2006/relationships/slideLayout" Target="../slideLayouts/slideLayout24.xml"/><Relationship Id="rId4" Type="http://schemas.openxmlformats.org/officeDocument/2006/relationships/slideLayout" Target="../slideLayouts/slideLayout25.xml"/><Relationship Id="rId9" Type="http://schemas.openxmlformats.org/officeDocument/2006/relationships/slideLayout" Target="../slideLayouts/slideLayout30.xml"/><Relationship Id="rId15" Type="http://schemas.openxmlformats.org/officeDocument/2006/relationships/slideLayout" Target="../slideLayouts/slideLayout36.xml"/><Relationship Id="rId14" Type="http://schemas.openxmlformats.org/officeDocument/2006/relationships/slideLayout" Target="../slideLayouts/slideLayout35.xml"/><Relationship Id="rId16" Type="http://schemas.openxmlformats.org/officeDocument/2006/relationships/theme" Target="../theme/theme2.xml"/><Relationship Id="rId5" Type="http://schemas.openxmlformats.org/officeDocument/2006/relationships/slideLayout" Target="../slideLayouts/slideLayout26.xml"/><Relationship Id="rId6" Type="http://schemas.openxmlformats.org/officeDocument/2006/relationships/slideLayout" Target="../slideLayouts/slideLayout27.xml"/><Relationship Id="rId7" Type="http://schemas.openxmlformats.org/officeDocument/2006/relationships/slideLayout" Target="../slideLayouts/slideLayout28.xml"/><Relationship Id="rId8" Type="http://schemas.openxmlformats.org/officeDocument/2006/relationships/slideLayout" Target="../slideLayouts/slideLayout29.xml"/></Relationships>
</file>

<file path=ppt/slideMasters/_rels/slideMaster4.xml.rels><?xml version="1.0" encoding="UTF-8" standalone="yes"?><Relationships xmlns="http://schemas.openxmlformats.org/package/2006/relationships"><Relationship Id="rId11" Type="http://schemas.openxmlformats.org/officeDocument/2006/relationships/theme" Target="../theme/theme8.xml"/><Relationship Id="rId10" Type="http://schemas.openxmlformats.org/officeDocument/2006/relationships/slideLayout" Target="../slideLayouts/slideLayout45.xml"/><Relationship Id="rId1" Type="http://schemas.openxmlformats.org/officeDocument/2006/relationships/image" Target="../media/image13.jpg"/><Relationship Id="rId2" Type="http://schemas.openxmlformats.org/officeDocument/2006/relationships/slideLayout" Target="../slideLayouts/slideLayout37.xml"/><Relationship Id="rId3" Type="http://schemas.openxmlformats.org/officeDocument/2006/relationships/slideLayout" Target="../slideLayouts/slideLayout38.xml"/><Relationship Id="rId4" Type="http://schemas.openxmlformats.org/officeDocument/2006/relationships/slideLayout" Target="../slideLayouts/slideLayout39.xml"/><Relationship Id="rId9" Type="http://schemas.openxmlformats.org/officeDocument/2006/relationships/slideLayout" Target="../slideLayouts/slideLayout44.xml"/><Relationship Id="rId5" Type="http://schemas.openxmlformats.org/officeDocument/2006/relationships/slideLayout" Target="../slideLayouts/slideLayout40.xml"/><Relationship Id="rId6" Type="http://schemas.openxmlformats.org/officeDocument/2006/relationships/slideLayout" Target="../slideLayouts/slideLayout41.xml"/><Relationship Id="rId7" Type="http://schemas.openxmlformats.org/officeDocument/2006/relationships/slideLayout" Target="../slideLayouts/slideLayout42.xml"/><Relationship Id="rId8"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11" Type="http://schemas.openxmlformats.org/officeDocument/2006/relationships/slideLayout" Target="../slideLayouts/slideLayout55.xml"/><Relationship Id="rId10" Type="http://schemas.openxmlformats.org/officeDocument/2006/relationships/slideLayout" Target="../slideLayouts/slideLayout54.xml"/><Relationship Id="rId13" Type="http://schemas.openxmlformats.org/officeDocument/2006/relationships/theme" Target="../theme/theme4.xml"/><Relationship Id="rId12" Type="http://schemas.openxmlformats.org/officeDocument/2006/relationships/slideLayout" Target="../slideLayouts/slideLayout56.xml"/><Relationship Id="rId1" Type="http://schemas.openxmlformats.org/officeDocument/2006/relationships/image" Target="../media/image17.jpg"/><Relationship Id="rId2" Type="http://schemas.openxmlformats.org/officeDocument/2006/relationships/slideLayout" Target="../slideLayouts/slideLayout46.xml"/><Relationship Id="rId3" Type="http://schemas.openxmlformats.org/officeDocument/2006/relationships/slideLayout" Target="../slideLayouts/slideLayout47.xml"/><Relationship Id="rId4" Type="http://schemas.openxmlformats.org/officeDocument/2006/relationships/slideLayout" Target="../slideLayouts/slideLayout48.xml"/><Relationship Id="rId9" Type="http://schemas.openxmlformats.org/officeDocument/2006/relationships/slideLayout" Target="../slideLayouts/slideLayout53.xml"/><Relationship Id="rId5" Type="http://schemas.openxmlformats.org/officeDocument/2006/relationships/slideLayout" Target="../slideLayouts/slideLayout49.xml"/><Relationship Id="rId6" Type="http://schemas.openxmlformats.org/officeDocument/2006/relationships/slideLayout" Target="../slideLayouts/slideLayout50.xml"/><Relationship Id="rId7" Type="http://schemas.openxmlformats.org/officeDocument/2006/relationships/slideLayout" Target="../slideLayouts/slideLayout51.xml"/><Relationship Id="rId8" Type="http://schemas.openxmlformats.org/officeDocument/2006/relationships/slideLayout" Target="../slideLayouts/slideLayout52.xml"/></Relationships>
</file>

<file path=ppt/slideMasters/_rels/slideMaster6.xml.rels><?xml version="1.0" encoding="UTF-8" standalone="yes"?><Relationships xmlns="http://schemas.openxmlformats.org/package/2006/relationships"><Relationship Id="rId11" Type="http://schemas.openxmlformats.org/officeDocument/2006/relationships/slideLayout" Target="../slideLayouts/slideLayout66.xml"/><Relationship Id="rId10" Type="http://schemas.openxmlformats.org/officeDocument/2006/relationships/slideLayout" Target="../slideLayouts/slideLayout65.xml"/><Relationship Id="rId12" Type="http://schemas.openxmlformats.org/officeDocument/2006/relationships/theme" Target="../theme/theme3.xml"/><Relationship Id="rId1" Type="http://schemas.openxmlformats.org/officeDocument/2006/relationships/image" Target="../media/image21.jpg"/><Relationship Id="rId2" Type="http://schemas.openxmlformats.org/officeDocument/2006/relationships/slideLayout" Target="../slideLayouts/slideLayout57.xml"/><Relationship Id="rId3" Type="http://schemas.openxmlformats.org/officeDocument/2006/relationships/slideLayout" Target="../slideLayouts/slideLayout58.xml"/><Relationship Id="rId4" Type="http://schemas.openxmlformats.org/officeDocument/2006/relationships/slideLayout" Target="../slideLayouts/slideLayout59.xml"/><Relationship Id="rId9" Type="http://schemas.openxmlformats.org/officeDocument/2006/relationships/slideLayout" Target="../slideLayouts/slideLayout64.xml"/><Relationship Id="rId5" Type="http://schemas.openxmlformats.org/officeDocument/2006/relationships/slideLayout" Target="../slideLayouts/slideLayout60.xml"/><Relationship Id="rId6" Type="http://schemas.openxmlformats.org/officeDocument/2006/relationships/slideLayout" Target="../slideLayouts/slideLayout61.xml"/><Relationship Id="rId7" Type="http://schemas.openxmlformats.org/officeDocument/2006/relationships/slideLayout" Target="../slideLayouts/slideLayout62.xml"/><Relationship Id="rId8" Type="http://schemas.openxmlformats.org/officeDocument/2006/relationships/slideLayout" Target="../slideLayouts/slideLayout63.xml"/></Relationships>
</file>

<file path=ppt/slideMasters/_rels/slideMaster7.xml.rels><?xml version="1.0" encoding="UTF-8" standalone="yes"?><Relationships xmlns="http://schemas.openxmlformats.org/package/2006/relationships"><Relationship Id="rId1" Type="http://schemas.openxmlformats.org/officeDocument/2006/relationships/image" Target="../media/image25.jpg"/><Relationship Id="rId2" Type="http://schemas.openxmlformats.org/officeDocument/2006/relationships/slideLayout" Target="../slideLayouts/slideLayout67.xml"/><Relationship Id="rId3" Type="http://schemas.openxmlformats.org/officeDocument/2006/relationships/slideLayout" Target="../slideLayouts/slideLayout68.xml"/><Relationship Id="rId4" Type="http://schemas.openxmlformats.org/officeDocument/2006/relationships/slideLayout" Target="../slideLayouts/slideLayout69.xml"/><Relationship Id="rId9" Type="http://schemas.openxmlformats.org/officeDocument/2006/relationships/theme" Target="../theme/theme9.xml"/><Relationship Id="rId5" Type="http://schemas.openxmlformats.org/officeDocument/2006/relationships/slideLayout" Target="../slideLayouts/slideLayout70.xml"/><Relationship Id="rId6" Type="http://schemas.openxmlformats.org/officeDocument/2006/relationships/slideLayout" Target="../slideLayouts/slideLayout71.xml"/><Relationship Id="rId7" Type="http://schemas.openxmlformats.org/officeDocument/2006/relationships/slideLayout" Target="../slideLayouts/slideLayout72.xml"/><Relationship Id="rId8" Type="http://schemas.openxmlformats.org/officeDocument/2006/relationships/slideLayout" Target="../slideLayouts/slideLayout73.xml"/></Relationships>
</file>

<file path=ppt/slideMasters/_rels/slideMaster8.xml.rels><?xml version="1.0" encoding="UTF-8" standalone="yes"?><Relationships xmlns="http://schemas.openxmlformats.org/package/2006/relationships"><Relationship Id="rId11" Type="http://schemas.openxmlformats.org/officeDocument/2006/relationships/theme" Target="../theme/theme5.xml"/><Relationship Id="rId10" Type="http://schemas.openxmlformats.org/officeDocument/2006/relationships/slideLayout" Target="../slideLayouts/slideLayout83.xml"/><Relationship Id="rId1" Type="http://schemas.openxmlformats.org/officeDocument/2006/relationships/slideLayout" Target="../slideLayouts/slideLayout74.xml"/><Relationship Id="rId2" Type="http://schemas.openxmlformats.org/officeDocument/2006/relationships/slideLayout" Target="../slideLayouts/slideLayout75.xml"/><Relationship Id="rId3" Type="http://schemas.openxmlformats.org/officeDocument/2006/relationships/slideLayout" Target="../slideLayouts/slideLayout76.xml"/><Relationship Id="rId4" Type="http://schemas.openxmlformats.org/officeDocument/2006/relationships/slideLayout" Target="../slideLayouts/slideLayout77.xml"/><Relationship Id="rId9" Type="http://schemas.openxmlformats.org/officeDocument/2006/relationships/slideLayout" Target="../slideLayouts/slideLayout82.xml"/><Relationship Id="rId5" Type="http://schemas.openxmlformats.org/officeDocument/2006/relationships/slideLayout" Target="../slideLayouts/slideLayout78.xml"/><Relationship Id="rId6" Type="http://schemas.openxmlformats.org/officeDocument/2006/relationships/slideLayout" Target="../slideLayouts/slideLayout79.xml"/><Relationship Id="rId7" Type="http://schemas.openxmlformats.org/officeDocument/2006/relationships/slideLayout" Target="../slideLayouts/slideLayout80.xml"/><Relationship Id="rId8" Type="http://schemas.openxmlformats.org/officeDocument/2006/relationships/slideLayout" Target="../slideLayouts/slideLayout81.xml"/></Relationships>
</file>

<file path=ppt/slideMasters/_rels/slideMaster9.xml.rels><?xml version="1.0" encoding="UTF-8" standalone="yes"?><Relationships xmlns="http://schemas.openxmlformats.org/package/2006/relationships"><Relationship Id="rId1" Type="http://schemas.openxmlformats.org/officeDocument/2006/relationships/slideLayout" Target="../slideLayouts/slideLayout84.xml"/><Relationship Id="rId2" Type="http://schemas.openxmlformats.org/officeDocument/2006/relationships/theme" Target="../theme/theme6.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9" name="Shape 9"/>
        <p:cNvGrpSpPr/>
        <p:nvPr/>
      </p:nvGrpSpPr>
      <p:grpSpPr>
        <a:xfrm>
          <a:off x="0" y="0"/>
          <a:ext cx="0" cy="0"/>
          <a:chOff x="0" y="0"/>
          <a:chExt cx="0" cy="0"/>
        </a:xfrm>
      </p:grpSpPr>
      <p:sp>
        <p:nvSpPr>
          <p:cNvPr id="10" name="Google Shape;10;p1"/>
          <p:cNvSpPr/>
          <p:nvPr/>
        </p:nvSpPr>
        <p:spPr>
          <a:xfrm>
            <a:off x="0" y="4594860"/>
            <a:ext cx="9144000" cy="543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1" name="Google Shape;11;p1"/>
          <p:cNvSpPr txBox="1"/>
          <p:nvPr>
            <p:ph idx="1" type="body"/>
          </p:nvPr>
        </p:nvSpPr>
        <p:spPr>
          <a:xfrm>
            <a:off x="609599" y="1184031"/>
            <a:ext cx="7935600" cy="3215100"/>
          </a:xfrm>
          <a:prstGeom prst="rect">
            <a:avLst/>
          </a:prstGeom>
          <a:noFill/>
          <a:ln>
            <a:noFill/>
          </a:ln>
        </p:spPr>
        <p:txBody>
          <a:bodyPr anchorCtr="0" anchor="t" bIns="91425" lIns="91425" spcFirstLastPara="1" rIns="91425" wrap="square" tIns="91425">
            <a:noAutofit/>
          </a:bodyPr>
          <a:lstStyle>
            <a:lvl1pPr indent="-419100" lvl="0" marL="457200" marR="0" rtl="0" algn="l">
              <a:lnSpc>
                <a:spcPct val="100000"/>
              </a:lnSpc>
              <a:spcBef>
                <a:spcPts val="100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1"/>
          <p:cNvSpPr txBox="1"/>
          <p:nvPr>
            <p:ph type="title"/>
          </p:nvPr>
        </p:nvSpPr>
        <p:spPr>
          <a:xfrm>
            <a:off x="609599" y="303977"/>
            <a:ext cx="7935600" cy="738600"/>
          </a:xfrm>
          <a:prstGeom prst="rect">
            <a:avLst/>
          </a:prstGeom>
          <a:noFill/>
          <a:ln>
            <a:noFill/>
          </a:ln>
        </p:spPr>
        <p:txBody>
          <a:bodyPr anchorCtr="0" anchor="b" bIns="91425" lIns="91425" spcFirstLastPara="1" rIns="91425" wrap="square" tIns="91425">
            <a:noAutofit/>
          </a:bodyPr>
          <a:lstStyle>
            <a:lvl1pPr indent="0" lvl="0" marL="0" marR="0" rtl="0" algn="l">
              <a:lnSpc>
                <a:spcPct val="100000"/>
              </a:lnSpc>
              <a:spcBef>
                <a:spcPts val="0"/>
              </a:spcBef>
              <a:spcAft>
                <a:spcPts val="0"/>
              </a:spcAft>
              <a:buClr>
                <a:schemeClr val="dk1"/>
              </a:buClr>
              <a:buSzPts val="4000"/>
              <a:buFont typeface="Open Sans SemiBold"/>
              <a:buNone/>
              <a:defRPr b="1" i="0" sz="4000" u="none" cap="none" strike="noStrike">
                <a:solidFill>
                  <a:schemeClr val="dk1"/>
                </a:solidFill>
                <a:latin typeface="Open Sans SemiBold"/>
                <a:ea typeface="Open Sans SemiBold"/>
                <a:cs typeface="Open Sans SemiBold"/>
                <a:sym typeface="Open Sans SemiBold"/>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pic>
        <p:nvPicPr>
          <p:cNvPr id="13" name="Google Shape;13;p1"/>
          <p:cNvPicPr preferRelativeResize="0"/>
          <p:nvPr/>
        </p:nvPicPr>
        <p:blipFill rotWithShape="1">
          <a:blip r:embed="rId1">
            <a:alphaModFix/>
          </a:blip>
          <a:srcRect b="0" l="0" r="0" t="0"/>
          <a:stretch/>
        </p:blipFill>
        <p:spPr>
          <a:xfrm>
            <a:off x="361950" y="4693970"/>
            <a:ext cx="371475" cy="371475"/>
          </a:xfrm>
          <a:prstGeom prst="rect">
            <a:avLst/>
          </a:prstGeom>
          <a:noFill/>
          <a:ln>
            <a:noFill/>
          </a:ln>
        </p:spPr>
      </p:pic>
      <p:cxnSp>
        <p:nvCxnSpPr>
          <p:cNvPr id="14" name="Google Shape;14;p1"/>
          <p:cNvCxnSpPr/>
          <p:nvPr/>
        </p:nvCxnSpPr>
        <p:spPr>
          <a:xfrm>
            <a:off x="-27709" y="4604387"/>
            <a:ext cx="9243000" cy="0"/>
          </a:xfrm>
          <a:prstGeom prst="straightConnector1">
            <a:avLst/>
          </a:prstGeom>
          <a:noFill/>
          <a:ln cap="flat" cmpd="sng" w="9525">
            <a:solidFill>
              <a:schemeClr val="dk1"/>
            </a:solidFill>
            <a:prstDash val="solid"/>
            <a:miter lim="800000"/>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Lst>
  <mc:AlternateContent>
    <mc:Choice Requires="p14">
      <p:transition spd="slow" p14:dur="1000">
        <p:push dir="r"/>
      </p:transition>
    </mc:Choice>
    <mc:Fallback>
      <p:transition spd="slow">
        <p:fade/>
      </p:transition>
    </mc:Fallback>
  </mc:AlternateConten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63" name="Shape 63"/>
        <p:cNvGrpSpPr/>
        <p:nvPr/>
      </p:nvGrpSpPr>
      <p:grpSpPr>
        <a:xfrm>
          <a:off x="0" y="0"/>
          <a:ext cx="0" cy="0"/>
          <a:chOff x="0" y="0"/>
          <a:chExt cx="0" cy="0"/>
        </a:xfrm>
      </p:grpSpPr>
      <p:sp>
        <p:nvSpPr>
          <p:cNvPr id="64" name="Google Shape;64;p13"/>
          <p:cNvSpPr/>
          <p:nvPr/>
        </p:nvSpPr>
        <p:spPr>
          <a:xfrm>
            <a:off x="0" y="4594860"/>
            <a:ext cx="9144000" cy="543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65" name="Google Shape;65;p13"/>
          <p:cNvSpPr txBox="1"/>
          <p:nvPr>
            <p:ph idx="1" type="body"/>
          </p:nvPr>
        </p:nvSpPr>
        <p:spPr>
          <a:xfrm>
            <a:off x="609599" y="1184031"/>
            <a:ext cx="7935600" cy="3215100"/>
          </a:xfrm>
          <a:prstGeom prst="rect">
            <a:avLst/>
          </a:prstGeom>
          <a:noFill/>
          <a:ln>
            <a:noFill/>
          </a:ln>
        </p:spPr>
        <p:txBody>
          <a:bodyPr anchorCtr="0" anchor="t" bIns="91425" lIns="91425" spcFirstLastPara="1" rIns="91425" wrap="square" tIns="91425">
            <a:noAutofit/>
          </a:bodyPr>
          <a:lstStyle>
            <a:lvl1pPr indent="-419100" lvl="0" marL="457200" marR="0" rtl="0" algn="l">
              <a:lnSpc>
                <a:spcPct val="100000"/>
              </a:lnSpc>
              <a:spcBef>
                <a:spcPts val="100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66" name="Google Shape;66;p13"/>
          <p:cNvSpPr txBox="1"/>
          <p:nvPr>
            <p:ph type="title"/>
          </p:nvPr>
        </p:nvSpPr>
        <p:spPr>
          <a:xfrm>
            <a:off x="609599" y="303977"/>
            <a:ext cx="7935600" cy="738300"/>
          </a:xfrm>
          <a:prstGeom prst="rect">
            <a:avLst/>
          </a:prstGeom>
          <a:noFill/>
          <a:ln>
            <a:noFill/>
          </a:ln>
        </p:spPr>
        <p:txBody>
          <a:bodyPr anchorCtr="0" anchor="b" bIns="91425" lIns="91425" spcFirstLastPara="1" rIns="91425" wrap="square" tIns="91425">
            <a:noAutofit/>
          </a:bodyPr>
          <a:lstStyle>
            <a:lvl1pPr indent="0" lvl="0" marL="0" marR="0" rtl="0" algn="l">
              <a:lnSpc>
                <a:spcPct val="100000"/>
              </a:lnSpc>
              <a:spcBef>
                <a:spcPts val="0"/>
              </a:spcBef>
              <a:spcAft>
                <a:spcPts val="0"/>
              </a:spcAft>
              <a:buClr>
                <a:schemeClr val="dk1"/>
              </a:buClr>
              <a:buSzPts val="4000"/>
              <a:buFont typeface="Open Sans SemiBold"/>
              <a:buNone/>
              <a:defRPr b="1" i="0" sz="4000" u="none" cap="none" strike="noStrike">
                <a:solidFill>
                  <a:schemeClr val="dk1"/>
                </a:solidFill>
                <a:latin typeface="Open Sans SemiBold"/>
                <a:ea typeface="Open Sans SemiBold"/>
                <a:cs typeface="Open Sans SemiBold"/>
                <a:sym typeface="Open Sans SemiBold"/>
              </a:defRPr>
            </a:lvl1pPr>
            <a:lvl2pPr indent="0" lvl="1" rtl="0">
              <a:spcBef>
                <a:spcPts val="0"/>
              </a:spcBef>
              <a:spcAft>
                <a:spcPts val="0"/>
              </a:spcAft>
              <a:buSzPts val="1400"/>
              <a:buNone/>
              <a:defRPr sz="1800"/>
            </a:lvl2pPr>
            <a:lvl3pPr indent="0" lvl="2" rtl="0">
              <a:spcBef>
                <a:spcPts val="0"/>
              </a:spcBef>
              <a:spcAft>
                <a:spcPts val="0"/>
              </a:spcAft>
              <a:buSzPts val="1400"/>
              <a:buNone/>
              <a:defRPr sz="1800"/>
            </a:lvl3pPr>
            <a:lvl4pPr indent="0" lvl="3" rtl="0">
              <a:spcBef>
                <a:spcPts val="0"/>
              </a:spcBef>
              <a:spcAft>
                <a:spcPts val="0"/>
              </a:spcAft>
              <a:buSzPts val="1400"/>
              <a:buNone/>
              <a:defRPr sz="1800"/>
            </a:lvl4pPr>
            <a:lvl5pPr indent="0" lvl="4" rtl="0">
              <a:spcBef>
                <a:spcPts val="0"/>
              </a:spcBef>
              <a:spcAft>
                <a:spcPts val="0"/>
              </a:spcAft>
              <a:buSzPts val="1400"/>
              <a:buNone/>
              <a:defRPr sz="1800"/>
            </a:lvl5pPr>
            <a:lvl6pPr indent="0" lvl="5" rtl="0">
              <a:spcBef>
                <a:spcPts val="0"/>
              </a:spcBef>
              <a:spcAft>
                <a:spcPts val="0"/>
              </a:spcAft>
              <a:buSzPts val="1400"/>
              <a:buNone/>
              <a:defRPr sz="1800"/>
            </a:lvl6pPr>
            <a:lvl7pPr indent="0" lvl="6" rtl="0">
              <a:spcBef>
                <a:spcPts val="0"/>
              </a:spcBef>
              <a:spcAft>
                <a:spcPts val="0"/>
              </a:spcAft>
              <a:buSzPts val="1400"/>
              <a:buNone/>
              <a:defRPr sz="1800"/>
            </a:lvl7pPr>
            <a:lvl8pPr indent="0" lvl="7" rtl="0">
              <a:spcBef>
                <a:spcPts val="0"/>
              </a:spcBef>
              <a:spcAft>
                <a:spcPts val="0"/>
              </a:spcAft>
              <a:buSzPts val="1400"/>
              <a:buNone/>
              <a:defRPr sz="1800"/>
            </a:lvl8pPr>
            <a:lvl9pPr indent="0" lvl="8" rtl="0">
              <a:spcBef>
                <a:spcPts val="0"/>
              </a:spcBef>
              <a:spcAft>
                <a:spcPts val="0"/>
              </a:spcAft>
              <a:buSzPts val="1400"/>
              <a:buNone/>
              <a:defRPr sz="1800"/>
            </a:lvl9pPr>
          </a:lstStyle>
          <a:p/>
        </p:txBody>
      </p:sp>
      <p:pic>
        <p:nvPicPr>
          <p:cNvPr id="67" name="Google Shape;67;p13"/>
          <p:cNvPicPr preferRelativeResize="0"/>
          <p:nvPr/>
        </p:nvPicPr>
        <p:blipFill rotWithShape="1">
          <a:blip r:embed="rId1">
            <a:alphaModFix/>
          </a:blip>
          <a:srcRect b="0" l="0" r="0" t="0"/>
          <a:stretch/>
        </p:blipFill>
        <p:spPr>
          <a:xfrm>
            <a:off x="361950" y="4693970"/>
            <a:ext cx="371475" cy="371475"/>
          </a:xfrm>
          <a:prstGeom prst="rect">
            <a:avLst/>
          </a:prstGeom>
          <a:noFill/>
          <a:ln>
            <a:noFill/>
          </a:ln>
        </p:spPr>
      </p:pic>
      <p:cxnSp>
        <p:nvCxnSpPr>
          <p:cNvPr id="68" name="Google Shape;68;p13"/>
          <p:cNvCxnSpPr/>
          <p:nvPr/>
        </p:nvCxnSpPr>
        <p:spPr>
          <a:xfrm>
            <a:off x="-27709" y="4604387"/>
            <a:ext cx="9243000" cy="0"/>
          </a:xfrm>
          <a:prstGeom prst="straightConnector1">
            <a:avLst/>
          </a:prstGeom>
          <a:noFill/>
          <a:ln cap="flat" cmpd="sng" w="9525">
            <a:solidFill>
              <a:schemeClr val="dk1"/>
            </a:solidFill>
            <a:prstDash val="solid"/>
            <a:miter lim="800000"/>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59" r:id="rId2"/>
    <p:sldLayoutId id="2147483660" r:id="rId3"/>
    <p:sldLayoutId id="2147483661" r:id="rId4"/>
    <p:sldLayoutId id="2147483662" r:id="rId5"/>
    <p:sldLayoutId id="2147483663" r:id="rId6"/>
    <p:sldLayoutId id="2147483664" r:id="rId7"/>
    <p:sldLayoutId id="2147483665" r:id="rId8"/>
    <p:sldLayoutId id="2147483666" r:id="rId9"/>
    <p:sldLayoutId id="2147483667" r:id="rId10"/>
    <p:sldLayoutId id="2147483668" r:id="rId11"/>
    <p:sldLayoutId id="2147483669" r:id="rId12"/>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117" name="Shape 117"/>
        <p:cNvGrpSpPr/>
        <p:nvPr/>
      </p:nvGrpSpPr>
      <p:grpSpPr>
        <a:xfrm>
          <a:off x="0" y="0"/>
          <a:ext cx="0" cy="0"/>
          <a:chOff x="0" y="0"/>
          <a:chExt cx="0" cy="0"/>
        </a:xfrm>
      </p:grpSpPr>
      <p:sp>
        <p:nvSpPr>
          <p:cNvPr id="118" name="Google Shape;118;p25"/>
          <p:cNvSpPr/>
          <p:nvPr/>
        </p:nvSpPr>
        <p:spPr>
          <a:xfrm>
            <a:off x="0" y="4594860"/>
            <a:ext cx="9144000" cy="543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Font typeface="Arial"/>
              <a:buNone/>
            </a:pPr>
            <a:r>
              <a:t/>
            </a:r>
            <a:endParaRPr b="0" i="0" sz="1800" u="none" cap="none" strike="noStrike">
              <a:solidFill>
                <a:schemeClr val="lt1"/>
              </a:solidFill>
              <a:latin typeface="Calibri"/>
              <a:ea typeface="Calibri"/>
              <a:cs typeface="Calibri"/>
              <a:sym typeface="Calibri"/>
            </a:endParaRPr>
          </a:p>
        </p:txBody>
      </p:sp>
      <p:sp>
        <p:nvSpPr>
          <p:cNvPr id="119" name="Google Shape;119;p25"/>
          <p:cNvSpPr txBox="1"/>
          <p:nvPr>
            <p:ph idx="1" type="body"/>
          </p:nvPr>
        </p:nvSpPr>
        <p:spPr>
          <a:xfrm>
            <a:off x="609599" y="1184031"/>
            <a:ext cx="7935600" cy="3215100"/>
          </a:xfrm>
          <a:prstGeom prst="rect">
            <a:avLst/>
          </a:prstGeom>
          <a:noFill/>
          <a:ln>
            <a:noFill/>
          </a:ln>
        </p:spPr>
        <p:txBody>
          <a:bodyPr anchorCtr="0" anchor="t" bIns="91425" lIns="91425" spcFirstLastPara="1" rIns="91425" wrap="square" tIns="91425">
            <a:noAutofit/>
          </a:bodyPr>
          <a:lstStyle>
            <a:lvl1pPr indent="-419100" lvl="0" marL="457200" marR="0" rtl="0" algn="l">
              <a:lnSpc>
                <a:spcPct val="100000"/>
              </a:lnSpc>
              <a:spcBef>
                <a:spcPts val="100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0" name="Google Shape;120;p25"/>
          <p:cNvSpPr txBox="1"/>
          <p:nvPr>
            <p:ph type="title"/>
          </p:nvPr>
        </p:nvSpPr>
        <p:spPr>
          <a:xfrm>
            <a:off x="609599" y="303977"/>
            <a:ext cx="7935600" cy="738300"/>
          </a:xfrm>
          <a:prstGeom prst="rect">
            <a:avLst/>
          </a:prstGeom>
          <a:noFill/>
          <a:ln>
            <a:noFill/>
          </a:ln>
        </p:spPr>
        <p:txBody>
          <a:bodyPr anchorCtr="0" anchor="b" bIns="91425" lIns="91425" spcFirstLastPara="1" rIns="91425" wrap="square" tIns="91425">
            <a:noAutofit/>
          </a:bodyPr>
          <a:lstStyle>
            <a:lvl1pPr indent="0" lvl="0" marL="0" marR="0" rtl="0" algn="l">
              <a:lnSpc>
                <a:spcPct val="100000"/>
              </a:lnSpc>
              <a:spcBef>
                <a:spcPts val="0"/>
              </a:spcBef>
              <a:spcAft>
                <a:spcPts val="0"/>
              </a:spcAft>
              <a:buClr>
                <a:schemeClr val="dk1"/>
              </a:buClr>
              <a:buSzPts val="1400"/>
              <a:buFont typeface="Open Sans"/>
              <a:buNone/>
              <a:defRPr b="1" i="0" sz="4000" u="none" cap="none" strike="noStrike">
                <a:solidFill>
                  <a:schemeClr val="dk1"/>
                </a:solidFill>
                <a:latin typeface="Open Sans"/>
                <a:ea typeface="Open Sans"/>
                <a:cs typeface="Open Sans"/>
                <a:sym typeface="Open Sans"/>
              </a:defRPr>
            </a:lvl1pPr>
            <a:lvl2pPr indent="0" lvl="1" rtl="0">
              <a:spcBef>
                <a:spcPts val="0"/>
              </a:spcBef>
              <a:spcAft>
                <a:spcPts val="0"/>
              </a:spcAft>
              <a:buSzPts val="1400"/>
              <a:buFont typeface="Arial"/>
              <a:buNone/>
              <a:defRPr sz="1800"/>
            </a:lvl2pPr>
            <a:lvl3pPr indent="0" lvl="2" rtl="0">
              <a:spcBef>
                <a:spcPts val="0"/>
              </a:spcBef>
              <a:spcAft>
                <a:spcPts val="0"/>
              </a:spcAft>
              <a:buSzPts val="1400"/>
              <a:buFont typeface="Arial"/>
              <a:buNone/>
              <a:defRPr sz="1800"/>
            </a:lvl3pPr>
            <a:lvl4pPr indent="0" lvl="3" rtl="0">
              <a:spcBef>
                <a:spcPts val="0"/>
              </a:spcBef>
              <a:spcAft>
                <a:spcPts val="0"/>
              </a:spcAft>
              <a:buSzPts val="1400"/>
              <a:buFont typeface="Arial"/>
              <a:buNone/>
              <a:defRPr sz="1800"/>
            </a:lvl4pPr>
            <a:lvl5pPr indent="0" lvl="4" rtl="0">
              <a:spcBef>
                <a:spcPts val="0"/>
              </a:spcBef>
              <a:spcAft>
                <a:spcPts val="0"/>
              </a:spcAft>
              <a:buSzPts val="1400"/>
              <a:buFont typeface="Arial"/>
              <a:buNone/>
              <a:defRPr sz="1800"/>
            </a:lvl5pPr>
            <a:lvl6pPr indent="0" lvl="5" rtl="0">
              <a:spcBef>
                <a:spcPts val="0"/>
              </a:spcBef>
              <a:spcAft>
                <a:spcPts val="0"/>
              </a:spcAft>
              <a:buSzPts val="1400"/>
              <a:buFont typeface="Arial"/>
              <a:buNone/>
              <a:defRPr sz="1800"/>
            </a:lvl6pPr>
            <a:lvl7pPr indent="0" lvl="6" rtl="0">
              <a:spcBef>
                <a:spcPts val="0"/>
              </a:spcBef>
              <a:spcAft>
                <a:spcPts val="0"/>
              </a:spcAft>
              <a:buSzPts val="1400"/>
              <a:buFont typeface="Arial"/>
              <a:buNone/>
              <a:defRPr sz="1800"/>
            </a:lvl7pPr>
            <a:lvl8pPr indent="0" lvl="7" rtl="0">
              <a:spcBef>
                <a:spcPts val="0"/>
              </a:spcBef>
              <a:spcAft>
                <a:spcPts val="0"/>
              </a:spcAft>
              <a:buSzPts val="1400"/>
              <a:buFont typeface="Arial"/>
              <a:buNone/>
              <a:defRPr sz="1800"/>
            </a:lvl8pPr>
            <a:lvl9pPr indent="0" lvl="8" rtl="0">
              <a:spcBef>
                <a:spcPts val="0"/>
              </a:spcBef>
              <a:spcAft>
                <a:spcPts val="0"/>
              </a:spcAft>
              <a:buSzPts val="1400"/>
              <a:buFont typeface="Arial"/>
              <a:buNone/>
              <a:defRPr sz="1800"/>
            </a:lvl9pPr>
          </a:lstStyle>
          <a:p/>
        </p:txBody>
      </p:sp>
      <p:pic>
        <p:nvPicPr>
          <p:cNvPr id="121" name="Google Shape;121;p25"/>
          <p:cNvPicPr preferRelativeResize="0"/>
          <p:nvPr/>
        </p:nvPicPr>
        <p:blipFill rotWithShape="1">
          <a:blip r:embed="rId1">
            <a:alphaModFix/>
          </a:blip>
          <a:srcRect b="0" l="0" r="0" t="0"/>
          <a:stretch/>
        </p:blipFill>
        <p:spPr>
          <a:xfrm>
            <a:off x="361950" y="4693970"/>
            <a:ext cx="371400" cy="371400"/>
          </a:xfrm>
          <a:prstGeom prst="rect">
            <a:avLst/>
          </a:prstGeom>
          <a:noFill/>
          <a:ln>
            <a:noFill/>
          </a:ln>
        </p:spPr>
      </p:pic>
      <p:cxnSp>
        <p:nvCxnSpPr>
          <p:cNvPr id="122" name="Google Shape;122;p25"/>
          <p:cNvCxnSpPr/>
          <p:nvPr/>
        </p:nvCxnSpPr>
        <p:spPr>
          <a:xfrm>
            <a:off x="-27708" y="4604387"/>
            <a:ext cx="9243000" cy="0"/>
          </a:xfrm>
          <a:prstGeom prst="straightConnector1">
            <a:avLst/>
          </a:prstGeom>
          <a:noFill/>
          <a:ln cap="flat" cmpd="sng" w="9525">
            <a:solidFill>
              <a:schemeClr val="dk1"/>
            </a:solidFill>
            <a:prstDash val="solid"/>
            <a:miter lim="8000"/>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Lst>
  <mc:AlternateContent>
    <mc:Choice Requires="p14">
      <p:transition spd="slow" p14:dur="1000">
        <p:push dir="r"/>
      </p:transition>
    </mc:Choice>
    <mc:Fallback>
      <p:transition spd="slow">
        <p:fade/>
      </p:transition>
    </mc:Fallback>
  </mc:AlternateConten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200" name="Shape 200"/>
        <p:cNvGrpSpPr/>
        <p:nvPr/>
      </p:nvGrpSpPr>
      <p:grpSpPr>
        <a:xfrm>
          <a:off x="0" y="0"/>
          <a:ext cx="0" cy="0"/>
          <a:chOff x="0" y="0"/>
          <a:chExt cx="0" cy="0"/>
        </a:xfrm>
      </p:grpSpPr>
      <p:sp>
        <p:nvSpPr>
          <p:cNvPr id="201" name="Google Shape;201;p40"/>
          <p:cNvSpPr/>
          <p:nvPr/>
        </p:nvSpPr>
        <p:spPr>
          <a:xfrm>
            <a:off x="0" y="4594860"/>
            <a:ext cx="9144000" cy="543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Font typeface="Arial"/>
              <a:buNone/>
            </a:pPr>
            <a:r>
              <a:t/>
            </a:r>
            <a:endParaRPr b="0" i="0" sz="1800" u="none" cap="none" strike="noStrike">
              <a:solidFill>
                <a:srgbClr val="FFFFFF"/>
              </a:solidFill>
              <a:latin typeface="Calibri"/>
              <a:ea typeface="Calibri"/>
              <a:cs typeface="Calibri"/>
              <a:sym typeface="Calibri"/>
            </a:endParaRPr>
          </a:p>
        </p:txBody>
      </p:sp>
      <p:sp>
        <p:nvSpPr>
          <p:cNvPr id="202" name="Google Shape;202;p40"/>
          <p:cNvSpPr txBox="1"/>
          <p:nvPr>
            <p:ph idx="1" type="body"/>
          </p:nvPr>
        </p:nvSpPr>
        <p:spPr>
          <a:xfrm>
            <a:off x="609599" y="1184031"/>
            <a:ext cx="7935600" cy="3215100"/>
          </a:xfrm>
          <a:prstGeom prst="rect">
            <a:avLst/>
          </a:prstGeom>
          <a:noFill/>
          <a:ln>
            <a:noFill/>
          </a:ln>
        </p:spPr>
        <p:txBody>
          <a:bodyPr anchorCtr="0" anchor="t" bIns="91425" lIns="91425" spcFirstLastPara="1" rIns="91425" wrap="square" tIns="91425">
            <a:noAutofit/>
          </a:bodyPr>
          <a:lstStyle>
            <a:lvl1pPr indent="-419100" lvl="0" marL="457200" marR="0" rtl="0" algn="l">
              <a:lnSpc>
                <a:spcPct val="100000"/>
              </a:lnSpc>
              <a:spcBef>
                <a:spcPts val="100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03" name="Google Shape;203;p40"/>
          <p:cNvSpPr txBox="1"/>
          <p:nvPr>
            <p:ph type="title"/>
          </p:nvPr>
        </p:nvSpPr>
        <p:spPr>
          <a:xfrm>
            <a:off x="609599" y="303977"/>
            <a:ext cx="7935600" cy="738600"/>
          </a:xfrm>
          <a:prstGeom prst="rect">
            <a:avLst/>
          </a:prstGeom>
          <a:noFill/>
          <a:ln>
            <a:noFill/>
          </a:ln>
        </p:spPr>
        <p:txBody>
          <a:bodyPr anchorCtr="0" anchor="b" bIns="91425" lIns="91425" spcFirstLastPara="1" rIns="91425" wrap="square" tIns="91425">
            <a:noAutofit/>
          </a:bodyPr>
          <a:lstStyle>
            <a:lvl1pPr indent="0" lvl="0" marL="0" marR="0" rtl="0" algn="l">
              <a:lnSpc>
                <a:spcPct val="100000"/>
              </a:lnSpc>
              <a:spcBef>
                <a:spcPts val="0"/>
              </a:spcBef>
              <a:spcAft>
                <a:spcPts val="0"/>
              </a:spcAft>
              <a:buClr>
                <a:schemeClr val="dk1"/>
              </a:buClr>
              <a:buSzPts val="1400"/>
              <a:buFont typeface="Open Sans SemiBold"/>
              <a:buNone/>
              <a:defRPr b="1" i="0" sz="4000" u="none" cap="none" strike="noStrike">
                <a:solidFill>
                  <a:schemeClr val="dk1"/>
                </a:solidFill>
                <a:latin typeface="Open Sans SemiBold"/>
                <a:ea typeface="Open Sans SemiBold"/>
                <a:cs typeface="Open Sans SemiBold"/>
                <a:sym typeface="Open Sans SemiBold"/>
              </a:defRPr>
            </a:lvl1pPr>
            <a:lvl2pPr indent="0" lvl="1" rtl="0">
              <a:spcBef>
                <a:spcPts val="0"/>
              </a:spcBef>
              <a:spcAft>
                <a:spcPts val="0"/>
              </a:spcAft>
              <a:buSzPts val="1400"/>
              <a:buNone/>
              <a:defRPr sz="1800"/>
            </a:lvl2pPr>
            <a:lvl3pPr indent="0" lvl="2" rtl="0">
              <a:spcBef>
                <a:spcPts val="0"/>
              </a:spcBef>
              <a:spcAft>
                <a:spcPts val="0"/>
              </a:spcAft>
              <a:buSzPts val="1400"/>
              <a:buNone/>
              <a:defRPr sz="1800"/>
            </a:lvl3pPr>
            <a:lvl4pPr indent="0" lvl="3" rtl="0">
              <a:spcBef>
                <a:spcPts val="0"/>
              </a:spcBef>
              <a:spcAft>
                <a:spcPts val="0"/>
              </a:spcAft>
              <a:buSzPts val="1400"/>
              <a:buNone/>
              <a:defRPr sz="1800"/>
            </a:lvl4pPr>
            <a:lvl5pPr indent="0" lvl="4" rtl="0">
              <a:spcBef>
                <a:spcPts val="0"/>
              </a:spcBef>
              <a:spcAft>
                <a:spcPts val="0"/>
              </a:spcAft>
              <a:buSzPts val="1400"/>
              <a:buNone/>
              <a:defRPr sz="1800"/>
            </a:lvl5pPr>
            <a:lvl6pPr indent="0" lvl="5" rtl="0">
              <a:spcBef>
                <a:spcPts val="0"/>
              </a:spcBef>
              <a:spcAft>
                <a:spcPts val="0"/>
              </a:spcAft>
              <a:buSzPts val="1400"/>
              <a:buNone/>
              <a:defRPr sz="1800"/>
            </a:lvl6pPr>
            <a:lvl7pPr indent="0" lvl="6" rtl="0">
              <a:spcBef>
                <a:spcPts val="0"/>
              </a:spcBef>
              <a:spcAft>
                <a:spcPts val="0"/>
              </a:spcAft>
              <a:buSzPts val="1400"/>
              <a:buNone/>
              <a:defRPr sz="1800"/>
            </a:lvl7pPr>
            <a:lvl8pPr indent="0" lvl="7" rtl="0">
              <a:spcBef>
                <a:spcPts val="0"/>
              </a:spcBef>
              <a:spcAft>
                <a:spcPts val="0"/>
              </a:spcAft>
              <a:buSzPts val="1400"/>
              <a:buNone/>
              <a:defRPr sz="1800"/>
            </a:lvl8pPr>
            <a:lvl9pPr indent="0" lvl="8" rtl="0">
              <a:spcBef>
                <a:spcPts val="0"/>
              </a:spcBef>
              <a:spcAft>
                <a:spcPts val="0"/>
              </a:spcAft>
              <a:buSzPts val="1400"/>
              <a:buNone/>
              <a:defRPr sz="1800"/>
            </a:lvl9pPr>
          </a:lstStyle>
          <a:p/>
        </p:txBody>
      </p:sp>
      <p:pic>
        <p:nvPicPr>
          <p:cNvPr id="204" name="Google Shape;204;p40"/>
          <p:cNvPicPr preferRelativeResize="0"/>
          <p:nvPr/>
        </p:nvPicPr>
        <p:blipFill rotWithShape="1">
          <a:blip r:embed="rId1">
            <a:alphaModFix/>
          </a:blip>
          <a:srcRect b="0" l="0" r="0" t="0"/>
          <a:stretch/>
        </p:blipFill>
        <p:spPr>
          <a:xfrm>
            <a:off x="361950" y="4693970"/>
            <a:ext cx="278400" cy="278400"/>
          </a:xfrm>
          <a:prstGeom prst="rect">
            <a:avLst/>
          </a:prstGeom>
          <a:noFill/>
          <a:ln>
            <a:noFill/>
          </a:ln>
        </p:spPr>
      </p:pic>
      <p:cxnSp>
        <p:nvCxnSpPr>
          <p:cNvPr id="205" name="Google Shape;205;p40"/>
          <p:cNvCxnSpPr/>
          <p:nvPr/>
        </p:nvCxnSpPr>
        <p:spPr>
          <a:xfrm>
            <a:off x="-27709" y="4604387"/>
            <a:ext cx="9243000" cy="0"/>
          </a:xfrm>
          <a:prstGeom prst="straightConnector1">
            <a:avLst/>
          </a:prstGeom>
          <a:noFill/>
          <a:ln cap="flat" cmpd="sng" w="9525">
            <a:solidFill>
              <a:schemeClr val="dk1"/>
            </a:solidFill>
            <a:prstDash val="solid"/>
            <a:miter lim="8000"/>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Lst>
  <mc:AlternateContent>
    <mc:Choice Requires="p14">
      <p:transition spd="slow" p14:dur="1000">
        <p:push dir="r"/>
      </p:transition>
    </mc:Choice>
    <mc:Fallback>
      <p:transition spd="slow">
        <p:fade/>
      </p:transition>
    </mc:Fallback>
  </mc:AlternateConten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240" name="Shape 240"/>
        <p:cNvGrpSpPr/>
        <p:nvPr/>
      </p:nvGrpSpPr>
      <p:grpSpPr>
        <a:xfrm>
          <a:off x="0" y="0"/>
          <a:ext cx="0" cy="0"/>
          <a:chOff x="0" y="0"/>
          <a:chExt cx="0" cy="0"/>
        </a:xfrm>
      </p:grpSpPr>
      <p:sp>
        <p:nvSpPr>
          <p:cNvPr id="241" name="Google Shape;241;p50"/>
          <p:cNvSpPr/>
          <p:nvPr/>
        </p:nvSpPr>
        <p:spPr>
          <a:xfrm>
            <a:off x="0" y="4594860"/>
            <a:ext cx="9144000" cy="543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42" name="Google Shape;242;p50"/>
          <p:cNvSpPr txBox="1"/>
          <p:nvPr>
            <p:ph idx="1" type="body"/>
          </p:nvPr>
        </p:nvSpPr>
        <p:spPr>
          <a:xfrm>
            <a:off x="609599" y="1184031"/>
            <a:ext cx="7935600" cy="3215100"/>
          </a:xfrm>
          <a:prstGeom prst="rect">
            <a:avLst/>
          </a:prstGeom>
          <a:noFill/>
          <a:ln>
            <a:noFill/>
          </a:ln>
        </p:spPr>
        <p:txBody>
          <a:bodyPr anchorCtr="0" anchor="t" bIns="91425" lIns="91425" spcFirstLastPara="1" rIns="91425" wrap="square" tIns="91425">
            <a:noAutofit/>
          </a:bodyPr>
          <a:lstStyle>
            <a:lvl1pPr indent="-419100" lvl="0" marL="457200" marR="0" rtl="0" algn="l">
              <a:lnSpc>
                <a:spcPct val="100000"/>
              </a:lnSpc>
              <a:spcBef>
                <a:spcPts val="100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43" name="Google Shape;243;p50"/>
          <p:cNvSpPr txBox="1"/>
          <p:nvPr>
            <p:ph type="title"/>
          </p:nvPr>
        </p:nvSpPr>
        <p:spPr>
          <a:xfrm>
            <a:off x="609599" y="303977"/>
            <a:ext cx="7935600" cy="738300"/>
          </a:xfrm>
          <a:prstGeom prst="rect">
            <a:avLst/>
          </a:prstGeom>
          <a:noFill/>
          <a:ln>
            <a:noFill/>
          </a:ln>
        </p:spPr>
        <p:txBody>
          <a:bodyPr anchorCtr="0" anchor="b" bIns="91425" lIns="91425" spcFirstLastPara="1" rIns="91425" wrap="square" tIns="91425">
            <a:noAutofit/>
          </a:bodyPr>
          <a:lstStyle>
            <a:lvl1pPr lvl="0" marR="0" rtl="0" algn="l">
              <a:lnSpc>
                <a:spcPct val="100000"/>
              </a:lnSpc>
              <a:spcBef>
                <a:spcPts val="0"/>
              </a:spcBef>
              <a:spcAft>
                <a:spcPts val="0"/>
              </a:spcAft>
              <a:buClr>
                <a:schemeClr val="dk1"/>
              </a:buClr>
              <a:buSzPts val="4000"/>
              <a:buFont typeface="Open Sans SemiBold"/>
              <a:buNone/>
              <a:defRPr b="1" i="0" sz="4000" u="none" cap="none" strike="noStrike">
                <a:solidFill>
                  <a:schemeClr val="dk1"/>
                </a:solidFill>
                <a:latin typeface="Open Sans SemiBold"/>
                <a:ea typeface="Open Sans SemiBold"/>
                <a:cs typeface="Open Sans SemiBold"/>
                <a:sym typeface="Open Sans SemiBold"/>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pic>
        <p:nvPicPr>
          <p:cNvPr id="244" name="Google Shape;244;p50"/>
          <p:cNvPicPr preferRelativeResize="0"/>
          <p:nvPr/>
        </p:nvPicPr>
        <p:blipFill rotWithShape="1">
          <a:blip r:embed="rId1">
            <a:alphaModFix/>
          </a:blip>
          <a:srcRect b="0" l="0" r="0" t="0"/>
          <a:stretch/>
        </p:blipFill>
        <p:spPr>
          <a:xfrm>
            <a:off x="361950" y="4693970"/>
            <a:ext cx="371475" cy="371475"/>
          </a:xfrm>
          <a:prstGeom prst="rect">
            <a:avLst/>
          </a:prstGeom>
          <a:noFill/>
          <a:ln>
            <a:noFill/>
          </a:ln>
        </p:spPr>
      </p:pic>
      <p:cxnSp>
        <p:nvCxnSpPr>
          <p:cNvPr id="245" name="Google Shape;245;p50"/>
          <p:cNvCxnSpPr/>
          <p:nvPr/>
        </p:nvCxnSpPr>
        <p:spPr>
          <a:xfrm>
            <a:off x="-27709" y="4604387"/>
            <a:ext cx="9243000" cy="0"/>
          </a:xfrm>
          <a:prstGeom prst="straightConnector1">
            <a:avLst/>
          </a:prstGeom>
          <a:noFill/>
          <a:ln cap="flat" cmpd="sng" w="9525">
            <a:solidFill>
              <a:schemeClr val="dk1"/>
            </a:solidFill>
            <a:prstDash val="solid"/>
            <a:miter lim="800000"/>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 id="2147483703" r:id="rId12"/>
  </p:sldLayoutIdLst>
  <p:transition spd="slow">
    <p:push dir="r"/>
  </p:transition>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294" name="Shape 294"/>
        <p:cNvGrpSpPr/>
        <p:nvPr/>
      </p:nvGrpSpPr>
      <p:grpSpPr>
        <a:xfrm>
          <a:off x="0" y="0"/>
          <a:ext cx="0" cy="0"/>
          <a:chOff x="0" y="0"/>
          <a:chExt cx="0" cy="0"/>
        </a:xfrm>
      </p:grpSpPr>
      <p:sp>
        <p:nvSpPr>
          <p:cNvPr id="295" name="Google Shape;295;p62"/>
          <p:cNvSpPr/>
          <p:nvPr/>
        </p:nvSpPr>
        <p:spPr>
          <a:xfrm>
            <a:off x="0" y="4594860"/>
            <a:ext cx="9144000" cy="543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96" name="Google Shape;296;p62"/>
          <p:cNvSpPr txBox="1"/>
          <p:nvPr>
            <p:ph idx="1" type="body"/>
          </p:nvPr>
        </p:nvSpPr>
        <p:spPr>
          <a:xfrm>
            <a:off x="609599" y="1184031"/>
            <a:ext cx="7935600" cy="3215100"/>
          </a:xfrm>
          <a:prstGeom prst="rect">
            <a:avLst/>
          </a:prstGeom>
          <a:noFill/>
          <a:ln>
            <a:noFill/>
          </a:ln>
        </p:spPr>
        <p:txBody>
          <a:bodyPr anchorCtr="0" anchor="t" bIns="91425" lIns="91425" spcFirstLastPara="1" rIns="91425" wrap="square" tIns="91425">
            <a:noAutofit/>
          </a:bodyPr>
          <a:lstStyle>
            <a:lvl1pPr indent="-419100" lvl="0" marL="457200" marR="0" rtl="0" algn="l">
              <a:lnSpc>
                <a:spcPct val="100000"/>
              </a:lnSpc>
              <a:spcBef>
                <a:spcPts val="100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97" name="Google Shape;297;p62"/>
          <p:cNvSpPr txBox="1"/>
          <p:nvPr>
            <p:ph type="title"/>
          </p:nvPr>
        </p:nvSpPr>
        <p:spPr>
          <a:xfrm>
            <a:off x="609599" y="303977"/>
            <a:ext cx="7935600" cy="738300"/>
          </a:xfrm>
          <a:prstGeom prst="rect">
            <a:avLst/>
          </a:prstGeom>
          <a:noFill/>
          <a:ln>
            <a:noFill/>
          </a:ln>
        </p:spPr>
        <p:txBody>
          <a:bodyPr anchorCtr="0" anchor="b" bIns="91425" lIns="91425" spcFirstLastPara="1" rIns="91425" wrap="square" tIns="91425">
            <a:noAutofit/>
          </a:bodyPr>
          <a:lstStyle>
            <a:lvl1pPr indent="0" lvl="0" marL="0" marR="0" rtl="0" algn="l">
              <a:lnSpc>
                <a:spcPct val="100000"/>
              </a:lnSpc>
              <a:spcBef>
                <a:spcPts val="0"/>
              </a:spcBef>
              <a:spcAft>
                <a:spcPts val="0"/>
              </a:spcAft>
              <a:buClr>
                <a:schemeClr val="dk1"/>
              </a:buClr>
              <a:buSzPts val="4000"/>
              <a:buFont typeface="Open Sans"/>
              <a:buNone/>
              <a:defRPr b="1" i="0" sz="4000" u="none" cap="none" strike="noStrike">
                <a:solidFill>
                  <a:schemeClr val="dk1"/>
                </a:solidFill>
                <a:latin typeface="Open Sans"/>
                <a:ea typeface="Open Sans"/>
                <a:cs typeface="Open Sans"/>
                <a:sym typeface="Open Sans"/>
              </a:defRPr>
            </a:lvl1pPr>
            <a:lvl2pPr indent="0" lvl="1" rtl="0">
              <a:spcBef>
                <a:spcPts val="0"/>
              </a:spcBef>
              <a:spcAft>
                <a:spcPts val="0"/>
              </a:spcAft>
              <a:buSzPts val="1800"/>
              <a:buFont typeface="Arial"/>
              <a:buNone/>
              <a:defRPr sz="1800"/>
            </a:lvl2pPr>
            <a:lvl3pPr indent="0" lvl="2" rtl="0">
              <a:spcBef>
                <a:spcPts val="0"/>
              </a:spcBef>
              <a:spcAft>
                <a:spcPts val="0"/>
              </a:spcAft>
              <a:buSzPts val="1800"/>
              <a:buFont typeface="Arial"/>
              <a:buNone/>
              <a:defRPr sz="1800"/>
            </a:lvl3pPr>
            <a:lvl4pPr indent="0" lvl="3" rtl="0">
              <a:spcBef>
                <a:spcPts val="0"/>
              </a:spcBef>
              <a:spcAft>
                <a:spcPts val="0"/>
              </a:spcAft>
              <a:buSzPts val="1800"/>
              <a:buFont typeface="Arial"/>
              <a:buNone/>
              <a:defRPr sz="1800"/>
            </a:lvl4pPr>
            <a:lvl5pPr indent="0" lvl="4" rtl="0">
              <a:spcBef>
                <a:spcPts val="0"/>
              </a:spcBef>
              <a:spcAft>
                <a:spcPts val="0"/>
              </a:spcAft>
              <a:buSzPts val="1800"/>
              <a:buFont typeface="Arial"/>
              <a:buNone/>
              <a:defRPr sz="1800"/>
            </a:lvl5pPr>
            <a:lvl6pPr indent="0" lvl="5" rtl="0">
              <a:spcBef>
                <a:spcPts val="0"/>
              </a:spcBef>
              <a:spcAft>
                <a:spcPts val="0"/>
              </a:spcAft>
              <a:buSzPts val="1800"/>
              <a:buFont typeface="Arial"/>
              <a:buNone/>
              <a:defRPr sz="1800"/>
            </a:lvl6pPr>
            <a:lvl7pPr indent="0" lvl="6" rtl="0">
              <a:spcBef>
                <a:spcPts val="0"/>
              </a:spcBef>
              <a:spcAft>
                <a:spcPts val="0"/>
              </a:spcAft>
              <a:buSzPts val="1800"/>
              <a:buFont typeface="Arial"/>
              <a:buNone/>
              <a:defRPr sz="1800"/>
            </a:lvl7pPr>
            <a:lvl8pPr indent="0" lvl="7" rtl="0">
              <a:spcBef>
                <a:spcPts val="0"/>
              </a:spcBef>
              <a:spcAft>
                <a:spcPts val="0"/>
              </a:spcAft>
              <a:buSzPts val="1800"/>
              <a:buFont typeface="Arial"/>
              <a:buNone/>
              <a:defRPr sz="1800"/>
            </a:lvl8pPr>
            <a:lvl9pPr indent="0" lvl="8" rtl="0">
              <a:spcBef>
                <a:spcPts val="0"/>
              </a:spcBef>
              <a:spcAft>
                <a:spcPts val="0"/>
              </a:spcAft>
              <a:buSzPts val="1800"/>
              <a:buFont typeface="Arial"/>
              <a:buNone/>
              <a:defRPr sz="1800"/>
            </a:lvl9pPr>
          </a:lstStyle>
          <a:p/>
        </p:txBody>
      </p:sp>
      <p:pic>
        <p:nvPicPr>
          <p:cNvPr id="298" name="Google Shape;298;p62"/>
          <p:cNvPicPr preferRelativeResize="0"/>
          <p:nvPr/>
        </p:nvPicPr>
        <p:blipFill rotWithShape="1">
          <a:blip r:embed="rId1">
            <a:alphaModFix/>
          </a:blip>
          <a:srcRect b="0" l="0" r="0" t="0"/>
          <a:stretch/>
        </p:blipFill>
        <p:spPr>
          <a:xfrm>
            <a:off x="361950" y="4693970"/>
            <a:ext cx="371243" cy="371243"/>
          </a:xfrm>
          <a:prstGeom prst="rect">
            <a:avLst/>
          </a:prstGeom>
          <a:noFill/>
          <a:ln>
            <a:noFill/>
          </a:ln>
        </p:spPr>
      </p:pic>
      <p:cxnSp>
        <p:nvCxnSpPr>
          <p:cNvPr id="299" name="Google Shape;299;p62"/>
          <p:cNvCxnSpPr/>
          <p:nvPr/>
        </p:nvCxnSpPr>
        <p:spPr>
          <a:xfrm>
            <a:off x="-27709" y="4604387"/>
            <a:ext cx="9243000" cy="0"/>
          </a:xfrm>
          <a:prstGeom prst="straightConnector1">
            <a:avLst/>
          </a:prstGeom>
          <a:noFill/>
          <a:ln cap="flat" cmpd="sng" w="9525">
            <a:solidFill>
              <a:schemeClr val="dk1"/>
            </a:solidFill>
            <a:prstDash val="solid"/>
            <a:miter lim="8000"/>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transition spd="slow">
    <p:push dir="r"/>
  </p:transition>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7.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352" name="Shape 352"/>
        <p:cNvGrpSpPr/>
        <p:nvPr/>
      </p:nvGrpSpPr>
      <p:grpSpPr>
        <a:xfrm>
          <a:off x="0" y="0"/>
          <a:ext cx="0" cy="0"/>
          <a:chOff x="0" y="0"/>
          <a:chExt cx="0" cy="0"/>
        </a:xfrm>
      </p:grpSpPr>
      <p:sp>
        <p:nvSpPr>
          <p:cNvPr id="353" name="Google Shape;353;p73"/>
          <p:cNvSpPr/>
          <p:nvPr/>
        </p:nvSpPr>
        <p:spPr>
          <a:xfrm>
            <a:off x="0" y="4594860"/>
            <a:ext cx="9144000" cy="543000"/>
          </a:xfrm>
          <a:prstGeom prst="rect">
            <a:avLst/>
          </a:prstGeom>
          <a:solidFill>
            <a:schemeClr val="lt1"/>
          </a:solidFill>
          <a:ln>
            <a:noFill/>
          </a:ln>
        </p:spPr>
        <p:txBody>
          <a:bodyPr anchorCtr="0" anchor="ctr" bIns="34275" lIns="68550" spcFirstLastPara="1" rIns="68550" wrap="square" tIns="34275">
            <a:noAutofit/>
          </a:bodyPr>
          <a:lstStyle/>
          <a:p>
            <a:pPr indent="0" lvl="0" marL="0" marR="0" rtl="0" algn="ctr">
              <a:lnSpc>
                <a:spcPct val="100000"/>
              </a:lnSpc>
              <a:spcBef>
                <a:spcPts val="0"/>
              </a:spcBef>
              <a:spcAft>
                <a:spcPts val="0"/>
              </a:spcAft>
              <a:buClr>
                <a:srgbClr val="000000"/>
              </a:buClr>
              <a:buSzPts val="1350"/>
              <a:buFont typeface="Arial"/>
              <a:buNone/>
            </a:pPr>
            <a:r>
              <a:t/>
            </a:r>
            <a:endParaRPr b="0" i="0" sz="1350" u="none" cap="none" strike="noStrike">
              <a:solidFill>
                <a:schemeClr val="lt1"/>
              </a:solidFill>
              <a:latin typeface="Calibri"/>
              <a:ea typeface="Calibri"/>
              <a:cs typeface="Calibri"/>
              <a:sym typeface="Calibri"/>
            </a:endParaRPr>
          </a:p>
        </p:txBody>
      </p:sp>
      <p:sp>
        <p:nvSpPr>
          <p:cNvPr id="354" name="Google Shape;354;p73"/>
          <p:cNvSpPr txBox="1"/>
          <p:nvPr>
            <p:ph idx="1" type="body"/>
          </p:nvPr>
        </p:nvSpPr>
        <p:spPr>
          <a:xfrm>
            <a:off x="609600" y="1184031"/>
            <a:ext cx="7935600" cy="3215100"/>
          </a:xfrm>
          <a:prstGeom prst="rect">
            <a:avLst/>
          </a:prstGeom>
          <a:noFill/>
          <a:ln>
            <a:noFill/>
          </a:ln>
        </p:spPr>
        <p:txBody>
          <a:bodyPr anchorCtr="0" anchor="t" bIns="45700" lIns="91425" spcFirstLastPara="1" rIns="91425" wrap="square" tIns="45700">
            <a:noAutofit/>
          </a:bodyPr>
          <a:lstStyle>
            <a:lvl1pPr indent="-419100" lvl="0" marL="457200" marR="0" rtl="0" algn="l">
              <a:lnSpc>
                <a:spcPct val="100000"/>
              </a:lnSpc>
              <a:spcBef>
                <a:spcPts val="1000"/>
              </a:spcBef>
              <a:spcAft>
                <a:spcPts val="0"/>
              </a:spcAft>
              <a:buClr>
                <a:schemeClr val="dk2"/>
              </a:buClr>
              <a:buSzPts val="3000"/>
              <a:buFont typeface="Arial"/>
              <a:buChar char="•"/>
              <a:defRPr b="0" i="0" sz="3000" u="none" cap="none" strike="noStrike">
                <a:solidFill>
                  <a:schemeClr val="dk2"/>
                </a:solidFill>
                <a:latin typeface="Open Sans"/>
                <a:ea typeface="Open Sans"/>
                <a:cs typeface="Open Sans"/>
                <a:sym typeface="Open Sans"/>
              </a:defRPr>
            </a:lvl1pPr>
            <a:lvl2pPr indent="-393700" lvl="1" marL="914400" marR="0" rtl="0" algn="l">
              <a:lnSpc>
                <a:spcPct val="100000"/>
              </a:lnSpc>
              <a:spcBef>
                <a:spcPts val="600"/>
              </a:spcBef>
              <a:spcAft>
                <a:spcPts val="0"/>
              </a:spcAft>
              <a:buClr>
                <a:schemeClr val="dk2"/>
              </a:buClr>
              <a:buSzPts val="2600"/>
              <a:buFont typeface="Arial"/>
              <a:buChar char="•"/>
              <a:defRPr b="0" i="0" sz="2600" u="none" cap="none" strike="noStrike">
                <a:solidFill>
                  <a:schemeClr val="dk2"/>
                </a:solidFill>
                <a:latin typeface="Open Sans"/>
                <a:ea typeface="Open Sans"/>
                <a:cs typeface="Open Sans"/>
                <a:sym typeface="Open Sans"/>
              </a:defRPr>
            </a:lvl2pPr>
            <a:lvl3pPr indent="-381000" lvl="2" marL="13716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3pPr>
            <a:lvl4pPr indent="-381000" lvl="3" marL="18288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4pPr>
            <a:lvl5pPr indent="-381000" lvl="4" marL="2286000" marR="0" rtl="0" algn="l">
              <a:lnSpc>
                <a:spcPct val="100000"/>
              </a:lnSpc>
              <a:spcBef>
                <a:spcPts val="600"/>
              </a:spcBef>
              <a:spcAft>
                <a:spcPts val="0"/>
              </a:spcAft>
              <a:buClr>
                <a:schemeClr val="dk2"/>
              </a:buClr>
              <a:buSzPts val="2400"/>
              <a:buFont typeface="Arial"/>
              <a:buChar char="•"/>
              <a:defRPr b="0" i="0" sz="2400" u="none" cap="none" strike="noStrike">
                <a:solidFill>
                  <a:schemeClr val="dk2"/>
                </a:solidFill>
                <a:latin typeface="Open Sans"/>
                <a:ea typeface="Open Sans"/>
                <a:cs typeface="Open Sans"/>
                <a:sym typeface="Open Sans"/>
              </a:defRPr>
            </a:lvl5pPr>
            <a:lvl6pPr indent="-342900" lvl="5" marL="2743200" marR="0" rtl="0" algn="l">
              <a:lnSpc>
                <a:spcPct val="90000"/>
              </a:lnSpc>
              <a:spcBef>
                <a:spcPts val="6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55" name="Google Shape;355;p73"/>
          <p:cNvSpPr txBox="1"/>
          <p:nvPr>
            <p:ph type="title"/>
          </p:nvPr>
        </p:nvSpPr>
        <p:spPr>
          <a:xfrm>
            <a:off x="609600" y="303976"/>
            <a:ext cx="7935600" cy="7386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chemeClr val="dk1"/>
              </a:buClr>
              <a:buSzPts val="4000"/>
              <a:buFont typeface="Open Sans SemiBold"/>
              <a:buNone/>
              <a:defRPr b="1" i="0" sz="4000" u="none" cap="none" strike="noStrike">
                <a:solidFill>
                  <a:schemeClr val="dk1"/>
                </a:solidFill>
                <a:latin typeface="Open Sans SemiBold"/>
                <a:ea typeface="Open Sans SemiBold"/>
                <a:cs typeface="Open Sans SemiBold"/>
                <a:sym typeface="Open Sans SemiBold"/>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pic>
        <p:nvPicPr>
          <p:cNvPr id="356" name="Google Shape;356;p73"/>
          <p:cNvPicPr preferRelativeResize="0"/>
          <p:nvPr/>
        </p:nvPicPr>
        <p:blipFill rotWithShape="1">
          <a:blip r:embed="rId1">
            <a:alphaModFix/>
          </a:blip>
          <a:srcRect b="0" l="0" r="0" t="0"/>
          <a:stretch/>
        </p:blipFill>
        <p:spPr>
          <a:xfrm>
            <a:off x="361950" y="4693970"/>
            <a:ext cx="495300" cy="371475"/>
          </a:xfrm>
          <a:prstGeom prst="rect">
            <a:avLst/>
          </a:prstGeom>
          <a:noFill/>
          <a:ln>
            <a:noFill/>
          </a:ln>
        </p:spPr>
      </p:pic>
      <p:cxnSp>
        <p:nvCxnSpPr>
          <p:cNvPr id="357" name="Google Shape;357;p73"/>
          <p:cNvCxnSpPr/>
          <p:nvPr/>
        </p:nvCxnSpPr>
        <p:spPr>
          <a:xfrm>
            <a:off x="-27709" y="4604387"/>
            <a:ext cx="9243000" cy="0"/>
          </a:xfrm>
          <a:prstGeom prst="straightConnector1">
            <a:avLst/>
          </a:prstGeom>
          <a:noFill/>
          <a:ln cap="flat" cmpd="sng" w="9525">
            <a:solidFill>
              <a:schemeClr val="dk1"/>
            </a:solidFill>
            <a:prstDash val="solid"/>
            <a:miter lim="800000"/>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714" r:id="rId2"/>
    <p:sldLayoutId id="2147483715" r:id="rId3"/>
    <p:sldLayoutId id="2147483716" r:id="rId4"/>
    <p:sldLayoutId id="2147483717" r:id="rId5"/>
    <p:sldLayoutId id="2147483718" r:id="rId6"/>
    <p:sldLayoutId id="2147483719" r:id="rId7"/>
    <p:sldLayoutId id="2147483720" r:id="rId8"/>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extLst>
    <p:ext uri="{27BBF7A9-308A-43DC-89C8-2F10F3537804}">
      <p15:sldGuideLst>
        <p15:guide id="1" orient="horz" pos="2898">
          <p15:clr>
            <a:srgbClr val="5ACBF0"/>
          </p15:clr>
        </p15:guide>
        <p15:guide id="2" pos="384">
          <p15:clr>
            <a:srgbClr val="5ACBF0"/>
          </p15:clr>
        </p15:guide>
        <p15:guide id="3" pos="5376">
          <p15:clr>
            <a:srgbClr val="5ACBF0"/>
          </p15:clr>
        </p15:guide>
        <p15:guide id="4" pos="1920">
          <p15:clr>
            <a:srgbClr val="5ACBF0"/>
          </p15:clr>
        </p15:guide>
        <p15:guide id="5" pos="3840">
          <p15:clr>
            <a:srgbClr val="5ACBF0"/>
          </p15:clr>
        </p15:guide>
        <p15:guide id="6" orient="horz" pos="738">
          <p15:clr>
            <a:srgbClr val="5ACBF0"/>
          </p15:clr>
        </p15:guide>
        <p15:guide id="7" orient="horz" pos="648">
          <p15:clr>
            <a:srgbClr val="5ACBF0"/>
          </p15:clr>
        </p15:guide>
        <p15:guide id="8" pos="2880">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treamline">
    <p:bg>
      <p:bgPr>
        <a:solidFill>
          <a:schemeClr val="lt1"/>
        </a:solidFill>
      </p:bgPr>
    </p:bg>
    <p:spTree>
      <p:nvGrpSpPr>
        <p:cNvPr id="385" name="Shape 385"/>
        <p:cNvGrpSpPr/>
        <p:nvPr/>
      </p:nvGrpSpPr>
      <p:grpSpPr>
        <a:xfrm>
          <a:off x="0" y="0"/>
          <a:ext cx="0" cy="0"/>
          <a:chOff x="0" y="0"/>
          <a:chExt cx="0" cy="0"/>
        </a:xfrm>
      </p:grpSpPr>
      <p:sp>
        <p:nvSpPr>
          <p:cNvPr id="386" name="Google Shape;386;p8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rgbClr val="000000"/>
              </a:buClr>
              <a:buSzPts val="2800"/>
              <a:buFont typeface="Raleway"/>
              <a:buNone/>
              <a:defRPr b="1" i="0" sz="2800" u="none" cap="none" strike="noStrike">
                <a:solidFill>
                  <a:srgbClr val="000000"/>
                </a:solidFill>
                <a:latin typeface="Raleway"/>
                <a:ea typeface="Raleway"/>
                <a:cs typeface="Raleway"/>
                <a:sym typeface="Raleway"/>
              </a:defRPr>
            </a:lvl1pPr>
            <a:lvl2pPr lvl="1" marR="0" rtl="0" algn="l">
              <a:lnSpc>
                <a:spcPct val="100000"/>
              </a:lnSpc>
              <a:spcBef>
                <a:spcPts val="0"/>
              </a:spcBef>
              <a:spcAft>
                <a:spcPts val="0"/>
              </a:spcAft>
              <a:buClr>
                <a:srgbClr val="000000"/>
              </a:buClr>
              <a:buSzPts val="2800"/>
              <a:buFont typeface="Raleway"/>
              <a:buNone/>
              <a:defRPr b="1" i="0" sz="2800" u="none" cap="none" strike="noStrike">
                <a:solidFill>
                  <a:srgbClr val="000000"/>
                </a:solidFill>
                <a:latin typeface="Raleway"/>
                <a:ea typeface="Raleway"/>
                <a:cs typeface="Raleway"/>
                <a:sym typeface="Raleway"/>
              </a:defRPr>
            </a:lvl2pPr>
            <a:lvl3pPr lvl="2" marR="0" rtl="0" algn="l">
              <a:lnSpc>
                <a:spcPct val="100000"/>
              </a:lnSpc>
              <a:spcBef>
                <a:spcPts val="0"/>
              </a:spcBef>
              <a:spcAft>
                <a:spcPts val="0"/>
              </a:spcAft>
              <a:buClr>
                <a:srgbClr val="000000"/>
              </a:buClr>
              <a:buSzPts val="2800"/>
              <a:buFont typeface="Raleway"/>
              <a:buNone/>
              <a:defRPr b="1" i="0" sz="2800" u="none" cap="none" strike="noStrike">
                <a:solidFill>
                  <a:srgbClr val="000000"/>
                </a:solidFill>
                <a:latin typeface="Raleway"/>
                <a:ea typeface="Raleway"/>
                <a:cs typeface="Raleway"/>
                <a:sym typeface="Raleway"/>
              </a:defRPr>
            </a:lvl3pPr>
            <a:lvl4pPr lvl="3" marR="0" rtl="0" algn="l">
              <a:lnSpc>
                <a:spcPct val="100000"/>
              </a:lnSpc>
              <a:spcBef>
                <a:spcPts val="0"/>
              </a:spcBef>
              <a:spcAft>
                <a:spcPts val="0"/>
              </a:spcAft>
              <a:buClr>
                <a:srgbClr val="000000"/>
              </a:buClr>
              <a:buSzPts val="2800"/>
              <a:buFont typeface="Raleway"/>
              <a:buNone/>
              <a:defRPr b="1" i="0" sz="2800" u="none" cap="none" strike="noStrike">
                <a:solidFill>
                  <a:srgbClr val="000000"/>
                </a:solidFill>
                <a:latin typeface="Raleway"/>
                <a:ea typeface="Raleway"/>
                <a:cs typeface="Raleway"/>
                <a:sym typeface="Raleway"/>
              </a:defRPr>
            </a:lvl4pPr>
            <a:lvl5pPr lvl="4" marR="0" rtl="0" algn="l">
              <a:lnSpc>
                <a:spcPct val="100000"/>
              </a:lnSpc>
              <a:spcBef>
                <a:spcPts val="0"/>
              </a:spcBef>
              <a:spcAft>
                <a:spcPts val="0"/>
              </a:spcAft>
              <a:buClr>
                <a:srgbClr val="000000"/>
              </a:buClr>
              <a:buSzPts val="2800"/>
              <a:buFont typeface="Raleway"/>
              <a:buNone/>
              <a:defRPr b="1" i="0" sz="2800" u="none" cap="none" strike="noStrike">
                <a:solidFill>
                  <a:srgbClr val="000000"/>
                </a:solidFill>
                <a:latin typeface="Raleway"/>
                <a:ea typeface="Raleway"/>
                <a:cs typeface="Raleway"/>
                <a:sym typeface="Raleway"/>
              </a:defRPr>
            </a:lvl5pPr>
            <a:lvl6pPr lvl="5" marR="0" rtl="0" algn="l">
              <a:lnSpc>
                <a:spcPct val="100000"/>
              </a:lnSpc>
              <a:spcBef>
                <a:spcPts val="0"/>
              </a:spcBef>
              <a:spcAft>
                <a:spcPts val="0"/>
              </a:spcAft>
              <a:buClr>
                <a:srgbClr val="000000"/>
              </a:buClr>
              <a:buSzPts val="2800"/>
              <a:buFont typeface="Raleway"/>
              <a:buNone/>
              <a:defRPr b="1" i="0" sz="2800" u="none" cap="none" strike="noStrike">
                <a:solidFill>
                  <a:srgbClr val="000000"/>
                </a:solidFill>
                <a:latin typeface="Raleway"/>
                <a:ea typeface="Raleway"/>
                <a:cs typeface="Raleway"/>
                <a:sym typeface="Raleway"/>
              </a:defRPr>
            </a:lvl6pPr>
            <a:lvl7pPr lvl="6" marR="0" rtl="0" algn="l">
              <a:lnSpc>
                <a:spcPct val="100000"/>
              </a:lnSpc>
              <a:spcBef>
                <a:spcPts val="0"/>
              </a:spcBef>
              <a:spcAft>
                <a:spcPts val="0"/>
              </a:spcAft>
              <a:buClr>
                <a:srgbClr val="000000"/>
              </a:buClr>
              <a:buSzPts val="2800"/>
              <a:buFont typeface="Raleway"/>
              <a:buNone/>
              <a:defRPr b="1" i="0" sz="2800" u="none" cap="none" strike="noStrike">
                <a:solidFill>
                  <a:srgbClr val="000000"/>
                </a:solidFill>
                <a:latin typeface="Raleway"/>
                <a:ea typeface="Raleway"/>
                <a:cs typeface="Raleway"/>
                <a:sym typeface="Raleway"/>
              </a:defRPr>
            </a:lvl7pPr>
            <a:lvl8pPr lvl="7" marR="0" rtl="0" algn="l">
              <a:lnSpc>
                <a:spcPct val="100000"/>
              </a:lnSpc>
              <a:spcBef>
                <a:spcPts val="0"/>
              </a:spcBef>
              <a:spcAft>
                <a:spcPts val="0"/>
              </a:spcAft>
              <a:buClr>
                <a:srgbClr val="000000"/>
              </a:buClr>
              <a:buSzPts val="2800"/>
              <a:buFont typeface="Raleway"/>
              <a:buNone/>
              <a:defRPr b="1" i="0" sz="2800" u="none" cap="none" strike="noStrike">
                <a:solidFill>
                  <a:srgbClr val="000000"/>
                </a:solidFill>
                <a:latin typeface="Raleway"/>
                <a:ea typeface="Raleway"/>
                <a:cs typeface="Raleway"/>
                <a:sym typeface="Raleway"/>
              </a:defRPr>
            </a:lvl8pPr>
            <a:lvl9pPr lvl="8" marR="0" rtl="0" algn="l">
              <a:lnSpc>
                <a:spcPct val="100000"/>
              </a:lnSpc>
              <a:spcBef>
                <a:spcPts val="0"/>
              </a:spcBef>
              <a:spcAft>
                <a:spcPts val="0"/>
              </a:spcAft>
              <a:buClr>
                <a:srgbClr val="000000"/>
              </a:buClr>
              <a:buSzPts val="2800"/>
              <a:buFont typeface="Raleway"/>
              <a:buNone/>
              <a:defRPr b="1" i="0" sz="2800" u="none" cap="none" strike="noStrike">
                <a:solidFill>
                  <a:srgbClr val="000000"/>
                </a:solidFill>
                <a:latin typeface="Raleway"/>
                <a:ea typeface="Raleway"/>
                <a:cs typeface="Raleway"/>
                <a:sym typeface="Raleway"/>
              </a:defRPr>
            </a:lvl9pPr>
          </a:lstStyle>
          <a:p/>
        </p:txBody>
      </p:sp>
      <p:sp>
        <p:nvSpPr>
          <p:cNvPr id="387" name="Google Shape;387;p8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11150" lvl="0" marL="457200" marR="0" rtl="0" algn="l">
              <a:lnSpc>
                <a:spcPct val="115000"/>
              </a:lnSpc>
              <a:spcBef>
                <a:spcPts val="0"/>
              </a:spcBef>
              <a:spcAft>
                <a:spcPts val="0"/>
              </a:spcAft>
              <a:buClr>
                <a:schemeClr val="accent1"/>
              </a:buClr>
              <a:buSzPts val="1300"/>
              <a:buFont typeface="Lato"/>
              <a:buChar char="●"/>
              <a:defRPr b="0" i="0" sz="1300" u="none" cap="none" strike="noStrike">
                <a:solidFill>
                  <a:schemeClr val="accent1"/>
                </a:solidFill>
                <a:latin typeface="Lato"/>
                <a:ea typeface="Lato"/>
                <a:cs typeface="Lato"/>
                <a:sym typeface="Lato"/>
              </a:defRPr>
            </a:lvl1pPr>
            <a:lvl2pPr indent="-298450" lvl="1" marL="914400" marR="0" rtl="0" algn="l">
              <a:lnSpc>
                <a:spcPct val="115000"/>
              </a:lnSpc>
              <a:spcBef>
                <a:spcPts val="1600"/>
              </a:spcBef>
              <a:spcAft>
                <a:spcPts val="0"/>
              </a:spcAft>
              <a:buClr>
                <a:schemeClr val="accent1"/>
              </a:buClr>
              <a:buSzPts val="1100"/>
              <a:buFont typeface="Lato"/>
              <a:buChar char="○"/>
              <a:defRPr b="0" i="0" sz="1100" u="none" cap="none" strike="noStrike">
                <a:solidFill>
                  <a:schemeClr val="accent1"/>
                </a:solidFill>
                <a:latin typeface="Lato"/>
                <a:ea typeface="Lato"/>
                <a:cs typeface="Lato"/>
                <a:sym typeface="Lato"/>
              </a:defRPr>
            </a:lvl2pPr>
            <a:lvl3pPr indent="-298450" lvl="2" marL="1371600" marR="0" rtl="0" algn="l">
              <a:lnSpc>
                <a:spcPct val="115000"/>
              </a:lnSpc>
              <a:spcBef>
                <a:spcPts val="1600"/>
              </a:spcBef>
              <a:spcAft>
                <a:spcPts val="0"/>
              </a:spcAft>
              <a:buClr>
                <a:schemeClr val="accent1"/>
              </a:buClr>
              <a:buSzPts val="1100"/>
              <a:buFont typeface="Lato"/>
              <a:buChar char="■"/>
              <a:defRPr b="0" i="0" sz="1100" u="none" cap="none" strike="noStrike">
                <a:solidFill>
                  <a:schemeClr val="accent1"/>
                </a:solidFill>
                <a:latin typeface="Lato"/>
                <a:ea typeface="Lato"/>
                <a:cs typeface="Lato"/>
                <a:sym typeface="Lato"/>
              </a:defRPr>
            </a:lvl3pPr>
            <a:lvl4pPr indent="-298450" lvl="3" marL="1828800" marR="0" rtl="0" algn="l">
              <a:lnSpc>
                <a:spcPct val="115000"/>
              </a:lnSpc>
              <a:spcBef>
                <a:spcPts val="1600"/>
              </a:spcBef>
              <a:spcAft>
                <a:spcPts val="0"/>
              </a:spcAft>
              <a:buClr>
                <a:schemeClr val="accent1"/>
              </a:buClr>
              <a:buSzPts val="1100"/>
              <a:buFont typeface="Lato"/>
              <a:buChar char="●"/>
              <a:defRPr b="0" i="0" sz="1100" u="none" cap="none" strike="noStrike">
                <a:solidFill>
                  <a:schemeClr val="accent1"/>
                </a:solidFill>
                <a:latin typeface="Lato"/>
                <a:ea typeface="Lato"/>
                <a:cs typeface="Lato"/>
                <a:sym typeface="Lato"/>
              </a:defRPr>
            </a:lvl4pPr>
            <a:lvl5pPr indent="-298450" lvl="4" marL="2286000" marR="0" rtl="0" algn="l">
              <a:lnSpc>
                <a:spcPct val="115000"/>
              </a:lnSpc>
              <a:spcBef>
                <a:spcPts val="1600"/>
              </a:spcBef>
              <a:spcAft>
                <a:spcPts val="0"/>
              </a:spcAft>
              <a:buClr>
                <a:schemeClr val="accent1"/>
              </a:buClr>
              <a:buSzPts val="1100"/>
              <a:buFont typeface="Lato"/>
              <a:buChar char="○"/>
              <a:defRPr b="0" i="0" sz="1100" u="none" cap="none" strike="noStrike">
                <a:solidFill>
                  <a:schemeClr val="accent1"/>
                </a:solidFill>
                <a:latin typeface="Lato"/>
                <a:ea typeface="Lato"/>
                <a:cs typeface="Lato"/>
                <a:sym typeface="Lato"/>
              </a:defRPr>
            </a:lvl5pPr>
            <a:lvl6pPr indent="-298450" lvl="5" marL="2743200" marR="0" rtl="0" algn="l">
              <a:lnSpc>
                <a:spcPct val="115000"/>
              </a:lnSpc>
              <a:spcBef>
                <a:spcPts val="1600"/>
              </a:spcBef>
              <a:spcAft>
                <a:spcPts val="0"/>
              </a:spcAft>
              <a:buClr>
                <a:schemeClr val="accent1"/>
              </a:buClr>
              <a:buSzPts val="1100"/>
              <a:buFont typeface="Lato"/>
              <a:buChar char="■"/>
              <a:defRPr b="0" i="0" sz="1100" u="none" cap="none" strike="noStrike">
                <a:solidFill>
                  <a:schemeClr val="accent1"/>
                </a:solidFill>
                <a:latin typeface="Lato"/>
                <a:ea typeface="Lato"/>
                <a:cs typeface="Lato"/>
                <a:sym typeface="Lato"/>
              </a:defRPr>
            </a:lvl6pPr>
            <a:lvl7pPr indent="-298450" lvl="6" marL="3200400" marR="0" rtl="0" algn="l">
              <a:lnSpc>
                <a:spcPct val="115000"/>
              </a:lnSpc>
              <a:spcBef>
                <a:spcPts val="1600"/>
              </a:spcBef>
              <a:spcAft>
                <a:spcPts val="0"/>
              </a:spcAft>
              <a:buClr>
                <a:schemeClr val="accent1"/>
              </a:buClr>
              <a:buSzPts val="1100"/>
              <a:buFont typeface="Lato"/>
              <a:buChar char="●"/>
              <a:defRPr b="0" i="0" sz="1100" u="none" cap="none" strike="noStrike">
                <a:solidFill>
                  <a:schemeClr val="accent1"/>
                </a:solidFill>
                <a:latin typeface="Lato"/>
                <a:ea typeface="Lato"/>
                <a:cs typeface="Lato"/>
                <a:sym typeface="Lato"/>
              </a:defRPr>
            </a:lvl7pPr>
            <a:lvl8pPr indent="-298450" lvl="7" marL="3657600" marR="0" rtl="0" algn="l">
              <a:lnSpc>
                <a:spcPct val="115000"/>
              </a:lnSpc>
              <a:spcBef>
                <a:spcPts val="1600"/>
              </a:spcBef>
              <a:spcAft>
                <a:spcPts val="0"/>
              </a:spcAft>
              <a:buClr>
                <a:schemeClr val="accent1"/>
              </a:buClr>
              <a:buSzPts val="1100"/>
              <a:buFont typeface="Lato"/>
              <a:buChar char="○"/>
              <a:defRPr b="0" i="0" sz="1100" u="none" cap="none" strike="noStrike">
                <a:solidFill>
                  <a:schemeClr val="accent1"/>
                </a:solidFill>
                <a:latin typeface="Lato"/>
                <a:ea typeface="Lato"/>
                <a:cs typeface="Lato"/>
                <a:sym typeface="Lato"/>
              </a:defRPr>
            </a:lvl8pPr>
            <a:lvl9pPr indent="-298450" lvl="8" marL="4114800" marR="0" rtl="0" algn="l">
              <a:lnSpc>
                <a:spcPct val="115000"/>
              </a:lnSpc>
              <a:spcBef>
                <a:spcPts val="1600"/>
              </a:spcBef>
              <a:spcAft>
                <a:spcPts val="1600"/>
              </a:spcAft>
              <a:buClr>
                <a:schemeClr val="accent1"/>
              </a:buClr>
              <a:buSzPts val="1100"/>
              <a:buFont typeface="Lato"/>
              <a:buChar char="■"/>
              <a:defRPr b="0" i="0" sz="1100" u="none" cap="none" strike="noStrike">
                <a:solidFill>
                  <a:schemeClr val="accent1"/>
                </a:solidFill>
                <a:latin typeface="Lato"/>
                <a:ea typeface="Lato"/>
                <a:cs typeface="Lato"/>
                <a:sym typeface="Lato"/>
              </a:defRPr>
            </a:lvl9pPr>
          </a:lstStyle>
          <a:p/>
        </p:txBody>
      </p:sp>
      <p:sp>
        <p:nvSpPr>
          <p:cNvPr id="388" name="Google Shape;388;p81"/>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9.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53" name="Shape 453"/>
        <p:cNvGrpSpPr/>
        <p:nvPr/>
      </p:nvGrpSpPr>
      <p:grpSpPr>
        <a:xfrm>
          <a:off x="0" y="0"/>
          <a:ext cx="0" cy="0"/>
          <a:chOff x="0" y="0"/>
          <a:chExt cx="0" cy="0"/>
        </a:xfrm>
      </p:grpSpPr>
    </p:spTree>
  </p:cSld>
  <p:clrMap accent1="accent1" accent2="accent2" accent3="accent3" accent4="accent4" accent5="accent5" accent6="accent6" bg1="lt1" bg2="dk2" tx1="dk1" tx2="lt2" folHlink="folHlink" hlink="hlink"/>
  <p:sldLayoutIdLst>
    <p:sldLayoutId id="2147483731"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7.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5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6.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3.xml"/><Relationship Id="rId2" Type="http://schemas.openxmlformats.org/officeDocument/2006/relationships/notesSlide" Target="../notesSlides/notesSlide5.xml"/><Relationship Id="rId3" Type="http://schemas.openxmlformats.org/officeDocument/2006/relationships/image" Target="../media/image2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hyperlink" Target="https://crossref.org" TargetMode="External"/><Relationship Id="rId4" Type="http://schemas.openxmlformats.org/officeDocument/2006/relationships/hyperlink" Target="https://orcid.org" TargetMode="External"/><Relationship Id="rId9" Type="http://schemas.openxmlformats.org/officeDocument/2006/relationships/image" Target="../media/image31.png"/><Relationship Id="rId5" Type="http://schemas.openxmlformats.org/officeDocument/2006/relationships/hyperlink" Target="https://datacite.org" TargetMode="External"/><Relationship Id="rId6" Type="http://schemas.openxmlformats.org/officeDocument/2006/relationships/hyperlink" Target="https://ror.org" TargetMode="External"/><Relationship Id="rId7" Type="http://schemas.openxmlformats.org/officeDocument/2006/relationships/image" Target="../media/image29.png"/><Relationship Id="rId8" Type="http://schemas.openxmlformats.org/officeDocument/2006/relationships/image" Target="../media/image3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7.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4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4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4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3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3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6.xml"/><Relationship Id="rId3" Type="http://schemas.openxmlformats.org/officeDocument/2006/relationships/image" Target="../media/image4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1.xml"/><Relationship Id="rId2" Type="http://schemas.openxmlformats.org/officeDocument/2006/relationships/notesSlide" Target="../notesSlides/notesSlide17.xml"/><Relationship Id="rId3" Type="http://schemas.openxmlformats.org/officeDocument/2006/relationships/image" Target="../media/image4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18.xml"/><Relationship Id="rId3" Type="http://schemas.openxmlformats.org/officeDocument/2006/relationships/image" Target="../media/image35.png"/><Relationship Id="rId4" Type="http://schemas.openxmlformats.org/officeDocument/2006/relationships/image" Target="../media/image37.png"/><Relationship Id="rId5" Type="http://schemas.openxmlformats.org/officeDocument/2006/relationships/image" Target="../media/image3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0.xml"/><Relationship Id="rId3" Type="http://schemas.openxmlformats.org/officeDocument/2006/relationships/image" Target="../media/image3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4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49.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4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4.xml"/><Relationship Id="rId2" Type="http://schemas.openxmlformats.org/officeDocument/2006/relationships/notesSlide" Target="../notesSlides/notesSlide24.xml"/><Relationship Id="rId3" Type="http://schemas.openxmlformats.org/officeDocument/2006/relationships/image" Target="../media/image39.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58" name="Shape 458"/>
        <p:cNvGrpSpPr/>
        <p:nvPr/>
      </p:nvGrpSpPr>
      <p:grpSpPr>
        <a:xfrm>
          <a:off x="0" y="0"/>
          <a:ext cx="0" cy="0"/>
          <a:chOff x="0" y="0"/>
          <a:chExt cx="0" cy="0"/>
        </a:xfrm>
      </p:grpSpPr>
      <p:sp>
        <p:nvSpPr>
          <p:cNvPr id="459" name="Google Shape;459;p94"/>
          <p:cNvSpPr txBox="1"/>
          <p:nvPr>
            <p:ph idx="1" type="body"/>
          </p:nvPr>
        </p:nvSpPr>
        <p:spPr>
          <a:xfrm>
            <a:off x="2508739" y="3064116"/>
            <a:ext cx="5035200" cy="382500"/>
          </a:xfrm>
          <a:prstGeom prst="rect">
            <a:avLst/>
          </a:prstGeom>
          <a:noFill/>
          <a:ln>
            <a:noFill/>
          </a:ln>
        </p:spPr>
        <p:txBody>
          <a:bodyPr anchorCtr="0" anchor="t" bIns="34275" lIns="68550" spcFirstLastPara="1" rIns="68550" wrap="square" tIns="34275">
            <a:noAutofit/>
          </a:bodyPr>
          <a:lstStyle/>
          <a:p>
            <a:pPr indent="0" lvl="0" marL="0" rtl="0" algn="r">
              <a:lnSpc>
                <a:spcPct val="100000"/>
              </a:lnSpc>
              <a:spcBef>
                <a:spcPts val="0"/>
              </a:spcBef>
              <a:spcAft>
                <a:spcPts val="0"/>
              </a:spcAft>
              <a:buClr>
                <a:schemeClr val="dk1"/>
              </a:buClr>
              <a:buSzPts val="3200"/>
              <a:buNone/>
            </a:pPr>
            <a:r>
              <a:rPr b="1" lang="en-US" sz="2400">
                <a:solidFill>
                  <a:schemeClr val="dk1"/>
                </a:solidFill>
                <a:latin typeface="Open Sans SemiBold"/>
                <a:ea typeface="Open Sans SemiBold"/>
                <a:cs typeface="Open Sans SemiBold"/>
                <a:sym typeface="Open Sans SemiBold"/>
              </a:rPr>
              <a:t>ORCID</a:t>
            </a:r>
            <a:r>
              <a:rPr lang="en-US"/>
              <a:t> </a:t>
            </a:r>
            <a:endParaRPr/>
          </a:p>
          <a:p>
            <a:pPr indent="0" lvl="0" marL="0" rtl="0" algn="r">
              <a:lnSpc>
                <a:spcPct val="100000"/>
              </a:lnSpc>
              <a:spcBef>
                <a:spcPts val="1200"/>
              </a:spcBef>
              <a:spcAft>
                <a:spcPts val="0"/>
              </a:spcAft>
              <a:buSzPts val="2800"/>
              <a:buNone/>
            </a:pPr>
            <a:r>
              <a:t/>
            </a:r>
            <a:endParaRPr/>
          </a:p>
        </p:txBody>
      </p:sp>
      <p:sp>
        <p:nvSpPr>
          <p:cNvPr id="460" name="Google Shape;460;p94"/>
          <p:cNvSpPr txBox="1"/>
          <p:nvPr>
            <p:ph idx="2" type="body"/>
          </p:nvPr>
        </p:nvSpPr>
        <p:spPr>
          <a:xfrm>
            <a:off x="1942900" y="3462700"/>
            <a:ext cx="5609400" cy="382500"/>
          </a:xfrm>
          <a:prstGeom prst="rect">
            <a:avLst/>
          </a:prstGeom>
          <a:noFill/>
          <a:ln>
            <a:noFill/>
          </a:ln>
        </p:spPr>
        <p:txBody>
          <a:bodyPr anchorCtr="0" anchor="t" bIns="34275" lIns="68550" spcFirstLastPara="1" rIns="68550" wrap="square" tIns="34275">
            <a:noAutofit/>
          </a:bodyPr>
          <a:lstStyle/>
          <a:p>
            <a:pPr indent="0" lvl="0" marL="0" rtl="0" algn="r">
              <a:lnSpc>
                <a:spcPct val="100000"/>
              </a:lnSpc>
              <a:spcBef>
                <a:spcPts val="0"/>
              </a:spcBef>
              <a:spcAft>
                <a:spcPts val="0"/>
              </a:spcAft>
              <a:buSzPts val="1800"/>
              <a:buNone/>
            </a:pPr>
            <a:r>
              <a:rPr lang="en-US" sz="2000"/>
              <a:t>THE VALUE OF AUTHENTICATED IDENTITIES</a:t>
            </a:r>
            <a:endParaRPr sz="2000"/>
          </a:p>
        </p:txBody>
      </p:sp>
      <p:sp>
        <p:nvSpPr>
          <p:cNvPr id="461" name="Google Shape;461;p94"/>
          <p:cNvSpPr txBox="1"/>
          <p:nvPr>
            <p:ph idx="3" type="body"/>
          </p:nvPr>
        </p:nvSpPr>
        <p:spPr>
          <a:xfrm>
            <a:off x="2508740" y="4218109"/>
            <a:ext cx="5043300" cy="382500"/>
          </a:xfrm>
          <a:prstGeom prst="rect">
            <a:avLst/>
          </a:prstGeom>
          <a:noFill/>
          <a:ln>
            <a:noFill/>
          </a:ln>
        </p:spPr>
        <p:txBody>
          <a:bodyPr anchorCtr="0" anchor="t" bIns="34275" lIns="68550" spcFirstLastPara="1" rIns="68550" wrap="square" tIns="34275">
            <a:noAutofit/>
          </a:bodyPr>
          <a:lstStyle/>
          <a:p>
            <a:pPr indent="0" lvl="0" marL="0" rtl="0" algn="r">
              <a:lnSpc>
                <a:spcPct val="100000"/>
              </a:lnSpc>
              <a:spcBef>
                <a:spcPts val="0"/>
              </a:spcBef>
              <a:spcAft>
                <a:spcPts val="0"/>
              </a:spcAft>
              <a:buSzPts val="1300"/>
              <a:buNone/>
            </a:pPr>
            <a:r>
              <a:rPr lang="en-US"/>
              <a:t>OPEN ACCESS – PLANS AND CHOICES </a:t>
            </a:r>
            <a:r>
              <a:rPr lang="en-US">
                <a:solidFill>
                  <a:schemeClr val="dk1"/>
                </a:solidFill>
              </a:rPr>
              <a:t>|</a:t>
            </a:r>
            <a:r>
              <a:rPr lang="en-US"/>
              <a:t> </a:t>
            </a:r>
            <a:br>
              <a:rPr lang="en-US"/>
            </a:br>
            <a:r>
              <a:rPr lang="en-US"/>
              <a:t>UNIVERSITY OF TARTU LIBRARY</a:t>
            </a:r>
            <a:r>
              <a:rPr lang="en-US">
                <a:solidFill>
                  <a:schemeClr val="dk1"/>
                </a:solidFill>
              </a:rPr>
              <a:t>|</a:t>
            </a:r>
            <a:r>
              <a:rPr lang="en-US"/>
              <a:t>NOVEMBER 6, 2019</a:t>
            </a:r>
            <a:endParaRPr/>
          </a:p>
        </p:txBody>
      </p:sp>
      <p:sp>
        <p:nvSpPr>
          <p:cNvPr id="462" name="Google Shape;462;p94"/>
          <p:cNvSpPr txBox="1"/>
          <p:nvPr>
            <p:ph idx="4" type="body"/>
          </p:nvPr>
        </p:nvSpPr>
        <p:spPr>
          <a:xfrm>
            <a:off x="3944815" y="4644882"/>
            <a:ext cx="2282400" cy="212400"/>
          </a:xfrm>
          <a:prstGeom prst="rect">
            <a:avLst/>
          </a:prstGeom>
          <a:noFill/>
          <a:ln>
            <a:noFill/>
          </a:ln>
        </p:spPr>
        <p:txBody>
          <a:bodyPr anchorCtr="0" anchor="t" bIns="34275" lIns="68550" spcFirstLastPara="1" rIns="68550" wrap="square" tIns="34275">
            <a:noAutofit/>
          </a:bodyPr>
          <a:lstStyle/>
          <a:p>
            <a:pPr indent="0" lvl="0" marL="0" rtl="0" algn="r">
              <a:lnSpc>
                <a:spcPct val="100000"/>
              </a:lnSpc>
              <a:spcBef>
                <a:spcPts val="0"/>
              </a:spcBef>
              <a:spcAft>
                <a:spcPts val="0"/>
              </a:spcAft>
              <a:buSzPts val="1200"/>
              <a:buNone/>
            </a:pPr>
            <a:r>
              <a:rPr lang="en-US"/>
              <a:t>IVO WIJNBERGEN</a:t>
            </a:r>
            <a:endParaRPr/>
          </a:p>
        </p:txBody>
      </p:sp>
      <p:sp>
        <p:nvSpPr>
          <p:cNvPr id="463" name="Google Shape;463;p94"/>
          <p:cNvSpPr txBox="1"/>
          <p:nvPr>
            <p:ph idx="5" type="body"/>
          </p:nvPr>
        </p:nvSpPr>
        <p:spPr>
          <a:xfrm>
            <a:off x="3944815" y="4801156"/>
            <a:ext cx="2282400" cy="201900"/>
          </a:xfrm>
          <a:prstGeom prst="rect">
            <a:avLst/>
          </a:prstGeom>
          <a:noFill/>
          <a:ln>
            <a:noFill/>
          </a:ln>
        </p:spPr>
        <p:txBody>
          <a:bodyPr anchorCtr="0" anchor="t" bIns="34275" lIns="68550" spcFirstLastPara="1" rIns="68550" wrap="square" tIns="34275">
            <a:noAutofit/>
          </a:bodyPr>
          <a:lstStyle/>
          <a:p>
            <a:pPr indent="0" lvl="0" marL="0" rtl="0" algn="r">
              <a:lnSpc>
                <a:spcPct val="100000"/>
              </a:lnSpc>
              <a:spcBef>
                <a:spcPts val="0"/>
              </a:spcBef>
              <a:spcAft>
                <a:spcPts val="0"/>
              </a:spcAft>
              <a:buSzPts val="1000"/>
              <a:buNone/>
            </a:pPr>
            <a:r>
              <a:rPr lang="en-US"/>
              <a:t>Manager, EMEA Engagement</a:t>
            </a:r>
            <a:endParaRPr/>
          </a:p>
          <a:p>
            <a:pPr indent="0" lvl="0" marL="0" rtl="0" algn="r">
              <a:lnSpc>
                <a:spcPct val="100000"/>
              </a:lnSpc>
              <a:spcBef>
                <a:spcPts val="1200"/>
              </a:spcBef>
              <a:spcAft>
                <a:spcPts val="0"/>
              </a:spcAft>
              <a:buSzPts val="1099"/>
              <a:buNone/>
            </a:pPr>
            <a:r>
              <a:t/>
            </a:r>
            <a:endParaRPr/>
          </a:p>
        </p:txBody>
      </p:sp>
      <p:sp>
        <p:nvSpPr>
          <p:cNvPr id="464" name="Google Shape;464;p94"/>
          <p:cNvSpPr txBox="1"/>
          <p:nvPr>
            <p:ph idx="6" type="body"/>
          </p:nvPr>
        </p:nvSpPr>
        <p:spPr>
          <a:xfrm>
            <a:off x="3944815" y="4954177"/>
            <a:ext cx="2282400" cy="201900"/>
          </a:xfrm>
          <a:prstGeom prst="rect">
            <a:avLst/>
          </a:prstGeom>
          <a:noFill/>
          <a:ln>
            <a:noFill/>
          </a:ln>
        </p:spPr>
        <p:txBody>
          <a:bodyPr anchorCtr="0" anchor="t" bIns="34275" lIns="68550" spcFirstLastPara="1" rIns="68550" wrap="square" tIns="34275">
            <a:noAutofit/>
          </a:bodyPr>
          <a:lstStyle/>
          <a:p>
            <a:pPr indent="0" lvl="0" marL="0" rtl="0" algn="r">
              <a:lnSpc>
                <a:spcPct val="100000"/>
              </a:lnSpc>
              <a:spcBef>
                <a:spcPts val="0"/>
              </a:spcBef>
              <a:spcAft>
                <a:spcPts val="0"/>
              </a:spcAft>
              <a:buSzPts val="1000"/>
              <a:buNone/>
            </a:pPr>
            <a:r>
              <a:rPr lang="en-US"/>
              <a:t>orcid.org / </a:t>
            </a:r>
            <a:r>
              <a:rPr b="1" lang="en-US">
                <a:latin typeface="Open Sans SemiBold"/>
                <a:ea typeface="Open Sans SemiBold"/>
                <a:cs typeface="Open Sans SemiBold"/>
                <a:sym typeface="Open Sans SemiBold"/>
              </a:rPr>
              <a:t>0000-0001-5540-748X</a:t>
            </a:r>
            <a:endParaRPr b="1">
              <a:latin typeface="Open Sans SemiBold"/>
              <a:ea typeface="Open Sans SemiBold"/>
              <a:cs typeface="Open Sans SemiBold"/>
              <a:sym typeface="Open Sans SemiBold"/>
            </a:endParaRPr>
          </a:p>
          <a:p>
            <a:pPr indent="0" lvl="0" marL="0" rtl="0" algn="r">
              <a:lnSpc>
                <a:spcPct val="100000"/>
              </a:lnSpc>
              <a:spcBef>
                <a:spcPts val="1200"/>
              </a:spcBef>
              <a:spcAft>
                <a:spcPts val="0"/>
              </a:spcAft>
              <a:buSzPts val="1000"/>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888888"/>
        </a:solidFill>
      </p:bgPr>
    </p:bg>
    <p:spTree>
      <p:nvGrpSpPr>
        <p:cNvPr id="469" name="Shape 469"/>
        <p:cNvGrpSpPr/>
        <p:nvPr/>
      </p:nvGrpSpPr>
      <p:grpSpPr>
        <a:xfrm>
          <a:off x="0" y="0"/>
          <a:ext cx="0" cy="0"/>
          <a:chOff x="0" y="0"/>
          <a:chExt cx="0" cy="0"/>
        </a:xfrm>
      </p:grpSpPr>
      <p:sp>
        <p:nvSpPr>
          <p:cNvPr id="470" name="Google Shape;470;p95"/>
          <p:cNvSpPr txBox="1"/>
          <p:nvPr/>
        </p:nvSpPr>
        <p:spPr>
          <a:xfrm>
            <a:off x="795900" y="560738"/>
            <a:ext cx="7552200" cy="31317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None/>
            </a:pPr>
            <a:r>
              <a:rPr b="1" lang="en-US" sz="2700">
                <a:solidFill>
                  <a:schemeClr val="dk1"/>
                </a:solidFill>
                <a:latin typeface="Open Sans"/>
                <a:ea typeface="Open Sans"/>
                <a:cs typeface="Open Sans"/>
                <a:sym typeface="Open Sans"/>
              </a:rPr>
              <a:t>ORCID’S VISION</a:t>
            </a:r>
            <a:r>
              <a:rPr lang="en-US" sz="2700">
                <a:solidFill>
                  <a:schemeClr val="dk2"/>
                </a:solidFill>
                <a:latin typeface="Open Sans"/>
                <a:ea typeface="Open Sans"/>
                <a:cs typeface="Open Sans"/>
                <a:sym typeface="Open Sans"/>
              </a:rPr>
              <a:t> </a:t>
            </a:r>
            <a:endParaRPr sz="2700">
              <a:solidFill>
                <a:schemeClr val="dk2"/>
              </a:solidFill>
              <a:latin typeface="Open Sans"/>
              <a:ea typeface="Open Sans"/>
              <a:cs typeface="Open Sans"/>
              <a:sym typeface="Open Sans"/>
            </a:endParaRPr>
          </a:p>
          <a:p>
            <a:pPr indent="0" lvl="0" marL="0" rtl="0" algn="ctr">
              <a:lnSpc>
                <a:spcPct val="115000"/>
              </a:lnSpc>
              <a:spcBef>
                <a:spcPts val="0"/>
              </a:spcBef>
              <a:spcAft>
                <a:spcPts val="0"/>
              </a:spcAft>
              <a:buNone/>
            </a:pPr>
            <a:r>
              <a:rPr lang="en-US" sz="2700">
                <a:solidFill>
                  <a:schemeClr val="lt1"/>
                </a:solidFill>
                <a:latin typeface="Open Sans"/>
                <a:ea typeface="Open Sans"/>
                <a:cs typeface="Open Sans"/>
                <a:sym typeface="Open Sans"/>
              </a:rPr>
              <a:t>IS A WORLD WHERE ALL WHO PARTICIPATE IN RESEARCH, SCHOLARSHIP, AND INNOVATION ARE UNIQUELY IDENTIFIED AND CONNECTED TO THEIR CONTRIBUTIONS AND AFFILIATIONS ACROSS TIME, DISCIPLINES, AND BORDERS.</a:t>
            </a:r>
            <a:endParaRPr sz="2700">
              <a:solidFill>
                <a:schemeClr val="lt1"/>
              </a:solidFill>
              <a:latin typeface="Open Sans"/>
              <a:ea typeface="Open Sans"/>
              <a:cs typeface="Open Sans"/>
              <a:sym typeface="Open Sans"/>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75" name="Shape 475"/>
        <p:cNvGrpSpPr/>
        <p:nvPr/>
      </p:nvGrpSpPr>
      <p:grpSpPr>
        <a:xfrm>
          <a:off x="0" y="0"/>
          <a:ext cx="0" cy="0"/>
          <a:chOff x="0" y="0"/>
          <a:chExt cx="0" cy="0"/>
        </a:xfrm>
      </p:grpSpPr>
      <p:pic>
        <p:nvPicPr>
          <p:cNvPr descr="StandoutInTheCrowd-web.png" id="476" name="Google Shape;476;p96"/>
          <p:cNvPicPr preferRelativeResize="0"/>
          <p:nvPr/>
        </p:nvPicPr>
        <p:blipFill rotWithShape="1">
          <a:blip r:embed="rId3">
            <a:alphaModFix amt="99000"/>
          </a:blip>
          <a:srcRect b="23983" l="0" r="0" t="0"/>
          <a:stretch/>
        </p:blipFill>
        <p:spPr>
          <a:xfrm>
            <a:off x="0" y="0"/>
            <a:ext cx="9143998" cy="4633875"/>
          </a:xfrm>
          <a:prstGeom prst="rect">
            <a:avLst/>
          </a:prstGeom>
          <a:noFill/>
          <a:ln>
            <a:noFill/>
          </a:ln>
        </p:spPr>
      </p:pic>
      <p:sp>
        <p:nvSpPr>
          <p:cNvPr id="477" name="Google Shape;477;p96"/>
          <p:cNvSpPr txBox="1"/>
          <p:nvPr>
            <p:ph type="title"/>
          </p:nvPr>
        </p:nvSpPr>
        <p:spPr>
          <a:xfrm>
            <a:off x="609600" y="222916"/>
            <a:ext cx="7924800" cy="738300"/>
          </a:xfrm>
          <a:prstGeom prst="rect">
            <a:avLst/>
          </a:prstGeom>
          <a:noFill/>
          <a:ln>
            <a:noFill/>
          </a:ln>
        </p:spPr>
        <p:txBody>
          <a:bodyPr anchorCtr="0" anchor="b" bIns="45700" lIns="91425" spcFirstLastPara="1" rIns="91425" wrap="square" tIns="45700">
            <a:noAutofit/>
          </a:bodyPr>
          <a:lstStyle/>
          <a:p>
            <a:pPr indent="0" lvl="0" marL="0" marR="0" rtl="0" algn="l">
              <a:lnSpc>
                <a:spcPct val="100000"/>
              </a:lnSpc>
              <a:spcBef>
                <a:spcPts val="0"/>
              </a:spcBef>
              <a:spcAft>
                <a:spcPts val="0"/>
              </a:spcAft>
              <a:buClr>
                <a:schemeClr val="dk1"/>
              </a:buClr>
              <a:buSzPts val="4000"/>
              <a:buFont typeface="Open Sans"/>
              <a:buNone/>
            </a:pPr>
            <a:r>
              <a:rPr b="1" i="0" lang="en-US" sz="4000" u="none" cap="none" strike="noStrike">
                <a:solidFill>
                  <a:schemeClr val="dk1"/>
                </a:solidFill>
                <a:latin typeface="Open Sans"/>
                <a:ea typeface="Open Sans"/>
                <a:cs typeface="Open Sans"/>
                <a:sym typeface="Open Sans"/>
              </a:rPr>
              <a:t>WHAT IS ORCID?</a:t>
            </a:r>
            <a:endParaRPr b="1" i="0" sz="4000" u="none" cap="none" strike="noStrike">
              <a:solidFill>
                <a:schemeClr val="dk1"/>
              </a:solidFill>
              <a:latin typeface="Open Sans"/>
              <a:ea typeface="Open Sans"/>
              <a:cs typeface="Open Sans"/>
              <a:sym typeface="Open Sans"/>
            </a:endParaRPr>
          </a:p>
        </p:txBody>
      </p:sp>
      <p:sp>
        <p:nvSpPr>
          <p:cNvPr id="478" name="Google Shape;478;p96"/>
          <p:cNvSpPr txBox="1"/>
          <p:nvPr>
            <p:ph idx="1" type="body"/>
          </p:nvPr>
        </p:nvSpPr>
        <p:spPr>
          <a:xfrm>
            <a:off x="609600" y="1155074"/>
            <a:ext cx="8209800" cy="3478800"/>
          </a:xfrm>
          <a:prstGeom prst="rect">
            <a:avLst/>
          </a:prstGeom>
          <a:noFill/>
          <a:ln>
            <a:noFill/>
          </a:ln>
        </p:spPr>
        <p:txBody>
          <a:bodyPr anchorCtr="0" anchor="t" bIns="45700" lIns="91425" spcFirstLastPara="1" rIns="91425" wrap="square" tIns="45700">
            <a:noAutofit/>
          </a:bodyPr>
          <a:lstStyle/>
          <a:p>
            <a:pPr indent="-381000" lvl="0" marL="457200" rtl="0" algn="l">
              <a:spcBef>
                <a:spcPts val="0"/>
              </a:spcBef>
              <a:spcAft>
                <a:spcPts val="0"/>
              </a:spcAft>
              <a:buClr>
                <a:schemeClr val="lt1"/>
              </a:buClr>
              <a:buSzPts val="2400"/>
              <a:buChar char="•"/>
            </a:pPr>
            <a:r>
              <a:rPr lang="en-US" sz="2400">
                <a:solidFill>
                  <a:schemeClr val="lt1"/>
                </a:solidFill>
              </a:rPr>
              <a:t>A persistent identifier for researchers</a:t>
            </a:r>
            <a:endParaRPr sz="2400"/>
          </a:p>
          <a:p>
            <a:pPr indent="-381000" lvl="0" marL="457200" rtl="0" algn="l">
              <a:spcBef>
                <a:spcPts val="0"/>
              </a:spcBef>
              <a:spcAft>
                <a:spcPts val="0"/>
              </a:spcAft>
              <a:buClr>
                <a:schemeClr val="lt1"/>
              </a:buClr>
              <a:buSzPts val="2400"/>
              <a:buChar char="•"/>
            </a:pPr>
            <a:r>
              <a:rPr lang="en-US" sz="2400">
                <a:solidFill>
                  <a:schemeClr val="lt1"/>
                </a:solidFill>
              </a:rPr>
              <a:t>A registry</a:t>
            </a:r>
            <a:endParaRPr sz="2400"/>
          </a:p>
          <a:p>
            <a:pPr indent="-381000" lvl="0" marL="457200" rtl="0" algn="l">
              <a:spcBef>
                <a:spcPts val="0"/>
              </a:spcBef>
              <a:spcAft>
                <a:spcPts val="0"/>
              </a:spcAft>
              <a:buClr>
                <a:schemeClr val="lt1"/>
              </a:buClr>
              <a:buSzPts val="2400"/>
              <a:buChar char="•"/>
            </a:pPr>
            <a:r>
              <a:rPr lang="en-US" sz="2400">
                <a:solidFill>
                  <a:schemeClr val="lt1"/>
                </a:solidFill>
              </a:rPr>
              <a:t>A set of standard procedures (APIs) for connecting researchers to their affiliations and activities</a:t>
            </a:r>
            <a:endParaRPr sz="2400"/>
          </a:p>
          <a:p>
            <a:pPr indent="-381000" lvl="0" marL="457200" rtl="0" algn="l">
              <a:spcBef>
                <a:spcPts val="0"/>
              </a:spcBef>
              <a:spcAft>
                <a:spcPts val="0"/>
              </a:spcAft>
              <a:buClr>
                <a:schemeClr val="lt1"/>
              </a:buClr>
              <a:buSzPts val="2400"/>
              <a:buChar char="•"/>
            </a:pPr>
            <a:r>
              <a:rPr lang="en-US" sz="2400">
                <a:solidFill>
                  <a:schemeClr val="lt1"/>
                </a:solidFill>
              </a:rPr>
              <a:t>A committed community building connectors</a:t>
            </a:r>
            <a:endParaRPr sz="2400"/>
          </a:p>
          <a:p>
            <a:pPr indent="-381000" lvl="0" marL="457200" rtl="0" algn="l">
              <a:spcBef>
                <a:spcPts val="0"/>
              </a:spcBef>
              <a:spcAft>
                <a:spcPts val="0"/>
              </a:spcAft>
              <a:buClr>
                <a:schemeClr val="lt1"/>
              </a:buClr>
              <a:buSzPts val="2400"/>
              <a:buChar char="•"/>
            </a:pPr>
            <a:r>
              <a:rPr lang="en-US" sz="2400">
                <a:solidFill>
                  <a:schemeClr val="lt1"/>
                </a:solidFill>
              </a:rPr>
              <a:t>An international-scale open research effort</a:t>
            </a:r>
            <a:endParaRPr sz="2400">
              <a:solidFill>
                <a:schemeClr val="lt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82" name="Shape 482"/>
        <p:cNvGrpSpPr/>
        <p:nvPr/>
      </p:nvGrpSpPr>
      <p:grpSpPr>
        <a:xfrm>
          <a:off x="0" y="0"/>
          <a:ext cx="0" cy="0"/>
          <a:chOff x="0" y="0"/>
          <a:chExt cx="0" cy="0"/>
        </a:xfrm>
      </p:grpSpPr>
      <p:sp>
        <p:nvSpPr>
          <p:cNvPr id="483" name="Google Shape;483;p97"/>
          <p:cNvSpPr txBox="1"/>
          <p:nvPr/>
        </p:nvSpPr>
        <p:spPr>
          <a:xfrm>
            <a:off x="342400" y="702275"/>
            <a:ext cx="8620200" cy="10170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6000"/>
              <a:buFont typeface="Arial"/>
              <a:buNone/>
            </a:pPr>
            <a:r>
              <a:rPr b="1" i="0" lang="en-US" sz="6000" u="none" cap="none" strike="noStrike">
                <a:solidFill>
                  <a:srgbClr val="595959"/>
                </a:solidFill>
                <a:latin typeface="Raleway"/>
                <a:ea typeface="Raleway"/>
                <a:cs typeface="Raleway"/>
                <a:sym typeface="Raleway"/>
              </a:rPr>
              <a:t>persistent identifier</a:t>
            </a:r>
            <a:endParaRPr b="1" i="0" sz="6000" u="none" cap="none" strike="noStrike">
              <a:solidFill>
                <a:srgbClr val="595959"/>
              </a:solidFill>
              <a:latin typeface="Raleway"/>
              <a:ea typeface="Raleway"/>
              <a:cs typeface="Raleway"/>
              <a:sym typeface="Raleway"/>
            </a:endParaRPr>
          </a:p>
        </p:txBody>
      </p:sp>
      <p:sp>
        <p:nvSpPr>
          <p:cNvPr id="484" name="Google Shape;484;p97"/>
          <p:cNvSpPr/>
          <p:nvPr/>
        </p:nvSpPr>
        <p:spPr>
          <a:xfrm rot="-5400000">
            <a:off x="2777750" y="-108725"/>
            <a:ext cx="284700" cy="3799800"/>
          </a:xfrm>
          <a:prstGeom prst="leftBrace">
            <a:avLst>
              <a:gd fmla="val 8333" name="adj1"/>
              <a:gd fmla="val 50286" name="adj2"/>
            </a:avLst>
          </a:prstGeom>
          <a:noFill/>
          <a:ln cap="flat" cmpd="sng" w="381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85" name="Google Shape;485;p97"/>
          <p:cNvSpPr txBox="1"/>
          <p:nvPr/>
        </p:nvSpPr>
        <p:spPr>
          <a:xfrm>
            <a:off x="1752050" y="2057650"/>
            <a:ext cx="2336100" cy="12798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400"/>
              <a:buFont typeface="Arial"/>
              <a:buNone/>
            </a:pPr>
            <a:r>
              <a:rPr b="0" i="0" lang="en-US" sz="2400" u="none" cap="none" strike="noStrike">
                <a:solidFill>
                  <a:schemeClr val="accent1"/>
                </a:solidFill>
                <a:latin typeface="Lato"/>
                <a:ea typeface="Lato"/>
                <a:cs typeface="Lato"/>
                <a:sym typeface="Lato"/>
              </a:rPr>
              <a:t>an organization made a promise to keep it alive</a:t>
            </a:r>
            <a:r>
              <a:rPr b="0" i="0" lang="en-US" sz="2400" u="none" cap="none" strike="noStrike">
                <a:solidFill>
                  <a:srgbClr val="000000"/>
                </a:solidFill>
                <a:latin typeface="Arial"/>
                <a:ea typeface="Arial"/>
                <a:cs typeface="Arial"/>
                <a:sym typeface="Arial"/>
              </a:rPr>
              <a:t> </a:t>
            </a:r>
            <a:endParaRPr b="0" i="0" sz="2400" u="none" cap="none" strike="noStrike">
              <a:solidFill>
                <a:srgbClr val="000000"/>
              </a:solidFill>
              <a:latin typeface="Arial"/>
              <a:ea typeface="Arial"/>
              <a:cs typeface="Arial"/>
              <a:sym typeface="Arial"/>
            </a:endParaRPr>
          </a:p>
        </p:txBody>
      </p:sp>
      <p:sp>
        <p:nvSpPr>
          <p:cNvPr id="486" name="Google Shape;486;p97"/>
          <p:cNvSpPr txBox="1"/>
          <p:nvPr/>
        </p:nvSpPr>
        <p:spPr>
          <a:xfrm>
            <a:off x="5375125" y="2057650"/>
            <a:ext cx="2382300" cy="10170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400"/>
              <a:buFont typeface="Arial"/>
              <a:buNone/>
            </a:pPr>
            <a:r>
              <a:rPr b="0" i="0" lang="en-US" sz="2400" u="none" cap="none" strike="noStrike">
                <a:solidFill>
                  <a:schemeClr val="accent1"/>
                </a:solidFill>
                <a:latin typeface="Lato"/>
                <a:ea typeface="Lato"/>
                <a:cs typeface="Lato"/>
                <a:sym typeface="Lato"/>
              </a:rPr>
              <a:t>globally unique string</a:t>
            </a:r>
            <a:r>
              <a:rPr b="0" i="0" lang="en-US" sz="2400" u="none" cap="none" strike="noStrike">
                <a:solidFill>
                  <a:srgbClr val="000000"/>
                </a:solidFill>
                <a:latin typeface="Arial"/>
                <a:ea typeface="Arial"/>
                <a:cs typeface="Arial"/>
                <a:sym typeface="Arial"/>
              </a:rPr>
              <a:t> </a:t>
            </a:r>
            <a:endParaRPr b="0" i="0" sz="2400" u="none" cap="none" strike="noStrike">
              <a:solidFill>
                <a:srgbClr val="000000"/>
              </a:solidFill>
              <a:latin typeface="Arial"/>
              <a:ea typeface="Arial"/>
              <a:cs typeface="Arial"/>
              <a:sym typeface="Arial"/>
            </a:endParaRPr>
          </a:p>
        </p:txBody>
      </p:sp>
      <p:sp>
        <p:nvSpPr>
          <p:cNvPr id="487" name="Google Shape;487;p97"/>
          <p:cNvSpPr txBox="1"/>
          <p:nvPr/>
        </p:nvSpPr>
        <p:spPr>
          <a:xfrm>
            <a:off x="2419150" y="3568750"/>
            <a:ext cx="4466700" cy="3726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400"/>
              <a:buFont typeface="Arial"/>
              <a:buNone/>
            </a:pPr>
            <a:r>
              <a:rPr lang="en-US" sz="2600">
                <a:solidFill>
                  <a:schemeClr val="accent1"/>
                </a:solidFill>
                <a:latin typeface="Lato"/>
                <a:ea typeface="Lato"/>
                <a:cs typeface="Lato"/>
                <a:sym typeface="Lato"/>
              </a:rPr>
              <a:t>püsiv identifikaator</a:t>
            </a:r>
            <a:br>
              <a:rPr lang="en-US" sz="2600">
                <a:solidFill>
                  <a:schemeClr val="accent1"/>
                </a:solidFill>
                <a:latin typeface="Lato"/>
                <a:ea typeface="Lato"/>
                <a:cs typeface="Lato"/>
                <a:sym typeface="Lato"/>
              </a:rPr>
            </a:br>
            <a:r>
              <a:rPr b="0" i="0" lang="en-US" sz="2600" u="none" cap="none" strike="noStrike">
                <a:solidFill>
                  <a:schemeClr val="accent1"/>
                </a:solidFill>
                <a:latin typeface="Lato"/>
                <a:ea typeface="Lato"/>
                <a:cs typeface="Lato"/>
                <a:sym typeface="Lato"/>
              </a:rPr>
              <a:t>(</a:t>
            </a:r>
            <a:r>
              <a:rPr lang="en-US" sz="2600">
                <a:solidFill>
                  <a:schemeClr val="accent1"/>
                </a:solidFill>
                <a:latin typeface="Lato"/>
                <a:ea typeface="Lato"/>
                <a:cs typeface="Lato"/>
                <a:sym typeface="Lato"/>
              </a:rPr>
              <a:t>a.k.a.</a:t>
            </a:r>
            <a:r>
              <a:rPr b="0" i="0" lang="en-US" sz="2600" u="none" cap="none" strike="noStrike">
                <a:solidFill>
                  <a:schemeClr val="accent1"/>
                </a:solidFill>
                <a:latin typeface="Lato"/>
                <a:ea typeface="Lato"/>
                <a:cs typeface="Lato"/>
                <a:sym typeface="Lato"/>
              </a:rPr>
              <a:t> PIDs)</a:t>
            </a:r>
            <a:endParaRPr b="0" i="0" sz="2600" u="none" cap="none" strike="noStrike">
              <a:solidFill>
                <a:srgbClr val="000000"/>
              </a:solidFill>
              <a:latin typeface="Arial"/>
              <a:ea typeface="Arial"/>
              <a:cs typeface="Arial"/>
              <a:sym typeface="Arial"/>
            </a:endParaRPr>
          </a:p>
        </p:txBody>
      </p:sp>
      <p:sp>
        <p:nvSpPr>
          <p:cNvPr id="488" name="Google Shape;488;p97"/>
          <p:cNvSpPr/>
          <p:nvPr/>
        </p:nvSpPr>
        <p:spPr>
          <a:xfrm rot="-5400000">
            <a:off x="6423925" y="132925"/>
            <a:ext cx="284700" cy="3316500"/>
          </a:xfrm>
          <a:prstGeom prst="leftBrace">
            <a:avLst>
              <a:gd fmla="val 8333" name="adj1"/>
              <a:gd fmla="val 50286" name="adj2"/>
            </a:avLst>
          </a:prstGeom>
          <a:noFill/>
          <a:ln cap="flat" cmpd="sng" w="381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92" name="Shape 492"/>
        <p:cNvGrpSpPr/>
        <p:nvPr/>
      </p:nvGrpSpPr>
      <p:grpSpPr>
        <a:xfrm>
          <a:off x="0" y="0"/>
          <a:ext cx="0" cy="0"/>
          <a:chOff x="0" y="0"/>
          <a:chExt cx="0" cy="0"/>
        </a:xfrm>
      </p:grpSpPr>
      <p:sp>
        <p:nvSpPr>
          <p:cNvPr id="493" name="Google Shape;493;p98"/>
          <p:cNvSpPr txBox="1"/>
          <p:nvPr>
            <p:ph type="title"/>
          </p:nvPr>
        </p:nvSpPr>
        <p:spPr>
          <a:xfrm>
            <a:off x="139224" y="312900"/>
            <a:ext cx="4620600" cy="7383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600"/>
              <a:buNone/>
            </a:pPr>
            <a:r>
              <a:rPr lang="en-US" sz="3600"/>
              <a:t>Disambiguate</a:t>
            </a:r>
            <a:endParaRPr sz="3600"/>
          </a:p>
        </p:txBody>
      </p:sp>
      <p:pic>
        <p:nvPicPr>
          <p:cNvPr id="494" name="Google Shape;494;p98"/>
          <p:cNvPicPr preferRelativeResize="0"/>
          <p:nvPr/>
        </p:nvPicPr>
        <p:blipFill rotWithShape="1">
          <a:blip r:embed="rId3">
            <a:alphaModFix/>
          </a:blip>
          <a:srcRect b="12334" l="1244" r="64746" t="26266"/>
          <a:stretch/>
        </p:blipFill>
        <p:spPr>
          <a:xfrm>
            <a:off x="4759825" y="80500"/>
            <a:ext cx="4006250" cy="4436825"/>
          </a:xfrm>
          <a:prstGeom prst="rect">
            <a:avLst/>
          </a:prstGeom>
          <a:noFill/>
          <a:ln>
            <a:noFill/>
          </a:ln>
          <a:effectLst>
            <a:outerShdw blurRad="57150" rotWithShape="0" algn="bl" dir="5400000" dist="19050">
              <a:srgbClr val="000000">
                <a:alpha val="49800"/>
              </a:srgbClr>
            </a:outerShdw>
          </a:effectLst>
        </p:spPr>
      </p:pic>
      <p:sp>
        <p:nvSpPr>
          <p:cNvPr id="495" name="Google Shape;495;p98"/>
          <p:cNvSpPr txBox="1"/>
          <p:nvPr>
            <p:ph idx="1" type="body"/>
          </p:nvPr>
        </p:nvSpPr>
        <p:spPr>
          <a:xfrm>
            <a:off x="185702" y="1051200"/>
            <a:ext cx="4502700" cy="2437500"/>
          </a:xfrm>
          <a:prstGeom prst="rect">
            <a:avLst/>
          </a:prstGeom>
        </p:spPr>
        <p:txBody>
          <a:bodyPr anchorCtr="0" anchor="t" bIns="91425" lIns="91425" spcFirstLastPara="1" rIns="91425" wrap="square" tIns="91425">
            <a:noAutofit/>
          </a:bodyPr>
          <a:lstStyle/>
          <a:p>
            <a:pPr indent="0" lvl="0" marL="0" rtl="0" algn="l">
              <a:spcBef>
                <a:spcPts val="1000"/>
              </a:spcBef>
              <a:spcAft>
                <a:spcPts val="0"/>
              </a:spcAft>
              <a:buNone/>
            </a:pPr>
            <a:r>
              <a:rPr lang="en-US"/>
              <a:t>üheselt mõistetav</a:t>
            </a:r>
            <a:endParaRPr/>
          </a:p>
          <a:p>
            <a:pPr indent="0" lvl="0" marL="0" rtl="0" algn="l">
              <a:spcBef>
                <a:spcPts val="1000"/>
              </a:spcBef>
              <a:spcAft>
                <a:spcPts val="600"/>
              </a:spcAft>
              <a:buNone/>
            </a:pPr>
            <a:br>
              <a:rPr lang="en-US"/>
            </a:br>
            <a:r>
              <a:rPr lang="en-US"/>
              <a:t>With ORCID you can remove uncertainty</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00" name="Shape 500"/>
        <p:cNvGrpSpPr/>
        <p:nvPr/>
      </p:nvGrpSpPr>
      <p:grpSpPr>
        <a:xfrm>
          <a:off x="0" y="0"/>
          <a:ext cx="0" cy="0"/>
          <a:chOff x="0" y="0"/>
          <a:chExt cx="0" cy="0"/>
        </a:xfrm>
      </p:grpSpPr>
      <p:sp>
        <p:nvSpPr>
          <p:cNvPr id="501" name="Google Shape;501;p99"/>
          <p:cNvSpPr txBox="1"/>
          <p:nvPr/>
        </p:nvSpPr>
        <p:spPr>
          <a:xfrm>
            <a:off x="609600" y="1558763"/>
            <a:ext cx="7688700" cy="22611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b="1" lang="en-US" sz="2000">
                <a:solidFill>
                  <a:srgbClr val="595959"/>
                </a:solidFill>
                <a:latin typeface="Lato"/>
                <a:ea typeface="Lato"/>
                <a:cs typeface="Lato"/>
                <a:sym typeface="Lato"/>
              </a:rPr>
              <a:t>Journal articles</a:t>
            </a:r>
            <a:r>
              <a:rPr lang="en-US" sz="2000">
                <a:solidFill>
                  <a:srgbClr val="595959"/>
                </a:solidFill>
                <a:latin typeface="Lato"/>
                <a:ea typeface="Lato"/>
                <a:cs typeface="Lato"/>
                <a:sym typeface="Lato"/>
              </a:rPr>
              <a:t>. via Crossref </a:t>
            </a:r>
            <a:r>
              <a:rPr lang="en-US">
                <a:solidFill>
                  <a:srgbClr val="595959"/>
                </a:solidFill>
                <a:latin typeface="Lato"/>
                <a:ea typeface="Lato"/>
                <a:cs typeface="Lato"/>
                <a:sym typeface="Lato"/>
              </a:rPr>
              <a:t>(</a:t>
            </a:r>
            <a:r>
              <a:rPr lang="en-US" u="sng">
                <a:solidFill>
                  <a:srgbClr val="1C3678"/>
                </a:solidFill>
                <a:latin typeface="Lato"/>
                <a:ea typeface="Lato"/>
                <a:cs typeface="Lato"/>
                <a:sym typeface="Lato"/>
                <a:hlinkClick r:id="rId3"/>
              </a:rPr>
              <a:t>https://crossref.org</a:t>
            </a:r>
            <a:r>
              <a:rPr lang="en-US">
                <a:solidFill>
                  <a:srgbClr val="595959"/>
                </a:solidFill>
                <a:latin typeface="Lato"/>
                <a:ea typeface="Lato"/>
                <a:cs typeface="Lato"/>
                <a:sym typeface="Lato"/>
              </a:rPr>
              <a:t>)</a:t>
            </a:r>
            <a:endParaRPr>
              <a:solidFill>
                <a:srgbClr val="595959"/>
              </a:solidFill>
              <a:latin typeface="Lato"/>
              <a:ea typeface="Lato"/>
              <a:cs typeface="Lato"/>
              <a:sym typeface="Lato"/>
            </a:endParaRPr>
          </a:p>
          <a:p>
            <a:pPr indent="0" lvl="0" marL="0" rtl="0" algn="l">
              <a:lnSpc>
                <a:spcPct val="115000"/>
              </a:lnSpc>
              <a:spcBef>
                <a:spcPts val="1600"/>
              </a:spcBef>
              <a:spcAft>
                <a:spcPts val="0"/>
              </a:spcAft>
              <a:buNone/>
            </a:pPr>
            <a:r>
              <a:rPr b="1" lang="en-US" sz="2000">
                <a:solidFill>
                  <a:srgbClr val="595959"/>
                </a:solidFill>
                <a:latin typeface="Lato"/>
                <a:ea typeface="Lato"/>
                <a:cs typeface="Lato"/>
                <a:sym typeface="Lato"/>
              </a:rPr>
              <a:t>People</a:t>
            </a:r>
            <a:r>
              <a:rPr lang="en-US" sz="2000">
                <a:solidFill>
                  <a:srgbClr val="595959"/>
                </a:solidFill>
                <a:latin typeface="Lato"/>
                <a:ea typeface="Lato"/>
                <a:cs typeface="Lato"/>
                <a:sym typeface="Lato"/>
              </a:rPr>
              <a:t>. via ORCID. </a:t>
            </a:r>
            <a:r>
              <a:rPr lang="en-US">
                <a:solidFill>
                  <a:srgbClr val="595959"/>
                </a:solidFill>
                <a:latin typeface="Lato"/>
                <a:ea typeface="Lato"/>
                <a:cs typeface="Lato"/>
                <a:sym typeface="Lato"/>
              </a:rPr>
              <a:t>(</a:t>
            </a:r>
            <a:r>
              <a:rPr lang="en-US" u="sng">
                <a:solidFill>
                  <a:srgbClr val="1C3678"/>
                </a:solidFill>
                <a:latin typeface="Lato"/>
                <a:ea typeface="Lato"/>
                <a:cs typeface="Lato"/>
                <a:sym typeface="Lato"/>
                <a:hlinkClick r:id="rId4"/>
              </a:rPr>
              <a:t>https://orcid.org</a:t>
            </a:r>
            <a:r>
              <a:rPr lang="en-US">
                <a:solidFill>
                  <a:srgbClr val="595959"/>
                </a:solidFill>
                <a:latin typeface="Lato"/>
                <a:ea typeface="Lato"/>
                <a:cs typeface="Lato"/>
                <a:sym typeface="Lato"/>
              </a:rPr>
              <a:t>)</a:t>
            </a:r>
            <a:endParaRPr>
              <a:solidFill>
                <a:srgbClr val="595959"/>
              </a:solidFill>
              <a:latin typeface="Lato"/>
              <a:ea typeface="Lato"/>
              <a:cs typeface="Lato"/>
              <a:sym typeface="Lato"/>
            </a:endParaRPr>
          </a:p>
          <a:p>
            <a:pPr indent="0" lvl="0" marL="0" rtl="0" algn="l">
              <a:lnSpc>
                <a:spcPct val="115000"/>
              </a:lnSpc>
              <a:spcBef>
                <a:spcPts val="1600"/>
              </a:spcBef>
              <a:spcAft>
                <a:spcPts val="0"/>
              </a:spcAft>
              <a:buNone/>
            </a:pPr>
            <a:r>
              <a:rPr b="1" lang="en-US" sz="2000">
                <a:solidFill>
                  <a:srgbClr val="595959"/>
                </a:solidFill>
                <a:latin typeface="Lato"/>
                <a:ea typeface="Lato"/>
                <a:cs typeface="Lato"/>
                <a:sym typeface="Lato"/>
              </a:rPr>
              <a:t>Data, software, and other stuff</a:t>
            </a:r>
            <a:r>
              <a:rPr lang="en-US" sz="2000">
                <a:solidFill>
                  <a:srgbClr val="595959"/>
                </a:solidFill>
                <a:latin typeface="Lato"/>
                <a:ea typeface="Lato"/>
                <a:cs typeface="Lato"/>
                <a:sym typeface="Lato"/>
              </a:rPr>
              <a:t>. via DataCite. </a:t>
            </a:r>
            <a:r>
              <a:rPr lang="en-US">
                <a:solidFill>
                  <a:srgbClr val="595959"/>
                </a:solidFill>
                <a:latin typeface="Lato"/>
                <a:ea typeface="Lato"/>
                <a:cs typeface="Lato"/>
                <a:sym typeface="Lato"/>
              </a:rPr>
              <a:t>(</a:t>
            </a:r>
            <a:r>
              <a:rPr lang="en-US" u="sng">
                <a:solidFill>
                  <a:srgbClr val="1C3678"/>
                </a:solidFill>
                <a:latin typeface="Lato"/>
                <a:ea typeface="Lato"/>
                <a:cs typeface="Lato"/>
                <a:sym typeface="Lato"/>
                <a:hlinkClick r:id="rId5"/>
              </a:rPr>
              <a:t>https://datacite.org</a:t>
            </a:r>
            <a:r>
              <a:rPr lang="en-US">
                <a:solidFill>
                  <a:srgbClr val="595959"/>
                </a:solidFill>
                <a:latin typeface="Lato"/>
                <a:ea typeface="Lato"/>
                <a:cs typeface="Lato"/>
                <a:sym typeface="Lato"/>
              </a:rPr>
              <a:t>)</a:t>
            </a:r>
            <a:endParaRPr>
              <a:solidFill>
                <a:srgbClr val="595959"/>
              </a:solidFill>
              <a:latin typeface="Lato"/>
              <a:ea typeface="Lato"/>
              <a:cs typeface="Lato"/>
              <a:sym typeface="Lato"/>
            </a:endParaRPr>
          </a:p>
          <a:p>
            <a:pPr indent="0" lvl="0" marL="0" rtl="0" algn="l">
              <a:lnSpc>
                <a:spcPct val="115000"/>
              </a:lnSpc>
              <a:spcBef>
                <a:spcPts val="1600"/>
              </a:spcBef>
              <a:spcAft>
                <a:spcPts val="0"/>
              </a:spcAft>
              <a:buNone/>
            </a:pPr>
            <a:r>
              <a:rPr b="1" lang="en-US" sz="2000">
                <a:solidFill>
                  <a:srgbClr val="595959"/>
                </a:solidFill>
                <a:latin typeface="Lato"/>
                <a:ea typeface="Lato"/>
                <a:cs typeface="Lato"/>
                <a:sym typeface="Lato"/>
              </a:rPr>
              <a:t>Research organizations.</a:t>
            </a:r>
            <a:r>
              <a:rPr lang="en-US" sz="2000">
                <a:solidFill>
                  <a:srgbClr val="595959"/>
                </a:solidFill>
                <a:latin typeface="Lato"/>
                <a:ea typeface="Lato"/>
                <a:cs typeface="Lato"/>
                <a:sym typeface="Lato"/>
              </a:rPr>
              <a:t> via ROR. </a:t>
            </a:r>
            <a:r>
              <a:rPr lang="en-US">
                <a:solidFill>
                  <a:srgbClr val="595959"/>
                </a:solidFill>
                <a:latin typeface="Lato"/>
                <a:ea typeface="Lato"/>
                <a:cs typeface="Lato"/>
                <a:sym typeface="Lato"/>
              </a:rPr>
              <a:t>(</a:t>
            </a:r>
            <a:r>
              <a:rPr lang="en-US" u="sng">
                <a:solidFill>
                  <a:srgbClr val="1C3678"/>
                </a:solidFill>
                <a:latin typeface="Lato"/>
                <a:ea typeface="Lato"/>
                <a:cs typeface="Lato"/>
                <a:sym typeface="Lato"/>
                <a:hlinkClick r:id="rId6"/>
              </a:rPr>
              <a:t>https://ror.org</a:t>
            </a:r>
            <a:r>
              <a:rPr lang="en-US">
                <a:solidFill>
                  <a:srgbClr val="595959"/>
                </a:solidFill>
                <a:latin typeface="Lato"/>
                <a:ea typeface="Lato"/>
                <a:cs typeface="Lato"/>
                <a:sym typeface="Lato"/>
              </a:rPr>
              <a:t>)</a:t>
            </a:r>
            <a:endParaRPr>
              <a:solidFill>
                <a:srgbClr val="595959"/>
              </a:solidFill>
              <a:latin typeface="Lato"/>
              <a:ea typeface="Lato"/>
              <a:cs typeface="Lato"/>
              <a:sym typeface="Lato"/>
            </a:endParaRPr>
          </a:p>
          <a:p>
            <a:pPr indent="0" lvl="0" marL="0" rtl="0" algn="l">
              <a:lnSpc>
                <a:spcPct val="115000"/>
              </a:lnSpc>
              <a:spcBef>
                <a:spcPts val="1600"/>
              </a:spcBef>
              <a:spcAft>
                <a:spcPts val="1600"/>
              </a:spcAft>
              <a:buNone/>
            </a:pPr>
            <a:r>
              <a:rPr lang="en-US" sz="2000">
                <a:solidFill>
                  <a:srgbClr val="595959"/>
                </a:solidFill>
                <a:latin typeface="Lato"/>
                <a:ea typeface="Lato"/>
                <a:cs typeface="Lato"/>
                <a:sym typeface="Lato"/>
              </a:rPr>
              <a:t>And others.</a:t>
            </a:r>
            <a:endParaRPr sz="2000">
              <a:solidFill>
                <a:srgbClr val="595959"/>
              </a:solidFill>
              <a:latin typeface="Lato"/>
              <a:ea typeface="Lato"/>
              <a:cs typeface="Lato"/>
              <a:sym typeface="Lato"/>
            </a:endParaRPr>
          </a:p>
        </p:txBody>
      </p:sp>
      <p:sp>
        <p:nvSpPr>
          <p:cNvPr id="502" name="Google Shape;502;p99"/>
          <p:cNvSpPr txBox="1"/>
          <p:nvPr>
            <p:ph type="title"/>
          </p:nvPr>
        </p:nvSpPr>
        <p:spPr>
          <a:xfrm>
            <a:off x="609600" y="355327"/>
            <a:ext cx="7924800" cy="7383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US"/>
              <a:t>What kind of stuff gets a PID?</a:t>
            </a:r>
            <a:endParaRPr/>
          </a:p>
        </p:txBody>
      </p:sp>
      <p:pic>
        <p:nvPicPr>
          <p:cNvPr id="503" name="Google Shape;503;p99"/>
          <p:cNvPicPr preferRelativeResize="0"/>
          <p:nvPr/>
        </p:nvPicPr>
        <p:blipFill>
          <a:blip r:embed="rId7">
            <a:alphaModFix/>
          </a:blip>
          <a:stretch>
            <a:fillRect/>
          </a:stretch>
        </p:blipFill>
        <p:spPr>
          <a:xfrm>
            <a:off x="4316599" y="2170097"/>
            <a:ext cx="353275" cy="353275"/>
          </a:xfrm>
          <a:prstGeom prst="rect">
            <a:avLst/>
          </a:prstGeom>
          <a:noFill/>
          <a:ln>
            <a:noFill/>
          </a:ln>
        </p:spPr>
      </p:pic>
      <p:pic>
        <p:nvPicPr>
          <p:cNvPr id="504" name="Google Shape;504;p99"/>
          <p:cNvPicPr preferRelativeResize="0"/>
          <p:nvPr/>
        </p:nvPicPr>
        <p:blipFill>
          <a:blip r:embed="rId8">
            <a:alphaModFix/>
          </a:blip>
          <a:stretch>
            <a:fillRect/>
          </a:stretch>
        </p:blipFill>
        <p:spPr>
          <a:xfrm>
            <a:off x="5825297" y="3379230"/>
            <a:ext cx="764424" cy="258924"/>
          </a:xfrm>
          <a:prstGeom prst="rect">
            <a:avLst/>
          </a:prstGeom>
          <a:noFill/>
          <a:ln>
            <a:noFill/>
          </a:ln>
        </p:spPr>
      </p:pic>
      <p:pic>
        <p:nvPicPr>
          <p:cNvPr id="505" name="Google Shape;505;p99"/>
          <p:cNvPicPr preferRelativeResize="0"/>
          <p:nvPr/>
        </p:nvPicPr>
        <p:blipFill>
          <a:blip r:embed="rId9">
            <a:alphaModFix/>
          </a:blip>
          <a:stretch>
            <a:fillRect/>
          </a:stretch>
        </p:blipFill>
        <p:spPr>
          <a:xfrm>
            <a:off x="5682175" y="1633472"/>
            <a:ext cx="353275" cy="353275"/>
          </a:xfrm>
          <a:prstGeom prst="rect">
            <a:avLst/>
          </a:prstGeom>
          <a:noFill/>
          <a:ln>
            <a:noFill/>
          </a:ln>
        </p:spPr>
      </p:pic>
      <p:pic>
        <p:nvPicPr>
          <p:cNvPr id="506" name="Google Shape;506;p99"/>
          <p:cNvPicPr preferRelativeResize="0"/>
          <p:nvPr/>
        </p:nvPicPr>
        <p:blipFill>
          <a:blip r:embed="rId9">
            <a:alphaModFix/>
          </a:blip>
          <a:stretch>
            <a:fillRect/>
          </a:stretch>
        </p:blipFill>
        <p:spPr>
          <a:xfrm>
            <a:off x="7516275" y="2734047"/>
            <a:ext cx="353275" cy="3532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11" name="Shape 511"/>
        <p:cNvGrpSpPr/>
        <p:nvPr/>
      </p:nvGrpSpPr>
      <p:grpSpPr>
        <a:xfrm>
          <a:off x="0" y="0"/>
          <a:ext cx="0" cy="0"/>
          <a:chOff x="0" y="0"/>
          <a:chExt cx="0" cy="0"/>
        </a:xfrm>
      </p:grpSpPr>
      <p:sp>
        <p:nvSpPr>
          <p:cNvPr id="512" name="Google Shape;512;p100"/>
          <p:cNvSpPr txBox="1"/>
          <p:nvPr/>
        </p:nvSpPr>
        <p:spPr>
          <a:xfrm>
            <a:off x="275166" y="185472"/>
            <a:ext cx="8115300" cy="6108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4000"/>
              <a:buFont typeface="Open Sans"/>
              <a:buNone/>
            </a:pPr>
            <a:r>
              <a:rPr b="1" i="0" lang="en-US" sz="4000" u="none" cap="none" strike="noStrike">
                <a:solidFill>
                  <a:schemeClr val="dk1"/>
                </a:solidFill>
                <a:latin typeface="Open Sans"/>
                <a:ea typeface="Open Sans"/>
                <a:cs typeface="Open Sans"/>
                <a:sym typeface="Open Sans"/>
              </a:rPr>
              <a:t>THE ORCID COMMUNITY</a:t>
            </a:r>
            <a:endParaRPr b="1" i="0" sz="4000" u="none" cap="none" strike="noStrike">
              <a:solidFill>
                <a:schemeClr val="dk1"/>
              </a:solidFill>
              <a:latin typeface="Open Sans"/>
              <a:ea typeface="Open Sans"/>
              <a:cs typeface="Open Sans"/>
              <a:sym typeface="Open Sans"/>
            </a:endParaRPr>
          </a:p>
        </p:txBody>
      </p:sp>
      <p:sp>
        <p:nvSpPr>
          <p:cNvPr id="513" name="Google Shape;513;p100"/>
          <p:cNvSpPr txBox="1"/>
          <p:nvPr/>
        </p:nvSpPr>
        <p:spPr>
          <a:xfrm>
            <a:off x="5599995" y="4709782"/>
            <a:ext cx="3471600" cy="346200"/>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b="0" i="0" lang="en-US" sz="2400" u="none" cap="none" strike="noStrike">
                <a:solidFill>
                  <a:schemeClr val="dk1"/>
                </a:solidFill>
                <a:latin typeface="Calibri"/>
                <a:ea typeface="Calibri"/>
                <a:cs typeface="Calibri"/>
                <a:sym typeface="Calibri"/>
              </a:rPr>
              <a:t>https://orcid.org/statistics</a:t>
            </a:r>
            <a:endParaRPr/>
          </a:p>
        </p:txBody>
      </p:sp>
      <p:sp>
        <p:nvSpPr>
          <p:cNvPr id="514" name="Google Shape;514;p100"/>
          <p:cNvSpPr/>
          <p:nvPr/>
        </p:nvSpPr>
        <p:spPr>
          <a:xfrm>
            <a:off x="148175" y="965423"/>
            <a:ext cx="8608800" cy="3653700"/>
          </a:xfrm>
          <a:prstGeom prst="rect">
            <a:avLst/>
          </a:prstGeom>
          <a:noFill/>
          <a:ln>
            <a:noFill/>
          </a:ln>
        </p:spPr>
        <p:txBody>
          <a:bodyPr anchorCtr="0" anchor="t" bIns="45700" lIns="91425" spcFirstLastPara="1" rIns="91425" wrap="square" tIns="45700">
            <a:noAutofit/>
          </a:bodyPr>
          <a:lstStyle/>
          <a:p>
            <a:pPr indent="-431800" lvl="0" marL="457200" marR="0" rtl="0" algn="l">
              <a:spcBef>
                <a:spcPts val="0"/>
              </a:spcBef>
              <a:spcAft>
                <a:spcPts val="0"/>
              </a:spcAft>
              <a:buClr>
                <a:srgbClr val="58595B"/>
              </a:buClr>
              <a:buSzPts val="2600"/>
              <a:buFont typeface="Arial"/>
              <a:buChar char="•"/>
            </a:pPr>
            <a:r>
              <a:rPr lang="en-US" sz="2600">
                <a:solidFill>
                  <a:srgbClr val="58595B"/>
                </a:solidFill>
                <a:latin typeface="Open Sans"/>
                <a:ea typeface="Open Sans"/>
                <a:cs typeface="Open Sans"/>
                <a:sym typeface="Open Sans"/>
              </a:rPr>
              <a:t>1,096 organizational</a:t>
            </a:r>
            <a:r>
              <a:rPr b="0" i="0" lang="en-US" sz="2600" u="none" cap="none" strike="noStrike">
                <a:solidFill>
                  <a:srgbClr val="58595B"/>
                </a:solidFill>
                <a:latin typeface="Open Sans"/>
                <a:ea typeface="Open Sans"/>
                <a:cs typeface="Open Sans"/>
                <a:sym typeface="Open Sans"/>
              </a:rPr>
              <a:t> members from </a:t>
            </a:r>
            <a:endParaRPr b="0" i="0" sz="2600" u="none" cap="none" strike="noStrike">
              <a:solidFill>
                <a:srgbClr val="58595B"/>
              </a:solidFill>
              <a:latin typeface="Open Sans"/>
              <a:ea typeface="Open Sans"/>
              <a:cs typeface="Open Sans"/>
              <a:sym typeface="Open Sans"/>
            </a:endParaRPr>
          </a:p>
          <a:p>
            <a:pPr indent="0" lvl="0" marL="457200" marR="0" rtl="0" algn="l">
              <a:spcBef>
                <a:spcPts val="0"/>
              </a:spcBef>
              <a:spcAft>
                <a:spcPts val="0"/>
              </a:spcAft>
              <a:buNone/>
            </a:pPr>
            <a:r>
              <a:rPr b="0" i="0" lang="en-US" sz="2600" u="none" cap="none" strike="noStrike">
                <a:solidFill>
                  <a:srgbClr val="58595B"/>
                </a:solidFill>
                <a:latin typeface="Open Sans"/>
                <a:ea typeface="Open Sans"/>
                <a:cs typeface="Open Sans"/>
                <a:sym typeface="Open Sans"/>
              </a:rPr>
              <a:t>4</a:t>
            </a:r>
            <a:r>
              <a:rPr lang="en-US" sz="2600">
                <a:solidFill>
                  <a:srgbClr val="58595B"/>
                </a:solidFill>
                <a:latin typeface="Open Sans"/>
                <a:ea typeface="Open Sans"/>
                <a:cs typeface="Open Sans"/>
                <a:sym typeface="Open Sans"/>
              </a:rPr>
              <a:t>6</a:t>
            </a:r>
            <a:r>
              <a:rPr b="0" i="0" lang="en-US" sz="2600" u="none" cap="none" strike="noStrike">
                <a:solidFill>
                  <a:srgbClr val="58595B"/>
                </a:solidFill>
                <a:latin typeface="Open Sans"/>
                <a:ea typeface="Open Sans"/>
                <a:cs typeface="Open Sans"/>
                <a:sym typeface="Open Sans"/>
              </a:rPr>
              <a:t> countries</a:t>
            </a:r>
            <a:endParaRPr sz="2600"/>
          </a:p>
          <a:p>
            <a:pPr indent="-431800" lvl="0" marL="457200" marR="0" rtl="0" algn="l">
              <a:spcBef>
                <a:spcPts val="600"/>
              </a:spcBef>
              <a:spcAft>
                <a:spcPts val="0"/>
              </a:spcAft>
              <a:buClr>
                <a:srgbClr val="58595B"/>
              </a:buClr>
              <a:buSzPts val="2600"/>
              <a:buFont typeface="Arial"/>
              <a:buChar char="•"/>
            </a:pPr>
            <a:r>
              <a:rPr lang="en-US" sz="2600">
                <a:solidFill>
                  <a:srgbClr val="58595B"/>
                </a:solidFill>
                <a:latin typeface="Open Sans"/>
                <a:ea typeface="Open Sans"/>
                <a:cs typeface="Open Sans"/>
                <a:sym typeface="Open Sans"/>
              </a:rPr>
              <a:t>670</a:t>
            </a:r>
            <a:r>
              <a:rPr b="0" i="0" lang="en-US" sz="2600" u="none" cap="none" strike="noStrike">
                <a:solidFill>
                  <a:srgbClr val="58595B"/>
                </a:solidFill>
                <a:latin typeface="Open Sans"/>
                <a:ea typeface="Open Sans"/>
                <a:cs typeface="Open Sans"/>
                <a:sym typeface="Open Sans"/>
              </a:rPr>
              <a:t>+ system connectors: all research sectors</a:t>
            </a:r>
            <a:endParaRPr sz="2600"/>
          </a:p>
          <a:p>
            <a:pPr indent="-431800" lvl="0" marL="457200" marR="0" rtl="0" algn="l">
              <a:spcBef>
                <a:spcPts val="600"/>
              </a:spcBef>
              <a:spcAft>
                <a:spcPts val="0"/>
              </a:spcAft>
              <a:buClr>
                <a:srgbClr val="58595B"/>
              </a:buClr>
              <a:buSzPts val="2600"/>
              <a:buFont typeface="Arial"/>
              <a:buChar char="•"/>
            </a:pPr>
            <a:r>
              <a:rPr b="0" i="0" lang="en-US" sz="2600" u="none" cap="none" strike="noStrike">
                <a:solidFill>
                  <a:srgbClr val="58595B"/>
                </a:solidFill>
                <a:latin typeface="Open Sans"/>
                <a:ea typeface="Open Sans"/>
                <a:cs typeface="Open Sans"/>
                <a:sym typeface="Open Sans"/>
              </a:rPr>
              <a:t>Over </a:t>
            </a:r>
            <a:r>
              <a:rPr lang="en-US" sz="2600">
                <a:solidFill>
                  <a:srgbClr val="58595B"/>
                </a:solidFill>
                <a:latin typeface="Open Sans"/>
                <a:ea typeface="Open Sans"/>
                <a:cs typeface="Open Sans"/>
                <a:sym typeface="Open Sans"/>
              </a:rPr>
              <a:t>7.4</a:t>
            </a:r>
            <a:r>
              <a:rPr b="0" i="0" lang="en-US" sz="2600" u="none" cap="none" strike="noStrike">
                <a:solidFill>
                  <a:srgbClr val="58595B"/>
                </a:solidFill>
                <a:latin typeface="Open Sans"/>
                <a:ea typeface="Open Sans"/>
                <a:cs typeface="Open Sans"/>
                <a:sym typeface="Open Sans"/>
              </a:rPr>
              <a:t> million </a:t>
            </a:r>
            <a:r>
              <a:rPr lang="en-US" sz="2600">
                <a:solidFill>
                  <a:srgbClr val="58595B"/>
                </a:solidFill>
                <a:latin typeface="Open Sans"/>
                <a:ea typeface="Open Sans"/>
                <a:cs typeface="Open Sans"/>
                <a:sym typeface="Open Sans"/>
              </a:rPr>
              <a:t>IDs issued</a:t>
            </a:r>
            <a:endParaRPr b="0" i="0" sz="2600" u="none" cap="none" strike="noStrike">
              <a:solidFill>
                <a:srgbClr val="58595B"/>
              </a:solidFill>
              <a:latin typeface="Open Sans"/>
              <a:ea typeface="Open Sans"/>
              <a:cs typeface="Open Sans"/>
              <a:sym typeface="Open Sans"/>
            </a:endParaRPr>
          </a:p>
          <a:p>
            <a:pPr indent="-431800" lvl="0" marL="457200" marR="0" rtl="0" algn="l">
              <a:spcBef>
                <a:spcPts val="600"/>
              </a:spcBef>
              <a:spcAft>
                <a:spcPts val="0"/>
              </a:spcAft>
              <a:buClr>
                <a:srgbClr val="58595B"/>
              </a:buClr>
              <a:buSzPts val="2600"/>
              <a:buFont typeface="Open Sans"/>
              <a:buChar char="•"/>
            </a:pPr>
            <a:r>
              <a:rPr lang="en-US" sz="2600">
                <a:solidFill>
                  <a:srgbClr val="58595B"/>
                </a:solidFill>
                <a:latin typeface="Open Sans"/>
                <a:ea typeface="Open Sans"/>
                <a:cs typeface="Open Sans"/>
                <a:sym typeface="Open Sans"/>
              </a:rPr>
              <a:t>21 consortia in:</a:t>
            </a:r>
            <a:endParaRPr sz="2600">
              <a:solidFill>
                <a:srgbClr val="58595B"/>
              </a:solidFill>
              <a:latin typeface="Open Sans"/>
              <a:ea typeface="Open Sans"/>
              <a:cs typeface="Open Sans"/>
              <a:sym typeface="Open Sans"/>
            </a:endParaRPr>
          </a:p>
          <a:p>
            <a:pPr indent="-342900" lvl="1" marL="914400" marR="0" rtl="0" algn="l">
              <a:spcBef>
                <a:spcPts val="600"/>
              </a:spcBef>
              <a:spcAft>
                <a:spcPts val="0"/>
              </a:spcAft>
              <a:buClr>
                <a:srgbClr val="58595B"/>
              </a:buClr>
              <a:buSzPts val="1800"/>
              <a:buFont typeface="Open Sans"/>
              <a:buChar char="○"/>
            </a:pPr>
            <a:r>
              <a:rPr lang="en-US" sz="1800">
                <a:solidFill>
                  <a:srgbClr val="58595B"/>
                </a:solidFill>
                <a:latin typeface="Open Sans"/>
                <a:ea typeface="Open Sans"/>
                <a:cs typeface="Open Sans"/>
                <a:sym typeface="Open Sans"/>
              </a:rPr>
              <a:t>Americas: Brazil, Canada &amp; United States</a:t>
            </a:r>
            <a:endParaRPr sz="1800">
              <a:solidFill>
                <a:srgbClr val="58595B"/>
              </a:solidFill>
              <a:latin typeface="Open Sans"/>
              <a:ea typeface="Open Sans"/>
              <a:cs typeface="Open Sans"/>
              <a:sym typeface="Open Sans"/>
            </a:endParaRPr>
          </a:p>
          <a:p>
            <a:pPr indent="-342900" lvl="1" marL="914400" marR="0" rtl="0" algn="l">
              <a:spcBef>
                <a:spcPts val="600"/>
              </a:spcBef>
              <a:spcAft>
                <a:spcPts val="0"/>
              </a:spcAft>
              <a:buClr>
                <a:srgbClr val="58595B"/>
              </a:buClr>
              <a:buSzPts val="1800"/>
              <a:buFont typeface="Open Sans"/>
              <a:buChar char="○"/>
            </a:pPr>
            <a:r>
              <a:rPr lang="en-US" sz="1800">
                <a:solidFill>
                  <a:srgbClr val="58595B"/>
                </a:solidFill>
                <a:latin typeface="Open Sans"/>
                <a:ea typeface="Open Sans"/>
                <a:cs typeface="Open Sans"/>
                <a:sym typeface="Open Sans"/>
              </a:rPr>
              <a:t>EMEA: UK, Norway, Finland, Sweden, Netherlands, Belgium, Germany, Italy, Portugal, Israel, South Africa, Denmark, Greece, Austria, France</a:t>
            </a:r>
            <a:endParaRPr sz="1800">
              <a:solidFill>
                <a:srgbClr val="58595B"/>
              </a:solidFill>
              <a:latin typeface="Open Sans"/>
              <a:ea typeface="Open Sans"/>
              <a:cs typeface="Open Sans"/>
              <a:sym typeface="Open Sans"/>
            </a:endParaRPr>
          </a:p>
          <a:p>
            <a:pPr indent="-342900" lvl="1" marL="914400" marR="0" rtl="0" algn="l">
              <a:spcBef>
                <a:spcPts val="600"/>
              </a:spcBef>
              <a:spcAft>
                <a:spcPts val="0"/>
              </a:spcAft>
              <a:buClr>
                <a:srgbClr val="58595B"/>
              </a:buClr>
              <a:buSzPts val="1800"/>
              <a:buFont typeface="Open Sans"/>
              <a:buChar char="○"/>
            </a:pPr>
            <a:r>
              <a:rPr lang="en-US" sz="1800">
                <a:solidFill>
                  <a:srgbClr val="58595B"/>
                </a:solidFill>
                <a:latin typeface="Open Sans"/>
                <a:ea typeface="Open Sans"/>
                <a:cs typeface="Open Sans"/>
                <a:sym typeface="Open Sans"/>
              </a:rPr>
              <a:t>APAC: Australia, New Zealand, Taiwan</a:t>
            </a:r>
            <a:endParaRPr sz="18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19" name="Shape 519"/>
        <p:cNvGrpSpPr/>
        <p:nvPr/>
      </p:nvGrpSpPr>
      <p:grpSpPr>
        <a:xfrm>
          <a:off x="0" y="0"/>
          <a:ext cx="0" cy="0"/>
          <a:chOff x="0" y="0"/>
          <a:chExt cx="0" cy="0"/>
        </a:xfrm>
      </p:grpSpPr>
      <p:sp>
        <p:nvSpPr>
          <p:cNvPr id="520" name="Google Shape;520;p101"/>
          <p:cNvSpPr txBox="1"/>
          <p:nvPr>
            <p:ph type="title"/>
          </p:nvPr>
        </p:nvSpPr>
        <p:spPr>
          <a:xfrm>
            <a:off x="969264" y="1913400"/>
            <a:ext cx="7315200" cy="685800"/>
          </a:xfrm>
          <a:prstGeom prst="rect">
            <a:avLst/>
          </a:prstGeom>
          <a:noFill/>
          <a:ln>
            <a:noFill/>
          </a:ln>
        </p:spPr>
        <p:txBody>
          <a:bodyPr anchorCtr="0" anchor="b" bIns="45700" lIns="0" spcFirstLastPara="1" rIns="0" wrap="square" tIns="45700">
            <a:noAutofit/>
          </a:bodyPr>
          <a:lstStyle/>
          <a:p>
            <a:pPr indent="0" lvl="0" marL="0" marR="0" rtl="0" algn="l">
              <a:lnSpc>
                <a:spcPct val="90909"/>
              </a:lnSpc>
              <a:spcBef>
                <a:spcPts val="0"/>
              </a:spcBef>
              <a:spcAft>
                <a:spcPts val="0"/>
              </a:spcAft>
              <a:buClr>
                <a:schemeClr val="lt1"/>
              </a:buClr>
              <a:buSzPts val="4400"/>
              <a:buFont typeface="Open Sans"/>
              <a:buNone/>
            </a:pPr>
            <a:r>
              <a:rPr b="0" i="0" lang="en-US" sz="4400" u="none" cap="none" strike="noStrike">
                <a:latin typeface="Open Sans"/>
                <a:ea typeface="Open Sans"/>
                <a:cs typeface="Open Sans"/>
                <a:sym typeface="Open Sans"/>
              </a:rPr>
              <a:t>Why are ORCID iDs important? </a:t>
            </a:r>
            <a:endParaRPr b="0" i="0" sz="4400" u="none" cap="none" strike="noStrike">
              <a:latin typeface="Open Sans"/>
              <a:ea typeface="Open Sans"/>
              <a:cs typeface="Open Sans"/>
              <a:sym typeface="Open Sans"/>
            </a:endParaRPr>
          </a:p>
        </p:txBody>
      </p:sp>
      <p:sp>
        <p:nvSpPr>
          <p:cNvPr id="521" name="Google Shape;521;p101"/>
          <p:cNvSpPr txBox="1"/>
          <p:nvPr>
            <p:ph idx="1" type="body"/>
          </p:nvPr>
        </p:nvSpPr>
        <p:spPr>
          <a:xfrm>
            <a:off x="969264" y="2667780"/>
            <a:ext cx="7315200" cy="1200300"/>
          </a:xfrm>
          <a:prstGeom prst="rect">
            <a:avLst/>
          </a:prstGeom>
          <a:noFill/>
          <a:ln>
            <a:noFill/>
          </a:ln>
        </p:spPr>
        <p:txBody>
          <a:bodyPr anchorCtr="0" anchor="t" bIns="45700" lIns="0" spcFirstLastPara="1" rIns="0" wrap="square" tIns="45700">
            <a:noAutofit/>
          </a:bodyPr>
          <a:lstStyle/>
          <a:p>
            <a:pPr indent="0" lvl="0" marL="0" marR="0" rtl="0" algn="l">
              <a:lnSpc>
                <a:spcPct val="100000"/>
              </a:lnSpc>
              <a:spcBef>
                <a:spcPts val="0"/>
              </a:spcBef>
              <a:spcAft>
                <a:spcPts val="0"/>
              </a:spcAft>
              <a:buClr>
                <a:srgbClr val="D1E69A"/>
              </a:buClr>
              <a:buSzPts val="2400"/>
              <a:buFont typeface="Arial"/>
              <a:buNone/>
            </a:pPr>
            <a:r>
              <a:t/>
            </a:r>
            <a:endParaRPr b="0" i="0" sz="2400" u="none" cap="none" strike="noStrike">
              <a:solidFill>
                <a:schemeClr val="lt2"/>
              </a:solidFill>
              <a:latin typeface="Open Sans"/>
              <a:ea typeface="Open Sans"/>
              <a:cs typeface="Open Sans"/>
              <a:sym typeface="Open Sans"/>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26" name="Shape 526"/>
        <p:cNvGrpSpPr/>
        <p:nvPr/>
      </p:nvGrpSpPr>
      <p:grpSpPr>
        <a:xfrm>
          <a:off x="0" y="0"/>
          <a:ext cx="0" cy="0"/>
          <a:chOff x="0" y="0"/>
          <a:chExt cx="0" cy="0"/>
        </a:xfrm>
      </p:grpSpPr>
      <p:sp>
        <p:nvSpPr>
          <p:cNvPr id="527" name="Google Shape;527;p102"/>
          <p:cNvSpPr txBox="1"/>
          <p:nvPr/>
        </p:nvSpPr>
        <p:spPr>
          <a:xfrm>
            <a:off x="1062000" y="4702500"/>
            <a:ext cx="8082000" cy="441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1000">
                <a:solidFill>
                  <a:srgbClr val="58595B"/>
                </a:solidFill>
              </a:rPr>
              <a:t>Source: Meadows, Alice; Laurel, Haak (2019): The Value of Using Unique Identifiers for Researchers. figshare. Poster</a:t>
            </a:r>
            <a:endParaRPr sz="1000">
              <a:solidFill>
                <a:srgbClr val="58595B"/>
              </a:solidFill>
            </a:endParaRPr>
          </a:p>
        </p:txBody>
      </p:sp>
      <p:pic>
        <p:nvPicPr>
          <p:cNvPr id="528" name="Google Shape;528;p102"/>
          <p:cNvPicPr preferRelativeResize="0"/>
          <p:nvPr/>
        </p:nvPicPr>
        <p:blipFill>
          <a:blip r:embed="rId3">
            <a:alphaModFix/>
          </a:blip>
          <a:stretch>
            <a:fillRect/>
          </a:stretch>
        </p:blipFill>
        <p:spPr>
          <a:xfrm>
            <a:off x="1062000" y="128900"/>
            <a:ext cx="7485804" cy="42957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33" name="Shape 533"/>
        <p:cNvGrpSpPr/>
        <p:nvPr/>
      </p:nvGrpSpPr>
      <p:grpSpPr>
        <a:xfrm>
          <a:off x="0" y="0"/>
          <a:ext cx="0" cy="0"/>
          <a:chOff x="0" y="0"/>
          <a:chExt cx="0" cy="0"/>
        </a:xfrm>
      </p:grpSpPr>
      <p:pic>
        <p:nvPicPr>
          <p:cNvPr id="534" name="Google Shape;534;p103"/>
          <p:cNvPicPr preferRelativeResize="0"/>
          <p:nvPr/>
        </p:nvPicPr>
        <p:blipFill>
          <a:blip r:embed="rId3">
            <a:alphaModFix/>
          </a:blip>
          <a:stretch>
            <a:fillRect/>
          </a:stretch>
        </p:blipFill>
        <p:spPr>
          <a:xfrm>
            <a:off x="1277713" y="82725"/>
            <a:ext cx="6588566" cy="4430399"/>
          </a:xfrm>
          <a:prstGeom prst="rect">
            <a:avLst/>
          </a:prstGeom>
          <a:noFill/>
          <a:ln>
            <a:noFill/>
          </a:ln>
        </p:spPr>
      </p:pic>
      <p:sp>
        <p:nvSpPr>
          <p:cNvPr id="535" name="Google Shape;535;p103"/>
          <p:cNvSpPr txBox="1"/>
          <p:nvPr/>
        </p:nvSpPr>
        <p:spPr>
          <a:xfrm>
            <a:off x="1062000" y="4702500"/>
            <a:ext cx="8082000" cy="441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1000">
                <a:solidFill>
                  <a:srgbClr val="58595B"/>
                </a:solidFill>
              </a:rPr>
              <a:t>Source: Meadows, Alice; Laurel, Haak (2019): The Value of Using Unique Identifiers for Researchers. figshare. Poster</a:t>
            </a:r>
            <a:endParaRPr sz="1000">
              <a:solidFill>
                <a:srgbClr val="58595B"/>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40" name="Shape 540"/>
        <p:cNvGrpSpPr/>
        <p:nvPr/>
      </p:nvGrpSpPr>
      <p:grpSpPr>
        <a:xfrm>
          <a:off x="0" y="0"/>
          <a:ext cx="0" cy="0"/>
          <a:chOff x="0" y="0"/>
          <a:chExt cx="0" cy="0"/>
        </a:xfrm>
      </p:grpSpPr>
      <p:pic>
        <p:nvPicPr>
          <p:cNvPr id="541" name="Google Shape;541;p104"/>
          <p:cNvPicPr preferRelativeResize="0"/>
          <p:nvPr/>
        </p:nvPicPr>
        <p:blipFill>
          <a:blip r:embed="rId3">
            <a:alphaModFix/>
          </a:blip>
          <a:stretch>
            <a:fillRect/>
          </a:stretch>
        </p:blipFill>
        <p:spPr>
          <a:xfrm>
            <a:off x="1325088" y="65700"/>
            <a:ext cx="6493825" cy="4429326"/>
          </a:xfrm>
          <a:prstGeom prst="rect">
            <a:avLst/>
          </a:prstGeom>
          <a:noFill/>
          <a:ln>
            <a:noFill/>
          </a:ln>
        </p:spPr>
      </p:pic>
      <p:sp>
        <p:nvSpPr>
          <p:cNvPr id="542" name="Google Shape;542;p104"/>
          <p:cNvSpPr txBox="1"/>
          <p:nvPr/>
        </p:nvSpPr>
        <p:spPr>
          <a:xfrm>
            <a:off x="1062000" y="4702500"/>
            <a:ext cx="8082000" cy="441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1000">
                <a:solidFill>
                  <a:srgbClr val="58595B"/>
                </a:solidFill>
              </a:rPr>
              <a:t>Source: Meadows, Alice; Laurel, Haak (2019): The Value of Using Unique Identifiers for Researchers. figshare. Poster</a:t>
            </a:r>
            <a:endParaRPr sz="1000">
              <a:solidFill>
                <a:srgbClr val="58595B"/>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47" name="Shape 547"/>
        <p:cNvGrpSpPr/>
        <p:nvPr/>
      </p:nvGrpSpPr>
      <p:grpSpPr>
        <a:xfrm>
          <a:off x="0" y="0"/>
          <a:ext cx="0" cy="0"/>
          <a:chOff x="0" y="0"/>
          <a:chExt cx="0" cy="0"/>
        </a:xfrm>
      </p:grpSpPr>
      <p:sp>
        <p:nvSpPr>
          <p:cNvPr id="548" name="Google Shape;548;p105"/>
          <p:cNvSpPr txBox="1"/>
          <p:nvPr>
            <p:ph type="title"/>
          </p:nvPr>
        </p:nvSpPr>
        <p:spPr>
          <a:xfrm>
            <a:off x="609600" y="303977"/>
            <a:ext cx="7924800" cy="7383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US"/>
              <a:t>Data in research evaluation</a:t>
            </a:r>
            <a:endParaRPr/>
          </a:p>
        </p:txBody>
      </p:sp>
      <p:sp>
        <p:nvSpPr>
          <p:cNvPr id="549" name="Google Shape;549;p105"/>
          <p:cNvSpPr txBox="1"/>
          <p:nvPr>
            <p:ph idx="1" type="body"/>
          </p:nvPr>
        </p:nvSpPr>
        <p:spPr>
          <a:xfrm>
            <a:off x="3223200" y="1042275"/>
            <a:ext cx="5311200" cy="3429000"/>
          </a:xfrm>
          <a:prstGeom prst="rect">
            <a:avLst/>
          </a:prstGeom>
        </p:spPr>
        <p:txBody>
          <a:bodyPr anchorCtr="0" anchor="t" bIns="91425" lIns="91425" spcFirstLastPara="1" rIns="91425" wrap="square" tIns="91425">
            <a:noAutofit/>
          </a:bodyPr>
          <a:lstStyle/>
          <a:p>
            <a:pPr indent="0" lvl="0" marL="0" rtl="0" algn="l">
              <a:lnSpc>
                <a:spcPct val="115000"/>
              </a:lnSpc>
              <a:spcBef>
                <a:spcPts val="1000"/>
              </a:spcBef>
              <a:spcAft>
                <a:spcPts val="600"/>
              </a:spcAft>
              <a:buNone/>
            </a:pPr>
            <a:r>
              <a:rPr lang="en-US" sz="2400"/>
              <a:t>Research evaluation is hampered by a lack of data that clearly connect a research program with its outcomes and, in particular, by ambiguity (ebaselgus?) about who has participated in the program and what contributions they have made.</a:t>
            </a:r>
            <a:endParaRPr sz="2400"/>
          </a:p>
        </p:txBody>
      </p:sp>
      <p:sp>
        <p:nvSpPr>
          <p:cNvPr id="550" name="Google Shape;550;p105"/>
          <p:cNvSpPr txBox="1"/>
          <p:nvPr/>
        </p:nvSpPr>
        <p:spPr>
          <a:xfrm>
            <a:off x="981500" y="4657775"/>
            <a:ext cx="8082000" cy="441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1000">
                <a:solidFill>
                  <a:srgbClr val="58595B"/>
                </a:solidFill>
              </a:rPr>
              <a:t>Source: </a:t>
            </a:r>
            <a:r>
              <a:rPr lang="en-US" sz="1000">
                <a:solidFill>
                  <a:srgbClr val="58595B"/>
                </a:solidFill>
              </a:rPr>
              <a:t>Haak, L., Meadows, A. and Brown, J. (2018). Using ORCID, DOI, and Other Open Identifiers in Research Evaluation. Frontiers in Research Metrics and Analytics, 3.</a:t>
            </a:r>
            <a:endParaRPr sz="1000">
              <a:solidFill>
                <a:srgbClr val="58595B"/>
              </a:solidFill>
            </a:endParaRPr>
          </a:p>
        </p:txBody>
      </p:sp>
      <p:pic>
        <p:nvPicPr>
          <p:cNvPr id="551" name="Google Shape;551;p105"/>
          <p:cNvPicPr preferRelativeResize="0"/>
          <p:nvPr/>
        </p:nvPicPr>
        <p:blipFill>
          <a:blip r:embed="rId3">
            <a:alphaModFix/>
          </a:blip>
          <a:stretch>
            <a:fillRect/>
          </a:stretch>
        </p:blipFill>
        <p:spPr>
          <a:xfrm>
            <a:off x="609600" y="1525574"/>
            <a:ext cx="2092350" cy="209235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56" name="Shape 556"/>
        <p:cNvGrpSpPr/>
        <p:nvPr/>
      </p:nvGrpSpPr>
      <p:grpSpPr>
        <a:xfrm>
          <a:off x="0" y="0"/>
          <a:ext cx="0" cy="0"/>
          <a:chOff x="0" y="0"/>
          <a:chExt cx="0" cy="0"/>
        </a:xfrm>
      </p:grpSpPr>
      <p:sp>
        <p:nvSpPr>
          <p:cNvPr id="557" name="Google Shape;557;p106"/>
          <p:cNvSpPr txBox="1"/>
          <p:nvPr>
            <p:ph type="title"/>
          </p:nvPr>
        </p:nvSpPr>
        <p:spPr>
          <a:xfrm>
            <a:off x="609600" y="303977"/>
            <a:ext cx="7924800" cy="7383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US"/>
              <a:t>Administrative burden</a:t>
            </a:r>
            <a:endParaRPr/>
          </a:p>
        </p:txBody>
      </p:sp>
      <p:sp>
        <p:nvSpPr>
          <p:cNvPr id="558" name="Google Shape;558;p106"/>
          <p:cNvSpPr txBox="1"/>
          <p:nvPr>
            <p:ph idx="1" type="body"/>
          </p:nvPr>
        </p:nvSpPr>
        <p:spPr>
          <a:xfrm>
            <a:off x="609600" y="1042275"/>
            <a:ext cx="7924800" cy="3429000"/>
          </a:xfrm>
          <a:prstGeom prst="rect">
            <a:avLst/>
          </a:prstGeom>
        </p:spPr>
        <p:txBody>
          <a:bodyPr anchorCtr="0" anchor="t" bIns="91425" lIns="91425" spcFirstLastPara="1" rIns="91425" wrap="square" tIns="91425">
            <a:noAutofit/>
          </a:bodyPr>
          <a:lstStyle/>
          <a:p>
            <a:pPr indent="-38100" lvl="0" marL="228600" rtl="0" algn="l">
              <a:lnSpc>
                <a:spcPct val="115000"/>
              </a:lnSpc>
              <a:spcBef>
                <a:spcPts val="1000"/>
              </a:spcBef>
              <a:spcAft>
                <a:spcPts val="600"/>
              </a:spcAft>
              <a:buNone/>
            </a:pPr>
            <a:r>
              <a:rPr lang="en-US" sz="2400"/>
              <a:t>Manually making these connections is very</a:t>
            </a:r>
            <a:r>
              <a:rPr lang="en-US" sz="2400"/>
              <a:t> </a:t>
            </a:r>
            <a:r>
              <a:rPr lang="en-US" sz="2400"/>
              <a:t>labor-intensive, and algorithmic matching introduces errors and assumptions that can distort results.</a:t>
            </a:r>
            <a:endParaRPr sz="2400"/>
          </a:p>
        </p:txBody>
      </p:sp>
      <p:pic>
        <p:nvPicPr>
          <p:cNvPr id="559" name="Google Shape;559;p106"/>
          <p:cNvPicPr preferRelativeResize="0"/>
          <p:nvPr/>
        </p:nvPicPr>
        <p:blipFill>
          <a:blip r:embed="rId3">
            <a:alphaModFix/>
          </a:blip>
          <a:stretch>
            <a:fillRect/>
          </a:stretch>
        </p:blipFill>
        <p:spPr>
          <a:xfrm>
            <a:off x="3429625" y="2688606"/>
            <a:ext cx="1957200" cy="1709287"/>
          </a:xfrm>
          <a:prstGeom prst="rect">
            <a:avLst/>
          </a:prstGeom>
          <a:noFill/>
          <a:ln>
            <a:noFill/>
          </a:ln>
        </p:spPr>
      </p:pic>
      <p:sp>
        <p:nvSpPr>
          <p:cNvPr id="560" name="Google Shape;560;p106"/>
          <p:cNvSpPr txBox="1"/>
          <p:nvPr/>
        </p:nvSpPr>
        <p:spPr>
          <a:xfrm>
            <a:off x="981500" y="4657775"/>
            <a:ext cx="8082000" cy="441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1000">
                <a:solidFill>
                  <a:srgbClr val="58595B"/>
                </a:solidFill>
              </a:rPr>
              <a:t>Source: Haak, L., Meadows, A. and Brown, J. (2018). Using ORCID, DOI, and Other Open Identifiers in Research Evaluation. Frontiers in Research Metrics and Analytics, 3.</a:t>
            </a:r>
            <a:endParaRPr sz="1000">
              <a:solidFill>
                <a:srgbClr val="58595B"/>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65" name="Shape 565"/>
        <p:cNvGrpSpPr/>
        <p:nvPr/>
      </p:nvGrpSpPr>
      <p:grpSpPr>
        <a:xfrm>
          <a:off x="0" y="0"/>
          <a:ext cx="0" cy="0"/>
          <a:chOff x="0" y="0"/>
          <a:chExt cx="0" cy="0"/>
        </a:xfrm>
      </p:grpSpPr>
      <p:sp>
        <p:nvSpPr>
          <p:cNvPr id="566" name="Google Shape;566;p107"/>
          <p:cNvSpPr txBox="1"/>
          <p:nvPr/>
        </p:nvSpPr>
        <p:spPr>
          <a:xfrm>
            <a:off x="767881" y="627259"/>
            <a:ext cx="7993200" cy="28086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1600"/>
              </a:spcBef>
              <a:spcAft>
                <a:spcPts val="0"/>
              </a:spcAft>
              <a:buClr>
                <a:schemeClr val="lt1"/>
              </a:buClr>
              <a:buSzPts val="3200"/>
              <a:buFont typeface="Arial"/>
              <a:buNone/>
            </a:pPr>
            <a:r>
              <a:rPr i="1" lang="en-US" sz="4000" cap="none">
                <a:solidFill>
                  <a:schemeClr val="dk2"/>
                </a:solidFill>
                <a:latin typeface="Open Sans"/>
                <a:ea typeface="Open Sans"/>
                <a:cs typeface="Open Sans"/>
                <a:sym typeface="Open Sans"/>
              </a:rPr>
              <a:t>Unique researcher identifiers have the potential to bring efficiency and transparency to the creation and re-use of information for research evaluation</a:t>
            </a:r>
            <a:r>
              <a:rPr i="1" lang="en-US" sz="4000">
                <a:solidFill>
                  <a:schemeClr val="dk2"/>
                </a:solidFill>
                <a:latin typeface="Open Sans"/>
                <a:ea typeface="Open Sans"/>
                <a:cs typeface="Open Sans"/>
                <a:sym typeface="Open Sans"/>
              </a:rPr>
              <a:t>.</a:t>
            </a:r>
            <a:endParaRPr i="1" sz="4000">
              <a:solidFill>
                <a:schemeClr val="dk2"/>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71" name="Shape 571"/>
        <p:cNvGrpSpPr/>
        <p:nvPr/>
      </p:nvGrpSpPr>
      <p:grpSpPr>
        <a:xfrm>
          <a:off x="0" y="0"/>
          <a:ext cx="0" cy="0"/>
          <a:chOff x="0" y="0"/>
          <a:chExt cx="0" cy="0"/>
        </a:xfrm>
      </p:grpSpPr>
      <p:sp>
        <p:nvSpPr>
          <p:cNvPr id="572" name="Google Shape;572;p108"/>
          <p:cNvSpPr txBox="1"/>
          <p:nvPr>
            <p:ph type="title"/>
          </p:nvPr>
        </p:nvSpPr>
        <p:spPr>
          <a:xfrm>
            <a:off x="969264" y="1913400"/>
            <a:ext cx="7315200" cy="685800"/>
          </a:xfrm>
          <a:prstGeom prst="rect">
            <a:avLst/>
          </a:prstGeom>
          <a:noFill/>
          <a:ln>
            <a:noFill/>
          </a:ln>
        </p:spPr>
        <p:txBody>
          <a:bodyPr anchorCtr="0" anchor="b" bIns="45700" lIns="0" spcFirstLastPara="1" rIns="0" wrap="square" tIns="45700">
            <a:noAutofit/>
          </a:bodyPr>
          <a:lstStyle/>
          <a:p>
            <a:pPr indent="0" lvl="0" marL="0" marR="0" rtl="0" algn="l">
              <a:lnSpc>
                <a:spcPct val="90909"/>
              </a:lnSpc>
              <a:spcBef>
                <a:spcPts val="0"/>
              </a:spcBef>
              <a:spcAft>
                <a:spcPts val="0"/>
              </a:spcAft>
              <a:buClr>
                <a:schemeClr val="lt1"/>
              </a:buClr>
              <a:buSzPts val="4400"/>
              <a:buFont typeface="Open Sans"/>
              <a:buNone/>
            </a:pPr>
            <a:r>
              <a:rPr lang="en-US">
                <a:latin typeface="Open Sans"/>
                <a:ea typeface="Open Sans"/>
                <a:cs typeface="Open Sans"/>
                <a:sym typeface="Open Sans"/>
              </a:rPr>
              <a:t>Visibility, Interoperability &amp; Credibility</a:t>
            </a:r>
            <a:endParaRPr b="0" i="0" sz="4400" u="none" cap="none" strike="noStrike">
              <a:latin typeface="Open Sans"/>
              <a:ea typeface="Open Sans"/>
              <a:cs typeface="Open Sans"/>
              <a:sym typeface="Open Sans"/>
            </a:endParaRPr>
          </a:p>
        </p:txBody>
      </p:sp>
      <p:sp>
        <p:nvSpPr>
          <p:cNvPr id="573" name="Google Shape;573;p108"/>
          <p:cNvSpPr txBox="1"/>
          <p:nvPr>
            <p:ph idx="1" type="body"/>
          </p:nvPr>
        </p:nvSpPr>
        <p:spPr>
          <a:xfrm>
            <a:off x="969264" y="2667780"/>
            <a:ext cx="7315200" cy="1200300"/>
          </a:xfrm>
          <a:prstGeom prst="rect">
            <a:avLst/>
          </a:prstGeom>
          <a:noFill/>
          <a:ln>
            <a:noFill/>
          </a:ln>
        </p:spPr>
        <p:txBody>
          <a:bodyPr anchorCtr="0" anchor="t" bIns="45700" lIns="0" spcFirstLastPara="1" rIns="0" wrap="square" tIns="45700">
            <a:noAutofit/>
          </a:bodyPr>
          <a:lstStyle/>
          <a:p>
            <a:pPr indent="0" lvl="0" marL="0" marR="0" rtl="0" algn="l">
              <a:lnSpc>
                <a:spcPct val="100000"/>
              </a:lnSpc>
              <a:spcBef>
                <a:spcPts val="0"/>
              </a:spcBef>
              <a:spcAft>
                <a:spcPts val="0"/>
              </a:spcAft>
              <a:buClr>
                <a:srgbClr val="D1E69A"/>
              </a:buClr>
              <a:buSzPts val="2400"/>
              <a:buFont typeface="Arial"/>
              <a:buNone/>
            </a:pPr>
            <a:r>
              <a:rPr lang="en-US">
                <a:solidFill>
                  <a:schemeClr val="lt2"/>
                </a:solidFill>
              </a:rPr>
              <a:t>ORCID benefits for researchers</a:t>
            </a:r>
            <a:endParaRPr b="0" i="0" sz="2400" u="none" cap="none" strike="noStrike">
              <a:solidFill>
                <a:schemeClr val="lt2"/>
              </a:solidFill>
              <a:latin typeface="Open Sans"/>
              <a:ea typeface="Open Sans"/>
              <a:cs typeface="Open Sans"/>
              <a:sym typeface="Open Sans"/>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78" name="Shape 578"/>
        <p:cNvGrpSpPr/>
        <p:nvPr/>
      </p:nvGrpSpPr>
      <p:grpSpPr>
        <a:xfrm>
          <a:off x="0" y="0"/>
          <a:ext cx="0" cy="0"/>
          <a:chOff x="0" y="0"/>
          <a:chExt cx="0" cy="0"/>
        </a:xfrm>
      </p:grpSpPr>
      <p:sp>
        <p:nvSpPr>
          <p:cNvPr id="579" name="Google Shape;579;p109"/>
          <p:cNvSpPr/>
          <p:nvPr/>
        </p:nvSpPr>
        <p:spPr>
          <a:xfrm>
            <a:off x="-1113875" y="4582706"/>
            <a:ext cx="10571700" cy="794700"/>
          </a:xfrm>
          <a:prstGeom prst="rec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580" name="Google Shape;580;p109"/>
          <p:cNvPicPr preferRelativeResize="0"/>
          <p:nvPr/>
        </p:nvPicPr>
        <p:blipFill>
          <a:blip r:embed="rId3">
            <a:alphaModFix/>
          </a:blip>
          <a:stretch>
            <a:fillRect/>
          </a:stretch>
        </p:blipFill>
        <p:spPr>
          <a:xfrm>
            <a:off x="1059825" y="381000"/>
            <a:ext cx="7024362" cy="4838699"/>
          </a:xfrm>
          <a:prstGeom prst="rect">
            <a:avLst/>
          </a:prstGeom>
          <a:noFill/>
          <a:ln>
            <a:noFill/>
          </a:ln>
        </p:spPr>
      </p:pic>
      <p:sp>
        <p:nvSpPr>
          <p:cNvPr id="581" name="Google Shape;581;p109"/>
          <p:cNvSpPr txBox="1"/>
          <p:nvPr>
            <p:ph idx="4294967295" type="title"/>
          </p:nvPr>
        </p:nvSpPr>
        <p:spPr>
          <a:xfrm>
            <a:off x="174075" y="49700"/>
            <a:ext cx="8832600" cy="6858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US"/>
              <a:t>Visibility</a:t>
            </a:r>
            <a:endParaRPr>
              <a:solidFill>
                <a:schemeClr val="dk1"/>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86" name="Shape 586"/>
        <p:cNvGrpSpPr/>
        <p:nvPr/>
      </p:nvGrpSpPr>
      <p:grpSpPr>
        <a:xfrm>
          <a:off x="0" y="0"/>
          <a:ext cx="0" cy="0"/>
          <a:chOff x="0" y="0"/>
          <a:chExt cx="0" cy="0"/>
        </a:xfrm>
      </p:grpSpPr>
      <p:sp>
        <p:nvSpPr>
          <p:cNvPr id="587" name="Google Shape;587;p110"/>
          <p:cNvSpPr txBox="1"/>
          <p:nvPr>
            <p:ph type="title"/>
          </p:nvPr>
        </p:nvSpPr>
        <p:spPr>
          <a:xfrm>
            <a:off x="311700" y="64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Interoperability</a:t>
            </a:r>
            <a:endParaRPr/>
          </a:p>
        </p:txBody>
      </p:sp>
      <p:sp>
        <p:nvSpPr>
          <p:cNvPr id="588" name="Google Shape;588;p110"/>
          <p:cNvSpPr/>
          <p:nvPr/>
        </p:nvSpPr>
        <p:spPr>
          <a:xfrm>
            <a:off x="-1113875" y="4582706"/>
            <a:ext cx="10571700" cy="794700"/>
          </a:xfrm>
          <a:prstGeom prst="rec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589" name="Google Shape;589;p110"/>
          <p:cNvPicPr preferRelativeResize="0"/>
          <p:nvPr/>
        </p:nvPicPr>
        <p:blipFill>
          <a:blip r:embed="rId3">
            <a:alphaModFix/>
          </a:blip>
          <a:stretch>
            <a:fillRect/>
          </a:stretch>
        </p:blipFill>
        <p:spPr>
          <a:xfrm>
            <a:off x="1665252" y="825099"/>
            <a:ext cx="5813504" cy="411232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94" name="Shape 594"/>
        <p:cNvGrpSpPr/>
        <p:nvPr/>
      </p:nvGrpSpPr>
      <p:grpSpPr>
        <a:xfrm>
          <a:off x="0" y="0"/>
          <a:ext cx="0" cy="0"/>
          <a:chOff x="0" y="0"/>
          <a:chExt cx="0" cy="0"/>
        </a:xfrm>
      </p:grpSpPr>
      <p:sp>
        <p:nvSpPr>
          <p:cNvPr id="595" name="Google Shape;595;p111"/>
          <p:cNvSpPr txBox="1"/>
          <p:nvPr>
            <p:ph type="title"/>
          </p:nvPr>
        </p:nvSpPr>
        <p:spPr>
          <a:xfrm>
            <a:off x="389524" y="89277"/>
            <a:ext cx="7935600" cy="7386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US">
                <a:solidFill>
                  <a:schemeClr val="dk1"/>
                </a:solidFill>
              </a:rPr>
              <a:t>Credibility</a:t>
            </a:r>
            <a:endParaRPr>
              <a:solidFill>
                <a:schemeClr val="dk1"/>
              </a:solidFill>
            </a:endParaRPr>
          </a:p>
        </p:txBody>
      </p:sp>
      <p:pic>
        <p:nvPicPr>
          <p:cNvPr id="596" name="Google Shape;596;p111"/>
          <p:cNvPicPr preferRelativeResize="0"/>
          <p:nvPr/>
        </p:nvPicPr>
        <p:blipFill>
          <a:blip r:embed="rId3">
            <a:alphaModFix/>
          </a:blip>
          <a:stretch>
            <a:fillRect/>
          </a:stretch>
        </p:blipFill>
        <p:spPr>
          <a:xfrm>
            <a:off x="876350" y="1135650"/>
            <a:ext cx="2386725" cy="3193425"/>
          </a:xfrm>
          <a:prstGeom prst="rect">
            <a:avLst/>
          </a:prstGeom>
          <a:noFill/>
          <a:ln>
            <a:noFill/>
          </a:ln>
        </p:spPr>
      </p:pic>
      <p:pic>
        <p:nvPicPr>
          <p:cNvPr id="597" name="Google Shape;597;p111"/>
          <p:cNvPicPr preferRelativeResize="0"/>
          <p:nvPr/>
        </p:nvPicPr>
        <p:blipFill>
          <a:blip r:embed="rId4">
            <a:alphaModFix/>
          </a:blip>
          <a:stretch>
            <a:fillRect/>
          </a:stretch>
        </p:blipFill>
        <p:spPr>
          <a:xfrm>
            <a:off x="3549650" y="1135650"/>
            <a:ext cx="5441950" cy="1146135"/>
          </a:xfrm>
          <a:prstGeom prst="rect">
            <a:avLst/>
          </a:prstGeom>
          <a:noFill/>
          <a:ln>
            <a:noFill/>
          </a:ln>
        </p:spPr>
      </p:pic>
      <p:pic>
        <p:nvPicPr>
          <p:cNvPr id="598" name="Google Shape;598;p111"/>
          <p:cNvPicPr preferRelativeResize="0"/>
          <p:nvPr/>
        </p:nvPicPr>
        <p:blipFill>
          <a:blip r:embed="rId5">
            <a:alphaModFix/>
          </a:blip>
          <a:stretch>
            <a:fillRect/>
          </a:stretch>
        </p:blipFill>
        <p:spPr>
          <a:xfrm>
            <a:off x="3549651" y="2328926"/>
            <a:ext cx="5441949" cy="2169724"/>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03" name="Shape 603"/>
        <p:cNvGrpSpPr/>
        <p:nvPr/>
      </p:nvGrpSpPr>
      <p:grpSpPr>
        <a:xfrm>
          <a:off x="0" y="0"/>
          <a:ext cx="0" cy="0"/>
          <a:chOff x="0" y="0"/>
          <a:chExt cx="0" cy="0"/>
        </a:xfrm>
      </p:grpSpPr>
      <p:sp>
        <p:nvSpPr>
          <p:cNvPr id="604" name="Google Shape;604;p112"/>
          <p:cNvSpPr txBox="1"/>
          <p:nvPr>
            <p:ph type="title"/>
          </p:nvPr>
        </p:nvSpPr>
        <p:spPr>
          <a:xfrm>
            <a:off x="969264" y="1913400"/>
            <a:ext cx="7315200" cy="685800"/>
          </a:xfrm>
          <a:prstGeom prst="rect">
            <a:avLst/>
          </a:prstGeom>
          <a:noFill/>
          <a:ln>
            <a:noFill/>
          </a:ln>
        </p:spPr>
        <p:txBody>
          <a:bodyPr anchorCtr="0" anchor="b" bIns="45700" lIns="0" spcFirstLastPara="1" rIns="0" wrap="square" tIns="45700">
            <a:noAutofit/>
          </a:bodyPr>
          <a:lstStyle/>
          <a:p>
            <a:pPr indent="0" lvl="0" marL="0" marR="0" rtl="0" algn="l">
              <a:lnSpc>
                <a:spcPct val="90909"/>
              </a:lnSpc>
              <a:spcBef>
                <a:spcPts val="0"/>
              </a:spcBef>
              <a:spcAft>
                <a:spcPts val="0"/>
              </a:spcAft>
              <a:buClr>
                <a:schemeClr val="lt1"/>
              </a:buClr>
              <a:buSzPts val="4400"/>
              <a:buFont typeface="Open Sans"/>
              <a:buNone/>
            </a:pPr>
            <a:r>
              <a:rPr lang="en-US">
                <a:latin typeface="Open Sans"/>
                <a:ea typeface="Open Sans"/>
                <a:cs typeface="Open Sans"/>
                <a:sym typeface="Open Sans"/>
              </a:rPr>
              <a:t>Research Vision</a:t>
            </a:r>
            <a:endParaRPr b="0" i="0" sz="4400" u="none" cap="none" strike="noStrike">
              <a:latin typeface="Open Sans"/>
              <a:ea typeface="Open Sans"/>
              <a:cs typeface="Open Sans"/>
              <a:sym typeface="Open Sans"/>
            </a:endParaRPr>
          </a:p>
        </p:txBody>
      </p:sp>
      <p:sp>
        <p:nvSpPr>
          <p:cNvPr id="605" name="Google Shape;605;p112"/>
          <p:cNvSpPr txBox="1"/>
          <p:nvPr>
            <p:ph idx="1" type="body"/>
          </p:nvPr>
        </p:nvSpPr>
        <p:spPr>
          <a:xfrm>
            <a:off x="969264" y="2667780"/>
            <a:ext cx="7315200" cy="1200300"/>
          </a:xfrm>
          <a:prstGeom prst="rect">
            <a:avLst/>
          </a:prstGeom>
          <a:noFill/>
          <a:ln>
            <a:noFill/>
          </a:ln>
        </p:spPr>
        <p:txBody>
          <a:bodyPr anchorCtr="0" anchor="t" bIns="45700" lIns="0" spcFirstLastPara="1" rIns="0" wrap="square" tIns="45700">
            <a:noAutofit/>
          </a:bodyPr>
          <a:lstStyle/>
          <a:p>
            <a:pPr indent="0" lvl="0" marL="0" marR="0" rtl="0" algn="l">
              <a:lnSpc>
                <a:spcPct val="100000"/>
              </a:lnSpc>
              <a:spcBef>
                <a:spcPts val="0"/>
              </a:spcBef>
              <a:spcAft>
                <a:spcPts val="0"/>
              </a:spcAft>
              <a:buClr>
                <a:srgbClr val="D1E69A"/>
              </a:buClr>
              <a:buSzPts val="2400"/>
              <a:buFont typeface="Arial"/>
              <a:buNone/>
            </a:pPr>
            <a:r>
              <a:rPr lang="en-US">
                <a:solidFill>
                  <a:schemeClr val="lt2"/>
                </a:solidFill>
              </a:rPr>
              <a:t>Benefits realisation</a:t>
            </a:r>
            <a:endParaRPr b="0" i="0" sz="2400" u="none" cap="none" strike="noStrike">
              <a:solidFill>
                <a:schemeClr val="lt2"/>
              </a:solidFill>
              <a:latin typeface="Open Sans"/>
              <a:ea typeface="Open Sans"/>
              <a:cs typeface="Open Sans"/>
              <a:sym typeface="Open Sans"/>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10" name="Shape 610"/>
        <p:cNvGrpSpPr/>
        <p:nvPr/>
      </p:nvGrpSpPr>
      <p:grpSpPr>
        <a:xfrm>
          <a:off x="0" y="0"/>
          <a:ext cx="0" cy="0"/>
          <a:chOff x="0" y="0"/>
          <a:chExt cx="0" cy="0"/>
        </a:xfrm>
      </p:grpSpPr>
      <p:pic>
        <p:nvPicPr>
          <p:cNvPr id="611" name="Google Shape;611;p113"/>
          <p:cNvPicPr preferRelativeResize="0"/>
          <p:nvPr/>
        </p:nvPicPr>
        <p:blipFill>
          <a:blip r:embed="rId3">
            <a:alphaModFix/>
          </a:blip>
          <a:stretch>
            <a:fillRect/>
          </a:stretch>
        </p:blipFill>
        <p:spPr>
          <a:xfrm>
            <a:off x="1559988" y="267814"/>
            <a:ext cx="6024019" cy="4057837"/>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16" name="Shape 616"/>
        <p:cNvGrpSpPr/>
        <p:nvPr/>
      </p:nvGrpSpPr>
      <p:grpSpPr>
        <a:xfrm>
          <a:off x="0" y="0"/>
          <a:ext cx="0" cy="0"/>
          <a:chOff x="0" y="0"/>
          <a:chExt cx="0" cy="0"/>
        </a:xfrm>
      </p:grpSpPr>
      <p:pic>
        <p:nvPicPr>
          <p:cNvPr id="617" name="Google Shape;617;p114"/>
          <p:cNvPicPr preferRelativeResize="0"/>
          <p:nvPr/>
        </p:nvPicPr>
        <p:blipFill>
          <a:blip r:embed="rId3">
            <a:alphaModFix/>
          </a:blip>
          <a:stretch>
            <a:fillRect/>
          </a:stretch>
        </p:blipFill>
        <p:spPr>
          <a:xfrm>
            <a:off x="566563" y="109050"/>
            <a:ext cx="8010875" cy="4432424"/>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22" name="Shape 622"/>
        <p:cNvGrpSpPr/>
        <p:nvPr/>
      </p:nvGrpSpPr>
      <p:grpSpPr>
        <a:xfrm>
          <a:off x="0" y="0"/>
          <a:ext cx="0" cy="0"/>
          <a:chOff x="0" y="0"/>
          <a:chExt cx="0" cy="0"/>
        </a:xfrm>
      </p:grpSpPr>
      <p:pic>
        <p:nvPicPr>
          <p:cNvPr id="623" name="Google Shape;623;p115"/>
          <p:cNvPicPr preferRelativeResize="0"/>
          <p:nvPr/>
        </p:nvPicPr>
        <p:blipFill>
          <a:blip r:embed="rId3">
            <a:alphaModFix/>
          </a:blip>
          <a:stretch>
            <a:fillRect/>
          </a:stretch>
        </p:blipFill>
        <p:spPr>
          <a:xfrm>
            <a:off x="1108375" y="0"/>
            <a:ext cx="7139099" cy="4575199"/>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28" name="Shape 628"/>
        <p:cNvGrpSpPr/>
        <p:nvPr/>
      </p:nvGrpSpPr>
      <p:grpSpPr>
        <a:xfrm>
          <a:off x="0" y="0"/>
          <a:ext cx="0" cy="0"/>
          <a:chOff x="0" y="0"/>
          <a:chExt cx="0" cy="0"/>
        </a:xfrm>
      </p:grpSpPr>
      <p:pic>
        <p:nvPicPr>
          <p:cNvPr id="629" name="Google Shape;629;p116"/>
          <p:cNvPicPr preferRelativeResize="0"/>
          <p:nvPr/>
        </p:nvPicPr>
        <p:blipFill>
          <a:blip r:embed="rId3">
            <a:alphaModFix/>
          </a:blip>
          <a:stretch>
            <a:fillRect/>
          </a:stretch>
        </p:blipFill>
        <p:spPr>
          <a:xfrm>
            <a:off x="152400" y="533400"/>
            <a:ext cx="8839198" cy="3473867"/>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34" name="Shape 634"/>
        <p:cNvGrpSpPr/>
        <p:nvPr/>
      </p:nvGrpSpPr>
      <p:grpSpPr>
        <a:xfrm>
          <a:off x="0" y="0"/>
          <a:ext cx="0" cy="0"/>
          <a:chOff x="0" y="0"/>
          <a:chExt cx="0" cy="0"/>
        </a:xfrm>
      </p:grpSpPr>
      <p:sp>
        <p:nvSpPr>
          <p:cNvPr id="635" name="Google Shape;635;p117"/>
          <p:cNvSpPr txBox="1"/>
          <p:nvPr>
            <p:ph idx="1" type="body"/>
          </p:nvPr>
        </p:nvSpPr>
        <p:spPr>
          <a:xfrm>
            <a:off x="5158000" y="1421600"/>
            <a:ext cx="3729000" cy="3067800"/>
          </a:xfrm>
          <a:prstGeom prst="rect">
            <a:avLst/>
          </a:prstGeom>
          <a:noFill/>
          <a:ln>
            <a:noFill/>
          </a:ln>
        </p:spPr>
        <p:txBody>
          <a:bodyPr anchorCtr="0" anchor="t" bIns="45700" lIns="0" spcFirstLastPara="1" rIns="0" wrap="square" tIns="45700">
            <a:noAutofit/>
          </a:bodyPr>
          <a:lstStyle/>
          <a:p>
            <a:pPr indent="0" lvl="0" marL="0" marR="0" rtl="0" algn="l">
              <a:lnSpc>
                <a:spcPct val="100000"/>
              </a:lnSpc>
              <a:spcBef>
                <a:spcPts val="1000"/>
              </a:spcBef>
              <a:spcAft>
                <a:spcPts val="0"/>
              </a:spcAft>
              <a:buNone/>
            </a:pPr>
            <a:r>
              <a:rPr b="0" i="0" lang="en-US" sz="2400" u="none" cap="none" strike="noStrike">
                <a:solidFill>
                  <a:srgbClr val="58595B"/>
                </a:solidFill>
                <a:latin typeface="Open Sans"/>
                <a:ea typeface="Open Sans"/>
                <a:cs typeface="Open Sans"/>
                <a:sym typeface="Open Sans"/>
              </a:rPr>
              <a:t>Register at </a:t>
            </a:r>
            <a:r>
              <a:rPr b="0" i="0" lang="en-US" sz="2400" u="sng" cap="none" strike="noStrike">
                <a:solidFill>
                  <a:srgbClr val="A6CE38"/>
                </a:solidFill>
                <a:latin typeface="Open Sans"/>
                <a:ea typeface="Open Sans"/>
                <a:cs typeface="Open Sans"/>
                <a:sym typeface="Open Sans"/>
              </a:rPr>
              <a:t>https://orcid.org/register</a:t>
            </a:r>
            <a:endParaRPr>
              <a:solidFill>
                <a:srgbClr val="A6CE38"/>
              </a:solidFill>
            </a:endParaRPr>
          </a:p>
          <a:p>
            <a:pPr indent="0" lvl="0" marL="0" marR="0" rtl="0" algn="l">
              <a:lnSpc>
                <a:spcPct val="100000"/>
              </a:lnSpc>
              <a:spcBef>
                <a:spcPts val="1000"/>
              </a:spcBef>
              <a:spcAft>
                <a:spcPts val="0"/>
              </a:spcAft>
              <a:buNone/>
            </a:pPr>
            <a:r>
              <a:rPr lang="en-US" sz="2400">
                <a:solidFill>
                  <a:srgbClr val="58595B"/>
                </a:solidFill>
              </a:rPr>
              <a:t>Email </a:t>
            </a:r>
            <a:r>
              <a:rPr lang="en-US" sz="2400" u="sng">
                <a:solidFill>
                  <a:srgbClr val="A6CE38"/>
                </a:solidFill>
              </a:rPr>
              <a:t>i.wijnbergen</a:t>
            </a:r>
            <a:r>
              <a:rPr lang="en-US" sz="2400" u="sng">
                <a:solidFill>
                  <a:srgbClr val="A6CE38"/>
                </a:solidFill>
              </a:rPr>
              <a:t>@orcid.org</a:t>
            </a:r>
            <a:r>
              <a:rPr lang="en-US" sz="2400">
                <a:solidFill>
                  <a:srgbClr val="58595B"/>
                </a:solidFill>
                <a:latin typeface="Open Sans"/>
                <a:ea typeface="Open Sans"/>
                <a:cs typeface="Open Sans"/>
                <a:sym typeface="Open Sans"/>
              </a:rPr>
              <a:t> </a:t>
            </a:r>
            <a:endParaRPr sz="2400">
              <a:solidFill>
                <a:srgbClr val="58595B"/>
              </a:solidFill>
              <a:latin typeface="Open Sans"/>
              <a:ea typeface="Open Sans"/>
              <a:cs typeface="Open Sans"/>
              <a:sym typeface="Open Sans"/>
            </a:endParaRPr>
          </a:p>
          <a:p>
            <a:pPr indent="0" lvl="0" marL="0" marR="0" rtl="0" algn="l">
              <a:lnSpc>
                <a:spcPct val="100000"/>
              </a:lnSpc>
              <a:spcBef>
                <a:spcPts val="1000"/>
              </a:spcBef>
              <a:spcAft>
                <a:spcPts val="0"/>
              </a:spcAft>
              <a:buNone/>
            </a:pPr>
            <a:r>
              <a:rPr b="0" i="0" lang="en-US" sz="2400" u="none" cap="none" strike="noStrike">
                <a:solidFill>
                  <a:srgbClr val="58595B"/>
                </a:solidFill>
                <a:latin typeface="Open Sans"/>
                <a:ea typeface="Open Sans"/>
                <a:cs typeface="Open Sans"/>
                <a:sym typeface="Open Sans"/>
              </a:rPr>
              <a:t>Twitter </a:t>
            </a:r>
            <a:r>
              <a:rPr b="0" i="0" lang="en-US" sz="2400" u="none" cap="none" strike="noStrike">
                <a:solidFill>
                  <a:srgbClr val="A6CE38"/>
                </a:solidFill>
                <a:latin typeface="Open Sans"/>
                <a:ea typeface="Open Sans"/>
                <a:cs typeface="Open Sans"/>
                <a:sym typeface="Open Sans"/>
              </a:rPr>
              <a:t>@ORCID_Org</a:t>
            </a:r>
            <a:r>
              <a:rPr b="0" i="0" lang="en-US" sz="2400" u="none" cap="none" strike="noStrike">
                <a:solidFill>
                  <a:srgbClr val="58595B"/>
                </a:solidFill>
                <a:latin typeface="Open Sans"/>
                <a:ea typeface="Open Sans"/>
                <a:cs typeface="Open Sans"/>
                <a:sym typeface="Open Sans"/>
              </a:rPr>
              <a:t> </a:t>
            </a:r>
            <a:endParaRPr b="0" i="0" sz="2400" u="none" cap="none" strike="noStrike">
              <a:solidFill>
                <a:srgbClr val="A6CE38"/>
              </a:solidFill>
              <a:latin typeface="Open Sans"/>
              <a:ea typeface="Open Sans"/>
              <a:cs typeface="Open Sans"/>
              <a:sym typeface="Open Sans"/>
            </a:endParaRPr>
          </a:p>
        </p:txBody>
      </p:sp>
      <p:sp>
        <p:nvSpPr>
          <p:cNvPr id="636" name="Google Shape;636;p117"/>
          <p:cNvSpPr txBox="1"/>
          <p:nvPr/>
        </p:nvSpPr>
        <p:spPr>
          <a:xfrm>
            <a:off x="4679380" y="212422"/>
            <a:ext cx="4464600" cy="5310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4000">
                <a:solidFill>
                  <a:schemeClr val="dk1"/>
                </a:solidFill>
                <a:latin typeface="Open Sans"/>
                <a:ea typeface="Open Sans"/>
                <a:cs typeface="Open Sans"/>
                <a:sym typeface="Open Sans"/>
              </a:rPr>
              <a:t>THANK YOU...</a:t>
            </a:r>
            <a:endParaRPr b="1" sz="4000" cap="none">
              <a:solidFill>
                <a:schemeClr val="dk1"/>
              </a:solidFill>
              <a:latin typeface="Open Sans"/>
              <a:ea typeface="Open Sans"/>
              <a:cs typeface="Open Sans"/>
              <a:sym typeface="Open Sans"/>
            </a:endParaRPr>
          </a:p>
        </p:txBody>
      </p:sp>
      <p:pic>
        <p:nvPicPr>
          <p:cNvPr id="637" name="Google Shape;637;p117"/>
          <p:cNvPicPr preferRelativeResize="0"/>
          <p:nvPr/>
        </p:nvPicPr>
        <p:blipFill>
          <a:blip r:embed="rId3">
            <a:alphaModFix/>
          </a:blip>
          <a:stretch>
            <a:fillRect/>
          </a:stretch>
        </p:blipFill>
        <p:spPr>
          <a:xfrm>
            <a:off x="997425" y="1683538"/>
            <a:ext cx="1478375" cy="1776429"/>
          </a:xfrm>
          <a:prstGeom prst="rect">
            <a:avLst/>
          </a:prstGeom>
          <a:noFill/>
          <a:ln>
            <a:noFill/>
          </a:ln>
        </p:spPr>
      </p:pic>
      <p:sp>
        <p:nvSpPr>
          <p:cNvPr id="638" name="Google Shape;638;p117"/>
          <p:cNvSpPr txBox="1"/>
          <p:nvPr/>
        </p:nvSpPr>
        <p:spPr>
          <a:xfrm>
            <a:off x="2574050" y="1683550"/>
            <a:ext cx="2198700" cy="11079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US" sz="2100">
                <a:solidFill>
                  <a:srgbClr val="A6CE38"/>
                </a:solidFill>
              </a:rPr>
              <a:t>Ivo Wijnber</a:t>
            </a:r>
            <a:r>
              <a:rPr lang="en-US" sz="2100">
                <a:solidFill>
                  <a:srgbClr val="A6CE38"/>
                </a:solidFill>
              </a:rPr>
              <a:t>g</a:t>
            </a:r>
            <a:r>
              <a:rPr lang="en-US" sz="2100">
                <a:solidFill>
                  <a:srgbClr val="A6CE38"/>
                </a:solidFill>
              </a:rPr>
              <a:t>en</a:t>
            </a:r>
            <a:br>
              <a:rPr lang="en-US" sz="2100">
                <a:solidFill>
                  <a:srgbClr val="A6CE38"/>
                </a:solidFill>
              </a:rPr>
            </a:br>
            <a:r>
              <a:rPr lang="en-US" sz="1800">
                <a:solidFill>
                  <a:srgbClr val="595959"/>
                </a:solidFill>
              </a:rPr>
              <a:t>Manager, </a:t>
            </a:r>
            <a:br>
              <a:rPr lang="en-US" sz="1800">
                <a:solidFill>
                  <a:srgbClr val="595959"/>
                </a:solidFill>
              </a:rPr>
            </a:br>
            <a:r>
              <a:rPr lang="en-US" sz="1800">
                <a:solidFill>
                  <a:srgbClr val="595959"/>
                </a:solidFill>
              </a:rPr>
              <a:t>EMEA Engagement</a:t>
            </a:r>
            <a:endParaRPr sz="1800">
              <a:solidFill>
                <a:srgbClr val="595959"/>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RCID 2">
      <a:dk1>
        <a:srgbClr val="A6CE38"/>
      </a:dk1>
      <a:lt1>
        <a:srgbClr val="FFFFFF"/>
      </a:lt1>
      <a:dk2>
        <a:srgbClr val="6D6E71"/>
      </a:dk2>
      <a:lt2>
        <a:srgbClr val="EEECE1"/>
      </a:lt2>
      <a:accent1>
        <a:srgbClr val="328CAF"/>
      </a:accent1>
      <a:accent2>
        <a:srgbClr val="D97536"/>
      </a:accent2>
      <a:accent3>
        <a:srgbClr val="905489"/>
      </a:accent3>
      <a:accent4>
        <a:srgbClr val="D6B143"/>
      </a:accent4>
      <a:accent5>
        <a:srgbClr val="A7A9AC"/>
      </a:accent5>
      <a:accent6>
        <a:srgbClr val="58595B"/>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RCID 2">
      <a:dk1>
        <a:srgbClr val="A6CE38"/>
      </a:dk1>
      <a:lt1>
        <a:srgbClr val="FFFFFF"/>
      </a:lt1>
      <a:dk2>
        <a:srgbClr val="6D6E71"/>
      </a:dk2>
      <a:lt2>
        <a:srgbClr val="EEECE1"/>
      </a:lt2>
      <a:accent1>
        <a:srgbClr val="328CAF"/>
      </a:accent1>
      <a:accent2>
        <a:srgbClr val="D97536"/>
      </a:accent2>
      <a:accent3>
        <a:srgbClr val="905489"/>
      </a:accent3>
      <a:accent4>
        <a:srgbClr val="D6B143"/>
      </a:accent4>
      <a:accent5>
        <a:srgbClr val="A7A9AC"/>
      </a:accent5>
      <a:accent6>
        <a:srgbClr val="58595B"/>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RCID 2">
      <a:dk1>
        <a:srgbClr val="A6CE38"/>
      </a:dk1>
      <a:lt1>
        <a:srgbClr val="FFFFFF"/>
      </a:lt1>
      <a:dk2>
        <a:srgbClr val="6D6E71"/>
      </a:dk2>
      <a:lt2>
        <a:srgbClr val="EEECE1"/>
      </a:lt2>
      <a:accent1>
        <a:srgbClr val="328CAF"/>
      </a:accent1>
      <a:accent2>
        <a:srgbClr val="D97536"/>
      </a:accent2>
      <a:accent3>
        <a:srgbClr val="905489"/>
      </a:accent3>
      <a:accent4>
        <a:srgbClr val="D6B143"/>
      </a:accent4>
      <a:accent5>
        <a:srgbClr val="A7A9AC"/>
      </a:accent5>
      <a:accent6>
        <a:srgbClr val="58595B"/>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Office Theme">
  <a:themeElements>
    <a:clrScheme name="ORCID 2">
      <a:dk1>
        <a:srgbClr val="A6CE38"/>
      </a:dk1>
      <a:lt1>
        <a:srgbClr val="FFFFFF"/>
      </a:lt1>
      <a:dk2>
        <a:srgbClr val="6D6E71"/>
      </a:dk2>
      <a:lt2>
        <a:srgbClr val="EEECE1"/>
      </a:lt2>
      <a:accent1>
        <a:srgbClr val="328CAF"/>
      </a:accent1>
      <a:accent2>
        <a:srgbClr val="D97536"/>
      </a:accent2>
      <a:accent3>
        <a:srgbClr val="905489"/>
      </a:accent3>
      <a:accent4>
        <a:srgbClr val="D6B143"/>
      </a:accent4>
      <a:accent5>
        <a:srgbClr val="A7A9AC"/>
      </a:accent5>
      <a:accent6>
        <a:srgbClr val="58595B"/>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Streamline">
  <a:themeElements>
    <a:clrScheme name="Streamline">
      <a:dk1>
        <a:srgbClr val="A6CE38"/>
      </a:dk1>
      <a:lt1>
        <a:srgbClr val="FFFFFF"/>
      </a:lt1>
      <a:dk2>
        <a:srgbClr val="6D6E71"/>
      </a:dk2>
      <a:lt2>
        <a:srgbClr val="EEECE1"/>
      </a:lt2>
      <a:accent1>
        <a:srgbClr val="595959"/>
      </a:accent1>
      <a:accent2>
        <a:srgbClr val="6AA4C8"/>
      </a:accent2>
      <a:accent3>
        <a:srgbClr val="EB5600"/>
      </a:accent3>
      <a:accent4>
        <a:srgbClr val="A2FFE8"/>
      </a:accent4>
      <a:accent5>
        <a:srgbClr val="1C3678"/>
      </a:accent5>
      <a:accent6>
        <a:srgbClr val="FFB8A2"/>
      </a:accent6>
      <a:hlink>
        <a:srgbClr val="1C3678"/>
      </a:hlink>
      <a:folHlink>
        <a:srgbClr val="1C367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6.xml><?xml version="1.0" encoding="utf-8"?>
<a:theme xmlns:a="http://schemas.openxmlformats.org/drawingml/2006/main" xmlns:r="http://schemas.openxmlformats.org/officeDocument/2006/relationships" name="Custom">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7.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8.xml><?xml version="1.0" encoding="utf-8"?>
<a:theme xmlns:a="http://schemas.openxmlformats.org/drawingml/2006/main" xmlns:r="http://schemas.openxmlformats.org/officeDocument/2006/relationships" name="1_Office Theme">
  <a:themeElements>
    <a:clrScheme name="Custom 12">
      <a:dk1>
        <a:srgbClr val="A6CE38"/>
      </a:dk1>
      <a:lt1>
        <a:srgbClr val="FFFFFF"/>
      </a:lt1>
      <a:dk2>
        <a:srgbClr val="6D6E71"/>
      </a:dk2>
      <a:lt2>
        <a:srgbClr val="EEECE1"/>
      </a:lt2>
      <a:accent1>
        <a:srgbClr val="328CAF"/>
      </a:accent1>
      <a:accent2>
        <a:srgbClr val="D97536"/>
      </a:accent2>
      <a:accent3>
        <a:srgbClr val="905489"/>
      </a:accent3>
      <a:accent4>
        <a:srgbClr val="D6B143"/>
      </a:accent4>
      <a:accent5>
        <a:srgbClr val="A7A9AC"/>
      </a:accent5>
      <a:accent6>
        <a:srgbClr val="58595B"/>
      </a:accent6>
      <a:hlink>
        <a:srgbClr val="007AA9"/>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9.xml><?xml version="1.0" encoding="utf-8"?>
<a:theme xmlns:a="http://schemas.openxmlformats.org/drawingml/2006/main" xmlns:r="http://schemas.openxmlformats.org/officeDocument/2006/relationships" name="Office Theme">
  <a:themeElements>
    <a:clrScheme name="ORCID 2">
      <a:dk1>
        <a:srgbClr val="A6CE38"/>
      </a:dk1>
      <a:lt1>
        <a:srgbClr val="FFFFFF"/>
      </a:lt1>
      <a:dk2>
        <a:srgbClr val="6D6E71"/>
      </a:dk2>
      <a:lt2>
        <a:srgbClr val="EEECE1"/>
      </a:lt2>
      <a:accent1>
        <a:srgbClr val="328CAF"/>
      </a:accent1>
      <a:accent2>
        <a:srgbClr val="D97536"/>
      </a:accent2>
      <a:accent3>
        <a:srgbClr val="905489"/>
      </a:accent3>
      <a:accent4>
        <a:srgbClr val="D6B143"/>
      </a:accent4>
      <a:accent5>
        <a:srgbClr val="A7A9AC"/>
      </a:accent5>
      <a:accent6>
        <a:srgbClr val="58595B"/>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0.xml><?xml version="1.0" encoding="utf-8"?>
<a:theme xmlns:a="http://schemas.openxmlformats.org/drawingml/2006/main" xmlns:r="http://schemas.openxmlformats.org/officeDocument/2006/relationships" name="Office Theme">
  <a:themeElements>
    <a:clrScheme name="ORCID 2">
      <a:dk1>
        <a:srgbClr val="A6CE38"/>
      </a:dk1>
      <a:lt1>
        <a:srgbClr val="FFFFFF"/>
      </a:lt1>
      <a:dk2>
        <a:srgbClr val="6D6E71"/>
      </a:dk2>
      <a:lt2>
        <a:srgbClr val="EEECE1"/>
      </a:lt2>
      <a:accent1>
        <a:srgbClr val="328CAF"/>
      </a:accent1>
      <a:accent2>
        <a:srgbClr val="D97536"/>
      </a:accent2>
      <a:accent3>
        <a:srgbClr val="905489"/>
      </a:accent3>
      <a:accent4>
        <a:srgbClr val="D6B143"/>
      </a:accent4>
      <a:accent5>
        <a:srgbClr val="A7A9AC"/>
      </a:accent5>
      <a:accent6>
        <a:srgbClr val="58595B"/>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