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5.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6.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04" r:id="rId1"/>
    <p:sldMasterId id="2147483995" r:id="rId2"/>
    <p:sldMasterId id="2147484012" r:id="rId3"/>
    <p:sldMasterId id="2147484025" r:id="rId4"/>
    <p:sldMasterId id="2147484046" r:id="rId5"/>
    <p:sldMasterId id="2147484131" r:id="rId6"/>
    <p:sldMasterId id="2147484149" r:id="rId7"/>
  </p:sldMasterIdLst>
  <p:notesMasterIdLst>
    <p:notesMasterId r:id="rId51"/>
  </p:notesMasterIdLst>
  <p:sldIdLst>
    <p:sldId id="257" r:id="rId8"/>
    <p:sldId id="385" r:id="rId9"/>
    <p:sldId id="421" r:id="rId10"/>
    <p:sldId id="420" r:id="rId11"/>
    <p:sldId id="419" r:id="rId12"/>
    <p:sldId id="478" r:id="rId13"/>
    <p:sldId id="422" r:id="rId14"/>
    <p:sldId id="424" r:id="rId15"/>
    <p:sldId id="430" r:id="rId16"/>
    <p:sldId id="405" r:id="rId17"/>
    <p:sldId id="431" r:id="rId18"/>
    <p:sldId id="432" r:id="rId19"/>
    <p:sldId id="441" r:id="rId20"/>
    <p:sldId id="438" r:id="rId21"/>
    <p:sldId id="440" r:id="rId22"/>
    <p:sldId id="468" r:id="rId23"/>
    <p:sldId id="471" r:id="rId24"/>
    <p:sldId id="473" r:id="rId25"/>
    <p:sldId id="472" r:id="rId26"/>
    <p:sldId id="444" r:id="rId27"/>
    <p:sldId id="443" r:id="rId28"/>
    <p:sldId id="445" r:id="rId29"/>
    <p:sldId id="446" r:id="rId30"/>
    <p:sldId id="463" r:id="rId31"/>
    <p:sldId id="391" r:id="rId32"/>
    <p:sldId id="451" r:id="rId33"/>
    <p:sldId id="464" r:id="rId34"/>
    <p:sldId id="465" r:id="rId35"/>
    <p:sldId id="365" r:id="rId36"/>
    <p:sldId id="477" r:id="rId37"/>
    <p:sldId id="476" r:id="rId38"/>
    <p:sldId id="462" r:id="rId39"/>
    <p:sldId id="466" r:id="rId40"/>
    <p:sldId id="475" r:id="rId41"/>
    <p:sldId id="467" r:id="rId42"/>
    <p:sldId id="393" r:id="rId43"/>
    <p:sldId id="409" r:id="rId44"/>
    <p:sldId id="459" r:id="rId45"/>
    <p:sldId id="460" r:id="rId46"/>
    <p:sldId id="447" r:id="rId47"/>
    <p:sldId id="456" r:id="rId48"/>
    <p:sldId id="448" r:id="rId49"/>
    <p:sldId id="377" r:id="rId50"/>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2C00"/>
    <a:srgbClr val="FFFFFF"/>
    <a:srgbClr val="339966"/>
    <a:srgbClr val="CC0066"/>
    <a:srgbClr val="4DA4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676" autoAdjust="0"/>
    <p:restoredTop sz="94364" autoAdjust="0"/>
  </p:normalViewPr>
  <p:slideViewPr>
    <p:cSldViewPr snapToGrid="0" snapToObjects="1">
      <p:cViewPr varScale="1">
        <p:scale>
          <a:sx n="45" d="100"/>
          <a:sy n="45" d="100"/>
        </p:scale>
        <p:origin x="343" y="55"/>
      </p:cViewPr>
      <p:guideLst>
        <p:guide orient="horz" pos="2183"/>
        <p:guide pos="3817"/>
      </p:guideLst>
    </p:cSldViewPr>
  </p:slideViewPr>
  <p:notesTextViewPr>
    <p:cViewPr>
      <p:scale>
        <a:sx n="1" d="1"/>
        <a:sy n="1" d="1"/>
      </p:scale>
      <p:origin x="0" y="0"/>
    </p:cViewPr>
  </p:notesTextViewPr>
  <p:sorterViewPr>
    <p:cViewPr>
      <p:scale>
        <a:sx n="100" d="100"/>
        <a:sy n="100" d="100"/>
      </p:scale>
      <p:origin x="0" y="-4099"/>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slide" Target="slides/slide43.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8" Type="http://schemas.openxmlformats.org/officeDocument/2006/relationships/slide" Target="slides/slide1.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5FACB4-8969-4C17-8EDD-A7ED2113B5A5}"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GB"/>
        </a:p>
      </dgm:t>
    </dgm:pt>
    <dgm:pt modelId="{E13E2B98-0E31-4B6D-B33D-B1FF60D7C75C}">
      <dgm:prSet phldrT="[Text]" custT="1"/>
      <dgm:spPr/>
      <dgm:t>
        <a:bodyPr/>
        <a:lstStyle/>
        <a:p>
          <a:r>
            <a:rPr lang="fr-BE" sz="1400" b="1" dirty="0">
              <a:solidFill>
                <a:srgbClr val="0F5494"/>
              </a:solidFill>
            </a:rPr>
            <a:t>FP7</a:t>
          </a:r>
        </a:p>
        <a:p>
          <a:r>
            <a:rPr lang="fr-BE" sz="1400" dirty="0">
              <a:solidFill>
                <a:srgbClr val="0F5494"/>
              </a:solidFill>
            </a:rPr>
            <a:t>OA </a:t>
          </a:r>
          <a:r>
            <a:rPr lang="fr-BE" sz="1400" b="1" dirty="0">
              <a:solidFill>
                <a:srgbClr val="004494"/>
              </a:solidFill>
            </a:rPr>
            <a:t>Pilot</a:t>
          </a:r>
        </a:p>
        <a:p>
          <a:r>
            <a:rPr lang="fr-BE" sz="1400" b="1" dirty="0">
              <a:solidFill>
                <a:srgbClr val="004494"/>
              </a:solidFill>
            </a:rPr>
            <a:t>Deposit and open access</a:t>
          </a:r>
          <a:endParaRPr lang="en-GB" sz="1400" b="1" dirty="0">
            <a:solidFill>
              <a:srgbClr val="004494"/>
            </a:solidFill>
          </a:endParaRPr>
        </a:p>
      </dgm:t>
    </dgm:pt>
    <dgm:pt modelId="{E549E5BE-149C-4823-863C-10ECA627EE3B}" type="parTrans" cxnId="{0E95B327-E65C-4C64-959F-2DF726D85328}">
      <dgm:prSet/>
      <dgm:spPr/>
      <dgm:t>
        <a:bodyPr/>
        <a:lstStyle/>
        <a:p>
          <a:endParaRPr lang="en-GB"/>
        </a:p>
      </dgm:t>
    </dgm:pt>
    <dgm:pt modelId="{9932FCC9-7EC9-4B97-A75D-11612A5D56FE}" type="sibTrans" cxnId="{0E95B327-E65C-4C64-959F-2DF726D85328}">
      <dgm:prSet/>
      <dgm:spPr/>
      <dgm:t>
        <a:bodyPr/>
        <a:lstStyle/>
        <a:p>
          <a:endParaRPr lang="en-GB"/>
        </a:p>
      </dgm:t>
    </dgm:pt>
    <dgm:pt modelId="{FBE439DE-74BE-4E8B-8EA4-946F833CA123}">
      <dgm:prSet phldrT="[Text]" custT="1"/>
      <dgm:spPr/>
      <dgm:t>
        <a:bodyPr/>
        <a:lstStyle/>
        <a:p>
          <a:r>
            <a:rPr lang="fr-BE" sz="1400" b="1" dirty="0">
              <a:solidFill>
                <a:srgbClr val="0F5494"/>
              </a:solidFill>
            </a:rPr>
            <a:t>H2020</a:t>
          </a:r>
        </a:p>
        <a:p>
          <a:r>
            <a:rPr lang="fr-BE" sz="1400" dirty="0">
              <a:solidFill>
                <a:srgbClr val="0F5494"/>
              </a:solidFill>
            </a:rPr>
            <a:t>OA </a:t>
          </a:r>
          <a:r>
            <a:rPr lang="fr-BE" sz="1400" b="1" dirty="0">
              <a:solidFill>
                <a:srgbClr val="004494"/>
              </a:solidFill>
            </a:rPr>
            <a:t>Mandatory</a:t>
          </a:r>
        </a:p>
        <a:p>
          <a:r>
            <a:rPr lang="fr-BE" sz="1400" dirty="0">
              <a:solidFill>
                <a:srgbClr val="0F5494"/>
              </a:solidFill>
            </a:rPr>
            <a:t>Deposit and open access</a:t>
          </a:r>
        </a:p>
        <a:p>
          <a:endParaRPr lang="fr-BE" sz="1400" b="1" dirty="0">
            <a:solidFill>
              <a:srgbClr val="FFC000"/>
            </a:solidFill>
          </a:endParaRPr>
        </a:p>
        <a:p>
          <a:r>
            <a:rPr lang="fr-BE" sz="1400" dirty="0">
              <a:solidFill>
                <a:srgbClr val="0F5494"/>
              </a:solidFill>
            </a:rPr>
            <a:t>&amp; ORD/DMP </a:t>
          </a:r>
          <a:r>
            <a:rPr lang="fr-BE" sz="1400" b="1" dirty="0">
              <a:solidFill>
                <a:srgbClr val="004494"/>
              </a:solidFill>
            </a:rPr>
            <a:t>Pilot</a:t>
          </a:r>
          <a:endParaRPr lang="en-GB" sz="1400" b="1" dirty="0">
            <a:solidFill>
              <a:srgbClr val="004494"/>
            </a:solidFill>
          </a:endParaRPr>
        </a:p>
      </dgm:t>
    </dgm:pt>
    <dgm:pt modelId="{26167E22-B667-4347-A1D6-AC3D6E2611C5}" type="parTrans" cxnId="{9B095AB0-A72F-4567-A725-08B060DDD42C}">
      <dgm:prSet/>
      <dgm:spPr/>
      <dgm:t>
        <a:bodyPr/>
        <a:lstStyle/>
        <a:p>
          <a:endParaRPr lang="en-GB"/>
        </a:p>
      </dgm:t>
    </dgm:pt>
    <dgm:pt modelId="{1D9835A8-1455-4021-BF4C-4D26DD9783E0}" type="sibTrans" cxnId="{9B095AB0-A72F-4567-A725-08B060DDD42C}">
      <dgm:prSet/>
      <dgm:spPr/>
      <dgm:t>
        <a:bodyPr/>
        <a:lstStyle/>
        <a:p>
          <a:endParaRPr lang="en-GB"/>
        </a:p>
      </dgm:t>
    </dgm:pt>
    <dgm:pt modelId="{0DC698D1-0C48-4289-8DDA-6E3233970A0E}">
      <dgm:prSet phldrT="[Text]" custT="1"/>
      <dgm:spPr/>
      <dgm:t>
        <a:bodyPr/>
        <a:lstStyle/>
        <a:p>
          <a:pPr>
            <a:spcAft>
              <a:spcPct val="35000"/>
            </a:spcAft>
          </a:pPr>
          <a:r>
            <a:rPr lang="fr-BE" sz="1400" b="1" dirty="0">
              <a:solidFill>
                <a:srgbClr val="0F5494"/>
              </a:solidFill>
            </a:rPr>
            <a:t>H2020</a:t>
          </a:r>
        </a:p>
        <a:p>
          <a:pPr>
            <a:spcAft>
              <a:spcPct val="35000"/>
            </a:spcAft>
          </a:pPr>
          <a:r>
            <a:rPr lang="fr-BE" sz="1400" dirty="0">
              <a:solidFill>
                <a:srgbClr val="0F5494"/>
              </a:solidFill>
            </a:rPr>
            <a:t>OA </a:t>
          </a:r>
          <a:r>
            <a:rPr lang="fr-BE" sz="1400" b="1" dirty="0">
              <a:solidFill>
                <a:srgbClr val="004494"/>
              </a:solidFill>
            </a:rPr>
            <a:t>Mandatory</a:t>
          </a:r>
        </a:p>
        <a:p>
          <a:pPr>
            <a:spcAft>
              <a:spcPct val="35000"/>
            </a:spcAft>
          </a:pPr>
          <a:r>
            <a:rPr lang="fr-BE" sz="1400" dirty="0">
              <a:solidFill>
                <a:srgbClr val="0F5494"/>
              </a:solidFill>
            </a:rPr>
            <a:t>Deposit and open access</a:t>
          </a:r>
        </a:p>
        <a:p>
          <a:pPr>
            <a:spcAft>
              <a:spcPct val="35000"/>
            </a:spcAft>
          </a:pPr>
          <a:endParaRPr lang="fr-BE" sz="1400" b="1" dirty="0">
            <a:solidFill>
              <a:srgbClr val="FFC000"/>
            </a:solidFill>
          </a:endParaRPr>
        </a:p>
        <a:p>
          <a:pPr>
            <a:spcAft>
              <a:spcPts val="0"/>
            </a:spcAft>
          </a:pPr>
          <a:r>
            <a:rPr lang="fr-BE" sz="1400" dirty="0">
              <a:solidFill>
                <a:srgbClr val="0F5494"/>
              </a:solidFill>
            </a:rPr>
            <a:t>&amp; ORD/DMP </a:t>
          </a:r>
          <a:r>
            <a:rPr lang="fr-BE" sz="1400" b="1" dirty="0">
              <a:solidFill>
                <a:srgbClr val="004494"/>
              </a:solidFill>
            </a:rPr>
            <a:t>by default </a:t>
          </a:r>
        </a:p>
        <a:p>
          <a:pPr>
            <a:spcAft>
              <a:spcPts val="0"/>
            </a:spcAft>
          </a:pPr>
          <a:r>
            <a:rPr lang="fr-BE" sz="1400" b="1" dirty="0">
              <a:solidFill>
                <a:srgbClr val="004494"/>
              </a:solidFill>
            </a:rPr>
            <a:t>(exceptions)</a:t>
          </a:r>
          <a:endParaRPr lang="en-GB" sz="1400" b="1" dirty="0">
            <a:solidFill>
              <a:srgbClr val="004494"/>
            </a:solidFill>
          </a:endParaRPr>
        </a:p>
      </dgm:t>
    </dgm:pt>
    <dgm:pt modelId="{7B853194-41FC-444C-908B-A7E26AB2F0D4}" type="parTrans" cxnId="{551AEE50-9D93-42DC-A81F-3D7F10B8BB5D}">
      <dgm:prSet/>
      <dgm:spPr/>
      <dgm:t>
        <a:bodyPr/>
        <a:lstStyle/>
        <a:p>
          <a:endParaRPr lang="en-GB"/>
        </a:p>
      </dgm:t>
    </dgm:pt>
    <dgm:pt modelId="{3C07DC83-3848-41B0-A68D-8F962CF84C3C}" type="sibTrans" cxnId="{551AEE50-9D93-42DC-A81F-3D7F10B8BB5D}">
      <dgm:prSet/>
      <dgm:spPr/>
      <dgm:t>
        <a:bodyPr/>
        <a:lstStyle/>
        <a:p>
          <a:endParaRPr lang="en-GB"/>
        </a:p>
      </dgm:t>
    </dgm:pt>
    <dgm:pt modelId="{BABB4441-26FD-47F1-B93A-6012AE95FB53}">
      <dgm:prSet/>
      <dgm:spPr/>
      <dgm:t>
        <a:bodyPr/>
        <a:lstStyle/>
        <a:p>
          <a:endParaRPr lang="en-GB" dirty="0"/>
        </a:p>
      </dgm:t>
    </dgm:pt>
    <dgm:pt modelId="{A3633E0D-4FDE-4982-8DE1-62DEF3C4EA71}" type="parTrans" cxnId="{A82F7B99-D43E-441A-BEA8-9EF158CEC3A6}">
      <dgm:prSet/>
      <dgm:spPr/>
      <dgm:t>
        <a:bodyPr/>
        <a:lstStyle/>
        <a:p>
          <a:endParaRPr lang="en-GB"/>
        </a:p>
      </dgm:t>
    </dgm:pt>
    <dgm:pt modelId="{BAC21ED4-348A-4305-9E4B-7EF31588801B}" type="sibTrans" cxnId="{A82F7B99-D43E-441A-BEA8-9EF158CEC3A6}">
      <dgm:prSet/>
      <dgm:spPr/>
      <dgm:t>
        <a:bodyPr/>
        <a:lstStyle/>
        <a:p>
          <a:endParaRPr lang="en-GB"/>
        </a:p>
      </dgm:t>
    </dgm:pt>
    <dgm:pt modelId="{B1B74C23-F771-4CEB-A78E-510788D9F43F}" type="pres">
      <dgm:prSet presAssocID="{265FACB4-8969-4C17-8EDD-A7ED2113B5A5}" presName="rootnode" presStyleCnt="0">
        <dgm:presLayoutVars>
          <dgm:chMax/>
          <dgm:chPref/>
          <dgm:dir/>
          <dgm:animLvl val="lvl"/>
        </dgm:presLayoutVars>
      </dgm:prSet>
      <dgm:spPr/>
    </dgm:pt>
    <dgm:pt modelId="{D1B692B9-E15E-4CAE-83F7-3AEE4BC7CE7D}" type="pres">
      <dgm:prSet presAssocID="{E13E2B98-0E31-4B6D-B33D-B1FF60D7C75C}" presName="composite" presStyleCnt="0"/>
      <dgm:spPr/>
    </dgm:pt>
    <dgm:pt modelId="{565D68B4-403F-48A1-B4D8-98727D0D8967}" type="pres">
      <dgm:prSet presAssocID="{E13E2B98-0E31-4B6D-B33D-B1FF60D7C75C}" presName="LShape" presStyleLbl="alignNode1" presStyleIdx="0" presStyleCnt="7"/>
      <dgm:spPr>
        <a:solidFill>
          <a:srgbClr val="004494"/>
        </a:solidFill>
      </dgm:spPr>
    </dgm:pt>
    <dgm:pt modelId="{4A5C3141-D612-4D29-9C64-8E11F18AD33F}" type="pres">
      <dgm:prSet presAssocID="{E13E2B98-0E31-4B6D-B33D-B1FF60D7C75C}" presName="ParentText" presStyleLbl="revTx" presStyleIdx="0" presStyleCnt="4">
        <dgm:presLayoutVars>
          <dgm:chMax val="0"/>
          <dgm:chPref val="0"/>
          <dgm:bulletEnabled val="1"/>
        </dgm:presLayoutVars>
      </dgm:prSet>
      <dgm:spPr/>
    </dgm:pt>
    <dgm:pt modelId="{89D2BFD1-F5E2-448E-873D-BD4112695BC1}" type="pres">
      <dgm:prSet presAssocID="{E13E2B98-0E31-4B6D-B33D-B1FF60D7C75C}" presName="Triangle" presStyleLbl="alignNode1" presStyleIdx="1" presStyleCnt="7"/>
      <dgm:spPr>
        <a:solidFill>
          <a:srgbClr val="004494"/>
        </a:solidFill>
      </dgm:spPr>
    </dgm:pt>
    <dgm:pt modelId="{C0F1B38D-0F91-479B-8807-0066B3829D41}" type="pres">
      <dgm:prSet presAssocID="{9932FCC9-7EC9-4B97-A75D-11612A5D56FE}" presName="sibTrans" presStyleCnt="0"/>
      <dgm:spPr/>
    </dgm:pt>
    <dgm:pt modelId="{59776241-E25D-416C-9E90-7244E667AE28}" type="pres">
      <dgm:prSet presAssocID="{9932FCC9-7EC9-4B97-A75D-11612A5D56FE}" presName="space" presStyleCnt="0"/>
      <dgm:spPr/>
    </dgm:pt>
    <dgm:pt modelId="{D2AE7E04-E772-474D-A539-B58D05AF740A}" type="pres">
      <dgm:prSet presAssocID="{FBE439DE-74BE-4E8B-8EA4-946F833CA123}" presName="composite" presStyleCnt="0"/>
      <dgm:spPr/>
    </dgm:pt>
    <dgm:pt modelId="{C19A2BD2-FDDE-45A9-9BB8-992F6CC2D038}" type="pres">
      <dgm:prSet presAssocID="{FBE439DE-74BE-4E8B-8EA4-946F833CA123}" presName="LShape" presStyleLbl="alignNode1" presStyleIdx="2" presStyleCnt="7"/>
      <dgm:spPr>
        <a:solidFill>
          <a:srgbClr val="004494"/>
        </a:solidFill>
      </dgm:spPr>
    </dgm:pt>
    <dgm:pt modelId="{C3E04CB7-442A-437E-BCD0-E51137A49033}" type="pres">
      <dgm:prSet presAssocID="{FBE439DE-74BE-4E8B-8EA4-946F833CA123}" presName="ParentText" presStyleLbl="revTx" presStyleIdx="1" presStyleCnt="4">
        <dgm:presLayoutVars>
          <dgm:chMax val="0"/>
          <dgm:chPref val="0"/>
          <dgm:bulletEnabled val="1"/>
        </dgm:presLayoutVars>
      </dgm:prSet>
      <dgm:spPr/>
    </dgm:pt>
    <dgm:pt modelId="{5BD1A5A7-DF3D-4E91-8DA0-05F43D168E80}" type="pres">
      <dgm:prSet presAssocID="{FBE439DE-74BE-4E8B-8EA4-946F833CA123}" presName="Triangle" presStyleLbl="alignNode1" presStyleIdx="3" presStyleCnt="7"/>
      <dgm:spPr>
        <a:solidFill>
          <a:srgbClr val="004494"/>
        </a:solidFill>
      </dgm:spPr>
    </dgm:pt>
    <dgm:pt modelId="{B71C8C35-64F7-4BF2-B9F6-5C684E2181E4}" type="pres">
      <dgm:prSet presAssocID="{1D9835A8-1455-4021-BF4C-4D26DD9783E0}" presName="sibTrans" presStyleCnt="0"/>
      <dgm:spPr/>
    </dgm:pt>
    <dgm:pt modelId="{7981E711-A535-40D7-8741-3F5E3A57363C}" type="pres">
      <dgm:prSet presAssocID="{1D9835A8-1455-4021-BF4C-4D26DD9783E0}" presName="space" presStyleCnt="0"/>
      <dgm:spPr/>
    </dgm:pt>
    <dgm:pt modelId="{597E94B1-4A86-4B26-8783-38860E6B0C5E}" type="pres">
      <dgm:prSet presAssocID="{0DC698D1-0C48-4289-8DDA-6E3233970A0E}" presName="composite" presStyleCnt="0"/>
      <dgm:spPr/>
    </dgm:pt>
    <dgm:pt modelId="{823B1718-8BCA-402D-8E35-77EBBA1D4AFE}" type="pres">
      <dgm:prSet presAssocID="{0DC698D1-0C48-4289-8DDA-6E3233970A0E}" presName="LShape" presStyleLbl="alignNode1" presStyleIdx="4" presStyleCnt="7" custLinFactNeighborX="753" custLinFactNeighborY="3721"/>
      <dgm:spPr>
        <a:solidFill>
          <a:srgbClr val="004494"/>
        </a:solidFill>
      </dgm:spPr>
    </dgm:pt>
    <dgm:pt modelId="{5B85BB5C-8F27-45F9-954D-D44A942FEC49}" type="pres">
      <dgm:prSet presAssocID="{0DC698D1-0C48-4289-8DDA-6E3233970A0E}" presName="ParentText" presStyleLbl="revTx" presStyleIdx="2" presStyleCnt="4" custScaleX="99429" custLinFactNeighborX="155" custLinFactNeighborY="5715">
        <dgm:presLayoutVars>
          <dgm:chMax val="0"/>
          <dgm:chPref val="0"/>
          <dgm:bulletEnabled val="1"/>
        </dgm:presLayoutVars>
      </dgm:prSet>
      <dgm:spPr/>
    </dgm:pt>
    <dgm:pt modelId="{DC2C18E0-A8B7-431B-9F90-885E4B4A426B}" type="pres">
      <dgm:prSet presAssocID="{0DC698D1-0C48-4289-8DDA-6E3233970A0E}" presName="Triangle" presStyleLbl="alignNode1" presStyleIdx="5" presStyleCnt="7"/>
      <dgm:spPr>
        <a:solidFill>
          <a:srgbClr val="004494"/>
        </a:solidFill>
      </dgm:spPr>
    </dgm:pt>
    <dgm:pt modelId="{99073267-8B78-45D4-88E6-DB05FF6E56CD}" type="pres">
      <dgm:prSet presAssocID="{3C07DC83-3848-41B0-A68D-8F962CF84C3C}" presName="sibTrans" presStyleCnt="0"/>
      <dgm:spPr/>
    </dgm:pt>
    <dgm:pt modelId="{81472A63-F552-4C7F-8CF8-C73023B9327D}" type="pres">
      <dgm:prSet presAssocID="{3C07DC83-3848-41B0-A68D-8F962CF84C3C}" presName="space" presStyleCnt="0"/>
      <dgm:spPr/>
    </dgm:pt>
    <dgm:pt modelId="{A8CEB2C6-7D55-48C7-85A9-29023DBA930C}" type="pres">
      <dgm:prSet presAssocID="{BABB4441-26FD-47F1-B93A-6012AE95FB53}" presName="composite" presStyleCnt="0"/>
      <dgm:spPr/>
    </dgm:pt>
    <dgm:pt modelId="{66795283-61C8-4927-864F-77B9DAB72824}" type="pres">
      <dgm:prSet presAssocID="{BABB4441-26FD-47F1-B93A-6012AE95FB53}" presName="LShape" presStyleLbl="alignNode1" presStyleIdx="6" presStyleCnt="7" custAng="5400000" custScaleX="2399" custLinFactX="-137507" custLinFactY="87070" custLinFactNeighborX="-200000" custLinFactNeighborY="100000">
        <dgm:style>
          <a:lnRef idx="2">
            <a:schemeClr val="dk1"/>
          </a:lnRef>
          <a:fillRef idx="1">
            <a:schemeClr val="lt1"/>
          </a:fillRef>
          <a:effectRef idx="0">
            <a:schemeClr val="dk1"/>
          </a:effectRef>
          <a:fontRef idx="minor">
            <a:schemeClr val="dk1"/>
          </a:fontRef>
        </dgm:style>
      </dgm:prSet>
      <dgm:spPr>
        <a:prstGeom prst="pie">
          <a:avLst/>
        </a:prstGeom>
        <a:ln>
          <a:noFill/>
        </a:ln>
      </dgm:spPr>
    </dgm:pt>
    <dgm:pt modelId="{99B82E22-B053-4E92-876B-DF794DB4385B}" type="pres">
      <dgm:prSet presAssocID="{BABB4441-26FD-47F1-B93A-6012AE95FB53}" presName="ParentText" presStyleLbl="revTx" presStyleIdx="3" presStyleCnt="4">
        <dgm:presLayoutVars>
          <dgm:chMax val="0"/>
          <dgm:chPref val="0"/>
          <dgm:bulletEnabled val="1"/>
        </dgm:presLayoutVars>
      </dgm:prSet>
      <dgm:spPr/>
    </dgm:pt>
  </dgm:ptLst>
  <dgm:cxnLst>
    <dgm:cxn modelId="{0E95B327-E65C-4C64-959F-2DF726D85328}" srcId="{265FACB4-8969-4C17-8EDD-A7ED2113B5A5}" destId="{E13E2B98-0E31-4B6D-B33D-B1FF60D7C75C}" srcOrd="0" destOrd="0" parTransId="{E549E5BE-149C-4823-863C-10ECA627EE3B}" sibTransId="{9932FCC9-7EC9-4B97-A75D-11612A5D56FE}"/>
    <dgm:cxn modelId="{551AEE50-9D93-42DC-A81F-3D7F10B8BB5D}" srcId="{265FACB4-8969-4C17-8EDD-A7ED2113B5A5}" destId="{0DC698D1-0C48-4289-8DDA-6E3233970A0E}" srcOrd="2" destOrd="0" parTransId="{7B853194-41FC-444C-908B-A7E26AB2F0D4}" sibTransId="{3C07DC83-3848-41B0-A68D-8F962CF84C3C}"/>
    <dgm:cxn modelId="{24AE2974-8FA6-4B4A-93A3-FF217631BC4B}" type="presOf" srcId="{FBE439DE-74BE-4E8B-8EA4-946F833CA123}" destId="{C3E04CB7-442A-437E-BCD0-E51137A49033}" srcOrd="0" destOrd="0" presId="urn:microsoft.com/office/officeart/2009/3/layout/StepUpProcess"/>
    <dgm:cxn modelId="{27ABD97D-6418-4F89-8ABC-6909B2D68633}" type="presOf" srcId="{265FACB4-8969-4C17-8EDD-A7ED2113B5A5}" destId="{B1B74C23-F771-4CEB-A78E-510788D9F43F}" srcOrd="0" destOrd="0" presId="urn:microsoft.com/office/officeart/2009/3/layout/StepUpProcess"/>
    <dgm:cxn modelId="{A82F7B99-D43E-441A-BEA8-9EF158CEC3A6}" srcId="{265FACB4-8969-4C17-8EDD-A7ED2113B5A5}" destId="{BABB4441-26FD-47F1-B93A-6012AE95FB53}" srcOrd="3" destOrd="0" parTransId="{A3633E0D-4FDE-4982-8DE1-62DEF3C4EA71}" sibTransId="{BAC21ED4-348A-4305-9E4B-7EF31588801B}"/>
    <dgm:cxn modelId="{A0FC09A7-6E51-4E75-BFE5-2C122B52BA8D}" type="presOf" srcId="{BABB4441-26FD-47F1-B93A-6012AE95FB53}" destId="{99B82E22-B053-4E92-876B-DF794DB4385B}" srcOrd="0" destOrd="0" presId="urn:microsoft.com/office/officeart/2009/3/layout/StepUpProcess"/>
    <dgm:cxn modelId="{9B095AB0-A72F-4567-A725-08B060DDD42C}" srcId="{265FACB4-8969-4C17-8EDD-A7ED2113B5A5}" destId="{FBE439DE-74BE-4E8B-8EA4-946F833CA123}" srcOrd="1" destOrd="0" parTransId="{26167E22-B667-4347-A1D6-AC3D6E2611C5}" sibTransId="{1D9835A8-1455-4021-BF4C-4D26DD9783E0}"/>
    <dgm:cxn modelId="{9CC782D1-2A98-414F-B3EA-BB6EF060A54E}" type="presOf" srcId="{E13E2B98-0E31-4B6D-B33D-B1FF60D7C75C}" destId="{4A5C3141-D612-4D29-9C64-8E11F18AD33F}" srcOrd="0" destOrd="0" presId="urn:microsoft.com/office/officeart/2009/3/layout/StepUpProcess"/>
    <dgm:cxn modelId="{FABB57F8-7274-4CF9-9111-ADB341C52AD3}" type="presOf" srcId="{0DC698D1-0C48-4289-8DDA-6E3233970A0E}" destId="{5B85BB5C-8F27-45F9-954D-D44A942FEC49}" srcOrd="0" destOrd="0" presId="urn:microsoft.com/office/officeart/2009/3/layout/StepUpProcess"/>
    <dgm:cxn modelId="{DD96111F-EDC4-4CE1-BE47-7853F8D20099}" type="presParOf" srcId="{B1B74C23-F771-4CEB-A78E-510788D9F43F}" destId="{D1B692B9-E15E-4CAE-83F7-3AEE4BC7CE7D}" srcOrd="0" destOrd="0" presId="urn:microsoft.com/office/officeart/2009/3/layout/StepUpProcess"/>
    <dgm:cxn modelId="{AB0060A5-91D7-4E24-BB1F-FCD893ABA5DC}" type="presParOf" srcId="{D1B692B9-E15E-4CAE-83F7-3AEE4BC7CE7D}" destId="{565D68B4-403F-48A1-B4D8-98727D0D8967}" srcOrd="0" destOrd="0" presId="urn:microsoft.com/office/officeart/2009/3/layout/StepUpProcess"/>
    <dgm:cxn modelId="{6020BA76-D14D-4EF9-8D1C-34589B83228A}" type="presParOf" srcId="{D1B692B9-E15E-4CAE-83F7-3AEE4BC7CE7D}" destId="{4A5C3141-D612-4D29-9C64-8E11F18AD33F}" srcOrd="1" destOrd="0" presId="urn:microsoft.com/office/officeart/2009/3/layout/StepUpProcess"/>
    <dgm:cxn modelId="{97146E8D-4050-40D4-96AE-9DC8C925115E}" type="presParOf" srcId="{D1B692B9-E15E-4CAE-83F7-3AEE4BC7CE7D}" destId="{89D2BFD1-F5E2-448E-873D-BD4112695BC1}" srcOrd="2" destOrd="0" presId="urn:microsoft.com/office/officeart/2009/3/layout/StepUpProcess"/>
    <dgm:cxn modelId="{4A65A6C0-9649-45CB-8BCA-2925C045C62B}" type="presParOf" srcId="{B1B74C23-F771-4CEB-A78E-510788D9F43F}" destId="{C0F1B38D-0F91-479B-8807-0066B3829D41}" srcOrd="1" destOrd="0" presId="urn:microsoft.com/office/officeart/2009/3/layout/StepUpProcess"/>
    <dgm:cxn modelId="{3398FE0D-C89F-4594-AED9-ED8FAEA410D8}" type="presParOf" srcId="{C0F1B38D-0F91-479B-8807-0066B3829D41}" destId="{59776241-E25D-416C-9E90-7244E667AE28}" srcOrd="0" destOrd="0" presId="urn:microsoft.com/office/officeart/2009/3/layout/StepUpProcess"/>
    <dgm:cxn modelId="{9F635857-00B5-40BC-ABF8-FE7E016916A6}" type="presParOf" srcId="{B1B74C23-F771-4CEB-A78E-510788D9F43F}" destId="{D2AE7E04-E772-474D-A539-B58D05AF740A}" srcOrd="2" destOrd="0" presId="urn:microsoft.com/office/officeart/2009/3/layout/StepUpProcess"/>
    <dgm:cxn modelId="{3DE7E3FF-E607-4F69-83E8-2903A5571AFE}" type="presParOf" srcId="{D2AE7E04-E772-474D-A539-B58D05AF740A}" destId="{C19A2BD2-FDDE-45A9-9BB8-992F6CC2D038}" srcOrd="0" destOrd="0" presId="urn:microsoft.com/office/officeart/2009/3/layout/StepUpProcess"/>
    <dgm:cxn modelId="{81559191-D22E-4884-B288-EDFF8A1ECFA7}" type="presParOf" srcId="{D2AE7E04-E772-474D-A539-B58D05AF740A}" destId="{C3E04CB7-442A-437E-BCD0-E51137A49033}" srcOrd="1" destOrd="0" presId="urn:microsoft.com/office/officeart/2009/3/layout/StepUpProcess"/>
    <dgm:cxn modelId="{FAD6A7D4-ADC3-4AFF-B1A2-B6B8F54355BF}" type="presParOf" srcId="{D2AE7E04-E772-474D-A539-B58D05AF740A}" destId="{5BD1A5A7-DF3D-4E91-8DA0-05F43D168E80}" srcOrd="2" destOrd="0" presId="urn:microsoft.com/office/officeart/2009/3/layout/StepUpProcess"/>
    <dgm:cxn modelId="{F15CF247-57FF-4715-9C26-15BF49CDC4F0}" type="presParOf" srcId="{B1B74C23-F771-4CEB-A78E-510788D9F43F}" destId="{B71C8C35-64F7-4BF2-B9F6-5C684E2181E4}" srcOrd="3" destOrd="0" presId="urn:microsoft.com/office/officeart/2009/3/layout/StepUpProcess"/>
    <dgm:cxn modelId="{28130129-4DA3-45CA-B464-CE3B226BB117}" type="presParOf" srcId="{B71C8C35-64F7-4BF2-B9F6-5C684E2181E4}" destId="{7981E711-A535-40D7-8741-3F5E3A57363C}" srcOrd="0" destOrd="0" presId="urn:microsoft.com/office/officeart/2009/3/layout/StepUpProcess"/>
    <dgm:cxn modelId="{6DE60090-EC7C-413D-869E-9702E28BD90C}" type="presParOf" srcId="{B1B74C23-F771-4CEB-A78E-510788D9F43F}" destId="{597E94B1-4A86-4B26-8783-38860E6B0C5E}" srcOrd="4" destOrd="0" presId="urn:microsoft.com/office/officeart/2009/3/layout/StepUpProcess"/>
    <dgm:cxn modelId="{C3DEF087-EADD-46EF-AA04-17F3F34C6320}" type="presParOf" srcId="{597E94B1-4A86-4B26-8783-38860E6B0C5E}" destId="{823B1718-8BCA-402D-8E35-77EBBA1D4AFE}" srcOrd="0" destOrd="0" presId="urn:microsoft.com/office/officeart/2009/3/layout/StepUpProcess"/>
    <dgm:cxn modelId="{B57CCA26-989A-44E6-B692-322EBB537AE1}" type="presParOf" srcId="{597E94B1-4A86-4B26-8783-38860E6B0C5E}" destId="{5B85BB5C-8F27-45F9-954D-D44A942FEC49}" srcOrd="1" destOrd="0" presId="urn:microsoft.com/office/officeart/2009/3/layout/StepUpProcess"/>
    <dgm:cxn modelId="{30229292-BF78-4A3B-BB5E-05A4AB2A2622}" type="presParOf" srcId="{597E94B1-4A86-4B26-8783-38860E6B0C5E}" destId="{DC2C18E0-A8B7-431B-9F90-885E4B4A426B}" srcOrd="2" destOrd="0" presId="urn:microsoft.com/office/officeart/2009/3/layout/StepUpProcess"/>
    <dgm:cxn modelId="{CDBCAB1A-5FA7-4234-8A75-55CE9234BA57}" type="presParOf" srcId="{B1B74C23-F771-4CEB-A78E-510788D9F43F}" destId="{99073267-8B78-45D4-88E6-DB05FF6E56CD}" srcOrd="5" destOrd="0" presId="urn:microsoft.com/office/officeart/2009/3/layout/StepUpProcess"/>
    <dgm:cxn modelId="{D693600F-53FB-432C-B941-08C565E710FE}" type="presParOf" srcId="{99073267-8B78-45D4-88E6-DB05FF6E56CD}" destId="{81472A63-F552-4C7F-8CF8-C73023B9327D}" srcOrd="0" destOrd="0" presId="urn:microsoft.com/office/officeart/2009/3/layout/StepUpProcess"/>
    <dgm:cxn modelId="{AAD1ABD2-E200-4E5C-9236-229B8157F414}" type="presParOf" srcId="{B1B74C23-F771-4CEB-A78E-510788D9F43F}" destId="{A8CEB2C6-7D55-48C7-85A9-29023DBA930C}" srcOrd="6" destOrd="0" presId="urn:microsoft.com/office/officeart/2009/3/layout/StepUpProcess"/>
    <dgm:cxn modelId="{B0F5E5A5-0BF0-41A6-B11D-E2669AA69C42}" type="presParOf" srcId="{A8CEB2C6-7D55-48C7-85A9-29023DBA930C}" destId="{66795283-61C8-4927-864F-77B9DAB72824}" srcOrd="0" destOrd="0" presId="urn:microsoft.com/office/officeart/2009/3/layout/StepUpProcess"/>
    <dgm:cxn modelId="{FB7A8D65-0C46-456F-9D67-D7874C1108BD}" type="presParOf" srcId="{A8CEB2C6-7D55-48C7-85A9-29023DBA930C}" destId="{99B82E22-B053-4E92-876B-DF794DB4385B}" srcOrd="1" destOrd="0" presId="urn:microsoft.com/office/officeart/2009/3/layout/StepUp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5D68B4-403F-48A1-B4D8-98727D0D8967}">
      <dsp:nvSpPr>
        <dsp:cNvPr id="0" name=""/>
        <dsp:cNvSpPr/>
      </dsp:nvSpPr>
      <dsp:spPr>
        <a:xfrm rot="5400000">
          <a:off x="392265" y="1386302"/>
          <a:ext cx="1171454" cy="1949273"/>
        </a:xfrm>
        <a:prstGeom prst="corner">
          <a:avLst>
            <a:gd name="adj1" fmla="val 16120"/>
            <a:gd name="adj2" fmla="val 16110"/>
          </a:avLst>
        </a:prstGeom>
        <a:solidFill>
          <a:srgbClr val="00449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A5C3141-D612-4D29-9C64-8E11F18AD33F}">
      <dsp:nvSpPr>
        <dsp:cNvPr id="0" name=""/>
        <dsp:cNvSpPr/>
      </dsp:nvSpPr>
      <dsp:spPr>
        <a:xfrm>
          <a:off x="196720" y="1968715"/>
          <a:ext cx="1759815" cy="1542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fr-BE" sz="1400" b="1" kern="1200" dirty="0">
              <a:solidFill>
                <a:srgbClr val="0F5494"/>
              </a:solidFill>
            </a:rPr>
            <a:t>FP7</a:t>
          </a:r>
        </a:p>
        <a:p>
          <a:pPr marL="0" lvl="0" indent="0" algn="l" defTabSz="622300">
            <a:lnSpc>
              <a:spcPct val="90000"/>
            </a:lnSpc>
            <a:spcBef>
              <a:spcPct val="0"/>
            </a:spcBef>
            <a:spcAft>
              <a:spcPct val="35000"/>
            </a:spcAft>
            <a:buNone/>
          </a:pPr>
          <a:r>
            <a:rPr lang="fr-BE" sz="1400" kern="1200" dirty="0">
              <a:solidFill>
                <a:srgbClr val="0F5494"/>
              </a:solidFill>
            </a:rPr>
            <a:t>OA </a:t>
          </a:r>
          <a:r>
            <a:rPr lang="fr-BE" sz="1400" b="1" kern="1200" dirty="0">
              <a:solidFill>
                <a:srgbClr val="004494"/>
              </a:solidFill>
            </a:rPr>
            <a:t>Pilot</a:t>
          </a:r>
        </a:p>
        <a:p>
          <a:pPr marL="0" lvl="0" indent="0" algn="l" defTabSz="622300">
            <a:lnSpc>
              <a:spcPct val="90000"/>
            </a:lnSpc>
            <a:spcBef>
              <a:spcPct val="0"/>
            </a:spcBef>
            <a:spcAft>
              <a:spcPct val="35000"/>
            </a:spcAft>
            <a:buNone/>
          </a:pPr>
          <a:r>
            <a:rPr lang="fr-BE" sz="1400" b="1" kern="1200" dirty="0">
              <a:solidFill>
                <a:srgbClr val="004494"/>
              </a:solidFill>
            </a:rPr>
            <a:t>Deposit and open access</a:t>
          </a:r>
          <a:endParaRPr lang="en-GB" sz="1400" b="1" kern="1200" dirty="0">
            <a:solidFill>
              <a:srgbClr val="004494"/>
            </a:solidFill>
          </a:endParaRPr>
        </a:p>
      </dsp:txBody>
      <dsp:txXfrm>
        <a:off x="196720" y="1968715"/>
        <a:ext cx="1759815" cy="1542581"/>
      </dsp:txXfrm>
    </dsp:sp>
    <dsp:sp modelId="{89D2BFD1-F5E2-448E-873D-BD4112695BC1}">
      <dsp:nvSpPr>
        <dsp:cNvPr id="0" name=""/>
        <dsp:cNvSpPr/>
      </dsp:nvSpPr>
      <dsp:spPr>
        <a:xfrm>
          <a:off x="1624495" y="1242795"/>
          <a:ext cx="332040" cy="332040"/>
        </a:xfrm>
        <a:prstGeom prst="triangle">
          <a:avLst>
            <a:gd name="adj" fmla="val 100000"/>
          </a:avLst>
        </a:prstGeom>
        <a:solidFill>
          <a:srgbClr val="00449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9A2BD2-FDDE-45A9-9BB8-992F6CC2D038}">
      <dsp:nvSpPr>
        <dsp:cNvPr id="0" name=""/>
        <dsp:cNvSpPr/>
      </dsp:nvSpPr>
      <dsp:spPr>
        <a:xfrm rot="5400000">
          <a:off x="2546623" y="853204"/>
          <a:ext cx="1171454" cy="1949273"/>
        </a:xfrm>
        <a:prstGeom prst="corner">
          <a:avLst>
            <a:gd name="adj1" fmla="val 16120"/>
            <a:gd name="adj2" fmla="val 16110"/>
          </a:avLst>
        </a:prstGeom>
        <a:solidFill>
          <a:srgbClr val="00449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E04CB7-442A-437E-BCD0-E51137A49033}">
      <dsp:nvSpPr>
        <dsp:cNvPr id="0" name=""/>
        <dsp:cNvSpPr/>
      </dsp:nvSpPr>
      <dsp:spPr>
        <a:xfrm>
          <a:off x="2351078" y="1435617"/>
          <a:ext cx="1759815" cy="1542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fr-BE" sz="1400" b="1" kern="1200" dirty="0">
              <a:solidFill>
                <a:srgbClr val="0F5494"/>
              </a:solidFill>
            </a:rPr>
            <a:t>H2020</a:t>
          </a:r>
        </a:p>
        <a:p>
          <a:pPr marL="0" lvl="0" indent="0" algn="l" defTabSz="622300">
            <a:lnSpc>
              <a:spcPct val="90000"/>
            </a:lnSpc>
            <a:spcBef>
              <a:spcPct val="0"/>
            </a:spcBef>
            <a:spcAft>
              <a:spcPct val="35000"/>
            </a:spcAft>
            <a:buNone/>
          </a:pPr>
          <a:r>
            <a:rPr lang="fr-BE" sz="1400" kern="1200" dirty="0">
              <a:solidFill>
                <a:srgbClr val="0F5494"/>
              </a:solidFill>
            </a:rPr>
            <a:t>OA </a:t>
          </a:r>
          <a:r>
            <a:rPr lang="fr-BE" sz="1400" b="1" kern="1200" dirty="0">
              <a:solidFill>
                <a:srgbClr val="004494"/>
              </a:solidFill>
            </a:rPr>
            <a:t>Mandatory</a:t>
          </a:r>
        </a:p>
        <a:p>
          <a:pPr marL="0" lvl="0" indent="0" algn="l" defTabSz="622300">
            <a:lnSpc>
              <a:spcPct val="90000"/>
            </a:lnSpc>
            <a:spcBef>
              <a:spcPct val="0"/>
            </a:spcBef>
            <a:spcAft>
              <a:spcPct val="35000"/>
            </a:spcAft>
            <a:buNone/>
          </a:pPr>
          <a:r>
            <a:rPr lang="fr-BE" sz="1400" kern="1200" dirty="0">
              <a:solidFill>
                <a:srgbClr val="0F5494"/>
              </a:solidFill>
            </a:rPr>
            <a:t>Deposit and open access</a:t>
          </a:r>
        </a:p>
        <a:p>
          <a:pPr marL="0" lvl="0" indent="0" algn="l" defTabSz="622300">
            <a:lnSpc>
              <a:spcPct val="90000"/>
            </a:lnSpc>
            <a:spcBef>
              <a:spcPct val="0"/>
            </a:spcBef>
            <a:spcAft>
              <a:spcPct val="35000"/>
            </a:spcAft>
            <a:buNone/>
          </a:pPr>
          <a:endParaRPr lang="fr-BE" sz="1400" b="1" kern="1200" dirty="0">
            <a:solidFill>
              <a:srgbClr val="FFC000"/>
            </a:solidFill>
          </a:endParaRPr>
        </a:p>
        <a:p>
          <a:pPr marL="0" lvl="0" indent="0" algn="l" defTabSz="622300">
            <a:lnSpc>
              <a:spcPct val="90000"/>
            </a:lnSpc>
            <a:spcBef>
              <a:spcPct val="0"/>
            </a:spcBef>
            <a:spcAft>
              <a:spcPct val="35000"/>
            </a:spcAft>
            <a:buNone/>
          </a:pPr>
          <a:r>
            <a:rPr lang="fr-BE" sz="1400" kern="1200" dirty="0">
              <a:solidFill>
                <a:srgbClr val="0F5494"/>
              </a:solidFill>
            </a:rPr>
            <a:t>&amp; ORD/DMP </a:t>
          </a:r>
          <a:r>
            <a:rPr lang="fr-BE" sz="1400" b="1" kern="1200" dirty="0">
              <a:solidFill>
                <a:srgbClr val="004494"/>
              </a:solidFill>
            </a:rPr>
            <a:t>Pilot</a:t>
          </a:r>
          <a:endParaRPr lang="en-GB" sz="1400" b="1" kern="1200" dirty="0">
            <a:solidFill>
              <a:srgbClr val="004494"/>
            </a:solidFill>
          </a:endParaRPr>
        </a:p>
      </dsp:txBody>
      <dsp:txXfrm>
        <a:off x="2351078" y="1435617"/>
        <a:ext cx="1759815" cy="1542581"/>
      </dsp:txXfrm>
    </dsp:sp>
    <dsp:sp modelId="{5BD1A5A7-DF3D-4E91-8DA0-05F43D168E80}">
      <dsp:nvSpPr>
        <dsp:cNvPr id="0" name=""/>
        <dsp:cNvSpPr/>
      </dsp:nvSpPr>
      <dsp:spPr>
        <a:xfrm>
          <a:off x="3778852" y="709697"/>
          <a:ext cx="332040" cy="332040"/>
        </a:xfrm>
        <a:prstGeom prst="triangle">
          <a:avLst>
            <a:gd name="adj" fmla="val 100000"/>
          </a:avLst>
        </a:prstGeom>
        <a:solidFill>
          <a:srgbClr val="00449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3B1718-8BCA-402D-8E35-77EBBA1D4AFE}">
      <dsp:nvSpPr>
        <dsp:cNvPr id="0" name=""/>
        <dsp:cNvSpPr/>
      </dsp:nvSpPr>
      <dsp:spPr>
        <a:xfrm rot="5400000">
          <a:off x="4715658" y="363696"/>
          <a:ext cx="1171454" cy="1949273"/>
        </a:xfrm>
        <a:prstGeom prst="corner">
          <a:avLst>
            <a:gd name="adj1" fmla="val 16120"/>
            <a:gd name="adj2" fmla="val 16110"/>
          </a:avLst>
        </a:prstGeom>
        <a:solidFill>
          <a:srgbClr val="00449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85BB5C-8F27-45F9-954D-D44A942FEC49}">
      <dsp:nvSpPr>
        <dsp:cNvPr id="0" name=""/>
        <dsp:cNvSpPr/>
      </dsp:nvSpPr>
      <dsp:spPr>
        <a:xfrm>
          <a:off x="4513188" y="990678"/>
          <a:ext cx="1749766" cy="1542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fr-BE" sz="1400" b="1" kern="1200" dirty="0">
              <a:solidFill>
                <a:srgbClr val="0F5494"/>
              </a:solidFill>
            </a:rPr>
            <a:t>H2020</a:t>
          </a:r>
        </a:p>
        <a:p>
          <a:pPr marL="0" lvl="0" indent="0" algn="l" defTabSz="622300">
            <a:lnSpc>
              <a:spcPct val="90000"/>
            </a:lnSpc>
            <a:spcBef>
              <a:spcPct val="0"/>
            </a:spcBef>
            <a:spcAft>
              <a:spcPct val="35000"/>
            </a:spcAft>
            <a:buNone/>
          </a:pPr>
          <a:r>
            <a:rPr lang="fr-BE" sz="1400" kern="1200" dirty="0">
              <a:solidFill>
                <a:srgbClr val="0F5494"/>
              </a:solidFill>
            </a:rPr>
            <a:t>OA </a:t>
          </a:r>
          <a:r>
            <a:rPr lang="fr-BE" sz="1400" b="1" kern="1200" dirty="0">
              <a:solidFill>
                <a:srgbClr val="004494"/>
              </a:solidFill>
            </a:rPr>
            <a:t>Mandatory</a:t>
          </a:r>
        </a:p>
        <a:p>
          <a:pPr marL="0" lvl="0" indent="0" algn="l" defTabSz="622300">
            <a:lnSpc>
              <a:spcPct val="90000"/>
            </a:lnSpc>
            <a:spcBef>
              <a:spcPct val="0"/>
            </a:spcBef>
            <a:spcAft>
              <a:spcPct val="35000"/>
            </a:spcAft>
            <a:buNone/>
          </a:pPr>
          <a:r>
            <a:rPr lang="fr-BE" sz="1400" kern="1200" dirty="0">
              <a:solidFill>
                <a:srgbClr val="0F5494"/>
              </a:solidFill>
            </a:rPr>
            <a:t>Deposit and open access</a:t>
          </a:r>
        </a:p>
        <a:p>
          <a:pPr marL="0" lvl="0" indent="0" algn="l" defTabSz="622300">
            <a:lnSpc>
              <a:spcPct val="90000"/>
            </a:lnSpc>
            <a:spcBef>
              <a:spcPct val="0"/>
            </a:spcBef>
            <a:spcAft>
              <a:spcPct val="35000"/>
            </a:spcAft>
            <a:buNone/>
          </a:pPr>
          <a:endParaRPr lang="fr-BE" sz="1400" b="1" kern="1200" dirty="0">
            <a:solidFill>
              <a:srgbClr val="FFC000"/>
            </a:solidFill>
          </a:endParaRPr>
        </a:p>
        <a:p>
          <a:pPr marL="0" lvl="0" indent="0" algn="l" defTabSz="622300">
            <a:lnSpc>
              <a:spcPct val="90000"/>
            </a:lnSpc>
            <a:spcBef>
              <a:spcPct val="0"/>
            </a:spcBef>
            <a:spcAft>
              <a:spcPts val="0"/>
            </a:spcAft>
            <a:buNone/>
          </a:pPr>
          <a:r>
            <a:rPr lang="fr-BE" sz="1400" kern="1200" dirty="0">
              <a:solidFill>
                <a:srgbClr val="0F5494"/>
              </a:solidFill>
            </a:rPr>
            <a:t>&amp; ORD/DMP </a:t>
          </a:r>
          <a:r>
            <a:rPr lang="fr-BE" sz="1400" b="1" kern="1200" dirty="0">
              <a:solidFill>
                <a:srgbClr val="004494"/>
              </a:solidFill>
            </a:rPr>
            <a:t>by default </a:t>
          </a:r>
        </a:p>
        <a:p>
          <a:pPr marL="0" lvl="0" indent="0" algn="l" defTabSz="622300">
            <a:lnSpc>
              <a:spcPct val="90000"/>
            </a:lnSpc>
            <a:spcBef>
              <a:spcPct val="0"/>
            </a:spcBef>
            <a:spcAft>
              <a:spcPts val="0"/>
            </a:spcAft>
            <a:buNone/>
          </a:pPr>
          <a:r>
            <a:rPr lang="fr-BE" sz="1400" b="1" kern="1200" dirty="0">
              <a:solidFill>
                <a:srgbClr val="004494"/>
              </a:solidFill>
            </a:rPr>
            <a:t>(exceptions)</a:t>
          </a:r>
          <a:endParaRPr lang="en-GB" sz="1400" b="1" kern="1200" dirty="0">
            <a:solidFill>
              <a:srgbClr val="004494"/>
            </a:solidFill>
          </a:endParaRPr>
        </a:p>
      </dsp:txBody>
      <dsp:txXfrm>
        <a:off x="4513188" y="990678"/>
        <a:ext cx="1749766" cy="1542581"/>
      </dsp:txXfrm>
    </dsp:sp>
    <dsp:sp modelId="{DC2C18E0-A8B7-431B-9F90-885E4B4A426B}">
      <dsp:nvSpPr>
        <dsp:cNvPr id="0" name=""/>
        <dsp:cNvSpPr/>
      </dsp:nvSpPr>
      <dsp:spPr>
        <a:xfrm>
          <a:off x="5933210" y="176599"/>
          <a:ext cx="332040" cy="332040"/>
        </a:xfrm>
        <a:prstGeom prst="triangle">
          <a:avLst>
            <a:gd name="adj" fmla="val 100000"/>
          </a:avLst>
        </a:prstGeom>
        <a:solidFill>
          <a:srgbClr val="004494"/>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795283-61C8-4927-864F-77B9DAB72824}">
      <dsp:nvSpPr>
        <dsp:cNvPr id="0" name=""/>
        <dsp:cNvSpPr/>
      </dsp:nvSpPr>
      <dsp:spPr>
        <a:xfrm rot="10800000">
          <a:off x="83038" y="2929704"/>
          <a:ext cx="1171454" cy="46763"/>
        </a:xfrm>
        <a:prstGeom prst="pie">
          <a:avLst/>
        </a:prstGeom>
        <a:solidFill>
          <a:schemeClr val="lt1"/>
        </a:solidFill>
        <a:ln w="12700" cap="flat" cmpd="sng" algn="ctr">
          <a:noFill/>
          <a:prstDash val="solid"/>
          <a:miter lim="800000"/>
        </a:ln>
        <a:effectLst/>
      </dsp:spPr>
      <dsp:style>
        <a:lnRef idx="2">
          <a:schemeClr val="dk1"/>
        </a:lnRef>
        <a:fillRef idx="1">
          <a:schemeClr val="lt1"/>
        </a:fillRef>
        <a:effectRef idx="0">
          <a:schemeClr val="dk1"/>
        </a:effectRef>
        <a:fontRef idx="minor">
          <a:schemeClr val="dk1"/>
        </a:fontRef>
      </dsp:style>
    </dsp:sp>
    <dsp:sp modelId="{99B82E22-B053-4E92-876B-DF794DB4385B}">
      <dsp:nvSpPr>
        <dsp:cNvPr id="0" name=""/>
        <dsp:cNvSpPr/>
      </dsp:nvSpPr>
      <dsp:spPr>
        <a:xfrm>
          <a:off x="6466429" y="369421"/>
          <a:ext cx="1759815" cy="15425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endParaRPr lang="en-GB" sz="6500" kern="1200" dirty="0"/>
        </a:p>
      </dsp:txBody>
      <dsp:txXfrm>
        <a:off x="6466429" y="369421"/>
        <a:ext cx="1759815" cy="1542581"/>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BCE43D-4D6F-A74E-A3B7-EDB3B19CDC22}" type="datetimeFigureOut">
              <a:rPr lang="nl-NL" smtClean="0"/>
              <a:t>1-11-2022</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1CDC01-3B2C-9247-A0D0-FBB625FEB1FC}" type="slidenum">
              <a:rPr lang="nl-NL" smtClean="0"/>
              <a:t>‹Nº›</a:t>
            </a:fld>
            <a:endParaRPr lang="nl-NL"/>
          </a:p>
        </p:txBody>
      </p:sp>
    </p:spTree>
    <p:extLst>
      <p:ext uri="{BB962C8B-B14F-4D97-AF65-F5344CB8AC3E}">
        <p14:creationId xmlns:p14="http://schemas.microsoft.com/office/powerpoint/2010/main" val="4296529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dirty="0"/>
              <a:t>Social</a:t>
            </a:r>
          </a:p>
          <a:p>
            <a:r>
              <a:rPr lang="en-GB" dirty="0"/>
              <a:t>Factual</a:t>
            </a:r>
          </a:p>
          <a:p>
            <a:r>
              <a:rPr lang="en-GB" dirty="0" err="1"/>
              <a:t>infrasturctiral</a:t>
            </a:r>
            <a:endParaRPr lang="en-GB" dirty="0"/>
          </a:p>
        </p:txBody>
      </p:sp>
      <p:sp>
        <p:nvSpPr>
          <p:cNvPr id="4" name="Marcador de número de diapositiva 3"/>
          <p:cNvSpPr>
            <a:spLocks noGrp="1"/>
          </p:cNvSpPr>
          <p:nvPr>
            <p:ph type="sldNum" sz="quarter" idx="10"/>
          </p:nvPr>
        </p:nvSpPr>
        <p:spPr/>
        <p:txBody>
          <a:bodyPr/>
          <a:lstStyle/>
          <a:p>
            <a:fld id="{341CDC01-3B2C-9247-A0D0-FBB625FEB1FC}" type="slidenum">
              <a:rPr lang="nl-NL" smtClean="0"/>
              <a:t>12</a:t>
            </a:fld>
            <a:endParaRPr lang="nl-NL"/>
          </a:p>
        </p:txBody>
      </p:sp>
    </p:spTree>
    <p:extLst>
      <p:ext uri="{BB962C8B-B14F-4D97-AF65-F5344CB8AC3E}">
        <p14:creationId xmlns:p14="http://schemas.microsoft.com/office/powerpoint/2010/main" val="3443721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IE" b="1" dirty="0">
                <a:solidFill>
                  <a:srgbClr val="004494"/>
                </a:solidFill>
              </a:rPr>
              <a:t>Quality of open science practices </a:t>
            </a:r>
            <a:r>
              <a:rPr lang="en-IE" dirty="0">
                <a:solidFill>
                  <a:srgbClr val="004494"/>
                </a:solidFill>
              </a:rPr>
              <a:t>evaluated under ‘</a:t>
            </a:r>
            <a:r>
              <a:rPr lang="en-IE" b="1" dirty="0">
                <a:solidFill>
                  <a:srgbClr val="004494"/>
                </a:solidFill>
              </a:rPr>
              <a:t>Excellence’ </a:t>
            </a:r>
            <a:r>
              <a:rPr lang="en-IE" dirty="0">
                <a:solidFill>
                  <a:srgbClr val="004494"/>
                </a:solidFill>
              </a:rPr>
              <a:t>&gt;methodology [both mandatory and recommended practices]</a:t>
            </a:r>
          </a:p>
          <a:p>
            <a:pPr lvl="1"/>
            <a:r>
              <a:rPr lang="en-IE" dirty="0">
                <a:solidFill>
                  <a:srgbClr val="004494"/>
                </a:solidFill>
              </a:rPr>
              <a:t>Up to 1 page to describe OS practices + up to 1 page to describe research data/output management</a:t>
            </a:r>
          </a:p>
          <a:p>
            <a:r>
              <a:rPr lang="en-IE" b="1" dirty="0">
                <a:solidFill>
                  <a:srgbClr val="004494"/>
                </a:solidFill>
              </a:rPr>
              <a:t>Capacity of participant/consortium + List of achievements </a:t>
            </a:r>
            <a:r>
              <a:rPr lang="en-IE" dirty="0">
                <a:solidFill>
                  <a:srgbClr val="004494"/>
                </a:solidFill>
              </a:rPr>
              <a:t>evaluated under ‘</a:t>
            </a:r>
            <a:r>
              <a:rPr lang="fr-BE" b="1" dirty="0">
                <a:solidFill>
                  <a:srgbClr val="004494"/>
                </a:solidFill>
              </a:rPr>
              <a:t>Quality and efficiency of the implementation</a:t>
            </a:r>
            <a:r>
              <a:rPr lang="fr-BE" dirty="0">
                <a:solidFill>
                  <a:srgbClr val="004494"/>
                </a:solidFill>
              </a:rPr>
              <a:t>’</a:t>
            </a:r>
          </a:p>
          <a:p>
            <a:pPr lvl="1"/>
            <a:r>
              <a:rPr lang="en-IE" dirty="0">
                <a:solidFill>
                  <a:srgbClr val="004494"/>
                </a:solidFill>
              </a:rPr>
              <a:t>Explain expertise related to OS</a:t>
            </a:r>
          </a:p>
          <a:p>
            <a:pPr lvl="1"/>
            <a:r>
              <a:rPr lang="en-IE" dirty="0">
                <a:solidFill>
                  <a:srgbClr val="004494"/>
                </a:solidFill>
              </a:rPr>
              <a:t>List publications, software, data etc. relevant to project with qualitative assessment, PIDs; </a:t>
            </a:r>
            <a:r>
              <a:rPr lang="en-US" dirty="0">
                <a:solidFill>
                  <a:srgbClr val="004494"/>
                </a:solidFill>
              </a:rPr>
              <a:t>Publications expected to be open access; datasets are expected to be FAIR and ‘as open as possible, as closed as necessary‘; significance of publications to be evaluated on basis of proposers’ qualitative assessment and not per JIF.</a:t>
            </a:r>
          </a:p>
          <a:p>
            <a:endParaRPr lang="en-GB" dirty="0"/>
          </a:p>
        </p:txBody>
      </p:sp>
      <p:sp>
        <p:nvSpPr>
          <p:cNvPr id="4" name="Marcador de número de diapositiva 3"/>
          <p:cNvSpPr>
            <a:spLocks noGrp="1"/>
          </p:cNvSpPr>
          <p:nvPr>
            <p:ph type="sldNum" sz="quarter" idx="10"/>
          </p:nvPr>
        </p:nvSpPr>
        <p:spPr/>
        <p:txBody>
          <a:bodyPr/>
          <a:lstStyle/>
          <a:p>
            <a:fld id="{341CDC01-3B2C-9247-A0D0-FBB625FEB1FC}" type="slidenum">
              <a:rPr lang="nl-NL" smtClean="0"/>
              <a:t>17</a:t>
            </a:fld>
            <a:endParaRPr lang="nl-NL"/>
          </a:p>
        </p:txBody>
      </p:sp>
    </p:spTree>
    <p:extLst>
      <p:ext uri="{BB962C8B-B14F-4D97-AF65-F5344CB8AC3E}">
        <p14:creationId xmlns:p14="http://schemas.microsoft.com/office/powerpoint/2010/main" val="2815412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59CF2995-AB43-4B7C-B8CD-9DC7C3692A9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071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r-BE" dirty="0"/>
          </a:p>
        </p:txBody>
      </p:sp>
      <p:sp>
        <p:nvSpPr>
          <p:cNvPr id="4" name="Slide Number Placeholder 3"/>
          <p:cNvSpPr>
            <a:spLocks noGrp="1"/>
          </p:cNvSpPr>
          <p:nvPr>
            <p:ph type="sldNum" sz="quarter" idx="10"/>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1681D366-1AC9-41C6-A555-F9189920BB4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6394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xfrm>
            <a:off x="381000" y="685800"/>
            <a:ext cx="6096000" cy="3429000"/>
          </a:xfrm>
          <a:ln/>
        </p:spPr>
      </p:sp>
      <p:sp>
        <p:nvSpPr>
          <p:cNvPr id="18435" name="Notes Placeholder 2"/>
          <p:cNvSpPr>
            <a:spLocks noGrp="1"/>
          </p:cNvSpPr>
          <p:nvPr>
            <p:ph type="body" idx="1"/>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endParaRPr lang="en-US">
              <a:latin typeface="Arial" charset="0"/>
            </a:endParaRPr>
          </a:p>
        </p:txBody>
      </p:sp>
      <p:sp>
        <p:nvSpPr>
          <p:cNvPr id="18436" name="Slide Number Placeholder 3"/>
          <p:cNvSpPr>
            <a:spLocks noGrp="1"/>
          </p:cNvSpPr>
          <p:nvPr>
            <p:ph type="sldNum" sz="quarter" idx="5"/>
          </p:nvPr>
        </p:nvSpPr>
        <p:spPr>
          <a:noFill/>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lvl1pPr>
              <a:defRPr sz="1100">
                <a:solidFill>
                  <a:schemeClr val="tx1"/>
                </a:solidFill>
                <a:latin typeface="Arial" charset="0"/>
                <a:ea typeface="ＭＳ Ｐゴシック" charset="0"/>
              </a:defRPr>
            </a:lvl1pPr>
            <a:lvl2pPr marL="709684" indent="-272955">
              <a:defRPr sz="1100">
                <a:solidFill>
                  <a:schemeClr val="tx1"/>
                </a:solidFill>
                <a:latin typeface="Arial" charset="0"/>
                <a:ea typeface="ＭＳ Ｐゴシック" charset="0"/>
              </a:defRPr>
            </a:lvl2pPr>
            <a:lvl3pPr marL="1091821" indent="-218364">
              <a:defRPr sz="1100">
                <a:solidFill>
                  <a:schemeClr val="tx1"/>
                </a:solidFill>
                <a:latin typeface="Arial" charset="0"/>
                <a:ea typeface="ＭＳ Ｐゴシック" charset="0"/>
              </a:defRPr>
            </a:lvl3pPr>
            <a:lvl4pPr marL="1528549" indent="-218364">
              <a:defRPr sz="1100">
                <a:solidFill>
                  <a:schemeClr val="tx1"/>
                </a:solidFill>
                <a:latin typeface="Arial" charset="0"/>
                <a:ea typeface="ＭＳ Ｐゴシック" charset="0"/>
              </a:defRPr>
            </a:lvl4pPr>
            <a:lvl5pPr marL="1965278" indent="-218364">
              <a:defRPr sz="1100">
                <a:solidFill>
                  <a:schemeClr val="tx1"/>
                </a:solidFill>
                <a:latin typeface="Arial" charset="0"/>
                <a:ea typeface="ＭＳ Ｐゴシック" charset="0"/>
              </a:defRPr>
            </a:lvl5pPr>
            <a:lvl6pPr marL="2402006" indent="-218364" eaLnBrk="0" fontAlgn="base" hangingPunct="0">
              <a:spcBef>
                <a:spcPct val="30000"/>
              </a:spcBef>
              <a:spcAft>
                <a:spcPct val="0"/>
              </a:spcAft>
              <a:defRPr sz="1100">
                <a:solidFill>
                  <a:schemeClr val="tx1"/>
                </a:solidFill>
                <a:latin typeface="Arial" charset="0"/>
                <a:ea typeface="ＭＳ Ｐゴシック" charset="0"/>
              </a:defRPr>
            </a:lvl6pPr>
            <a:lvl7pPr marL="2838735" indent="-218364" eaLnBrk="0" fontAlgn="base" hangingPunct="0">
              <a:spcBef>
                <a:spcPct val="30000"/>
              </a:spcBef>
              <a:spcAft>
                <a:spcPct val="0"/>
              </a:spcAft>
              <a:defRPr sz="1100">
                <a:solidFill>
                  <a:schemeClr val="tx1"/>
                </a:solidFill>
                <a:latin typeface="Arial" charset="0"/>
                <a:ea typeface="ＭＳ Ｐゴシック" charset="0"/>
              </a:defRPr>
            </a:lvl7pPr>
            <a:lvl8pPr marL="3275462" indent="-218364" eaLnBrk="0" fontAlgn="base" hangingPunct="0">
              <a:spcBef>
                <a:spcPct val="30000"/>
              </a:spcBef>
              <a:spcAft>
                <a:spcPct val="0"/>
              </a:spcAft>
              <a:defRPr sz="1100">
                <a:solidFill>
                  <a:schemeClr val="tx1"/>
                </a:solidFill>
                <a:latin typeface="Arial" charset="0"/>
                <a:ea typeface="ＭＳ Ｐゴシック" charset="0"/>
              </a:defRPr>
            </a:lvl8pPr>
            <a:lvl9pPr marL="3712191" indent="-218364" eaLnBrk="0" fontAlgn="base" hangingPunct="0">
              <a:spcBef>
                <a:spcPct val="30000"/>
              </a:spcBef>
              <a:spcAft>
                <a:spcPct val="0"/>
              </a:spcAft>
              <a:defRPr sz="1100">
                <a:solidFill>
                  <a:schemeClr val="tx1"/>
                </a:solidFill>
                <a:latin typeface="Arial" charset="0"/>
                <a:ea typeface="ＭＳ Ｐゴシック" charset="0"/>
              </a:defRPr>
            </a:lvl9pPr>
          </a:lstStyle>
          <a:p>
            <a:fld id="{DB86C366-00F2-A549-BBE7-898AB6B12E81}" type="slidenum">
              <a:rPr lang="en-GB"/>
              <a:pPr/>
              <a:t>26</a:t>
            </a:fld>
            <a:endParaRPr lang="en-GB"/>
          </a:p>
        </p:txBody>
      </p:sp>
    </p:spTree>
    <p:extLst>
      <p:ext uri="{BB962C8B-B14F-4D97-AF65-F5344CB8AC3E}">
        <p14:creationId xmlns:p14="http://schemas.microsoft.com/office/powerpoint/2010/main" val="4031990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DF9A40-1CAE-42B2-B556-08E1F935ED2B}" type="slidenum">
              <a:rPr lang="en-GB" smtClean="0">
                <a:solidFill>
                  <a:prstClr val="black"/>
                </a:solidFill>
              </a:rPr>
              <a:pPr/>
              <a:t>29</a:t>
            </a:fld>
            <a:endParaRPr lang="en-GB">
              <a:solidFill>
                <a:prstClr val="black"/>
              </a:solidFill>
            </a:endParaRPr>
          </a:p>
        </p:txBody>
      </p:sp>
    </p:spTree>
    <p:extLst>
      <p:ext uri="{BB962C8B-B14F-4D97-AF65-F5344CB8AC3E}">
        <p14:creationId xmlns:p14="http://schemas.microsoft.com/office/powerpoint/2010/main" val="2229432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GB" dirty="0"/>
          </a:p>
        </p:txBody>
      </p:sp>
      <p:sp>
        <p:nvSpPr>
          <p:cNvPr id="4" name="Marcador de número de diapositiva 3"/>
          <p:cNvSpPr>
            <a:spLocks noGrp="1"/>
          </p:cNvSpPr>
          <p:nvPr>
            <p:ph type="sldNum" sz="quarter" idx="10"/>
          </p:nvPr>
        </p:nvSpPr>
        <p:spPr/>
        <p:txBody>
          <a:bodyPr/>
          <a:lstStyle/>
          <a:p>
            <a:fld id="{341CDC01-3B2C-9247-A0D0-FBB625FEB1FC}" type="slidenum">
              <a:rPr lang="nl-NL" smtClean="0"/>
              <a:t>34</a:t>
            </a:fld>
            <a:endParaRPr lang="nl-NL"/>
          </a:p>
        </p:txBody>
      </p:sp>
    </p:spTree>
    <p:extLst>
      <p:ext uri="{BB962C8B-B14F-4D97-AF65-F5344CB8AC3E}">
        <p14:creationId xmlns:p14="http://schemas.microsoft.com/office/powerpoint/2010/main" val="1681328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US" dirty="0"/>
              <a:t>Communism, Universalism, Disinterestedness and </a:t>
            </a:r>
            <a:r>
              <a:rPr lang="en-US" dirty="0" err="1"/>
              <a:t>Organised</a:t>
            </a:r>
            <a:r>
              <a:rPr lang="en-US" dirty="0"/>
              <a:t> </a:t>
            </a:r>
            <a:r>
              <a:rPr lang="en-US" dirty="0" err="1"/>
              <a:t>Scepticism</a:t>
            </a:r>
            <a:r>
              <a:rPr lang="en-US" dirty="0"/>
              <a:t> </a:t>
            </a:r>
          </a:p>
          <a:p>
            <a:endParaRPr lang="en-US" dirty="0"/>
          </a:p>
          <a:p>
            <a:r>
              <a:rPr lang="en-US" dirty="0"/>
              <a:t>The </a:t>
            </a:r>
            <a:r>
              <a:rPr lang="en-US" i="1" dirty="0"/>
              <a:t>Strategic Research and Innovation Agenda of the EOSC</a:t>
            </a:r>
            <a:r>
              <a:rPr lang="en-US" dirty="0"/>
              <a:t> is a key document in the development of the EOSC and all the developments in Europe towards a common federated infrastructure of FAIR research data. The agenda quotes Merton’s CUDOS norms (see Section 3.1) and also reflects the statements of the EIF, relevant to creating an interoperable metadata framework, for ensuring openness and interoperability across disciplines while respecting privacy and security (copyright status, disclosure limitations, patents pending, other IPR on the data sets or workflows, the existence of personal data, designation of data as public sector information).</a:t>
            </a:r>
            <a:endParaRPr lang="en-GB" dirty="0"/>
          </a:p>
        </p:txBody>
      </p:sp>
      <p:sp>
        <p:nvSpPr>
          <p:cNvPr id="4" name="Marcador de número de diapositiva 3"/>
          <p:cNvSpPr>
            <a:spLocks noGrp="1"/>
          </p:cNvSpPr>
          <p:nvPr>
            <p:ph type="sldNum" sz="quarter" idx="10"/>
          </p:nvPr>
        </p:nvSpPr>
        <p:spPr/>
        <p:txBody>
          <a:bodyPr/>
          <a:lstStyle/>
          <a:p>
            <a:fld id="{341CDC01-3B2C-9247-A0D0-FBB625FEB1FC}" type="slidenum">
              <a:rPr lang="nl-NL" smtClean="0"/>
              <a:t>35</a:t>
            </a:fld>
            <a:endParaRPr lang="nl-NL"/>
          </a:p>
        </p:txBody>
      </p:sp>
    </p:spTree>
    <p:extLst>
      <p:ext uri="{BB962C8B-B14F-4D97-AF65-F5344CB8AC3E}">
        <p14:creationId xmlns:p14="http://schemas.microsoft.com/office/powerpoint/2010/main" val="696063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US" sz="1200" b="1" dirty="0">
                <a:solidFill>
                  <a:schemeClr val="tx1"/>
                </a:solidFill>
                <a:latin typeface="Calibri" panose="020F0502020204030204" pitchFamily="34" charset="0"/>
                <a:cs typeface="Calibri" panose="020F0502020204030204" pitchFamily="34" charset="0"/>
              </a:rPr>
              <a:t>Commitments</a:t>
            </a:r>
            <a:r>
              <a:rPr lang="en-US" sz="1200" dirty="0">
                <a:solidFill>
                  <a:schemeClr val="tx1"/>
                </a:solidFill>
                <a:latin typeface="Calibri" panose="020F0502020204030204" pitchFamily="34" charset="0"/>
                <a:cs typeface="Calibri" panose="020F0502020204030204" pitchFamily="34" charset="0"/>
              </a:rPr>
              <a:t> regarding any aspect (challenge) of Open Science</a:t>
            </a:r>
          </a:p>
          <a:p>
            <a:r>
              <a:rPr lang="en-US" sz="1200" dirty="0">
                <a:solidFill>
                  <a:schemeClr val="tx1"/>
                </a:solidFill>
                <a:latin typeface="Calibri" panose="020F0502020204030204" pitchFamily="34" charset="0"/>
                <a:cs typeface="Calibri" panose="020F0502020204030204" pitchFamily="34" charset="0"/>
              </a:rPr>
              <a:t>Actual, </a:t>
            </a:r>
            <a:r>
              <a:rPr lang="en-US" sz="1200" b="1" dirty="0">
                <a:solidFill>
                  <a:schemeClr val="tx1"/>
                </a:solidFill>
                <a:latin typeface="Calibri" panose="020F0502020204030204" pitchFamily="34" charset="0"/>
                <a:cs typeface="Calibri" panose="020F0502020204030204" pitchFamily="34" charset="0"/>
              </a:rPr>
              <a:t>realistic</a:t>
            </a:r>
            <a:r>
              <a:rPr lang="en-US" sz="1200" dirty="0">
                <a:solidFill>
                  <a:schemeClr val="tx1"/>
                </a:solidFill>
                <a:latin typeface="Calibri" panose="020F0502020204030204" pitchFamily="34" charset="0"/>
                <a:cs typeface="Calibri" panose="020F0502020204030204" pitchFamily="34" charset="0"/>
              </a:rPr>
              <a:t> and </a:t>
            </a:r>
            <a:r>
              <a:rPr lang="en-US" sz="1200" b="1" dirty="0">
                <a:solidFill>
                  <a:schemeClr val="tx1"/>
                </a:solidFill>
                <a:latin typeface="Calibri" panose="020F0502020204030204" pitchFamily="34" charset="0"/>
                <a:cs typeface="Calibri" panose="020F0502020204030204" pitchFamily="34" charset="0"/>
              </a:rPr>
              <a:t>affordable</a:t>
            </a:r>
            <a:r>
              <a:rPr lang="en-US" sz="1200" dirty="0">
                <a:solidFill>
                  <a:schemeClr val="tx1"/>
                </a:solidFill>
                <a:latin typeface="Calibri" panose="020F0502020204030204" pitchFamily="34" charset="0"/>
                <a:cs typeface="Calibri" panose="020F0502020204030204" pitchFamily="34" charset="0"/>
              </a:rPr>
              <a:t>… in a level where the proponent has “jurisdiction”</a:t>
            </a:r>
          </a:p>
          <a:p>
            <a:r>
              <a:rPr lang="en-US" sz="1200" b="1" dirty="0">
                <a:solidFill>
                  <a:schemeClr val="tx1"/>
                </a:solidFill>
                <a:latin typeface="Calibri" panose="020F0502020204030204" pitchFamily="34" charset="0"/>
                <a:cs typeface="Calibri" panose="020F0502020204030204" pitchFamily="34" charset="0"/>
              </a:rPr>
              <a:t>Effect </a:t>
            </a:r>
            <a:r>
              <a:rPr lang="en-US" sz="1200" dirty="0">
                <a:solidFill>
                  <a:schemeClr val="tx1"/>
                </a:solidFill>
                <a:latin typeface="Calibri" panose="020F0502020204030204" pitchFamily="34" charset="0"/>
                <a:cs typeface="Calibri" panose="020F0502020204030204" pitchFamily="34" charset="0"/>
                <a:sym typeface="Wingdings" panose="05000000000000000000" pitchFamily="2" charset="2"/>
              </a:rPr>
              <a:t> real </a:t>
            </a:r>
            <a:r>
              <a:rPr lang="en-US" sz="1200" b="1" dirty="0">
                <a:solidFill>
                  <a:schemeClr val="tx1"/>
                </a:solidFill>
                <a:latin typeface="Calibri" panose="020F0502020204030204" pitchFamily="34" charset="0"/>
                <a:cs typeface="Calibri" panose="020F0502020204030204" pitchFamily="34" charset="0"/>
                <a:sym typeface="Wingdings" panose="05000000000000000000" pitchFamily="2" charset="2"/>
              </a:rPr>
              <a:t>implementation</a:t>
            </a:r>
          </a:p>
          <a:p>
            <a:r>
              <a:rPr lang="en-US" sz="1200" dirty="0">
                <a:solidFill>
                  <a:schemeClr val="tx1"/>
                </a:solidFill>
                <a:latin typeface="Calibri" panose="020F0502020204030204" pitchFamily="34" charset="0"/>
                <a:cs typeface="Calibri" panose="020F0502020204030204" pitchFamily="34" charset="0"/>
                <a:sym typeface="Wingdings" panose="05000000000000000000" pitchFamily="2" charset="2"/>
              </a:rPr>
              <a:t>They answer to the question: </a:t>
            </a:r>
            <a:r>
              <a:rPr lang="en-US" sz="1200" i="1" dirty="0">
                <a:solidFill>
                  <a:schemeClr val="tx1"/>
                </a:solidFill>
                <a:latin typeface="Calibri" panose="020F0502020204030204" pitchFamily="34" charset="0"/>
                <a:cs typeface="Calibri" panose="020F0502020204030204" pitchFamily="34" charset="0"/>
                <a:sym typeface="Wingdings" panose="05000000000000000000" pitchFamily="2" charset="2"/>
              </a:rPr>
              <a:t>What </a:t>
            </a:r>
            <a:r>
              <a:rPr lang="en-US" sz="1200" b="1" i="1" dirty="0">
                <a:solidFill>
                  <a:schemeClr val="tx1"/>
                </a:solidFill>
                <a:latin typeface="Calibri" panose="020F0502020204030204" pitchFamily="34" charset="0"/>
                <a:cs typeface="Calibri" panose="020F0502020204030204" pitchFamily="34" charset="0"/>
                <a:sym typeface="Wingdings" panose="05000000000000000000" pitchFamily="2" charset="2"/>
              </a:rPr>
              <a:t>CAN </a:t>
            </a:r>
            <a:r>
              <a:rPr lang="en-US" sz="1200" i="1" dirty="0">
                <a:solidFill>
                  <a:schemeClr val="tx1"/>
                </a:solidFill>
                <a:latin typeface="Calibri" panose="020F0502020204030204" pitchFamily="34" charset="0"/>
                <a:cs typeface="Calibri" panose="020F0502020204030204" pitchFamily="34" charset="0"/>
                <a:sym typeface="Wingdings" panose="05000000000000000000" pitchFamily="2" charset="2"/>
              </a:rPr>
              <a:t>I do to make Open Science happen? </a:t>
            </a:r>
          </a:p>
          <a:p>
            <a:r>
              <a:rPr lang="en-US" sz="1200" dirty="0">
                <a:solidFill>
                  <a:schemeClr val="tx1"/>
                </a:solidFill>
                <a:latin typeface="Calibri" panose="020F0502020204030204" pitchFamily="34" charset="0"/>
                <a:cs typeface="Calibri" panose="020F0502020204030204" pitchFamily="34" charset="0"/>
                <a:sym typeface="Wingdings" panose="05000000000000000000" pitchFamily="2" charset="2"/>
              </a:rPr>
              <a:t>Open science at “action level” (</a:t>
            </a:r>
            <a:r>
              <a:rPr lang="en-US" sz="1200" b="1" dirty="0">
                <a:solidFill>
                  <a:schemeClr val="tx1"/>
                </a:solidFill>
                <a:latin typeface="Calibri" panose="020F0502020204030204" pitchFamily="34" charset="0"/>
                <a:cs typeface="Calibri" panose="020F0502020204030204" pitchFamily="34" charset="0"/>
                <a:sym typeface="Wingdings" panose="05000000000000000000" pitchFamily="2" charset="2"/>
              </a:rPr>
              <a:t>practical</a:t>
            </a:r>
            <a:r>
              <a:rPr lang="en-US" sz="1200" dirty="0">
                <a:solidFill>
                  <a:schemeClr val="tx1"/>
                </a:solidFill>
                <a:latin typeface="Calibri" panose="020F0502020204030204" pitchFamily="34" charset="0"/>
                <a:cs typeface="Calibri" panose="020F0502020204030204" pitchFamily="34" charset="0"/>
                <a:sym typeface="Wingdings" panose="05000000000000000000" pitchFamily="2" charset="2"/>
              </a:rPr>
              <a:t>)</a:t>
            </a:r>
          </a:p>
          <a:p>
            <a:endParaRPr lang="es-ES" dirty="0"/>
          </a:p>
        </p:txBody>
      </p:sp>
      <p:sp>
        <p:nvSpPr>
          <p:cNvPr id="4" name="Marcador de número de diapositiva 3"/>
          <p:cNvSpPr>
            <a:spLocks noGrp="1"/>
          </p:cNvSpPr>
          <p:nvPr>
            <p:ph type="sldNum" sz="quarter" idx="10"/>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341CDC01-3B2C-9247-A0D0-FBB625FEB1FC}" type="slidenum">
              <a:rPr kumimoji="0" lang="nl-N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37</a:t>
            </a:fld>
            <a:endParaRPr kumimoji="0" lang="nl-N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890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n-GB" sz="1600" dirty="0"/>
              <a:t>Who can legitimately</a:t>
            </a:r>
            <a:r>
              <a:rPr lang="en-GB" sz="1600" baseline="0" dirty="0"/>
              <a:t> </a:t>
            </a:r>
            <a:r>
              <a:rPr lang="en-GB" sz="1600" dirty="0"/>
              <a:t>decide on the “right</a:t>
            </a:r>
            <a:r>
              <a:rPr lang="en-GB" sz="1600" baseline="0" dirty="0"/>
              <a:t> kind of openness”</a:t>
            </a:r>
            <a:endParaRPr lang="en-GB" sz="1600" dirty="0"/>
          </a:p>
        </p:txBody>
      </p:sp>
      <p:sp>
        <p:nvSpPr>
          <p:cNvPr id="4" name="Marcador de número de diapositiva 3"/>
          <p:cNvSpPr>
            <a:spLocks noGrp="1"/>
          </p:cNvSpPr>
          <p:nvPr>
            <p:ph type="sldNum" sz="quarter" idx="10"/>
          </p:nvPr>
        </p:nvSpPr>
        <p:spPr/>
        <p:txBody>
          <a:bodyPr/>
          <a:lstStyle/>
          <a:p>
            <a:fld id="{341CDC01-3B2C-9247-A0D0-FBB625FEB1FC}" type="slidenum">
              <a:rPr lang="nl-NL" smtClean="0"/>
              <a:t>42</a:t>
            </a:fld>
            <a:endParaRPr lang="nl-NL"/>
          </a:p>
        </p:txBody>
      </p:sp>
    </p:spTree>
    <p:extLst>
      <p:ext uri="{BB962C8B-B14F-4D97-AF65-F5344CB8AC3E}">
        <p14:creationId xmlns:p14="http://schemas.microsoft.com/office/powerpoint/2010/main" val="3635551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a:xfrm>
            <a:off x="139700" y="768350"/>
            <a:ext cx="6819900" cy="3836988"/>
          </a:xfrm>
          <a:ln/>
        </p:spPr>
      </p:sp>
      <p:sp>
        <p:nvSpPr>
          <p:cNvPr id="66563" name="Notes Placeholder 2"/>
          <p:cNvSpPr>
            <a:spLocks noGrp="1"/>
          </p:cNvSpPr>
          <p:nvPr>
            <p:ph type="body"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a:endParaRPr lang="en-GB" altLang="en-US">
              <a:latin typeface="Calibri" pitchFamily="34" charset="0"/>
            </a:endParaRPr>
          </a:p>
        </p:txBody>
      </p:sp>
      <p:sp>
        <p:nvSpPr>
          <p:cNvPr id="66564" name="Slide Number Placeholder 3"/>
          <p:cNvSpPr txBox="1">
            <a:spLocks noChangeArrowheads="1"/>
          </p:cNvSpPr>
          <p:nvPr/>
        </p:nvSpPr>
        <p:spPr bwMode="auto">
          <a:xfrm>
            <a:off x="4021138" y="9721850"/>
            <a:ext cx="30765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7" tIns="49518" rIns="99037" bIns="49518" anchor="b"/>
          <a:lstStyle>
            <a:lvl1pPr defTabSz="457200" eaLnBrk="0" hangingPunct="0">
              <a:defRPr sz="2000">
                <a:solidFill>
                  <a:schemeClr val="tx1"/>
                </a:solidFill>
                <a:latin typeface="Trebuchet MS" pitchFamily="34" charset="0"/>
              </a:defRPr>
            </a:lvl1pPr>
            <a:lvl2pPr marL="742950" indent="-285750" defTabSz="457200" eaLnBrk="0" hangingPunct="0">
              <a:defRPr sz="2000">
                <a:solidFill>
                  <a:schemeClr val="tx1"/>
                </a:solidFill>
                <a:latin typeface="Trebuchet MS" pitchFamily="34" charset="0"/>
              </a:defRPr>
            </a:lvl2pPr>
            <a:lvl3pPr marL="1143000" indent="-228600" defTabSz="457200" eaLnBrk="0" hangingPunct="0">
              <a:defRPr sz="2000">
                <a:solidFill>
                  <a:schemeClr val="tx1"/>
                </a:solidFill>
                <a:latin typeface="Trebuchet MS" pitchFamily="34" charset="0"/>
              </a:defRPr>
            </a:lvl3pPr>
            <a:lvl4pPr marL="1600200" indent="-228600" defTabSz="457200" eaLnBrk="0" hangingPunct="0">
              <a:defRPr sz="2000">
                <a:solidFill>
                  <a:schemeClr val="tx1"/>
                </a:solidFill>
                <a:latin typeface="Trebuchet MS" pitchFamily="34" charset="0"/>
              </a:defRPr>
            </a:lvl4pPr>
            <a:lvl5pPr marL="2057400" indent="-228600" defTabSz="457200" eaLnBrk="0" hangingPunct="0">
              <a:defRPr sz="2000">
                <a:solidFill>
                  <a:schemeClr val="tx1"/>
                </a:solidFill>
                <a:latin typeface="Trebuchet MS" pitchFamily="34" charset="0"/>
              </a:defRPr>
            </a:lvl5pPr>
            <a:lvl6pPr marL="25146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r" defTabSz="457200" rtl="0" eaLnBrk="1" fontAlgn="base" latinLnBrk="0" hangingPunct="1">
              <a:lnSpc>
                <a:spcPct val="100000"/>
              </a:lnSpc>
              <a:spcBef>
                <a:spcPct val="20000"/>
              </a:spcBef>
              <a:spcAft>
                <a:spcPct val="0"/>
              </a:spcAft>
              <a:buClr>
                <a:srgbClr val="FFCC00"/>
              </a:buClr>
              <a:buSzPct val="70000"/>
              <a:buFont typeface="Wingdings" pitchFamily="2" charset="2"/>
              <a:buNone/>
              <a:tabLst/>
              <a:defRPr/>
            </a:pPr>
            <a:fld id="{D2772AC9-AA2B-44BE-9C1E-19BF2F615F1F}" type="slidenum">
              <a:rPr kumimoji="0" lang="en-GB" altLang="en-US" sz="1300" b="0" i="0" u="none" strike="noStrike" kern="1200" cap="none" spc="0" normalizeH="0" baseline="0" noProof="0">
                <a:ln>
                  <a:noFill/>
                </a:ln>
                <a:solidFill>
                  <a:srgbClr val="000000"/>
                </a:solidFill>
                <a:effectLst/>
                <a:uLnTx/>
                <a:uFillTx/>
                <a:latin typeface="Calibri" pitchFamily="34" charset="0"/>
                <a:ea typeface="+mn-ea"/>
                <a:cs typeface="+mn-cs"/>
              </a:rPr>
              <a:pPr marL="0" marR="0" lvl="0" indent="0" algn="r" defTabSz="457200" rtl="0" eaLnBrk="1" fontAlgn="base" latinLnBrk="0" hangingPunct="1">
                <a:lnSpc>
                  <a:spcPct val="100000"/>
                </a:lnSpc>
                <a:spcBef>
                  <a:spcPct val="20000"/>
                </a:spcBef>
                <a:spcAft>
                  <a:spcPct val="0"/>
                </a:spcAft>
                <a:buClr>
                  <a:srgbClr val="FFCC00"/>
                </a:buClr>
                <a:buSzPct val="70000"/>
                <a:buFont typeface="Wingdings" pitchFamily="2" charset="2"/>
                <a:buNone/>
                <a:tabLst/>
                <a:defRPr/>
              </a:pPr>
              <a:t>43</a:t>
            </a:fld>
            <a:endParaRPr kumimoji="0" lang="en-GB" altLang="en-US" sz="1300" b="0" i="0" u="none" strike="noStrike" kern="1200" cap="none" spc="0" normalizeH="0" baseline="0" noProof="0">
              <a:ln>
                <a:noFill/>
              </a:ln>
              <a:solidFill>
                <a:srgbClr val="000000"/>
              </a:solidFill>
              <a:effectLst/>
              <a:uLnTx/>
              <a:uFillTx/>
              <a:latin typeface="Calibri" pitchFamily="34" charset="0"/>
              <a:ea typeface="+mn-ea"/>
              <a:cs typeface="+mn-cs"/>
            </a:endParaRPr>
          </a:p>
        </p:txBody>
      </p:sp>
    </p:spTree>
    <p:extLst>
      <p:ext uri="{BB962C8B-B14F-4D97-AF65-F5344CB8AC3E}">
        <p14:creationId xmlns:p14="http://schemas.microsoft.com/office/powerpoint/2010/main" val="29407194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bg>
      <p:bgRef idx="1001">
        <a:schemeClr val="bg2"/>
      </p:bgRef>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7"/>
            <a:ext cx="9144000" cy="1655763"/>
          </a:xfrm>
        </p:spPr>
        <p:txBody>
          <a:bodyPr/>
          <a:lstStyle>
            <a:lvl1pPr marL="0" indent="0" algn="ctr">
              <a:buNone/>
              <a:defRPr sz="2400"/>
            </a:lvl1pPr>
            <a:lvl2pPr marL="457155" indent="0" algn="ctr">
              <a:buNone/>
              <a:defRPr sz="2000"/>
            </a:lvl2pPr>
            <a:lvl3pPr marL="914309" indent="0" algn="ctr">
              <a:buNone/>
              <a:defRPr sz="1900"/>
            </a:lvl3pPr>
            <a:lvl4pPr marL="1371464" indent="0" algn="ctr">
              <a:buNone/>
              <a:defRPr sz="1600"/>
            </a:lvl4pPr>
            <a:lvl5pPr marL="1828618" indent="0" algn="ctr">
              <a:buNone/>
              <a:defRPr sz="1600"/>
            </a:lvl5pPr>
            <a:lvl6pPr marL="2285774" indent="0" algn="ctr">
              <a:buNone/>
              <a:defRPr sz="1600"/>
            </a:lvl6pPr>
            <a:lvl7pPr marL="2742926" indent="0" algn="ctr">
              <a:buNone/>
              <a:defRPr sz="1600"/>
            </a:lvl7pPr>
            <a:lvl8pPr marL="3200080" indent="0" algn="ctr">
              <a:buNone/>
              <a:defRPr sz="1600"/>
            </a:lvl8pPr>
            <a:lvl9pPr marL="3657235"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7"/>
            <a:ext cx="435864" cy="435864"/>
          </a:xfrm>
          <a:prstGeom prst="rect">
            <a:avLst/>
          </a:prstGeom>
        </p:spPr>
      </p:pic>
    </p:spTree>
    <p:extLst>
      <p:ext uri="{BB962C8B-B14F-4D97-AF65-F5344CB8AC3E}">
        <p14:creationId xmlns:p14="http://schemas.microsoft.com/office/powerpoint/2010/main" val="160095644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eldia">
    <p:bg>
      <p:bgPr>
        <a:solidFill>
          <a:schemeClr val="accent2"/>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7"/>
            <a:ext cx="9144000" cy="1655763"/>
          </a:xfrm>
        </p:spPr>
        <p:txBody>
          <a:bodyPr/>
          <a:lstStyle>
            <a:lvl1pPr marL="0" indent="0" algn="ctr">
              <a:buNone/>
              <a:defRPr sz="2400"/>
            </a:lvl1pPr>
            <a:lvl2pPr marL="457155" indent="0" algn="ctr">
              <a:buNone/>
              <a:defRPr sz="2000"/>
            </a:lvl2pPr>
            <a:lvl3pPr marL="914309" indent="0" algn="ctr">
              <a:buNone/>
              <a:defRPr sz="1900"/>
            </a:lvl3pPr>
            <a:lvl4pPr marL="1371464" indent="0" algn="ctr">
              <a:buNone/>
              <a:defRPr sz="1600"/>
            </a:lvl4pPr>
            <a:lvl5pPr marL="1828618" indent="0" algn="ctr">
              <a:buNone/>
              <a:defRPr sz="1600"/>
            </a:lvl5pPr>
            <a:lvl6pPr marL="2285774" indent="0" algn="ctr">
              <a:buNone/>
              <a:defRPr sz="1600"/>
            </a:lvl6pPr>
            <a:lvl7pPr marL="2742926" indent="0" algn="ctr">
              <a:buNone/>
              <a:defRPr sz="1600"/>
            </a:lvl7pPr>
            <a:lvl8pPr marL="3200080" indent="0" algn="ctr">
              <a:buNone/>
              <a:defRPr sz="1600"/>
            </a:lvl8pPr>
            <a:lvl9pPr marL="3657235"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7"/>
            <a:ext cx="435864" cy="435864"/>
          </a:xfrm>
          <a:prstGeom prst="rect">
            <a:avLst/>
          </a:prstGeom>
        </p:spPr>
      </p:pic>
    </p:spTree>
    <p:extLst>
      <p:ext uri="{BB962C8B-B14F-4D97-AF65-F5344CB8AC3E}">
        <p14:creationId xmlns:p14="http://schemas.microsoft.com/office/powerpoint/2010/main" val="1947245302"/>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2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940539" y="609375"/>
            <a:ext cx="10254343" cy="1434164"/>
          </a:xfrm>
          <a:prstGeom prst="rect">
            <a:avLst/>
          </a:prstGeom>
          <a:solidFill>
            <a:schemeClr val="bg2">
              <a:lumMod val="75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8" rIns="91432" bIns="45718" rtlCol="0" anchor="ct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29299" y="753160"/>
            <a:ext cx="2340000" cy="461616"/>
          </a:xfrm>
          <a:prstGeom prst="rect">
            <a:avLst/>
          </a:prstGeom>
        </p:spPr>
      </p:pic>
    </p:spTree>
    <p:extLst>
      <p:ext uri="{BB962C8B-B14F-4D97-AF65-F5344CB8AC3E}">
        <p14:creationId xmlns:p14="http://schemas.microsoft.com/office/powerpoint/2010/main" val="950872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b="1">
                <a:solidFill>
                  <a:srgbClr val="FFC000"/>
                </a:solidFill>
              </a:defRPr>
            </a:lvl1pPr>
          </a:lstStyle>
          <a:p>
            <a:r>
              <a:rPr lang="es-ES" dirty="0"/>
              <a:t>Haga clic para modificar el estilo de título del patrón</a:t>
            </a:r>
            <a:endParaRPr lang="nl-NL" dirty="0"/>
          </a:p>
        </p:txBody>
      </p:sp>
      <p:sp>
        <p:nvSpPr>
          <p:cNvPr id="3" name="Tijdelijke aanduiding voor inhoud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datum 3"/>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26611125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52"/>
            <a:ext cx="10515600" cy="2852737"/>
          </a:xfrm>
        </p:spPr>
        <p:txBody>
          <a:bodyPr anchor="b"/>
          <a:lstStyle>
            <a:lvl1pPr>
              <a:defRPr sz="6000">
                <a:solidFill>
                  <a:schemeClr val="tx2"/>
                </a:solidFill>
              </a:defRPr>
            </a:lvl1pPr>
          </a:lstStyle>
          <a:p>
            <a:r>
              <a:rPr lang="es-ES"/>
              <a:t>Haga clic para modificar el estilo de título del patrón</a:t>
            </a:r>
            <a:endParaRPr lang="nl-NL" dirty="0"/>
          </a:p>
        </p:txBody>
      </p:sp>
      <p:sp>
        <p:nvSpPr>
          <p:cNvPr id="3" name="Tijdelijke aanduiding voor tekst 2"/>
          <p:cNvSpPr>
            <a:spLocks noGrp="1"/>
          </p:cNvSpPr>
          <p:nvPr>
            <p:ph type="body" idx="1"/>
          </p:nvPr>
        </p:nvSpPr>
        <p:spPr>
          <a:xfrm>
            <a:off x="831851" y="4589473"/>
            <a:ext cx="10515600" cy="1500187"/>
          </a:xfrm>
        </p:spPr>
        <p:txBody>
          <a:bodyPr/>
          <a:lstStyle>
            <a:lvl1pPr marL="0" indent="0">
              <a:buNone/>
              <a:defRPr sz="2400">
                <a:solidFill>
                  <a:schemeClr val="tx1">
                    <a:tint val="75000"/>
                  </a:schemeClr>
                </a:solidFill>
              </a:defRPr>
            </a:lvl1pPr>
            <a:lvl2pPr marL="457155" indent="0">
              <a:buNone/>
              <a:defRPr sz="2000">
                <a:solidFill>
                  <a:schemeClr val="tx1">
                    <a:tint val="75000"/>
                  </a:schemeClr>
                </a:solidFill>
              </a:defRPr>
            </a:lvl2pPr>
            <a:lvl3pPr marL="914309" indent="0">
              <a:buNone/>
              <a:defRPr sz="1900">
                <a:solidFill>
                  <a:schemeClr val="tx1">
                    <a:tint val="75000"/>
                  </a:schemeClr>
                </a:solidFill>
              </a:defRPr>
            </a:lvl3pPr>
            <a:lvl4pPr marL="1371464" indent="0">
              <a:buNone/>
              <a:defRPr sz="1600">
                <a:solidFill>
                  <a:schemeClr val="tx1">
                    <a:tint val="75000"/>
                  </a:schemeClr>
                </a:solidFill>
              </a:defRPr>
            </a:lvl4pPr>
            <a:lvl5pPr marL="1828618" indent="0">
              <a:buNone/>
              <a:defRPr sz="1600">
                <a:solidFill>
                  <a:schemeClr val="tx1">
                    <a:tint val="75000"/>
                  </a:schemeClr>
                </a:solidFill>
              </a:defRPr>
            </a:lvl5pPr>
            <a:lvl6pPr marL="2285774"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5" indent="0">
              <a:buNone/>
              <a:defRPr sz="1600">
                <a:solidFill>
                  <a:schemeClr val="tx1">
                    <a:tint val="75000"/>
                  </a:schemeClr>
                </a:solidFill>
              </a:defRPr>
            </a:lvl9pPr>
          </a:lstStyle>
          <a:p>
            <a:pPr lvl="0"/>
            <a:r>
              <a:rPr lang="es-ES"/>
              <a:t>Haga clic para modificar el estilo de texto del patrón</a:t>
            </a:r>
          </a:p>
        </p:txBody>
      </p:sp>
      <p:sp>
        <p:nvSpPr>
          <p:cNvPr id="4" name="Tijdelijke aanduiding voor datum 3"/>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Picture 2" descr="Image result for bellarine macintosh users"/>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438733" y="6286577"/>
            <a:ext cx="753267" cy="5046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599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inhoud 2"/>
          <p:cNvSpPr>
            <a:spLocks noGrp="1"/>
          </p:cNvSpPr>
          <p:nvPr>
            <p:ph sz="half" idx="1"/>
          </p:nvPr>
        </p:nvSpPr>
        <p:spPr>
          <a:xfrm>
            <a:off x="838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inhoud 3"/>
          <p:cNvSpPr>
            <a:spLocks noGrp="1"/>
          </p:cNvSpPr>
          <p:nvPr>
            <p:ph sz="half" idx="2"/>
          </p:nvPr>
        </p:nvSpPr>
        <p:spPr>
          <a:xfrm>
            <a:off x="6172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datum 4"/>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533607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9"/>
            <a:ext cx="10515600" cy="1325563"/>
          </a:xfrm>
        </p:spPr>
        <p:txBody>
          <a:bodyPr/>
          <a:lstStyle/>
          <a:p>
            <a:r>
              <a:rPr lang="es-ES"/>
              <a:t>Haga clic para modificar el estilo de título del patrón</a:t>
            </a:r>
            <a:endParaRPr lang="nl-NL"/>
          </a:p>
        </p:txBody>
      </p:sp>
      <p:sp>
        <p:nvSpPr>
          <p:cNvPr id="3" name="Tijdelijke aanduiding voor tekst 2"/>
          <p:cNvSpPr>
            <a:spLocks noGrp="1"/>
          </p:cNvSpPr>
          <p:nvPr>
            <p:ph type="body" idx="1"/>
          </p:nvPr>
        </p:nvSpPr>
        <p:spPr>
          <a:xfrm>
            <a:off x="839789" y="1681163"/>
            <a:ext cx="5157787" cy="823912"/>
          </a:xfrm>
        </p:spPr>
        <p:txBody>
          <a:bodyPr anchor="b"/>
          <a:lstStyle>
            <a:lvl1pPr marL="0" indent="0">
              <a:buNone/>
              <a:defRPr sz="2400" b="1"/>
            </a:lvl1pPr>
            <a:lvl2pPr marL="457155" indent="0">
              <a:buNone/>
              <a:defRPr sz="2000" b="1"/>
            </a:lvl2pPr>
            <a:lvl3pPr marL="914309" indent="0">
              <a:buNone/>
              <a:defRPr sz="19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es-ES"/>
              <a:t>Haga clic para modificar el estilo de texto del patrón</a:t>
            </a:r>
          </a:p>
        </p:txBody>
      </p:sp>
      <p:sp>
        <p:nvSpPr>
          <p:cNvPr id="4" name="Tijdelijke aanduiding voor inhoud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tekst 4"/>
          <p:cNvSpPr>
            <a:spLocks noGrp="1"/>
          </p:cNvSpPr>
          <p:nvPr>
            <p:ph type="body" sz="quarter" idx="3"/>
          </p:nvPr>
        </p:nvSpPr>
        <p:spPr>
          <a:xfrm>
            <a:off x="6172203" y="1681163"/>
            <a:ext cx="5183188" cy="823912"/>
          </a:xfrm>
        </p:spPr>
        <p:txBody>
          <a:bodyPr anchor="b"/>
          <a:lstStyle>
            <a:lvl1pPr marL="0" indent="0">
              <a:buNone/>
              <a:defRPr sz="2400" b="1"/>
            </a:lvl1pPr>
            <a:lvl2pPr marL="457155" indent="0">
              <a:buNone/>
              <a:defRPr sz="2000" b="1"/>
            </a:lvl2pPr>
            <a:lvl3pPr marL="914309" indent="0">
              <a:buNone/>
              <a:defRPr sz="19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es-ES"/>
              <a:t>Haga clic para modificar el estilo de texto del patrón</a:t>
            </a:r>
          </a:p>
        </p:txBody>
      </p:sp>
      <p:sp>
        <p:nvSpPr>
          <p:cNvPr id="6" name="Tijdelijke aanduiding voor inhoud 5"/>
          <p:cNvSpPr>
            <a:spLocks noGrp="1"/>
          </p:cNvSpPr>
          <p:nvPr>
            <p:ph sz="quarter" idx="4"/>
          </p:nvPr>
        </p:nvSpPr>
        <p:spPr>
          <a:xfrm>
            <a:off x="6172203"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7" name="Tijdelijke aanduiding voor datum 6"/>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8" name="Tijdelijke aanduiding voor voettekst 7"/>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9" name="Tijdelijke aanduiding voor dianummer 8"/>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10" name="Afbeelding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921046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datum 2"/>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4" name="Tijdelijke aanduiding voor voettekst 3"/>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870708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52"/>
            <a:ext cx="10972800" cy="562075"/>
          </a:xfrm>
          <a:prstGeom prst="rect">
            <a:avLst/>
          </a:prstGeom>
        </p:spPr>
        <p:txBody>
          <a:bodyPr lIns="91425" tIns="91425" rIns="91425" bIns="91425"/>
          <a:lstStyle>
            <a:lvl1pPr>
              <a:defRPr/>
            </a:lvl1pPr>
            <a:lvl2pPr>
              <a:defRPr/>
            </a:lvl2pPr>
            <a:lvl3pPr>
              <a:defRPr/>
            </a:lvl3pPr>
            <a:lvl4pPr>
              <a:defRPr/>
            </a:lvl4pPr>
            <a:lvl5pPr>
              <a:defRPr/>
            </a:lvl5pPr>
            <a:lvl6pPr>
              <a:defRPr/>
            </a:lvl6pPr>
            <a:lvl7pPr>
              <a:defRPr/>
            </a:lvl7pPr>
            <a:lvl8pPr>
              <a:defRPr/>
            </a:lvl8pPr>
            <a:lvl9pPr>
              <a:defRPr/>
            </a:lvl9pPr>
          </a:lstStyle>
          <a:p>
            <a:endParaRPr dirty="0"/>
          </a:p>
        </p:txBody>
      </p:sp>
      <p:sp>
        <p:nvSpPr>
          <p:cNvPr id="12" name="Shape 12"/>
          <p:cNvSpPr txBox="1">
            <a:spLocks noGrp="1"/>
          </p:cNvSpPr>
          <p:nvPr>
            <p:ph type="body" idx="1"/>
          </p:nvPr>
        </p:nvSpPr>
        <p:spPr>
          <a:xfrm>
            <a:off x="609600" y="1600204"/>
            <a:ext cx="10972800" cy="4967599"/>
          </a:xfrm>
          <a:prstGeom prst="rect">
            <a:avLst/>
          </a:prstGeom>
        </p:spPr>
        <p:txBody>
          <a:bodyPr lIns="91425" tIns="91425" rIns="91425" bIns="91425"/>
          <a:lstStyle>
            <a:lvl1pPr>
              <a:defRPr/>
            </a:lvl1pPr>
            <a:lvl2pPr indent="457200">
              <a:defRPr/>
            </a:lvl2pPr>
            <a:lvl3pPr indent="914400">
              <a:defRPr/>
            </a:lvl3pPr>
            <a:lvl4pPr indent="1371600">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1777031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pic>
        <p:nvPicPr>
          <p:cNvPr id="8" name="Immagine 7">
            <a:extLst>
              <a:ext uri="{FF2B5EF4-FFF2-40B4-BE49-F238E27FC236}">
                <a16:creationId xmlns:a16="http://schemas.microsoft.com/office/drawing/2014/main" id="{5A843650-F0D7-0D4B-961F-4C91A4FA6A1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3175" y="0"/>
            <a:ext cx="12185651" cy="6858000"/>
          </a:xfrm>
          <a:prstGeom prst="rect">
            <a:avLst/>
          </a:prstGeom>
        </p:spPr>
      </p:pic>
      <p:pic>
        <p:nvPicPr>
          <p:cNvPr id="3" name="Immagine 2">
            <a:extLst>
              <a:ext uri="{FF2B5EF4-FFF2-40B4-BE49-F238E27FC236}">
                <a16:creationId xmlns:a16="http://schemas.microsoft.com/office/drawing/2014/main" id="{3630043C-9339-7D42-8D32-D56B5B71404A}"/>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3175" y="0"/>
            <a:ext cx="12185651" cy="6858000"/>
          </a:xfrm>
          <a:prstGeom prst="rect">
            <a:avLst/>
          </a:prstGeom>
        </p:spPr>
      </p:pic>
    </p:spTree>
    <p:extLst>
      <p:ext uri="{BB962C8B-B14F-4D97-AF65-F5344CB8AC3E}">
        <p14:creationId xmlns:p14="http://schemas.microsoft.com/office/powerpoint/2010/main" val="2537416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eldia">
    <p:bg>
      <p:bgRef idx="1001">
        <a:schemeClr val="bg2"/>
      </p:bgRef>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7"/>
            <a:ext cx="9144000" cy="1655763"/>
          </a:xfrm>
        </p:spPr>
        <p:txBody>
          <a:bodyPr/>
          <a:lstStyle>
            <a:lvl1pPr marL="0" indent="0" algn="ctr">
              <a:buNone/>
              <a:defRPr sz="2400"/>
            </a:lvl1pPr>
            <a:lvl2pPr marL="457155" indent="0" algn="ctr">
              <a:buNone/>
              <a:defRPr sz="2000"/>
            </a:lvl2pPr>
            <a:lvl3pPr marL="914309" indent="0" algn="ctr">
              <a:buNone/>
              <a:defRPr sz="1900"/>
            </a:lvl3pPr>
            <a:lvl4pPr marL="1371464" indent="0" algn="ctr">
              <a:buNone/>
              <a:defRPr sz="1600"/>
            </a:lvl4pPr>
            <a:lvl5pPr marL="1828618" indent="0" algn="ctr">
              <a:buNone/>
              <a:defRPr sz="1600"/>
            </a:lvl5pPr>
            <a:lvl6pPr marL="2285774" indent="0" algn="ctr">
              <a:buNone/>
              <a:defRPr sz="1600"/>
            </a:lvl6pPr>
            <a:lvl7pPr marL="2742926" indent="0" algn="ctr">
              <a:buNone/>
              <a:defRPr sz="1600"/>
            </a:lvl7pPr>
            <a:lvl8pPr marL="3200080" indent="0" algn="ctr">
              <a:buNone/>
              <a:defRPr sz="1600"/>
            </a:lvl8pPr>
            <a:lvl9pPr marL="3657235"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7"/>
            <a:ext cx="435864" cy="435864"/>
          </a:xfrm>
          <a:prstGeom prst="rect">
            <a:avLst/>
          </a:prstGeom>
        </p:spPr>
      </p:pic>
    </p:spTree>
    <p:extLst>
      <p:ext uri="{BB962C8B-B14F-4D97-AF65-F5344CB8AC3E}">
        <p14:creationId xmlns:p14="http://schemas.microsoft.com/office/powerpoint/2010/main" val="2851212746"/>
      </p:ext>
    </p:extLst>
  </p:cSld>
  <p:clrMapOvr>
    <a:overrideClrMapping bg1="dk1" tx1="lt1" bg2="dk2" tx2="lt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Titeldia">
    <p:bg>
      <p:bgPr>
        <a:solidFill>
          <a:schemeClr val="accent2"/>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7"/>
            <a:ext cx="9144000" cy="1655763"/>
          </a:xfrm>
        </p:spPr>
        <p:txBody>
          <a:bodyPr/>
          <a:lstStyle>
            <a:lvl1pPr marL="0" indent="0" algn="ctr">
              <a:buNone/>
              <a:defRPr sz="2400"/>
            </a:lvl1pPr>
            <a:lvl2pPr marL="457155" indent="0" algn="ctr">
              <a:buNone/>
              <a:defRPr sz="2000"/>
            </a:lvl2pPr>
            <a:lvl3pPr marL="914309" indent="0" algn="ctr">
              <a:buNone/>
              <a:defRPr sz="1900"/>
            </a:lvl3pPr>
            <a:lvl4pPr marL="1371464" indent="0" algn="ctr">
              <a:buNone/>
              <a:defRPr sz="1600"/>
            </a:lvl4pPr>
            <a:lvl5pPr marL="1828618" indent="0" algn="ctr">
              <a:buNone/>
              <a:defRPr sz="1600"/>
            </a:lvl5pPr>
            <a:lvl6pPr marL="2285774" indent="0" algn="ctr">
              <a:buNone/>
              <a:defRPr sz="1600"/>
            </a:lvl6pPr>
            <a:lvl7pPr marL="2742926" indent="0" algn="ctr">
              <a:buNone/>
              <a:defRPr sz="1600"/>
            </a:lvl7pPr>
            <a:lvl8pPr marL="3200080" indent="0" algn="ctr">
              <a:buNone/>
              <a:defRPr sz="1600"/>
            </a:lvl8pPr>
            <a:lvl9pPr marL="3657235"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7"/>
            <a:ext cx="435864" cy="435864"/>
          </a:xfrm>
          <a:prstGeom prst="rect">
            <a:avLst/>
          </a:prstGeom>
        </p:spPr>
      </p:pic>
    </p:spTree>
    <p:extLst>
      <p:ext uri="{BB962C8B-B14F-4D97-AF65-F5344CB8AC3E}">
        <p14:creationId xmlns:p14="http://schemas.microsoft.com/office/powerpoint/2010/main" val="1020049910"/>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5887" y="6005229"/>
            <a:ext cx="2904744" cy="573024"/>
          </a:xfrm>
          <a:prstGeom prst="rect">
            <a:avLst/>
          </a:prstGeom>
        </p:spPr>
      </p:pic>
    </p:spTree>
    <p:extLst>
      <p:ext uri="{BB962C8B-B14F-4D97-AF65-F5344CB8AC3E}">
        <p14:creationId xmlns:p14="http://schemas.microsoft.com/office/powerpoint/2010/main" val="2354944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8" name="Rechthoek 4"/>
          <p:cNvSpPr/>
          <p:nvPr userDrawn="1"/>
        </p:nvSpPr>
        <p:spPr>
          <a:xfrm>
            <a:off x="1211591" y="1994839"/>
            <a:ext cx="10134599" cy="1434164"/>
          </a:xfrm>
          <a:prstGeom prst="rect">
            <a:avLst/>
          </a:prstGeom>
          <a:solidFill>
            <a:srgbClr val="4DA4B3">
              <a:alpha val="78824"/>
            </a:srgbClr>
          </a:solidFill>
        </p:spPr>
        <p:style>
          <a:lnRef idx="2">
            <a:schemeClr val="accent1">
              <a:shade val="50000"/>
            </a:schemeClr>
          </a:lnRef>
          <a:fillRef idx="1">
            <a:schemeClr val="accent1"/>
          </a:fillRef>
          <a:effectRef idx="0">
            <a:schemeClr val="accent1"/>
          </a:effectRef>
          <a:fontRef idx="minor">
            <a:schemeClr val="lt1"/>
          </a:fontRef>
        </p:style>
        <p:txBody>
          <a:bodyPr lIns="91432" tIns="45718" rIns="91432" bIns="45718" rtlCol="0" anchor="ct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59142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4_Leeg">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5" name="Rechthoek 4"/>
          <p:cNvSpPr/>
          <p:nvPr userDrawn="1"/>
        </p:nvSpPr>
        <p:spPr>
          <a:xfrm>
            <a:off x="1028711" y="877239"/>
            <a:ext cx="10134599"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8" rIns="91432" bIns="45718" rtlCol="0" anchor="ct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8000" y="1032262"/>
            <a:ext cx="2376000" cy="468719"/>
          </a:xfrm>
          <a:prstGeom prst="rect">
            <a:avLst/>
          </a:prstGeom>
        </p:spPr>
      </p:pic>
    </p:spTree>
    <p:extLst>
      <p:ext uri="{BB962C8B-B14F-4D97-AF65-F5344CB8AC3E}">
        <p14:creationId xmlns:p14="http://schemas.microsoft.com/office/powerpoint/2010/main" val="19447649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2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940539" y="609375"/>
            <a:ext cx="10254343" cy="1434164"/>
          </a:xfrm>
          <a:prstGeom prst="rect">
            <a:avLst/>
          </a:prstGeom>
          <a:solidFill>
            <a:schemeClr val="bg2">
              <a:lumMod val="75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8" rIns="91432" bIns="45718" rtlCol="0" anchor="ct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29299" y="753160"/>
            <a:ext cx="2340000" cy="461616"/>
          </a:xfrm>
          <a:prstGeom prst="rect">
            <a:avLst/>
          </a:prstGeom>
        </p:spPr>
      </p:pic>
    </p:spTree>
    <p:extLst>
      <p:ext uri="{BB962C8B-B14F-4D97-AF65-F5344CB8AC3E}">
        <p14:creationId xmlns:p14="http://schemas.microsoft.com/office/powerpoint/2010/main" val="35756320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3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5029201" y="1091399"/>
            <a:ext cx="7162800"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8" rIns="91432" bIns="45718" rtlCol="0" anchor="ct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51821" y="1317761"/>
            <a:ext cx="2376000" cy="468719"/>
          </a:xfrm>
          <a:prstGeom prst="rect">
            <a:avLst/>
          </a:prstGeom>
        </p:spPr>
      </p:pic>
    </p:spTree>
    <p:extLst>
      <p:ext uri="{BB962C8B-B14F-4D97-AF65-F5344CB8AC3E}">
        <p14:creationId xmlns:p14="http://schemas.microsoft.com/office/powerpoint/2010/main" val="1287970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b="1">
                <a:solidFill>
                  <a:srgbClr val="FFC000"/>
                </a:solidFill>
              </a:defRPr>
            </a:lvl1pPr>
          </a:lstStyle>
          <a:p>
            <a:r>
              <a:rPr lang="es-ES" dirty="0"/>
              <a:t>Haga clic para modificar el estilo de título del patrón</a:t>
            </a:r>
            <a:endParaRPr lang="nl-NL" dirty="0"/>
          </a:p>
        </p:txBody>
      </p:sp>
      <p:sp>
        <p:nvSpPr>
          <p:cNvPr id="3" name="Tijdelijke aanduiding voor inhoud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datum 3"/>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29997871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52"/>
            <a:ext cx="10515600" cy="2852737"/>
          </a:xfrm>
        </p:spPr>
        <p:txBody>
          <a:bodyPr anchor="b"/>
          <a:lstStyle>
            <a:lvl1pPr>
              <a:defRPr sz="6000">
                <a:solidFill>
                  <a:schemeClr val="tx2"/>
                </a:solidFill>
              </a:defRPr>
            </a:lvl1pPr>
          </a:lstStyle>
          <a:p>
            <a:r>
              <a:rPr lang="es-ES"/>
              <a:t>Haga clic para modificar el estilo de título del patrón</a:t>
            </a:r>
            <a:endParaRPr lang="nl-NL" dirty="0"/>
          </a:p>
        </p:txBody>
      </p:sp>
      <p:sp>
        <p:nvSpPr>
          <p:cNvPr id="3" name="Tijdelijke aanduiding voor tekst 2"/>
          <p:cNvSpPr>
            <a:spLocks noGrp="1"/>
          </p:cNvSpPr>
          <p:nvPr>
            <p:ph type="body" idx="1"/>
          </p:nvPr>
        </p:nvSpPr>
        <p:spPr>
          <a:xfrm>
            <a:off x="831851" y="4589473"/>
            <a:ext cx="10515600" cy="1500187"/>
          </a:xfrm>
        </p:spPr>
        <p:txBody>
          <a:bodyPr/>
          <a:lstStyle>
            <a:lvl1pPr marL="0" indent="0">
              <a:buNone/>
              <a:defRPr sz="2400">
                <a:solidFill>
                  <a:schemeClr val="tx1">
                    <a:tint val="75000"/>
                  </a:schemeClr>
                </a:solidFill>
              </a:defRPr>
            </a:lvl1pPr>
            <a:lvl2pPr marL="457155" indent="0">
              <a:buNone/>
              <a:defRPr sz="2000">
                <a:solidFill>
                  <a:schemeClr val="tx1">
                    <a:tint val="75000"/>
                  </a:schemeClr>
                </a:solidFill>
              </a:defRPr>
            </a:lvl2pPr>
            <a:lvl3pPr marL="914309" indent="0">
              <a:buNone/>
              <a:defRPr sz="1900">
                <a:solidFill>
                  <a:schemeClr val="tx1">
                    <a:tint val="75000"/>
                  </a:schemeClr>
                </a:solidFill>
              </a:defRPr>
            </a:lvl3pPr>
            <a:lvl4pPr marL="1371464" indent="0">
              <a:buNone/>
              <a:defRPr sz="1600">
                <a:solidFill>
                  <a:schemeClr val="tx1">
                    <a:tint val="75000"/>
                  </a:schemeClr>
                </a:solidFill>
              </a:defRPr>
            </a:lvl4pPr>
            <a:lvl5pPr marL="1828618" indent="0">
              <a:buNone/>
              <a:defRPr sz="1600">
                <a:solidFill>
                  <a:schemeClr val="tx1">
                    <a:tint val="75000"/>
                  </a:schemeClr>
                </a:solidFill>
              </a:defRPr>
            </a:lvl5pPr>
            <a:lvl6pPr marL="2285774" indent="0">
              <a:buNone/>
              <a:defRPr sz="1600">
                <a:solidFill>
                  <a:schemeClr val="tx1">
                    <a:tint val="75000"/>
                  </a:schemeClr>
                </a:solidFill>
              </a:defRPr>
            </a:lvl6pPr>
            <a:lvl7pPr marL="2742926" indent="0">
              <a:buNone/>
              <a:defRPr sz="1600">
                <a:solidFill>
                  <a:schemeClr val="tx1">
                    <a:tint val="75000"/>
                  </a:schemeClr>
                </a:solidFill>
              </a:defRPr>
            </a:lvl7pPr>
            <a:lvl8pPr marL="3200080" indent="0">
              <a:buNone/>
              <a:defRPr sz="1600">
                <a:solidFill>
                  <a:schemeClr val="tx1">
                    <a:tint val="75000"/>
                  </a:schemeClr>
                </a:solidFill>
              </a:defRPr>
            </a:lvl8pPr>
            <a:lvl9pPr marL="3657235" indent="0">
              <a:buNone/>
              <a:defRPr sz="1600">
                <a:solidFill>
                  <a:schemeClr val="tx1">
                    <a:tint val="75000"/>
                  </a:schemeClr>
                </a:solidFill>
              </a:defRPr>
            </a:lvl9pPr>
          </a:lstStyle>
          <a:p>
            <a:pPr lvl="0"/>
            <a:r>
              <a:rPr lang="es-ES"/>
              <a:t>Haga clic para modificar el estilo de texto del patrón</a:t>
            </a:r>
          </a:p>
        </p:txBody>
      </p:sp>
      <p:sp>
        <p:nvSpPr>
          <p:cNvPr id="4" name="Tijdelijke aanduiding voor datum 3"/>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0602372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inhoud 2"/>
          <p:cNvSpPr>
            <a:spLocks noGrp="1"/>
          </p:cNvSpPr>
          <p:nvPr>
            <p:ph sz="half" idx="1"/>
          </p:nvPr>
        </p:nvSpPr>
        <p:spPr>
          <a:xfrm>
            <a:off x="838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inhoud 3"/>
          <p:cNvSpPr>
            <a:spLocks noGrp="1"/>
          </p:cNvSpPr>
          <p:nvPr>
            <p:ph sz="half" idx="2"/>
          </p:nvPr>
        </p:nvSpPr>
        <p:spPr>
          <a:xfrm>
            <a:off x="6172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datum 4"/>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3447757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9"/>
            <a:ext cx="10515600" cy="1325563"/>
          </a:xfrm>
        </p:spPr>
        <p:txBody>
          <a:bodyPr/>
          <a:lstStyle/>
          <a:p>
            <a:r>
              <a:rPr lang="es-ES"/>
              <a:t>Haga clic para modificar el estilo de título del patrón</a:t>
            </a:r>
            <a:endParaRPr lang="nl-NL"/>
          </a:p>
        </p:txBody>
      </p:sp>
      <p:sp>
        <p:nvSpPr>
          <p:cNvPr id="3" name="Tijdelijke aanduiding voor tekst 2"/>
          <p:cNvSpPr>
            <a:spLocks noGrp="1"/>
          </p:cNvSpPr>
          <p:nvPr>
            <p:ph type="body" idx="1"/>
          </p:nvPr>
        </p:nvSpPr>
        <p:spPr>
          <a:xfrm>
            <a:off x="839789" y="1681163"/>
            <a:ext cx="5157787" cy="823912"/>
          </a:xfrm>
        </p:spPr>
        <p:txBody>
          <a:bodyPr anchor="b"/>
          <a:lstStyle>
            <a:lvl1pPr marL="0" indent="0">
              <a:buNone/>
              <a:defRPr sz="2400" b="1"/>
            </a:lvl1pPr>
            <a:lvl2pPr marL="457155" indent="0">
              <a:buNone/>
              <a:defRPr sz="2000" b="1"/>
            </a:lvl2pPr>
            <a:lvl3pPr marL="914309" indent="0">
              <a:buNone/>
              <a:defRPr sz="19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es-ES"/>
              <a:t>Haga clic para modificar el estilo de texto del patrón</a:t>
            </a:r>
          </a:p>
        </p:txBody>
      </p:sp>
      <p:sp>
        <p:nvSpPr>
          <p:cNvPr id="4" name="Tijdelijke aanduiding voor inhoud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tekst 4"/>
          <p:cNvSpPr>
            <a:spLocks noGrp="1"/>
          </p:cNvSpPr>
          <p:nvPr>
            <p:ph type="body" sz="quarter" idx="3"/>
          </p:nvPr>
        </p:nvSpPr>
        <p:spPr>
          <a:xfrm>
            <a:off x="6172203" y="1681163"/>
            <a:ext cx="5183188" cy="823912"/>
          </a:xfrm>
        </p:spPr>
        <p:txBody>
          <a:bodyPr anchor="b"/>
          <a:lstStyle>
            <a:lvl1pPr marL="0" indent="0">
              <a:buNone/>
              <a:defRPr sz="2400" b="1"/>
            </a:lvl1pPr>
            <a:lvl2pPr marL="457155" indent="0">
              <a:buNone/>
              <a:defRPr sz="2000" b="1"/>
            </a:lvl2pPr>
            <a:lvl3pPr marL="914309" indent="0">
              <a:buNone/>
              <a:defRPr sz="1900" b="1"/>
            </a:lvl3pPr>
            <a:lvl4pPr marL="1371464" indent="0">
              <a:buNone/>
              <a:defRPr sz="1600" b="1"/>
            </a:lvl4pPr>
            <a:lvl5pPr marL="1828618" indent="0">
              <a:buNone/>
              <a:defRPr sz="1600" b="1"/>
            </a:lvl5pPr>
            <a:lvl6pPr marL="2285774" indent="0">
              <a:buNone/>
              <a:defRPr sz="1600" b="1"/>
            </a:lvl6pPr>
            <a:lvl7pPr marL="2742926" indent="0">
              <a:buNone/>
              <a:defRPr sz="1600" b="1"/>
            </a:lvl7pPr>
            <a:lvl8pPr marL="3200080" indent="0">
              <a:buNone/>
              <a:defRPr sz="1600" b="1"/>
            </a:lvl8pPr>
            <a:lvl9pPr marL="3657235" indent="0">
              <a:buNone/>
              <a:defRPr sz="1600" b="1"/>
            </a:lvl9pPr>
          </a:lstStyle>
          <a:p>
            <a:pPr lvl="0"/>
            <a:r>
              <a:rPr lang="es-ES"/>
              <a:t>Haga clic para modificar el estilo de texto del patrón</a:t>
            </a:r>
          </a:p>
        </p:txBody>
      </p:sp>
      <p:sp>
        <p:nvSpPr>
          <p:cNvPr id="6" name="Tijdelijke aanduiding voor inhoud 5"/>
          <p:cNvSpPr>
            <a:spLocks noGrp="1"/>
          </p:cNvSpPr>
          <p:nvPr>
            <p:ph sz="quarter" idx="4"/>
          </p:nvPr>
        </p:nvSpPr>
        <p:spPr>
          <a:xfrm>
            <a:off x="6172203"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7" name="Tijdelijke aanduiding voor datum 6"/>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8" name="Tijdelijke aanduiding voor voettekst 7"/>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9" name="Tijdelijke aanduiding voor dianummer 8"/>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10" name="Afbeelding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309190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datum 2"/>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4" name="Tijdelijke aanduiding voor voettekst 3"/>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9249091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inhoud 2"/>
          <p:cNvSpPr>
            <a:spLocks noGrp="1"/>
          </p:cNvSpPr>
          <p:nvPr>
            <p:ph idx="1"/>
          </p:nvPr>
        </p:nvSpPr>
        <p:spPr>
          <a:xfrm>
            <a:off x="5183188" y="987438"/>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tekst 3"/>
          <p:cNvSpPr>
            <a:spLocks noGrp="1"/>
          </p:cNvSpPr>
          <p:nvPr>
            <p:ph type="body" sz="half" idx="2"/>
          </p:nvPr>
        </p:nvSpPr>
        <p:spPr>
          <a:xfrm>
            <a:off x="839788" y="2057403"/>
            <a:ext cx="3932237" cy="3811588"/>
          </a:xfrm>
        </p:spPr>
        <p:txBody>
          <a:bodyPr/>
          <a:lstStyle>
            <a:lvl1pPr marL="0" indent="0">
              <a:buNone/>
              <a:defRPr sz="1600"/>
            </a:lvl1pPr>
            <a:lvl2pPr marL="457155" indent="0">
              <a:buNone/>
              <a:defRPr sz="1500"/>
            </a:lvl2pPr>
            <a:lvl3pPr marL="914309" indent="0">
              <a:buNone/>
              <a:defRPr sz="1200"/>
            </a:lvl3pPr>
            <a:lvl4pPr marL="1371464" indent="0">
              <a:buNone/>
              <a:defRPr sz="1100"/>
            </a:lvl4pPr>
            <a:lvl5pPr marL="1828618" indent="0">
              <a:buNone/>
              <a:defRPr sz="1100"/>
            </a:lvl5pPr>
            <a:lvl6pPr marL="2285774" indent="0">
              <a:buNone/>
              <a:defRPr sz="1100"/>
            </a:lvl6pPr>
            <a:lvl7pPr marL="2742926" indent="0">
              <a:buNone/>
              <a:defRPr sz="1100"/>
            </a:lvl7pPr>
            <a:lvl8pPr marL="3200080" indent="0">
              <a:buNone/>
              <a:defRPr sz="1100"/>
            </a:lvl8pPr>
            <a:lvl9pPr marL="3657235" indent="0">
              <a:buNone/>
              <a:defRPr sz="11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4387604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afbeelding 2"/>
          <p:cNvSpPr>
            <a:spLocks noGrp="1"/>
          </p:cNvSpPr>
          <p:nvPr>
            <p:ph type="pic" idx="1"/>
          </p:nvPr>
        </p:nvSpPr>
        <p:spPr>
          <a:xfrm>
            <a:off x="5183188" y="987438"/>
            <a:ext cx="6172200" cy="4873625"/>
          </a:xfrm>
        </p:spPr>
        <p:txBody>
          <a:bodyPr/>
          <a:lstStyle>
            <a:lvl1pPr marL="0" indent="0">
              <a:buNone/>
              <a:defRPr sz="3200"/>
            </a:lvl1pPr>
            <a:lvl2pPr marL="457155" indent="0">
              <a:buNone/>
              <a:defRPr sz="2800"/>
            </a:lvl2pPr>
            <a:lvl3pPr marL="914309" indent="0">
              <a:buNone/>
              <a:defRPr sz="2400"/>
            </a:lvl3pPr>
            <a:lvl4pPr marL="1371464" indent="0">
              <a:buNone/>
              <a:defRPr sz="2000"/>
            </a:lvl4pPr>
            <a:lvl5pPr marL="1828618" indent="0">
              <a:buNone/>
              <a:defRPr sz="2000"/>
            </a:lvl5pPr>
            <a:lvl6pPr marL="2285774" indent="0">
              <a:buNone/>
              <a:defRPr sz="2000"/>
            </a:lvl6pPr>
            <a:lvl7pPr marL="2742926" indent="0">
              <a:buNone/>
              <a:defRPr sz="2000"/>
            </a:lvl7pPr>
            <a:lvl8pPr marL="3200080" indent="0">
              <a:buNone/>
              <a:defRPr sz="2000"/>
            </a:lvl8pPr>
            <a:lvl9pPr marL="3657235" indent="0">
              <a:buNone/>
              <a:defRPr sz="2000"/>
            </a:lvl9pPr>
          </a:lstStyle>
          <a:p>
            <a:r>
              <a:rPr lang="es-ES"/>
              <a:t>Haga clic en el icono para agregar una imagen</a:t>
            </a:r>
            <a:endParaRPr lang="nl-NL"/>
          </a:p>
        </p:txBody>
      </p:sp>
      <p:sp>
        <p:nvSpPr>
          <p:cNvPr id="4" name="Tijdelijke aanduiding voor tekst 3"/>
          <p:cNvSpPr>
            <a:spLocks noGrp="1"/>
          </p:cNvSpPr>
          <p:nvPr>
            <p:ph type="body" sz="half" idx="2"/>
          </p:nvPr>
        </p:nvSpPr>
        <p:spPr>
          <a:xfrm>
            <a:off x="839788" y="2057403"/>
            <a:ext cx="3932237" cy="3811588"/>
          </a:xfrm>
        </p:spPr>
        <p:txBody>
          <a:bodyPr/>
          <a:lstStyle>
            <a:lvl1pPr marL="0" indent="0">
              <a:buNone/>
              <a:defRPr sz="1600"/>
            </a:lvl1pPr>
            <a:lvl2pPr marL="457155" indent="0">
              <a:buNone/>
              <a:defRPr sz="1500"/>
            </a:lvl2pPr>
            <a:lvl3pPr marL="914309" indent="0">
              <a:buNone/>
              <a:defRPr sz="1200"/>
            </a:lvl3pPr>
            <a:lvl4pPr marL="1371464" indent="0">
              <a:buNone/>
              <a:defRPr sz="1100"/>
            </a:lvl4pPr>
            <a:lvl5pPr marL="1828618" indent="0">
              <a:buNone/>
              <a:defRPr sz="1100"/>
            </a:lvl5pPr>
            <a:lvl6pPr marL="2285774" indent="0">
              <a:buNone/>
              <a:defRPr sz="1100"/>
            </a:lvl6pPr>
            <a:lvl7pPr marL="2742926" indent="0">
              <a:buNone/>
              <a:defRPr sz="1100"/>
            </a:lvl7pPr>
            <a:lvl8pPr marL="3200080" indent="0">
              <a:buNone/>
              <a:defRPr sz="1100"/>
            </a:lvl8pPr>
            <a:lvl9pPr marL="3657235" indent="0">
              <a:buNone/>
              <a:defRPr sz="11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5673717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49"/>
            <a:ext cx="10972800" cy="562075"/>
          </a:xfrm>
          <a:prstGeom prst="rect">
            <a:avLst/>
          </a:prstGeom>
        </p:spPr>
        <p:txBody>
          <a:bodyPr lIns="91416" tIns="91416" rIns="91416" bIns="91416"/>
          <a:lstStyle>
            <a:lvl1pPr>
              <a:defRPr/>
            </a:lvl1pPr>
            <a:lvl2pPr>
              <a:defRPr/>
            </a:lvl2pPr>
            <a:lvl3pPr>
              <a:defRPr/>
            </a:lvl3pPr>
            <a:lvl4pPr>
              <a:defRPr/>
            </a:lvl4pPr>
            <a:lvl5pPr>
              <a:defRPr/>
            </a:lvl5pPr>
            <a:lvl6pPr>
              <a:defRPr/>
            </a:lvl6pPr>
            <a:lvl7pPr>
              <a:defRPr/>
            </a:lvl7pPr>
            <a:lvl8pPr>
              <a:defRPr/>
            </a:lvl8pPr>
            <a:lvl9pPr>
              <a:defRPr/>
            </a:lvl9pPr>
          </a:lstStyle>
          <a:p>
            <a:endParaRPr dirty="0"/>
          </a:p>
        </p:txBody>
      </p:sp>
      <p:sp>
        <p:nvSpPr>
          <p:cNvPr id="12" name="Shape 12"/>
          <p:cNvSpPr txBox="1">
            <a:spLocks noGrp="1"/>
          </p:cNvSpPr>
          <p:nvPr>
            <p:ph type="body" idx="1"/>
          </p:nvPr>
        </p:nvSpPr>
        <p:spPr>
          <a:xfrm>
            <a:off x="609600" y="1600210"/>
            <a:ext cx="10972800" cy="4967599"/>
          </a:xfrm>
          <a:prstGeom prst="rect">
            <a:avLst/>
          </a:prstGeom>
        </p:spPr>
        <p:txBody>
          <a:bodyPr lIns="91416" tIns="91416" rIns="91416" bIns="91416"/>
          <a:lstStyle>
            <a:lvl1pPr>
              <a:defRPr/>
            </a:lvl1pPr>
            <a:lvl2pPr indent="457155">
              <a:defRPr/>
            </a:lvl2pPr>
            <a:lvl3pPr indent="914309">
              <a:defRPr/>
            </a:lvl3pPr>
            <a:lvl4pPr indent="1371464">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11824839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3" y="1124744"/>
            <a:ext cx="11233248" cy="5184576"/>
          </a:xfrm>
          <a:prstGeom prst="rect">
            <a:avLst/>
          </a:prstGeom>
        </p:spPr>
        <p:txBody>
          <a:bodyPr/>
          <a:lstStyle>
            <a:lvl1pPr marL="356652" indent="-356652">
              <a:spcBef>
                <a:spcPts val="0"/>
              </a:spcBef>
              <a:spcAft>
                <a:spcPts val="832"/>
              </a:spcAft>
              <a:buClr>
                <a:srgbClr val="58A618"/>
              </a:buClr>
              <a:buFont typeface="Wingdings" charset="2"/>
              <a:buChar char="§"/>
              <a:defRPr sz="29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1pPr>
            <a:lvl2pPr marL="772747" indent="-297211">
              <a:spcBef>
                <a:spcPts val="0"/>
              </a:spcBef>
              <a:spcAft>
                <a:spcPts val="832"/>
              </a:spcAft>
              <a:buClr>
                <a:srgbClr val="703D29"/>
              </a:buClr>
              <a:buFont typeface="Wingdings" charset="2"/>
              <a:buChar char="§"/>
              <a:defRPr sz="25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2pPr>
            <a:lvl3pPr marL="1188842" indent="-237769">
              <a:spcBef>
                <a:spcPts val="0"/>
              </a:spcBef>
              <a:spcAft>
                <a:spcPts val="832"/>
              </a:spcAft>
              <a:buClr>
                <a:srgbClr val="E4D700"/>
              </a:buClr>
              <a:buFont typeface="Wingdings" charset="2"/>
              <a:buChar char="§"/>
              <a:defRPr sz="25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3pPr>
            <a:lvl4pPr marL="1664380" indent="-237769">
              <a:buClr>
                <a:schemeClr val="accent5"/>
              </a:buClr>
              <a:buFont typeface="Wingdings" charset="2"/>
              <a:buChar char="§"/>
              <a:defRPr sz="1600">
                <a:solidFill>
                  <a:schemeClr val="accent4">
                    <a:lumMod val="90000"/>
                    <a:lumOff val="10000"/>
                  </a:schemeClr>
                </a:solidFill>
                <a:latin typeface=""/>
                <a:cs typeface="Trebuchet MS"/>
              </a:defRPr>
            </a:lvl4pPr>
            <a:lvl5pPr marL="2139917" indent="-237769">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Tree>
    <p:extLst>
      <p:ext uri="{BB962C8B-B14F-4D97-AF65-F5344CB8AC3E}">
        <p14:creationId xmlns:p14="http://schemas.microsoft.com/office/powerpoint/2010/main" val="98235796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
        <p:nvSpPr>
          <p:cNvPr id="4" name="Title 1"/>
          <p:cNvSpPr>
            <a:spLocks noGrp="1"/>
          </p:cNvSpPr>
          <p:nvPr>
            <p:ph type="title"/>
          </p:nvPr>
        </p:nvSpPr>
        <p:spPr>
          <a:xfrm>
            <a:off x="527381" y="2"/>
            <a:ext cx="11521280" cy="981075"/>
          </a:xfrm>
          <a:prstGeom prst="rect">
            <a:avLst/>
          </a:prstGeom>
        </p:spPr>
        <p:txBody>
          <a:bodyPr anchor="ctr"/>
          <a:lstStyle>
            <a:lvl1pPr>
              <a:defRPr sz="3200" b="0">
                <a:solidFill>
                  <a:srgbClr val="58A618"/>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Click to edit Master title style</a:t>
            </a:r>
            <a:endParaRPr lang="en-AU" dirty="0"/>
          </a:p>
        </p:txBody>
      </p:sp>
    </p:spTree>
    <p:extLst>
      <p:ext uri="{BB962C8B-B14F-4D97-AF65-F5344CB8AC3E}">
        <p14:creationId xmlns:p14="http://schemas.microsoft.com/office/powerpoint/2010/main" val="7688241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905699" cy="3881904"/>
          </a:xfrm>
        </p:spPr>
        <p:txBody>
          <a:bodyPr>
            <a:noAutofit/>
          </a:bodyPr>
          <a:lstStyle>
            <a:lvl1pPr>
              <a:lnSpc>
                <a:spcPct val="100000"/>
              </a:lnSpc>
              <a:spcBef>
                <a:spcPts val="0"/>
              </a:spcBef>
              <a:spcAft>
                <a:spcPts val="1800"/>
              </a:spcAft>
              <a:defRPr/>
            </a:lvl1pPr>
            <a:lvl2pPr>
              <a:lnSpc>
                <a:spcPct val="100000"/>
              </a:lnSpc>
              <a:spcAft>
                <a:spcPts val="1800"/>
              </a:spcAft>
              <a:defRPr/>
            </a:lvl2pPr>
            <a:lvl3pPr>
              <a:lnSpc>
                <a:spcPct val="100000"/>
              </a:lnSpc>
              <a:spcAft>
                <a:spcPts val="1800"/>
              </a:spcAft>
              <a:defRPr/>
            </a:lvl3pPr>
            <a:lvl4pPr>
              <a:lnSpc>
                <a:spcPct val="100000"/>
              </a:lnSpc>
              <a:spcAft>
                <a:spcPts val="1800"/>
              </a:spcAft>
              <a:defRPr/>
            </a:lvl4pPr>
            <a:lvl5pPr>
              <a:lnSpc>
                <a:spcPct val="100000"/>
              </a:lnSpc>
              <a:spcAft>
                <a:spcPts val="1800"/>
              </a:spcAf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Slide Number Placeholder 5"/>
          <p:cNvSpPr>
            <a:spLocks noGrp="1"/>
          </p:cNvSpPr>
          <p:nvPr>
            <p:ph type="sldNum" sz="quarter" idx="12"/>
          </p:nvPr>
        </p:nvSpPr>
        <p:spPr/>
        <p:txBody>
          <a:bodyPr>
            <a:noAutofit/>
          </a:bodyPr>
          <a:lstStyle/>
          <a:p>
            <a:fld id="{F46C79FD-C571-418B-AB0F-5EE936C85276}" type="slidenum">
              <a:rPr lang="en-GB" smtClean="0"/>
              <a:t>‹Nº›</a:t>
            </a:fld>
            <a:endParaRPr lang="en-GB"/>
          </a:p>
        </p:txBody>
      </p:sp>
      <p:cxnSp>
        <p:nvCxnSpPr>
          <p:cNvPr id="7" name="Straight Connector 6"/>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a:t>Click to edit Master title style</a:t>
            </a:r>
            <a:endParaRPr lang="en-GB" dirty="0"/>
          </a:p>
        </p:txBody>
      </p:sp>
    </p:spTree>
    <p:extLst>
      <p:ext uri="{BB962C8B-B14F-4D97-AF65-F5344CB8AC3E}">
        <p14:creationId xmlns:p14="http://schemas.microsoft.com/office/powerpoint/2010/main" val="2535128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905699" cy="3881904"/>
          </a:xfrm>
        </p:spPr>
        <p:txBody>
          <a:bodyPr>
            <a:noAutofit/>
          </a:bodyPr>
          <a:lstStyle>
            <a:lvl1pPr>
              <a:lnSpc>
                <a:spcPct val="100000"/>
              </a:lnSpc>
              <a:spcBef>
                <a:spcPts val="0"/>
              </a:spcBef>
              <a:spcAft>
                <a:spcPts val="1800"/>
              </a:spcAft>
              <a:defRPr/>
            </a:lvl1pPr>
            <a:lvl2pPr>
              <a:lnSpc>
                <a:spcPct val="100000"/>
              </a:lnSpc>
              <a:spcAft>
                <a:spcPts val="1800"/>
              </a:spcAft>
              <a:defRPr/>
            </a:lvl2pPr>
            <a:lvl3pPr>
              <a:lnSpc>
                <a:spcPct val="100000"/>
              </a:lnSpc>
              <a:spcAft>
                <a:spcPts val="1800"/>
              </a:spcAft>
              <a:defRPr/>
            </a:lvl3pPr>
            <a:lvl4pPr>
              <a:lnSpc>
                <a:spcPct val="100000"/>
              </a:lnSpc>
              <a:spcAft>
                <a:spcPts val="1800"/>
              </a:spcAft>
              <a:defRPr/>
            </a:lvl4pPr>
            <a:lvl5pPr>
              <a:lnSpc>
                <a:spcPct val="100000"/>
              </a:lnSpc>
              <a:spcAft>
                <a:spcPts val="1800"/>
              </a:spcAf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Slide Number Placeholder 5"/>
          <p:cNvSpPr>
            <a:spLocks noGrp="1"/>
          </p:cNvSpPr>
          <p:nvPr>
            <p:ph type="sldNum" sz="quarter" idx="12"/>
          </p:nvPr>
        </p:nvSpPr>
        <p:spPr/>
        <p:txBody>
          <a:bodyPr>
            <a:noAutofit/>
          </a:bodyPr>
          <a:lstStyle/>
          <a:p>
            <a:pPr marL="0" marR="0" lvl="0" indent="0" algn="r" defTabSz="914309"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n-GB"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cxnSp>
        <p:nvCxnSpPr>
          <p:cNvPr id="7" name="Straight Connector 6"/>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a:t>Click to edit Master title style</a:t>
            </a:r>
            <a:endParaRPr lang="en-GB" dirty="0"/>
          </a:p>
        </p:txBody>
      </p:sp>
    </p:spTree>
    <p:extLst>
      <p:ext uri="{BB962C8B-B14F-4D97-AF65-F5344CB8AC3E}">
        <p14:creationId xmlns:p14="http://schemas.microsoft.com/office/powerpoint/2010/main" val="15955087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825625"/>
            <a:ext cx="10905699" cy="3881904"/>
          </a:xfrm>
        </p:spPr>
        <p:txBody>
          <a:bodyPr>
            <a:noAutofit/>
          </a:bodyPr>
          <a:lstStyle>
            <a:lvl1pPr>
              <a:lnSpc>
                <a:spcPct val="100000"/>
              </a:lnSpc>
              <a:spcBef>
                <a:spcPts val="0"/>
              </a:spcBef>
              <a:spcAft>
                <a:spcPts val="1800"/>
              </a:spcAft>
              <a:defRPr/>
            </a:lvl1pPr>
            <a:lvl2pPr>
              <a:lnSpc>
                <a:spcPct val="100000"/>
              </a:lnSpc>
              <a:spcAft>
                <a:spcPts val="1800"/>
              </a:spcAft>
              <a:defRPr/>
            </a:lvl2pPr>
            <a:lvl3pPr>
              <a:lnSpc>
                <a:spcPct val="100000"/>
              </a:lnSpc>
              <a:spcAft>
                <a:spcPts val="1800"/>
              </a:spcAft>
              <a:defRPr/>
            </a:lvl3pPr>
            <a:lvl4pPr>
              <a:lnSpc>
                <a:spcPct val="100000"/>
              </a:lnSpc>
              <a:spcAft>
                <a:spcPts val="1800"/>
              </a:spcAft>
              <a:defRPr/>
            </a:lvl4pPr>
            <a:lvl5pPr>
              <a:lnSpc>
                <a:spcPct val="100000"/>
              </a:lnSpc>
              <a:spcAft>
                <a:spcPts val="1800"/>
              </a:spcAf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6" name="Slide Number Placeholder 5"/>
          <p:cNvSpPr>
            <a:spLocks noGrp="1"/>
          </p:cNvSpPr>
          <p:nvPr>
            <p:ph type="sldNum" sz="quarter" idx="12"/>
          </p:nvPr>
        </p:nvSpPr>
        <p:spPr/>
        <p:txBody>
          <a:bodyPr>
            <a:noAutofit/>
          </a:bodyPr>
          <a:lstStyle/>
          <a:p>
            <a:pPr marL="0" marR="0" lvl="0" indent="0" algn="r" defTabSz="914309" rtl="0" eaLnBrk="1" fontAlgn="auto" latinLnBrk="0" hangingPunct="1">
              <a:lnSpc>
                <a:spcPct val="100000"/>
              </a:lnSpc>
              <a:spcBef>
                <a:spcPts val="0"/>
              </a:spcBef>
              <a:spcAft>
                <a:spcPts val="0"/>
              </a:spcAft>
              <a:buClrTx/>
              <a:buSzTx/>
              <a:buFontTx/>
              <a:buNone/>
              <a:tabLst/>
              <a:defRPr/>
            </a:pPr>
            <a:fld id="{F46C79FD-C571-418B-AB0F-5EE936C85276}" type="slidenum">
              <a:rPr kumimoji="0" lang="en-GB"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en-GB"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cxnSp>
        <p:nvCxnSpPr>
          <p:cNvPr id="7" name="Straight Connector 6"/>
          <p:cNvCxnSpPr/>
          <p:nvPr userDrawn="1"/>
        </p:nvCxnSpPr>
        <p:spPr>
          <a:xfrm flipH="1">
            <a:off x="838199" y="0"/>
            <a:ext cx="1" cy="1276357"/>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970722" y="482860"/>
            <a:ext cx="10515600" cy="782357"/>
          </a:xfrm>
          <a:prstGeom prst="rect">
            <a:avLst/>
          </a:prstGeom>
        </p:spPr>
        <p:txBody>
          <a:bodyPr vert="horz" lIns="91440" tIns="45720" rIns="91440" bIns="0" rtlCol="0" anchor="b" anchorCtr="0">
            <a:noAutofit/>
          </a:bodyPr>
          <a:lstStyle/>
          <a:p>
            <a:r>
              <a:rPr lang="en-US"/>
              <a:t>Click to edit Master title style</a:t>
            </a:r>
            <a:endParaRPr lang="en-GB" dirty="0"/>
          </a:p>
        </p:txBody>
      </p:sp>
    </p:spTree>
    <p:extLst>
      <p:ext uri="{BB962C8B-B14F-4D97-AF65-F5344CB8AC3E}">
        <p14:creationId xmlns:p14="http://schemas.microsoft.com/office/powerpoint/2010/main" val="7485058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PhAnim="0" type="title" preserve="1">
  <p:cSld name="Diapositiva de título">
    <p:spTree>
      <p:nvGrpSpPr>
        <p:cNvPr id="1" name=""/>
        <p:cNvGrpSpPr/>
        <p:nvPr/>
      </p:nvGrpSpPr>
      <p:grpSpPr>
        <a:xfrm>
          <a:off x="0" y="0"/>
          <a:ext cx="0" cy="0"/>
          <a:chOff x="0" y="0"/>
          <a:chExt cx="0" cy="0"/>
        </a:xfrm>
      </p:grpSpPr>
      <p:sp>
        <p:nvSpPr>
          <p:cNvPr id="4" name="Line 2"/>
          <p:cNvSpPr>
            <a:spLocks noChangeShapeType="1"/>
          </p:cNvSpPr>
          <p:nvPr/>
        </p:nvSpPr>
        <p:spPr bwMode="auto">
          <a:xfrm>
            <a:off x="10801351" y="188913"/>
            <a:ext cx="0" cy="6119812"/>
          </a:xfrm>
          <a:prstGeom prst="line">
            <a:avLst/>
          </a:prstGeom>
          <a:noFill/>
          <a:ln w="38100">
            <a:solidFill>
              <a:srgbClr val="3333CC"/>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5" name="Line 40"/>
          <p:cNvSpPr>
            <a:spLocks noChangeShapeType="1"/>
          </p:cNvSpPr>
          <p:nvPr/>
        </p:nvSpPr>
        <p:spPr bwMode="auto">
          <a:xfrm>
            <a:off x="406400" y="2132856"/>
            <a:ext cx="10972800" cy="0"/>
          </a:xfrm>
          <a:prstGeom prst="line">
            <a:avLst/>
          </a:prstGeom>
          <a:noFill/>
          <a:ln w="38100">
            <a:solidFill>
              <a:srgbClr val="FFC000"/>
            </a:solidFill>
            <a:round/>
            <a:headEnd/>
            <a:tailEnd/>
          </a:ln>
          <a:effectLst>
            <a:prstShdw prst="shdw17" dist="17961" dir="2700000">
              <a:srgbClr val="993D00"/>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6" name="Rectangle 43"/>
          <p:cNvSpPr>
            <a:spLocks noChangeArrowheads="1"/>
          </p:cNvSpPr>
          <p:nvPr userDrawn="1"/>
        </p:nvSpPr>
        <p:spPr bwMode="auto">
          <a:xfrm>
            <a:off x="156634" y="144464"/>
            <a:ext cx="184151" cy="141287"/>
          </a:xfrm>
          <a:prstGeom prst="rect">
            <a:avLst/>
          </a:prstGeom>
          <a:solidFill>
            <a:schemeClr val="folHlink"/>
          </a:solidFill>
          <a:ln w="9525">
            <a:noFill/>
            <a:miter lim="800000"/>
            <a:headEnd/>
            <a:tailEnd/>
          </a:ln>
          <a:effectLst>
            <a:prstShdw prst="shdw18" dist="17961" dir="13500000">
              <a:schemeClr val="folHlink">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7" name="Rectangle 44"/>
          <p:cNvSpPr>
            <a:spLocks noChangeArrowheads="1"/>
          </p:cNvSpPr>
          <p:nvPr userDrawn="1"/>
        </p:nvSpPr>
        <p:spPr bwMode="auto">
          <a:xfrm>
            <a:off x="334433" y="1"/>
            <a:ext cx="186267" cy="138113"/>
          </a:xfrm>
          <a:prstGeom prst="rect">
            <a:avLst/>
          </a:prstGeom>
          <a:solidFill>
            <a:srgbClr val="3333CC"/>
          </a:solidFill>
          <a:ln>
            <a:noFill/>
          </a:ln>
          <a:effectLst>
            <a:prstShdw prst="shdw17" dist="17961" dir="13500000">
              <a:srgbClr val="1F1F7A"/>
            </a:prstShdw>
          </a:effectLst>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8" name="Rectangle 45"/>
          <p:cNvSpPr>
            <a:spLocks noChangeArrowheads="1"/>
          </p:cNvSpPr>
          <p:nvPr userDrawn="1"/>
        </p:nvSpPr>
        <p:spPr bwMode="auto">
          <a:xfrm>
            <a:off x="628651" y="44450"/>
            <a:ext cx="186267" cy="141288"/>
          </a:xfrm>
          <a:prstGeom prst="rect">
            <a:avLst/>
          </a:prstGeom>
          <a:solidFill>
            <a:srgbClr val="FFCC00"/>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9" name="Rectangle 46"/>
          <p:cNvSpPr>
            <a:spLocks noChangeArrowheads="1"/>
          </p:cNvSpPr>
          <p:nvPr userDrawn="1"/>
        </p:nvSpPr>
        <p:spPr bwMode="auto">
          <a:xfrm>
            <a:off x="-21166" y="288926"/>
            <a:ext cx="182033" cy="138113"/>
          </a:xfrm>
          <a:prstGeom prst="rect">
            <a:avLst/>
          </a:prstGeom>
          <a:solidFill>
            <a:srgbClr val="3333CC"/>
          </a:solidFill>
          <a:ln>
            <a:noFill/>
          </a:ln>
          <a:effectLst>
            <a:prstShdw prst="shdw17" dist="17961" dir="13500000">
              <a:srgbClr val="1F1F7A"/>
            </a:prstShdw>
          </a:effectLst>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10" name="Rectangle 47"/>
          <p:cNvSpPr>
            <a:spLocks noChangeArrowheads="1"/>
          </p:cNvSpPr>
          <p:nvPr userDrawn="1"/>
        </p:nvSpPr>
        <p:spPr bwMode="auto">
          <a:xfrm>
            <a:off x="232834" y="347664"/>
            <a:ext cx="182033" cy="136525"/>
          </a:xfrm>
          <a:prstGeom prst="rect">
            <a:avLst/>
          </a:prstGeom>
          <a:solidFill>
            <a:srgbClr val="FFCC00"/>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1" name="Rectangle 48"/>
          <p:cNvSpPr>
            <a:spLocks noChangeArrowheads="1"/>
          </p:cNvSpPr>
          <p:nvPr userDrawn="1"/>
        </p:nvSpPr>
        <p:spPr bwMode="auto">
          <a:xfrm>
            <a:off x="57152" y="484189"/>
            <a:ext cx="182033" cy="136525"/>
          </a:xfrm>
          <a:prstGeom prst="rect">
            <a:avLst/>
          </a:prstGeom>
          <a:solidFill>
            <a:srgbClr val="FFCC00"/>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2" name="Rectangle 49"/>
          <p:cNvSpPr>
            <a:spLocks noChangeArrowheads="1"/>
          </p:cNvSpPr>
          <p:nvPr userDrawn="1"/>
        </p:nvSpPr>
        <p:spPr bwMode="auto">
          <a:xfrm>
            <a:off x="442385" y="174626"/>
            <a:ext cx="182033" cy="136525"/>
          </a:xfrm>
          <a:prstGeom prst="rect">
            <a:avLst/>
          </a:prstGeom>
          <a:solidFill>
            <a:srgbClr val="FFCC00"/>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33795" name="Rectangle 3"/>
          <p:cNvSpPr>
            <a:spLocks noGrp="1" noChangeArrowheads="1"/>
          </p:cNvSpPr>
          <p:nvPr>
            <p:ph type="ctrTitle"/>
          </p:nvPr>
        </p:nvSpPr>
        <p:spPr>
          <a:xfrm>
            <a:off x="1390651" y="404813"/>
            <a:ext cx="9042400" cy="1295400"/>
          </a:xfrm>
        </p:spPr>
        <p:txBody>
          <a:bodyPr/>
          <a:lstStyle>
            <a:lvl1pPr algn="r">
              <a:defRPr sz="2000">
                <a:solidFill>
                  <a:srgbClr val="000000"/>
                </a:solidFill>
                <a:ea typeface="Times New Roman" pitchFamily="18" charset="0"/>
                <a:cs typeface="Arial" charset="0"/>
              </a:defRPr>
            </a:lvl1pPr>
          </a:lstStyle>
          <a:p>
            <a:r>
              <a:rPr lang="en-US" altLang="en-US" noProof="0" dirty="0" err="1"/>
              <a:t>Haga</a:t>
            </a:r>
            <a:r>
              <a:rPr lang="en-US" altLang="en-US" noProof="0" dirty="0"/>
              <a:t> </a:t>
            </a:r>
            <a:r>
              <a:rPr lang="en-US" altLang="en-US" noProof="0" dirty="0" err="1"/>
              <a:t>clic</a:t>
            </a:r>
            <a:r>
              <a:rPr lang="en-US" altLang="en-US" noProof="0" dirty="0"/>
              <a:t> para </a:t>
            </a:r>
            <a:r>
              <a:rPr lang="en-US" altLang="en-US" noProof="0" dirty="0" err="1"/>
              <a:t>cambiar</a:t>
            </a:r>
            <a:r>
              <a:rPr lang="en-US" altLang="en-US" noProof="0" dirty="0"/>
              <a:t> el </a:t>
            </a:r>
            <a:r>
              <a:rPr lang="en-US" altLang="en-US" noProof="0" dirty="0" err="1"/>
              <a:t>estilo</a:t>
            </a:r>
            <a:r>
              <a:rPr lang="en-US" altLang="en-US" noProof="0" dirty="0"/>
              <a:t> de </a:t>
            </a:r>
            <a:r>
              <a:rPr lang="en-US" altLang="en-US" noProof="0" dirty="0" err="1"/>
              <a:t>título</a:t>
            </a:r>
            <a:r>
              <a:rPr lang="en-US" altLang="en-US" noProof="0" dirty="0"/>
              <a:t>	</a:t>
            </a:r>
          </a:p>
        </p:txBody>
      </p:sp>
      <p:sp>
        <p:nvSpPr>
          <p:cNvPr id="33796" name="Rectangle 4"/>
          <p:cNvSpPr>
            <a:spLocks noGrp="1" noChangeArrowheads="1"/>
          </p:cNvSpPr>
          <p:nvPr>
            <p:ph type="subTitle" idx="1"/>
          </p:nvPr>
        </p:nvSpPr>
        <p:spPr>
          <a:xfrm>
            <a:off x="719667" y="2781300"/>
            <a:ext cx="9764184" cy="2362200"/>
          </a:xfrm>
        </p:spPr>
        <p:txBody>
          <a:bodyPr/>
          <a:lstStyle>
            <a:lvl1pPr marL="0" indent="0" algn="r">
              <a:buFont typeface="Wingdings" pitchFamily="2" charset="2"/>
              <a:buNone/>
              <a:defRPr sz="3200" b="1">
                <a:solidFill>
                  <a:srgbClr val="333399"/>
                </a:solidFill>
                <a:effectLst>
                  <a:outerShdw blurRad="38100" dist="38100" dir="2700000" algn="tl">
                    <a:srgbClr val="C0C0C0"/>
                  </a:outerShdw>
                </a:effectLst>
              </a:defRPr>
            </a:lvl1pPr>
          </a:lstStyle>
          <a:p>
            <a:r>
              <a:rPr lang="en-US" altLang="en-US" noProof="0" dirty="0" err="1"/>
              <a:t>Haga</a:t>
            </a:r>
            <a:r>
              <a:rPr lang="en-US" altLang="en-US" noProof="0" dirty="0"/>
              <a:t> </a:t>
            </a:r>
            <a:r>
              <a:rPr lang="en-US" altLang="en-US" noProof="0" dirty="0" err="1"/>
              <a:t>clic</a:t>
            </a:r>
            <a:r>
              <a:rPr lang="en-US" altLang="en-US" noProof="0" dirty="0"/>
              <a:t> para </a:t>
            </a:r>
            <a:r>
              <a:rPr lang="en-US" altLang="en-US" noProof="0" dirty="0" err="1"/>
              <a:t>modificar</a:t>
            </a:r>
            <a:r>
              <a:rPr lang="en-US" altLang="en-US" noProof="0" dirty="0"/>
              <a:t> el </a:t>
            </a:r>
            <a:r>
              <a:rPr lang="en-US" altLang="en-US" noProof="0" dirty="0" err="1"/>
              <a:t>estilo</a:t>
            </a:r>
            <a:r>
              <a:rPr lang="en-US" altLang="en-US" noProof="0" dirty="0"/>
              <a:t> de </a:t>
            </a:r>
            <a:r>
              <a:rPr lang="en-US" altLang="en-US" noProof="0" dirty="0" err="1"/>
              <a:t>subtítulo</a:t>
            </a:r>
            <a:r>
              <a:rPr lang="en-US" altLang="en-US" noProof="0" dirty="0"/>
              <a:t> del </a:t>
            </a:r>
            <a:r>
              <a:rPr lang="en-US" altLang="en-US" noProof="0" dirty="0" err="1"/>
              <a:t>patrón</a:t>
            </a:r>
            <a:endParaRPr lang="en-US" altLang="en-US" noProof="0" dirty="0"/>
          </a:p>
        </p:txBody>
      </p:sp>
    </p:spTree>
    <p:extLst>
      <p:ext uri="{BB962C8B-B14F-4D97-AF65-F5344CB8AC3E}">
        <p14:creationId xmlns:p14="http://schemas.microsoft.com/office/powerpoint/2010/main" val="1953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
                                        <p:tgtEl>
                                          <p:spTgt spid="5"/>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
        <p:nvSpPr>
          <p:cNvPr id="3" name="2 Marcador de contenido"/>
          <p:cNvSpPr>
            <a:spLocks noGrp="1"/>
          </p:cNvSpPr>
          <p:nvPr>
            <p:ph idx="1"/>
          </p:nvPr>
        </p:nvSpPr>
        <p:spPr/>
        <p:txBody>
          <a:bodyPr/>
          <a:lstStyle>
            <a:lvl1pPr>
              <a:buClr>
                <a:srgbClr val="FFC000"/>
              </a:buClr>
              <a:defRPr/>
            </a:lvl1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a:p>
            <a:pPr lvl="1"/>
            <a:r>
              <a:rPr lang="en-US" noProof="0" dirty="0"/>
              <a:t>Segundo </a:t>
            </a:r>
            <a:r>
              <a:rPr lang="en-US" noProof="0" dirty="0" err="1"/>
              <a:t>nivel</a:t>
            </a:r>
            <a:endParaRPr lang="en-US" noProof="0" dirty="0"/>
          </a:p>
          <a:p>
            <a:pPr lvl="2"/>
            <a:r>
              <a:rPr lang="en-US" noProof="0" dirty="0" err="1"/>
              <a:t>Tercer</a:t>
            </a:r>
            <a:r>
              <a:rPr lang="en-US" noProof="0" dirty="0"/>
              <a:t> </a:t>
            </a:r>
            <a:r>
              <a:rPr lang="en-US" noProof="0" dirty="0" err="1"/>
              <a:t>nivel</a:t>
            </a:r>
            <a:endParaRPr lang="en-US" noProof="0" dirty="0"/>
          </a:p>
          <a:p>
            <a:pPr lvl="3"/>
            <a:r>
              <a:rPr lang="en-US" noProof="0" dirty="0"/>
              <a:t>Cuarto </a:t>
            </a:r>
            <a:r>
              <a:rPr lang="en-US" noProof="0" dirty="0" err="1"/>
              <a:t>nivel</a:t>
            </a:r>
            <a:endParaRPr lang="en-US" noProof="0" dirty="0"/>
          </a:p>
          <a:p>
            <a:pPr lvl="4"/>
            <a:r>
              <a:rPr lang="en-US" noProof="0" dirty="0"/>
              <a:t>Quinto </a:t>
            </a:r>
            <a:r>
              <a:rPr lang="en-US" noProof="0" dirty="0" err="1"/>
              <a:t>nivel</a:t>
            </a:r>
            <a:endParaRPr lang="en-US" noProof="0" dirty="0"/>
          </a:p>
        </p:txBody>
      </p:sp>
    </p:spTree>
    <p:extLst>
      <p:ext uri="{BB962C8B-B14F-4D97-AF65-F5344CB8AC3E}">
        <p14:creationId xmlns:p14="http://schemas.microsoft.com/office/powerpoint/2010/main" val="7816243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p:txBody>
      </p:sp>
    </p:spTree>
    <p:extLst>
      <p:ext uri="{BB962C8B-B14F-4D97-AF65-F5344CB8AC3E}">
        <p14:creationId xmlns:p14="http://schemas.microsoft.com/office/powerpoint/2010/main" val="13555112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
        <p:nvSpPr>
          <p:cNvPr id="3" name="2 Marcador de contenido"/>
          <p:cNvSpPr>
            <a:spLocks noGrp="1"/>
          </p:cNvSpPr>
          <p:nvPr>
            <p:ph sz="half" idx="1"/>
          </p:nvPr>
        </p:nvSpPr>
        <p:spPr>
          <a:xfrm>
            <a:off x="1390651" y="1412876"/>
            <a:ext cx="5298016"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a:p>
            <a:pPr lvl="1"/>
            <a:r>
              <a:rPr lang="en-US" noProof="0" dirty="0"/>
              <a:t>Segundo </a:t>
            </a:r>
            <a:r>
              <a:rPr lang="en-US" noProof="0" dirty="0" err="1"/>
              <a:t>nivel</a:t>
            </a:r>
            <a:endParaRPr lang="en-US" noProof="0" dirty="0"/>
          </a:p>
          <a:p>
            <a:pPr lvl="2"/>
            <a:r>
              <a:rPr lang="en-US" noProof="0" dirty="0" err="1"/>
              <a:t>Tercer</a:t>
            </a:r>
            <a:r>
              <a:rPr lang="en-US" noProof="0" dirty="0"/>
              <a:t> </a:t>
            </a:r>
            <a:r>
              <a:rPr lang="en-US" noProof="0" dirty="0" err="1"/>
              <a:t>nivel</a:t>
            </a:r>
            <a:endParaRPr lang="en-US" noProof="0" dirty="0"/>
          </a:p>
          <a:p>
            <a:pPr lvl="3"/>
            <a:r>
              <a:rPr lang="en-US" noProof="0" dirty="0"/>
              <a:t>Cuarto </a:t>
            </a:r>
            <a:r>
              <a:rPr lang="en-US" noProof="0" dirty="0" err="1"/>
              <a:t>nivel</a:t>
            </a:r>
            <a:endParaRPr lang="en-US" noProof="0" dirty="0"/>
          </a:p>
          <a:p>
            <a:pPr lvl="4"/>
            <a:r>
              <a:rPr lang="en-US" noProof="0" dirty="0"/>
              <a:t>Quinto </a:t>
            </a:r>
            <a:r>
              <a:rPr lang="en-US" noProof="0" dirty="0" err="1"/>
              <a:t>nivel</a:t>
            </a:r>
            <a:endParaRPr lang="en-US" noProof="0" dirty="0"/>
          </a:p>
        </p:txBody>
      </p:sp>
      <p:sp>
        <p:nvSpPr>
          <p:cNvPr id="4" name="3 Marcador de contenido"/>
          <p:cNvSpPr>
            <a:spLocks noGrp="1"/>
          </p:cNvSpPr>
          <p:nvPr>
            <p:ph sz="half" idx="2"/>
          </p:nvPr>
        </p:nvSpPr>
        <p:spPr>
          <a:xfrm>
            <a:off x="6891867" y="1412876"/>
            <a:ext cx="5300133"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a:p>
            <a:pPr lvl="1"/>
            <a:r>
              <a:rPr lang="en-US" noProof="0" dirty="0"/>
              <a:t>Segundo </a:t>
            </a:r>
            <a:r>
              <a:rPr lang="en-US" noProof="0" dirty="0" err="1"/>
              <a:t>nivel</a:t>
            </a:r>
            <a:endParaRPr lang="en-US" noProof="0" dirty="0"/>
          </a:p>
          <a:p>
            <a:pPr lvl="2"/>
            <a:r>
              <a:rPr lang="en-US" noProof="0" dirty="0" err="1"/>
              <a:t>Tercer</a:t>
            </a:r>
            <a:r>
              <a:rPr lang="en-US" noProof="0" dirty="0"/>
              <a:t> </a:t>
            </a:r>
            <a:r>
              <a:rPr lang="en-US" noProof="0" dirty="0" err="1"/>
              <a:t>nivel</a:t>
            </a:r>
            <a:endParaRPr lang="en-US" noProof="0" dirty="0"/>
          </a:p>
          <a:p>
            <a:pPr lvl="3"/>
            <a:r>
              <a:rPr lang="en-US" noProof="0" dirty="0"/>
              <a:t>Cuarto </a:t>
            </a:r>
            <a:r>
              <a:rPr lang="en-US" noProof="0" dirty="0" err="1"/>
              <a:t>nivel</a:t>
            </a:r>
            <a:endParaRPr lang="en-US" noProof="0" dirty="0"/>
          </a:p>
          <a:p>
            <a:pPr lvl="4"/>
            <a:r>
              <a:rPr lang="en-US" noProof="0" dirty="0"/>
              <a:t>Quinto </a:t>
            </a:r>
            <a:r>
              <a:rPr lang="en-US" noProof="0" dirty="0" err="1"/>
              <a:t>nivel</a:t>
            </a:r>
            <a:endParaRPr lang="en-US" noProof="0" dirty="0"/>
          </a:p>
        </p:txBody>
      </p:sp>
    </p:spTree>
    <p:extLst>
      <p:ext uri="{BB962C8B-B14F-4D97-AF65-F5344CB8AC3E}">
        <p14:creationId xmlns:p14="http://schemas.microsoft.com/office/powerpoint/2010/main" val="24102936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6750725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Tree>
    <p:extLst>
      <p:ext uri="{BB962C8B-B14F-4D97-AF65-F5344CB8AC3E}">
        <p14:creationId xmlns:p14="http://schemas.microsoft.com/office/powerpoint/2010/main" val="35593764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46434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63009901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29241230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529789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9493251" y="115888"/>
            <a:ext cx="2698749" cy="6318250"/>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1390651" y="115888"/>
            <a:ext cx="7899400" cy="631825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777173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x" preserve="1">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37"/>
            <a:ext cx="10972800" cy="1143200"/>
          </a:xfrm>
          <a:prstGeom prst="rect">
            <a:avLst/>
          </a:prstGeom>
        </p:spPr>
        <p:txBody>
          <a:bodyPr lIns="91425" tIns="91425" rIns="91425" bIns="91425"/>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12" name="Shape 12"/>
          <p:cNvSpPr txBox="1">
            <a:spLocks noGrp="1"/>
          </p:cNvSpPr>
          <p:nvPr>
            <p:ph type="body" idx="1"/>
          </p:nvPr>
        </p:nvSpPr>
        <p:spPr>
          <a:xfrm>
            <a:off x="609600" y="1600202"/>
            <a:ext cx="10972800" cy="4967599"/>
          </a:xfrm>
          <a:prstGeom prst="rect">
            <a:avLst/>
          </a:prstGeom>
        </p:spPr>
        <p:txBody>
          <a:bodyPr lIns="91425" tIns="91425" rIns="91425" bIns="91425"/>
          <a:lstStyle>
            <a:lvl1pPr>
              <a:defRPr/>
            </a:lvl1pPr>
            <a:lvl2pPr indent="457200">
              <a:defRPr/>
            </a:lvl2pPr>
            <a:lvl3pPr indent="914400">
              <a:defRPr/>
            </a:lvl3pPr>
            <a:lvl4pPr indent="1371600">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160479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pic>
        <p:nvPicPr>
          <p:cNvPr id="8" name="Immagine 7">
            <a:extLst>
              <a:ext uri="{FF2B5EF4-FFF2-40B4-BE49-F238E27FC236}">
                <a16:creationId xmlns:a16="http://schemas.microsoft.com/office/drawing/2014/main" id="{5A843650-F0D7-0D4B-961F-4C91A4FA6A1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3175" y="0"/>
            <a:ext cx="12185651" cy="6858000"/>
          </a:xfrm>
          <a:prstGeom prst="rect">
            <a:avLst/>
          </a:prstGeom>
        </p:spPr>
      </p:pic>
      <p:pic>
        <p:nvPicPr>
          <p:cNvPr id="3" name="Immagine 2">
            <a:extLst>
              <a:ext uri="{FF2B5EF4-FFF2-40B4-BE49-F238E27FC236}">
                <a16:creationId xmlns:a16="http://schemas.microsoft.com/office/drawing/2014/main" id="{3630043C-9339-7D42-8D32-D56B5B71404A}"/>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3175" y="0"/>
            <a:ext cx="12185651" cy="6858000"/>
          </a:xfrm>
          <a:prstGeom prst="rect">
            <a:avLst/>
          </a:prstGeom>
        </p:spPr>
      </p:pic>
    </p:spTree>
    <p:extLst>
      <p:ext uri="{BB962C8B-B14F-4D97-AF65-F5344CB8AC3E}">
        <p14:creationId xmlns:p14="http://schemas.microsoft.com/office/powerpoint/2010/main" val="10814925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eldia">
    <p:bg>
      <p:bgRef idx="1001">
        <a:schemeClr val="bg2"/>
      </p:bgRef>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7"/>
            <a:ext cx="9144000" cy="1655763"/>
          </a:xfrm>
        </p:spPr>
        <p:txBody>
          <a:bodyPr/>
          <a:lstStyle>
            <a:lvl1pPr marL="0" indent="0" algn="ctr">
              <a:buNone/>
              <a:defRPr sz="2400"/>
            </a:lvl1pPr>
            <a:lvl2pPr marL="457143" indent="0" algn="ctr">
              <a:buNone/>
              <a:defRPr sz="2000"/>
            </a:lvl2pPr>
            <a:lvl3pPr marL="914286" indent="0" algn="ctr">
              <a:buNone/>
              <a:defRPr sz="19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7"/>
            <a:ext cx="435864" cy="435864"/>
          </a:xfrm>
          <a:prstGeom prst="rect">
            <a:avLst/>
          </a:prstGeom>
        </p:spPr>
      </p:pic>
    </p:spTree>
    <p:extLst>
      <p:ext uri="{BB962C8B-B14F-4D97-AF65-F5344CB8AC3E}">
        <p14:creationId xmlns:p14="http://schemas.microsoft.com/office/powerpoint/2010/main" val="227916745"/>
      </p:ext>
    </p:extLst>
  </p:cSld>
  <p:clrMapOvr>
    <a:overrideClrMapping bg1="dk1" tx1="lt1" bg2="dk2" tx2="lt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1_Titeldia">
    <p:bg>
      <p:bgPr>
        <a:solidFill>
          <a:schemeClr val="accent2"/>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7"/>
            <a:ext cx="9144000" cy="1655763"/>
          </a:xfrm>
        </p:spPr>
        <p:txBody>
          <a:bodyPr/>
          <a:lstStyle>
            <a:lvl1pPr marL="0" indent="0" algn="ctr">
              <a:buNone/>
              <a:defRPr sz="2400"/>
            </a:lvl1pPr>
            <a:lvl2pPr marL="457143" indent="0" algn="ctr">
              <a:buNone/>
              <a:defRPr sz="2000"/>
            </a:lvl2pPr>
            <a:lvl3pPr marL="914286" indent="0" algn="ctr">
              <a:buNone/>
              <a:defRPr sz="1900"/>
            </a:lvl3pPr>
            <a:lvl4pPr marL="1371430" indent="0" algn="ctr">
              <a:buNone/>
              <a:defRPr sz="1600"/>
            </a:lvl4pPr>
            <a:lvl5pPr marL="1828573" indent="0" algn="ctr">
              <a:buNone/>
              <a:defRPr sz="1600"/>
            </a:lvl5pPr>
            <a:lvl6pPr marL="2285718" indent="0" algn="ctr">
              <a:buNone/>
              <a:defRPr sz="1600"/>
            </a:lvl6pPr>
            <a:lvl7pPr marL="2742858" indent="0" algn="ctr">
              <a:buNone/>
              <a:defRPr sz="1600"/>
            </a:lvl7pPr>
            <a:lvl8pPr marL="3200000" indent="0" algn="ctr">
              <a:buNone/>
              <a:defRPr sz="1600"/>
            </a:lvl8pPr>
            <a:lvl9pPr marL="3657143"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7"/>
            <a:ext cx="435864" cy="435864"/>
          </a:xfrm>
          <a:prstGeom prst="rect">
            <a:avLst/>
          </a:prstGeom>
        </p:spPr>
      </p:pic>
    </p:spTree>
    <p:extLst>
      <p:ext uri="{BB962C8B-B14F-4D97-AF65-F5344CB8AC3E}">
        <p14:creationId xmlns:p14="http://schemas.microsoft.com/office/powerpoint/2010/main" val="2519855750"/>
      </p:ext>
    </p:extLst>
  </p:cSld>
  <p:clrMapOvr>
    <a:overrideClrMapping bg1="dk1" tx1="lt1" bg2="dk2" tx2="lt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1_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5887" y="6005229"/>
            <a:ext cx="2904744" cy="573024"/>
          </a:xfrm>
          <a:prstGeom prst="rect">
            <a:avLst/>
          </a:prstGeom>
        </p:spPr>
      </p:pic>
    </p:spTree>
    <p:extLst>
      <p:ext uri="{BB962C8B-B14F-4D97-AF65-F5344CB8AC3E}">
        <p14:creationId xmlns:p14="http://schemas.microsoft.com/office/powerpoint/2010/main" val="399307478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8" name="Rechthoek 4"/>
          <p:cNvSpPr/>
          <p:nvPr userDrawn="1"/>
        </p:nvSpPr>
        <p:spPr>
          <a:xfrm>
            <a:off x="1211593" y="1994839"/>
            <a:ext cx="10134599" cy="1434164"/>
          </a:xfrm>
          <a:prstGeom prst="rect">
            <a:avLst/>
          </a:prstGeom>
          <a:solidFill>
            <a:srgbClr val="4DA4B3">
              <a:alpha val="78824"/>
            </a:srgbClr>
          </a:solidFill>
        </p:spPr>
        <p:style>
          <a:lnRef idx="2">
            <a:schemeClr val="accent1">
              <a:shade val="50000"/>
            </a:schemeClr>
          </a:lnRef>
          <a:fillRef idx="1">
            <a:schemeClr val="accent1"/>
          </a:fillRef>
          <a:effectRef idx="0">
            <a:schemeClr val="accent1"/>
          </a:effectRef>
          <a:fontRef idx="minor">
            <a:schemeClr val="lt1"/>
          </a:fontRef>
        </p:style>
        <p:txBody>
          <a:bodyPr lIns="91432" tIns="45719" rIns="91432" bIns="45719"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392530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4_Leeg">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5" name="Rechthoek 4"/>
          <p:cNvSpPr/>
          <p:nvPr userDrawn="1"/>
        </p:nvSpPr>
        <p:spPr>
          <a:xfrm>
            <a:off x="1028713" y="877239"/>
            <a:ext cx="10134599"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9" rIns="91432" bIns="45719"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8000" y="1032263"/>
            <a:ext cx="2376000" cy="468719"/>
          </a:xfrm>
          <a:prstGeom prst="rect">
            <a:avLst/>
          </a:prstGeom>
        </p:spPr>
      </p:pic>
    </p:spTree>
    <p:extLst>
      <p:ext uri="{BB962C8B-B14F-4D97-AF65-F5344CB8AC3E}">
        <p14:creationId xmlns:p14="http://schemas.microsoft.com/office/powerpoint/2010/main" val="42786542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2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940541" y="609375"/>
            <a:ext cx="10254343" cy="1434164"/>
          </a:xfrm>
          <a:prstGeom prst="rect">
            <a:avLst/>
          </a:prstGeom>
          <a:solidFill>
            <a:schemeClr val="bg2">
              <a:lumMod val="75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9" rIns="91432" bIns="45719"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29299" y="753160"/>
            <a:ext cx="2340000" cy="461616"/>
          </a:xfrm>
          <a:prstGeom prst="rect">
            <a:avLst/>
          </a:prstGeom>
        </p:spPr>
      </p:pic>
    </p:spTree>
    <p:extLst>
      <p:ext uri="{BB962C8B-B14F-4D97-AF65-F5344CB8AC3E}">
        <p14:creationId xmlns:p14="http://schemas.microsoft.com/office/powerpoint/2010/main" val="105798445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3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5029201" y="1091399"/>
            <a:ext cx="7162800"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lIns="91432" tIns="45719" rIns="91432" bIns="45719"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51821" y="1317762"/>
            <a:ext cx="2376000" cy="468719"/>
          </a:xfrm>
          <a:prstGeom prst="rect">
            <a:avLst/>
          </a:prstGeom>
        </p:spPr>
      </p:pic>
    </p:spTree>
    <p:extLst>
      <p:ext uri="{BB962C8B-B14F-4D97-AF65-F5344CB8AC3E}">
        <p14:creationId xmlns:p14="http://schemas.microsoft.com/office/powerpoint/2010/main" val="333185112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b="1">
                <a:solidFill>
                  <a:srgbClr val="FFC000"/>
                </a:solidFill>
              </a:defRPr>
            </a:lvl1pPr>
          </a:lstStyle>
          <a:p>
            <a:r>
              <a:rPr lang="es-ES" dirty="0"/>
              <a:t>Haga clic para modificar el estilo de título del patrón</a:t>
            </a:r>
            <a:endParaRPr lang="nl-NL" dirty="0"/>
          </a:p>
        </p:txBody>
      </p:sp>
      <p:sp>
        <p:nvSpPr>
          <p:cNvPr id="3" name="Tijdelijke aanduiding voor inhoud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datum 3"/>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8606130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53"/>
            <a:ext cx="10515600" cy="2852737"/>
          </a:xfrm>
        </p:spPr>
        <p:txBody>
          <a:bodyPr anchor="b"/>
          <a:lstStyle>
            <a:lvl1pPr>
              <a:defRPr sz="6000">
                <a:solidFill>
                  <a:schemeClr val="tx2"/>
                </a:solidFill>
              </a:defRPr>
            </a:lvl1pPr>
          </a:lstStyle>
          <a:p>
            <a:r>
              <a:rPr lang="es-ES"/>
              <a:t>Haga clic para modificar el estilo de título del patrón</a:t>
            </a:r>
            <a:endParaRPr lang="nl-NL" dirty="0"/>
          </a:p>
        </p:txBody>
      </p:sp>
      <p:sp>
        <p:nvSpPr>
          <p:cNvPr id="3" name="Tijdelijke aanduiding voor tekst 2"/>
          <p:cNvSpPr>
            <a:spLocks noGrp="1"/>
          </p:cNvSpPr>
          <p:nvPr>
            <p:ph type="body" idx="1"/>
          </p:nvPr>
        </p:nvSpPr>
        <p:spPr>
          <a:xfrm>
            <a:off x="831851" y="4589473"/>
            <a:ext cx="10515600" cy="1500187"/>
          </a:xfrm>
        </p:spPr>
        <p:txBody>
          <a:bodyPr/>
          <a:lstStyle>
            <a:lvl1pPr marL="0" indent="0">
              <a:buNone/>
              <a:defRPr sz="2400">
                <a:solidFill>
                  <a:schemeClr val="tx1">
                    <a:tint val="75000"/>
                  </a:schemeClr>
                </a:solidFill>
              </a:defRPr>
            </a:lvl1pPr>
            <a:lvl2pPr marL="457143" indent="0">
              <a:buNone/>
              <a:defRPr sz="2000">
                <a:solidFill>
                  <a:schemeClr val="tx1">
                    <a:tint val="75000"/>
                  </a:schemeClr>
                </a:solidFill>
              </a:defRPr>
            </a:lvl2pPr>
            <a:lvl3pPr marL="914286" indent="0">
              <a:buNone/>
              <a:defRPr sz="1900">
                <a:solidFill>
                  <a:schemeClr val="tx1">
                    <a:tint val="75000"/>
                  </a:schemeClr>
                </a:solidFill>
              </a:defRPr>
            </a:lvl3pPr>
            <a:lvl4pPr marL="1371430" indent="0">
              <a:buNone/>
              <a:defRPr sz="1600">
                <a:solidFill>
                  <a:schemeClr val="tx1">
                    <a:tint val="75000"/>
                  </a:schemeClr>
                </a:solidFill>
              </a:defRPr>
            </a:lvl4pPr>
            <a:lvl5pPr marL="1828573" indent="0">
              <a:buNone/>
              <a:defRPr sz="1600">
                <a:solidFill>
                  <a:schemeClr val="tx1">
                    <a:tint val="75000"/>
                  </a:schemeClr>
                </a:solidFill>
              </a:defRPr>
            </a:lvl5pPr>
            <a:lvl6pPr marL="2285718" indent="0">
              <a:buNone/>
              <a:defRPr sz="1600">
                <a:solidFill>
                  <a:schemeClr val="tx1">
                    <a:tint val="75000"/>
                  </a:schemeClr>
                </a:solidFill>
              </a:defRPr>
            </a:lvl6pPr>
            <a:lvl7pPr marL="2742858" indent="0">
              <a:buNone/>
              <a:defRPr sz="1600">
                <a:solidFill>
                  <a:schemeClr val="tx1">
                    <a:tint val="75000"/>
                  </a:schemeClr>
                </a:solidFill>
              </a:defRPr>
            </a:lvl7pPr>
            <a:lvl8pPr marL="3200000" indent="0">
              <a:buNone/>
              <a:defRPr sz="1600">
                <a:solidFill>
                  <a:schemeClr val="tx1">
                    <a:tint val="75000"/>
                  </a:schemeClr>
                </a:solidFill>
              </a:defRPr>
            </a:lvl8pPr>
            <a:lvl9pPr marL="3657143" indent="0">
              <a:buNone/>
              <a:defRPr sz="1600">
                <a:solidFill>
                  <a:schemeClr val="tx1">
                    <a:tint val="75000"/>
                  </a:schemeClr>
                </a:solidFill>
              </a:defRPr>
            </a:lvl9pPr>
          </a:lstStyle>
          <a:p>
            <a:pPr lvl="0"/>
            <a:r>
              <a:rPr lang="es-ES"/>
              <a:t>Haga clic para modificar el estilo de texto del patrón</a:t>
            </a:r>
          </a:p>
        </p:txBody>
      </p:sp>
      <p:sp>
        <p:nvSpPr>
          <p:cNvPr id="4" name="Tijdelijke aanduiding voor datum 3"/>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68751571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inhoud 2"/>
          <p:cNvSpPr>
            <a:spLocks noGrp="1"/>
          </p:cNvSpPr>
          <p:nvPr>
            <p:ph sz="half" idx="1"/>
          </p:nvPr>
        </p:nvSpPr>
        <p:spPr>
          <a:xfrm>
            <a:off x="838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inhoud 3"/>
          <p:cNvSpPr>
            <a:spLocks noGrp="1"/>
          </p:cNvSpPr>
          <p:nvPr>
            <p:ph sz="half" idx="2"/>
          </p:nvPr>
        </p:nvSpPr>
        <p:spPr>
          <a:xfrm>
            <a:off x="6172200" y="1825625"/>
            <a:ext cx="5181600" cy="4351339"/>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datum 4"/>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46326549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9"/>
            <a:ext cx="10515600" cy="1325563"/>
          </a:xfrm>
        </p:spPr>
        <p:txBody>
          <a:bodyPr/>
          <a:lstStyle/>
          <a:p>
            <a:r>
              <a:rPr lang="es-ES"/>
              <a:t>Haga clic para modificar el estilo de título del patrón</a:t>
            </a:r>
            <a:endParaRPr lang="nl-NL"/>
          </a:p>
        </p:txBody>
      </p:sp>
      <p:sp>
        <p:nvSpPr>
          <p:cNvPr id="3" name="Tijdelijke aanduiding voor tekst 2"/>
          <p:cNvSpPr>
            <a:spLocks noGrp="1"/>
          </p:cNvSpPr>
          <p:nvPr>
            <p:ph type="body" idx="1"/>
          </p:nvPr>
        </p:nvSpPr>
        <p:spPr>
          <a:xfrm>
            <a:off x="839789" y="1681163"/>
            <a:ext cx="5157787" cy="823912"/>
          </a:xfrm>
        </p:spPr>
        <p:txBody>
          <a:bodyPr anchor="b"/>
          <a:lstStyle>
            <a:lvl1pPr marL="0" indent="0">
              <a:buNone/>
              <a:defRPr sz="2400" b="1"/>
            </a:lvl1pPr>
            <a:lvl2pPr marL="457143" indent="0">
              <a:buNone/>
              <a:defRPr sz="2000" b="1"/>
            </a:lvl2pPr>
            <a:lvl3pPr marL="914286" indent="0">
              <a:buNone/>
              <a:defRPr sz="19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es-ES"/>
              <a:t>Haga clic para modificar el estilo de texto del patrón</a:t>
            </a:r>
          </a:p>
        </p:txBody>
      </p:sp>
      <p:sp>
        <p:nvSpPr>
          <p:cNvPr id="4" name="Tijdelijke aanduiding voor inhoud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tekst 4"/>
          <p:cNvSpPr>
            <a:spLocks noGrp="1"/>
          </p:cNvSpPr>
          <p:nvPr>
            <p:ph type="body" sz="quarter" idx="3"/>
          </p:nvPr>
        </p:nvSpPr>
        <p:spPr>
          <a:xfrm>
            <a:off x="6172203" y="1681163"/>
            <a:ext cx="5183188" cy="823912"/>
          </a:xfrm>
        </p:spPr>
        <p:txBody>
          <a:bodyPr anchor="b"/>
          <a:lstStyle>
            <a:lvl1pPr marL="0" indent="0">
              <a:buNone/>
              <a:defRPr sz="2400" b="1"/>
            </a:lvl1pPr>
            <a:lvl2pPr marL="457143" indent="0">
              <a:buNone/>
              <a:defRPr sz="2000" b="1"/>
            </a:lvl2pPr>
            <a:lvl3pPr marL="914286" indent="0">
              <a:buNone/>
              <a:defRPr sz="1900" b="1"/>
            </a:lvl3pPr>
            <a:lvl4pPr marL="1371430" indent="0">
              <a:buNone/>
              <a:defRPr sz="1600" b="1"/>
            </a:lvl4pPr>
            <a:lvl5pPr marL="1828573" indent="0">
              <a:buNone/>
              <a:defRPr sz="1600" b="1"/>
            </a:lvl5pPr>
            <a:lvl6pPr marL="2285718" indent="0">
              <a:buNone/>
              <a:defRPr sz="1600" b="1"/>
            </a:lvl6pPr>
            <a:lvl7pPr marL="2742858" indent="0">
              <a:buNone/>
              <a:defRPr sz="1600" b="1"/>
            </a:lvl7pPr>
            <a:lvl8pPr marL="3200000" indent="0">
              <a:buNone/>
              <a:defRPr sz="1600" b="1"/>
            </a:lvl8pPr>
            <a:lvl9pPr marL="3657143" indent="0">
              <a:buNone/>
              <a:defRPr sz="1600" b="1"/>
            </a:lvl9pPr>
          </a:lstStyle>
          <a:p>
            <a:pPr lvl="0"/>
            <a:r>
              <a:rPr lang="es-ES"/>
              <a:t>Haga clic para modificar el estilo de texto del patrón</a:t>
            </a:r>
          </a:p>
        </p:txBody>
      </p:sp>
      <p:sp>
        <p:nvSpPr>
          <p:cNvPr id="6" name="Tijdelijke aanduiding voor inhoud 5"/>
          <p:cNvSpPr>
            <a:spLocks noGrp="1"/>
          </p:cNvSpPr>
          <p:nvPr>
            <p:ph sz="quarter" idx="4"/>
          </p:nvPr>
        </p:nvSpPr>
        <p:spPr>
          <a:xfrm>
            <a:off x="6172203"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7" name="Tijdelijke aanduiding voor datum 6"/>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8" name="Tijdelijke aanduiding voor voettekst 7"/>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9" name="Tijdelijke aanduiding voor dianummer 8"/>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10" name="Afbeelding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20590655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datum 2"/>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4" name="Tijdelijke aanduiding voor voettekst 3"/>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89590618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inhoud 2"/>
          <p:cNvSpPr>
            <a:spLocks noGrp="1"/>
          </p:cNvSpPr>
          <p:nvPr>
            <p:ph idx="1"/>
          </p:nvPr>
        </p:nvSpPr>
        <p:spPr>
          <a:xfrm>
            <a:off x="5183188" y="987440"/>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tekst 3"/>
          <p:cNvSpPr>
            <a:spLocks noGrp="1"/>
          </p:cNvSpPr>
          <p:nvPr>
            <p:ph type="body" sz="half" idx="2"/>
          </p:nvPr>
        </p:nvSpPr>
        <p:spPr>
          <a:xfrm>
            <a:off x="839788" y="2057403"/>
            <a:ext cx="3932237" cy="3811588"/>
          </a:xfrm>
        </p:spPr>
        <p:txBody>
          <a:bodyPr/>
          <a:lstStyle>
            <a:lvl1pPr marL="0" indent="0">
              <a:buNone/>
              <a:defRPr sz="1600"/>
            </a:lvl1pPr>
            <a:lvl2pPr marL="457143" indent="0">
              <a:buNone/>
              <a:defRPr sz="1500"/>
            </a:lvl2pPr>
            <a:lvl3pPr marL="914286" indent="0">
              <a:buNone/>
              <a:defRPr sz="1200"/>
            </a:lvl3pPr>
            <a:lvl4pPr marL="1371430" indent="0">
              <a:buNone/>
              <a:defRPr sz="1100"/>
            </a:lvl4pPr>
            <a:lvl5pPr marL="1828573" indent="0">
              <a:buNone/>
              <a:defRPr sz="1100"/>
            </a:lvl5pPr>
            <a:lvl6pPr marL="2285718" indent="0">
              <a:buNone/>
              <a:defRPr sz="1100"/>
            </a:lvl6pPr>
            <a:lvl7pPr marL="2742858" indent="0">
              <a:buNone/>
              <a:defRPr sz="1100"/>
            </a:lvl7pPr>
            <a:lvl8pPr marL="3200000" indent="0">
              <a:buNone/>
              <a:defRPr sz="1100"/>
            </a:lvl8pPr>
            <a:lvl9pPr marL="3657143" indent="0">
              <a:buNone/>
              <a:defRPr sz="11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6703225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afbeelding 2"/>
          <p:cNvSpPr>
            <a:spLocks noGrp="1"/>
          </p:cNvSpPr>
          <p:nvPr>
            <p:ph type="pic" idx="1"/>
          </p:nvPr>
        </p:nvSpPr>
        <p:spPr>
          <a:xfrm>
            <a:off x="5183188" y="987440"/>
            <a:ext cx="6172200" cy="4873625"/>
          </a:xfrm>
        </p:spPr>
        <p:txBody>
          <a:bodyPr/>
          <a:lstStyle>
            <a:lvl1pPr marL="0" indent="0">
              <a:buNone/>
              <a:defRPr sz="3200"/>
            </a:lvl1pPr>
            <a:lvl2pPr marL="457143" indent="0">
              <a:buNone/>
              <a:defRPr sz="2800"/>
            </a:lvl2pPr>
            <a:lvl3pPr marL="914286" indent="0">
              <a:buNone/>
              <a:defRPr sz="2400"/>
            </a:lvl3pPr>
            <a:lvl4pPr marL="1371430" indent="0">
              <a:buNone/>
              <a:defRPr sz="2000"/>
            </a:lvl4pPr>
            <a:lvl5pPr marL="1828573" indent="0">
              <a:buNone/>
              <a:defRPr sz="2000"/>
            </a:lvl5pPr>
            <a:lvl6pPr marL="2285718" indent="0">
              <a:buNone/>
              <a:defRPr sz="2000"/>
            </a:lvl6pPr>
            <a:lvl7pPr marL="2742858" indent="0">
              <a:buNone/>
              <a:defRPr sz="2000"/>
            </a:lvl7pPr>
            <a:lvl8pPr marL="3200000" indent="0">
              <a:buNone/>
              <a:defRPr sz="2000"/>
            </a:lvl8pPr>
            <a:lvl9pPr marL="3657143" indent="0">
              <a:buNone/>
              <a:defRPr sz="2000"/>
            </a:lvl9pPr>
          </a:lstStyle>
          <a:p>
            <a:r>
              <a:rPr lang="es-ES"/>
              <a:t>Haga clic en el icono para agregar una imagen</a:t>
            </a:r>
            <a:endParaRPr lang="nl-NL"/>
          </a:p>
        </p:txBody>
      </p:sp>
      <p:sp>
        <p:nvSpPr>
          <p:cNvPr id="4" name="Tijdelijke aanduiding voor tekst 3"/>
          <p:cNvSpPr>
            <a:spLocks noGrp="1"/>
          </p:cNvSpPr>
          <p:nvPr>
            <p:ph type="body" sz="half" idx="2"/>
          </p:nvPr>
        </p:nvSpPr>
        <p:spPr>
          <a:xfrm>
            <a:off x="839788" y="2057403"/>
            <a:ext cx="3932237" cy="3811588"/>
          </a:xfrm>
        </p:spPr>
        <p:txBody>
          <a:bodyPr/>
          <a:lstStyle>
            <a:lvl1pPr marL="0" indent="0">
              <a:buNone/>
              <a:defRPr sz="1600"/>
            </a:lvl1pPr>
            <a:lvl2pPr marL="457143" indent="0">
              <a:buNone/>
              <a:defRPr sz="1500"/>
            </a:lvl2pPr>
            <a:lvl3pPr marL="914286" indent="0">
              <a:buNone/>
              <a:defRPr sz="1200"/>
            </a:lvl3pPr>
            <a:lvl4pPr marL="1371430" indent="0">
              <a:buNone/>
              <a:defRPr sz="1100"/>
            </a:lvl4pPr>
            <a:lvl5pPr marL="1828573" indent="0">
              <a:buNone/>
              <a:defRPr sz="1100"/>
            </a:lvl5pPr>
            <a:lvl6pPr marL="2285718" indent="0">
              <a:buNone/>
              <a:defRPr sz="1100"/>
            </a:lvl6pPr>
            <a:lvl7pPr marL="2742858" indent="0">
              <a:buNone/>
              <a:defRPr sz="1100"/>
            </a:lvl7pPr>
            <a:lvl8pPr marL="3200000" indent="0">
              <a:buNone/>
              <a:defRPr sz="1100"/>
            </a:lvl8pPr>
            <a:lvl9pPr marL="3657143" indent="0">
              <a:buNone/>
              <a:defRPr sz="11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2264342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49"/>
            <a:ext cx="10972800" cy="562075"/>
          </a:xfrm>
          <a:prstGeom prst="rect">
            <a:avLst/>
          </a:prstGeom>
        </p:spPr>
        <p:txBody>
          <a:bodyPr lIns="91416" tIns="91416" rIns="91416" bIns="91416"/>
          <a:lstStyle>
            <a:lvl1pPr>
              <a:defRPr/>
            </a:lvl1pPr>
            <a:lvl2pPr>
              <a:defRPr/>
            </a:lvl2pPr>
            <a:lvl3pPr>
              <a:defRPr/>
            </a:lvl3pPr>
            <a:lvl4pPr>
              <a:defRPr/>
            </a:lvl4pPr>
            <a:lvl5pPr>
              <a:defRPr/>
            </a:lvl5pPr>
            <a:lvl6pPr>
              <a:defRPr/>
            </a:lvl6pPr>
            <a:lvl7pPr>
              <a:defRPr/>
            </a:lvl7pPr>
            <a:lvl8pPr>
              <a:defRPr/>
            </a:lvl8pPr>
            <a:lvl9pPr>
              <a:defRPr/>
            </a:lvl9pPr>
          </a:lstStyle>
          <a:p>
            <a:endParaRPr dirty="0"/>
          </a:p>
        </p:txBody>
      </p:sp>
      <p:sp>
        <p:nvSpPr>
          <p:cNvPr id="12" name="Shape 12"/>
          <p:cNvSpPr txBox="1">
            <a:spLocks noGrp="1"/>
          </p:cNvSpPr>
          <p:nvPr>
            <p:ph type="body" idx="1"/>
          </p:nvPr>
        </p:nvSpPr>
        <p:spPr>
          <a:xfrm>
            <a:off x="609600" y="1600211"/>
            <a:ext cx="10972800" cy="4967599"/>
          </a:xfrm>
          <a:prstGeom prst="rect">
            <a:avLst/>
          </a:prstGeom>
        </p:spPr>
        <p:txBody>
          <a:bodyPr lIns="91416" tIns="91416" rIns="91416" bIns="91416"/>
          <a:lstStyle>
            <a:lvl1pPr>
              <a:defRPr/>
            </a:lvl1pPr>
            <a:lvl2pPr indent="457143">
              <a:defRPr/>
            </a:lvl2pPr>
            <a:lvl3pPr indent="914286">
              <a:defRPr/>
            </a:lvl3pPr>
            <a:lvl4pPr indent="1371430">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195717015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3" y="1124744"/>
            <a:ext cx="11233248" cy="5184576"/>
          </a:xfrm>
          <a:prstGeom prst="rect">
            <a:avLst/>
          </a:prstGeom>
        </p:spPr>
        <p:txBody>
          <a:bodyPr/>
          <a:lstStyle>
            <a:lvl1pPr marL="356643" indent="-356643">
              <a:spcBef>
                <a:spcPts val="0"/>
              </a:spcBef>
              <a:spcAft>
                <a:spcPts val="832"/>
              </a:spcAft>
              <a:buClr>
                <a:srgbClr val="58A618"/>
              </a:buClr>
              <a:buFont typeface="Wingdings" charset="2"/>
              <a:buChar char="§"/>
              <a:defRPr sz="29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1pPr>
            <a:lvl2pPr marL="772727" indent="-297203">
              <a:spcBef>
                <a:spcPts val="0"/>
              </a:spcBef>
              <a:spcAft>
                <a:spcPts val="832"/>
              </a:spcAft>
              <a:buClr>
                <a:srgbClr val="703D29"/>
              </a:buClr>
              <a:buFont typeface="Wingdings" charset="2"/>
              <a:buChar char="§"/>
              <a:defRPr sz="25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2pPr>
            <a:lvl3pPr marL="1188813" indent="-237763">
              <a:spcBef>
                <a:spcPts val="0"/>
              </a:spcBef>
              <a:spcAft>
                <a:spcPts val="832"/>
              </a:spcAft>
              <a:buClr>
                <a:srgbClr val="E4D700"/>
              </a:buClr>
              <a:buFont typeface="Wingdings" charset="2"/>
              <a:buChar char="§"/>
              <a:defRPr sz="25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3pPr>
            <a:lvl4pPr marL="1664338" indent="-237763">
              <a:buClr>
                <a:schemeClr val="accent5"/>
              </a:buClr>
              <a:buFont typeface="Wingdings" charset="2"/>
              <a:buChar char="§"/>
              <a:defRPr sz="1600">
                <a:solidFill>
                  <a:schemeClr val="accent4">
                    <a:lumMod val="90000"/>
                    <a:lumOff val="10000"/>
                  </a:schemeClr>
                </a:solidFill>
                <a:latin typeface=""/>
                <a:cs typeface="Trebuchet MS"/>
              </a:defRPr>
            </a:lvl4pPr>
            <a:lvl5pPr marL="2139864" indent="-237763">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Tree>
    <p:extLst>
      <p:ext uri="{BB962C8B-B14F-4D97-AF65-F5344CB8AC3E}">
        <p14:creationId xmlns:p14="http://schemas.microsoft.com/office/powerpoint/2010/main" val="84317203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 preserve="1">
  <p:cSld name="Titeldia">
    <p:bg>
      <p:bgRef idx="1001">
        <a:schemeClr val="bg2"/>
      </p:bgRef>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6"/>
            <a:ext cx="435864" cy="435864"/>
          </a:xfrm>
          <a:prstGeom prst="rect">
            <a:avLst/>
          </a:prstGeom>
        </p:spPr>
      </p:pic>
    </p:spTree>
    <p:extLst>
      <p:ext uri="{BB962C8B-B14F-4D97-AF65-F5344CB8AC3E}">
        <p14:creationId xmlns:p14="http://schemas.microsoft.com/office/powerpoint/2010/main" val="974428685"/>
      </p:ext>
    </p:extLst>
  </p:cSld>
  <p:clrMapOvr>
    <a:overrideClrMapping bg1="dk1" tx1="lt1" bg2="dk2" tx2="lt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reserve="1">
  <p:cSld name="1_Titeldia">
    <p:bg>
      <p:bgPr>
        <a:solidFill>
          <a:schemeClr val="accent2"/>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6"/>
            <a:ext cx="435864" cy="435864"/>
          </a:xfrm>
          <a:prstGeom prst="rect">
            <a:avLst/>
          </a:prstGeom>
        </p:spPr>
      </p:pic>
    </p:spTree>
    <p:extLst>
      <p:ext uri="{BB962C8B-B14F-4D97-AF65-F5344CB8AC3E}">
        <p14:creationId xmlns:p14="http://schemas.microsoft.com/office/powerpoint/2010/main" val="2384084172"/>
      </p:ext>
    </p:extLst>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1_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5887" y="6005229"/>
            <a:ext cx="2904744" cy="573024"/>
          </a:xfrm>
          <a:prstGeom prst="rect">
            <a:avLst/>
          </a:prstGeom>
        </p:spPr>
      </p:pic>
    </p:spTree>
    <p:extLst>
      <p:ext uri="{BB962C8B-B14F-4D97-AF65-F5344CB8AC3E}">
        <p14:creationId xmlns:p14="http://schemas.microsoft.com/office/powerpoint/2010/main" val="336459730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8" name="Rechthoek 4"/>
          <p:cNvSpPr/>
          <p:nvPr userDrawn="1"/>
        </p:nvSpPr>
        <p:spPr>
          <a:xfrm>
            <a:off x="1211582" y="1994836"/>
            <a:ext cx="10134599" cy="1434164"/>
          </a:xfrm>
          <a:prstGeom prst="rect">
            <a:avLst/>
          </a:prstGeom>
          <a:solidFill>
            <a:srgbClr val="4DA4B3">
              <a:alpha val="7882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04610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4_Leeg">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5" name="Rechthoek 4"/>
          <p:cNvSpPr/>
          <p:nvPr userDrawn="1"/>
        </p:nvSpPr>
        <p:spPr>
          <a:xfrm>
            <a:off x="1028702" y="877238"/>
            <a:ext cx="10134599"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8000" y="1032257"/>
            <a:ext cx="2376000" cy="468718"/>
          </a:xfrm>
          <a:prstGeom prst="rect">
            <a:avLst/>
          </a:prstGeom>
        </p:spPr>
      </p:pic>
    </p:spTree>
    <p:extLst>
      <p:ext uri="{BB962C8B-B14F-4D97-AF65-F5344CB8AC3E}">
        <p14:creationId xmlns:p14="http://schemas.microsoft.com/office/powerpoint/2010/main" val="347755784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blank" preserve="1">
  <p:cSld name="2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940530" y="609374"/>
            <a:ext cx="10254343" cy="1434164"/>
          </a:xfrm>
          <a:prstGeom prst="rect">
            <a:avLst/>
          </a:prstGeom>
          <a:solidFill>
            <a:schemeClr val="bg2">
              <a:lumMod val="75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29299" y="753160"/>
            <a:ext cx="2340000" cy="461616"/>
          </a:xfrm>
          <a:prstGeom prst="rect">
            <a:avLst/>
          </a:prstGeom>
        </p:spPr>
      </p:pic>
    </p:spTree>
    <p:extLst>
      <p:ext uri="{BB962C8B-B14F-4D97-AF65-F5344CB8AC3E}">
        <p14:creationId xmlns:p14="http://schemas.microsoft.com/office/powerpoint/2010/main" val="194252781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3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5029201" y="1091399"/>
            <a:ext cx="7162800"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51821" y="1317756"/>
            <a:ext cx="2376000" cy="468718"/>
          </a:xfrm>
          <a:prstGeom prst="rect">
            <a:avLst/>
          </a:prstGeom>
        </p:spPr>
      </p:pic>
    </p:spTree>
    <p:extLst>
      <p:ext uri="{BB962C8B-B14F-4D97-AF65-F5344CB8AC3E}">
        <p14:creationId xmlns:p14="http://schemas.microsoft.com/office/powerpoint/2010/main" val="411146333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b="1">
                <a:solidFill>
                  <a:srgbClr val="FFC000"/>
                </a:solidFill>
              </a:defRPr>
            </a:lvl1pPr>
          </a:lstStyle>
          <a:p>
            <a:r>
              <a:rPr lang="es-ES" dirty="0"/>
              <a:t>Haga clic para modificar el estilo de título del patrón</a:t>
            </a:r>
            <a:endParaRPr lang="nl-NL" dirty="0"/>
          </a:p>
        </p:txBody>
      </p:sp>
      <p:sp>
        <p:nvSpPr>
          <p:cNvPr id="3" name="Tijdelijke aanduiding voor inhoud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datum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280276126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40"/>
            <a:ext cx="10515600" cy="2852737"/>
          </a:xfrm>
        </p:spPr>
        <p:txBody>
          <a:bodyPr anchor="b"/>
          <a:lstStyle>
            <a:lvl1pPr>
              <a:defRPr sz="6000">
                <a:solidFill>
                  <a:schemeClr val="tx2"/>
                </a:solidFill>
              </a:defRPr>
            </a:lvl1pPr>
          </a:lstStyle>
          <a:p>
            <a:r>
              <a:rPr lang="es-ES"/>
              <a:t>Haga clic para modificar el estilo de título del patrón</a:t>
            </a:r>
            <a:endParaRPr lang="nl-NL" dirty="0"/>
          </a:p>
        </p:txBody>
      </p:sp>
      <p:sp>
        <p:nvSpPr>
          <p:cNvPr id="3" name="Tijdelijke aanduiding voor tekst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Tijdelijke aanduiding voor datum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407057124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inhoud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inhoud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datum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45829024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7"/>
            <a:ext cx="10515600" cy="1325563"/>
          </a:xfrm>
        </p:spPr>
        <p:txBody>
          <a:bodyPr/>
          <a:lstStyle/>
          <a:p>
            <a:r>
              <a:rPr lang="es-ES"/>
              <a:t>Haga clic para modificar el estilo de título del patrón</a:t>
            </a:r>
            <a:endParaRPr lang="nl-NL"/>
          </a:p>
        </p:txBody>
      </p:sp>
      <p:sp>
        <p:nvSpPr>
          <p:cNvPr id="3" name="Tijdelijke aanduiding voor tekst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Tijdelijke aanduiding voor inhoud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tekst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Tijdelijke aanduiding voor inhoud 5"/>
          <p:cNvSpPr>
            <a:spLocks noGrp="1"/>
          </p:cNvSpPr>
          <p:nvPr>
            <p:ph sz="quarter" idx="4"/>
          </p:nvPr>
        </p:nvSpPr>
        <p:spPr>
          <a:xfrm>
            <a:off x="6172201"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7" name="Tijdelijke aanduiding voor datum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8" name="Tijdelijke aanduiding voor voettekst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9" name="Tijdelijke aanduiding voor dianumm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10" name="Afbeelding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80629756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datum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4" name="Tijdelijke aanduiding voor voettekst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36212526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inhoud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25855633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afbeelding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269202743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
        <p:nvSpPr>
          <p:cNvPr id="4" name="Title 1"/>
          <p:cNvSpPr>
            <a:spLocks noGrp="1"/>
          </p:cNvSpPr>
          <p:nvPr>
            <p:ph type="title"/>
          </p:nvPr>
        </p:nvSpPr>
        <p:spPr>
          <a:xfrm>
            <a:off x="527381" y="2"/>
            <a:ext cx="11521280" cy="981075"/>
          </a:xfrm>
          <a:prstGeom prst="rect">
            <a:avLst/>
          </a:prstGeom>
        </p:spPr>
        <p:txBody>
          <a:bodyPr anchor="ctr"/>
          <a:lstStyle>
            <a:lvl1pPr>
              <a:defRPr sz="3200" b="0">
                <a:solidFill>
                  <a:srgbClr val="58A618"/>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Click to edit Master title style</a:t>
            </a:r>
            <a:endParaRPr lang="en-AU" dirty="0"/>
          </a:p>
        </p:txBody>
      </p:sp>
    </p:spTree>
    <p:extLst>
      <p:ext uri="{BB962C8B-B14F-4D97-AF65-F5344CB8AC3E}">
        <p14:creationId xmlns:p14="http://schemas.microsoft.com/office/powerpoint/2010/main" val="377670575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Tree>
    <p:extLst>
      <p:ext uri="{BB962C8B-B14F-4D97-AF65-F5344CB8AC3E}">
        <p14:creationId xmlns:p14="http://schemas.microsoft.com/office/powerpoint/2010/main" val="78814763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1_Diapositiva titolo">
    <p:spTree>
      <p:nvGrpSpPr>
        <p:cNvPr id="1" name=""/>
        <p:cNvGrpSpPr/>
        <p:nvPr/>
      </p:nvGrpSpPr>
      <p:grpSpPr>
        <a:xfrm>
          <a:off x="0" y="0"/>
          <a:ext cx="0" cy="0"/>
          <a:chOff x="0" y="0"/>
          <a:chExt cx="0" cy="0"/>
        </a:xfrm>
      </p:grpSpPr>
      <p:pic>
        <p:nvPicPr>
          <p:cNvPr id="8" name="Immagine 7">
            <a:extLst>
              <a:ext uri="{FF2B5EF4-FFF2-40B4-BE49-F238E27FC236}">
                <a16:creationId xmlns:a16="http://schemas.microsoft.com/office/drawing/2014/main" id="{5A843650-F0D7-0D4B-961F-4C91A4FA6A1F}"/>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3175" y="0"/>
            <a:ext cx="12185651" cy="6858000"/>
          </a:xfrm>
          <a:prstGeom prst="rect">
            <a:avLst/>
          </a:prstGeom>
        </p:spPr>
      </p:pic>
      <p:pic>
        <p:nvPicPr>
          <p:cNvPr id="3" name="Immagine 2">
            <a:extLst>
              <a:ext uri="{FF2B5EF4-FFF2-40B4-BE49-F238E27FC236}">
                <a16:creationId xmlns:a16="http://schemas.microsoft.com/office/drawing/2014/main" id="{3630043C-9339-7D42-8D32-D56B5B71404A}"/>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3175" y="0"/>
            <a:ext cx="12185651" cy="6858000"/>
          </a:xfrm>
          <a:prstGeom prst="rect">
            <a:avLst/>
          </a:prstGeom>
        </p:spPr>
      </p:pic>
    </p:spTree>
    <p:extLst>
      <p:ext uri="{BB962C8B-B14F-4D97-AF65-F5344CB8AC3E}">
        <p14:creationId xmlns:p14="http://schemas.microsoft.com/office/powerpoint/2010/main" val="362282899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Titeldia">
    <p:bg>
      <p:bgRef idx="1001">
        <a:schemeClr val="bg2"/>
      </p:bgRef>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6"/>
            <a:ext cx="435864" cy="435864"/>
          </a:xfrm>
          <a:prstGeom prst="rect">
            <a:avLst/>
          </a:prstGeom>
        </p:spPr>
      </p:pic>
    </p:spTree>
    <p:extLst>
      <p:ext uri="{BB962C8B-B14F-4D97-AF65-F5344CB8AC3E}">
        <p14:creationId xmlns:p14="http://schemas.microsoft.com/office/powerpoint/2010/main" val="3333380114"/>
      </p:ext>
    </p:extLst>
  </p:cSld>
  <p:clrMapOvr>
    <a:overrideClrMapping bg1="dk1" tx1="lt1" bg2="dk2" tx2="lt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1_Titeldia">
    <p:bg>
      <p:bgPr>
        <a:solidFill>
          <a:schemeClr val="accent2"/>
        </a:solidFill>
        <a:effectLst/>
      </p:bgPr>
    </p:bg>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solidFill>
                  <a:schemeClr val="tx1"/>
                </a:solidFill>
              </a:defRPr>
            </a:lvl1pPr>
          </a:lstStyle>
          <a:p>
            <a:r>
              <a:rPr lang="es-ES" dirty="0"/>
              <a:t>Haga clic para modificar el estilo de título del patrón</a:t>
            </a:r>
            <a:endParaRPr lang="nl-NL" dirty="0"/>
          </a:p>
        </p:txBody>
      </p:sp>
      <p:sp>
        <p:nvSpPr>
          <p:cNvPr id="3" name="Ond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nl-NL"/>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219047" y="5991726"/>
            <a:ext cx="435864" cy="435864"/>
          </a:xfrm>
          <a:prstGeom prst="rect">
            <a:avLst/>
          </a:prstGeom>
        </p:spPr>
      </p:pic>
    </p:spTree>
    <p:extLst>
      <p:ext uri="{BB962C8B-B14F-4D97-AF65-F5344CB8AC3E}">
        <p14:creationId xmlns:p14="http://schemas.microsoft.com/office/powerpoint/2010/main" val="3418792662"/>
      </p:ext>
    </p:extLst>
  </p:cSld>
  <p:clrMapOvr>
    <a:overrideClrMapping bg1="dk1" tx1="lt1" bg2="dk2" tx2="lt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1_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15887" y="6005229"/>
            <a:ext cx="2904744" cy="573024"/>
          </a:xfrm>
          <a:prstGeom prst="rect">
            <a:avLst/>
          </a:prstGeom>
        </p:spPr>
      </p:pic>
    </p:spTree>
    <p:extLst>
      <p:ext uri="{BB962C8B-B14F-4D97-AF65-F5344CB8AC3E}">
        <p14:creationId xmlns:p14="http://schemas.microsoft.com/office/powerpoint/2010/main" val="299583743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blank" preserve="1">
  <p:cSld name="Leeg">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8" name="Rechthoek 4"/>
          <p:cNvSpPr/>
          <p:nvPr userDrawn="1"/>
        </p:nvSpPr>
        <p:spPr>
          <a:xfrm>
            <a:off x="1211590" y="1994836"/>
            <a:ext cx="10134599" cy="1434164"/>
          </a:xfrm>
          <a:prstGeom prst="rect">
            <a:avLst/>
          </a:prstGeom>
          <a:solidFill>
            <a:srgbClr val="4DA4B3">
              <a:alpha val="7882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521170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4_Leeg">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5" name="Rechthoek 4"/>
          <p:cNvSpPr/>
          <p:nvPr userDrawn="1"/>
        </p:nvSpPr>
        <p:spPr>
          <a:xfrm>
            <a:off x="1028710" y="877238"/>
            <a:ext cx="10134599"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08000" y="1032257"/>
            <a:ext cx="2376000" cy="468718"/>
          </a:xfrm>
          <a:prstGeom prst="rect">
            <a:avLst/>
          </a:prstGeom>
        </p:spPr>
      </p:pic>
    </p:spTree>
    <p:extLst>
      <p:ext uri="{BB962C8B-B14F-4D97-AF65-F5344CB8AC3E}">
        <p14:creationId xmlns:p14="http://schemas.microsoft.com/office/powerpoint/2010/main" val="184907015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2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940538" y="609374"/>
            <a:ext cx="10254343" cy="1434164"/>
          </a:xfrm>
          <a:prstGeom prst="rect">
            <a:avLst/>
          </a:prstGeom>
          <a:solidFill>
            <a:schemeClr val="bg2">
              <a:lumMod val="75000"/>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29299" y="753160"/>
            <a:ext cx="2340000" cy="461616"/>
          </a:xfrm>
          <a:prstGeom prst="rect">
            <a:avLst/>
          </a:prstGeom>
        </p:spPr>
      </p:pic>
    </p:spTree>
    <p:extLst>
      <p:ext uri="{BB962C8B-B14F-4D97-AF65-F5344CB8AC3E}">
        <p14:creationId xmlns:p14="http://schemas.microsoft.com/office/powerpoint/2010/main" val="89450508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3_Lee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hthoek 1"/>
          <p:cNvSpPr/>
          <p:nvPr userDrawn="1"/>
        </p:nvSpPr>
        <p:spPr>
          <a:xfrm>
            <a:off x="5029201" y="1091399"/>
            <a:ext cx="7162800" cy="1434164"/>
          </a:xfrm>
          <a:prstGeom prst="rect">
            <a:avLst/>
          </a:prstGeom>
          <a:solidFill>
            <a:schemeClr val="accent1">
              <a:alpha val="7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2400" b="1" i="0" u="none" strike="noStrike" kern="1200" cap="none" spc="0" normalizeH="0" baseline="0" noProof="0" dirty="0">
              <a:ln>
                <a:noFill/>
              </a:ln>
              <a:solidFill>
                <a:srgbClr val="FFFFFF"/>
              </a:solidFill>
              <a:effectLst/>
              <a:uLnTx/>
              <a:uFillTx/>
              <a:latin typeface="Calibri Light" panose="020F03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pic>
        <p:nvPicPr>
          <p:cNvPr id="3" name="Afbeelding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551821" y="1317756"/>
            <a:ext cx="2376000" cy="468718"/>
          </a:xfrm>
          <a:prstGeom prst="rect">
            <a:avLst/>
          </a:prstGeom>
        </p:spPr>
      </p:pic>
    </p:spTree>
    <p:extLst>
      <p:ext uri="{BB962C8B-B14F-4D97-AF65-F5344CB8AC3E}">
        <p14:creationId xmlns:p14="http://schemas.microsoft.com/office/powerpoint/2010/main" val="1627826755"/>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b="1">
                <a:solidFill>
                  <a:srgbClr val="FFC000"/>
                </a:solidFill>
              </a:defRPr>
            </a:lvl1pPr>
          </a:lstStyle>
          <a:p>
            <a:r>
              <a:rPr lang="es-ES" dirty="0"/>
              <a:t>Haga clic para modificar el estilo de título del patrón</a:t>
            </a:r>
            <a:endParaRPr lang="nl-NL" dirty="0"/>
          </a:p>
        </p:txBody>
      </p:sp>
      <p:sp>
        <p:nvSpPr>
          <p:cNvPr id="3" name="Tijdelijke aanduiding voor inhoud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datum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723381908"/>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831851" y="1709752"/>
            <a:ext cx="10515600" cy="2852737"/>
          </a:xfrm>
        </p:spPr>
        <p:txBody>
          <a:bodyPr anchor="b"/>
          <a:lstStyle>
            <a:lvl1pPr>
              <a:defRPr sz="6000">
                <a:solidFill>
                  <a:schemeClr val="tx2"/>
                </a:solidFill>
              </a:defRPr>
            </a:lvl1pPr>
          </a:lstStyle>
          <a:p>
            <a:r>
              <a:rPr lang="es-ES"/>
              <a:t>Haga clic para modificar el estilo de título del patrón</a:t>
            </a:r>
            <a:endParaRPr lang="nl-NL" dirty="0"/>
          </a:p>
        </p:txBody>
      </p:sp>
      <p:sp>
        <p:nvSpPr>
          <p:cNvPr id="3" name="Tijdelijke aanduiding voor tekst 2"/>
          <p:cNvSpPr>
            <a:spLocks noGrp="1"/>
          </p:cNvSpPr>
          <p:nvPr>
            <p:ph type="body" idx="1"/>
          </p:nvPr>
        </p:nvSpPr>
        <p:spPr>
          <a:xfrm>
            <a:off x="831851" y="458947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Tijdelijke aanduiding voor datum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7" name="Afbeelding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424185203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ee objecten">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inhoud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inhoud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datum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225746072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9"/>
            <a:ext cx="10515600" cy="1325563"/>
          </a:xfrm>
        </p:spPr>
        <p:txBody>
          <a:bodyPr/>
          <a:lstStyle/>
          <a:p>
            <a:r>
              <a:rPr lang="es-ES"/>
              <a:t>Haga clic para modificar el estilo de título del patrón</a:t>
            </a:r>
            <a:endParaRPr lang="nl-NL"/>
          </a:p>
        </p:txBody>
      </p:sp>
      <p:sp>
        <p:nvSpPr>
          <p:cNvPr id="3" name="Tijdelijke aanduiding voor tekst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Tijdelijke aanduiding voor inhoud 3"/>
          <p:cNvSpPr>
            <a:spLocks noGrp="1"/>
          </p:cNvSpPr>
          <p:nvPr>
            <p:ph sz="half" idx="2"/>
          </p:nvPr>
        </p:nvSpPr>
        <p:spPr>
          <a:xfrm>
            <a:off x="839789"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5" name="Tijdelijke aanduiding voor tekst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Tijdelijke aanduiding voor inhoud 5"/>
          <p:cNvSpPr>
            <a:spLocks noGrp="1"/>
          </p:cNvSpPr>
          <p:nvPr>
            <p:ph sz="quarter" idx="4"/>
          </p:nvPr>
        </p:nvSpPr>
        <p:spPr>
          <a:xfrm>
            <a:off x="6172203"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7" name="Tijdelijke aanduiding voor datum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8" name="Tijdelijke aanduiding voor voettekst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9" name="Tijdelijke aanduiding voor dianumm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10" name="Afbeelding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36822441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a:t>Haga clic para modificar el estilo de título del patrón</a:t>
            </a:r>
            <a:endParaRPr lang="nl-NL"/>
          </a:p>
        </p:txBody>
      </p:sp>
      <p:sp>
        <p:nvSpPr>
          <p:cNvPr id="3" name="Tijdelijke aanduiding voor datum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4" name="Tijdelijke aanduiding voor voettekst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dianumm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6" name="Afbeelding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95207771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inhoud 2"/>
          <p:cNvSpPr>
            <a:spLocks noGrp="1"/>
          </p:cNvSpPr>
          <p:nvPr>
            <p:ph idx="1"/>
          </p:nvPr>
        </p:nvSpPr>
        <p:spPr>
          <a:xfrm>
            <a:off x="5183188" y="98743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332788944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nl-NL"/>
          </a:p>
        </p:txBody>
      </p:sp>
      <p:sp>
        <p:nvSpPr>
          <p:cNvPr id="3" name="Tijdelijke aanduiding voor afbeelding 2"/>
          <p:cNvSpPr>
            <a:spLocks noGrp="1"/>
          </p:cNvSpPr>
          <p:nvPr>
            <p:ph type="pic" idx="1"/>
          </p:nvPr>
        </p:nvSpPr>
        <p:spPr>
          <a:xfrm>
            <a:off x="5183188" y="98743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nl-NL"/>
          </a:p>
        </p:txBody>
      </p:sp>
      <p:sp>
        <p:nvSpPr>
          <p:cNvPr id="4" name="Tijdelijke aanduiding voor teks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Tijdelijke aanduiding voor datum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voettekst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7" name="Tijdelijke aanduiding voor dianumm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pic>
        <p:nvPicPr>
          <p:cNvPr id="8" name="Afbeelding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1594592" y="6288659"/>
            <a:ext cx="432816" cy="432816"/>
          </a:xfrm>
          <a:prstGeom prst="rect">
            <a:avLst/>
          </a:prstGeom>
        </p:spPr>
      </p:pic>
    </p:spTree>
    <p:extLst>
      <p:ext uri="{BB962C8B-B14F-4D97-AF65-F5344CB8AC3E}">
        <p14:creationId xmlns:p14="http://schemas.microsoft.com/office/powerpoint/2010/main" val="181433216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52"/>
            <a:ext cx="10972800" cy="562075"/>
          </a:xfrm>
          <a:prstGeom prst="rect">
            <a:avLst/>
          </a:prstGeom>
        </p:spPr>
        <p:txBody>
          <a:bodyPr lIns="91425" tIns="91425" rIns="91425" bIns="91425"/>
          <a:lstStyle>
            <a:lvl1pPr>
              <a:defRPr/>
            </a:lvl1pPr>
            <a:lvl2pPr>
              <a:defRPr/>
            </a:lvl2pPr>
            <a:lvl3pPr>
              <a:defRPr/>
            </a:lvl3pPr>
            <a:lvl4pPr>
              <a:defRPr/>
            </a:lvl4pPr>
            <a:lvl5pPr>
              <a:defRPr/>
            </a:lvl5pPr>
            <a:lvl6pPr>
              <a:defRPr/>
            </a:lvl6pPr>
            <a:lvl7pPr>
              <a:defRPr/>
            </a:lvl7pPr>
            <a:lvl8pPr>
              <a:defRPr/>
            </a:lvl8pPr>
            <a:lvl9pPr>
              <a:defRPr/>
            </a:lvl9pPr>
          </a:lstStyle>
          <a:p>
            <a:endParaRPr dirty="0"/>
          </a:p>
        </p:txBody>
      </p:sp>
      <p:sp>
        <p:nvSpPr>
          <p:cNvPr id="12" name="Shape 12"/>
          <p:cNvSpPr txBox="1">
            <a:spLocks noGrp="1"/>
          </p:cNvSpPr>
          <p:nvPr>
            <p:ph type="body" idx="1"/>
          </p:nvPr>
        </p:nvSpPr>
        <p:spPr>
          <a:xfrm>
            <a:off x="609600" y="1600204"/>
            <a:ext cx="10972800" cy="4967599"/>
          </a:xfrm>
          <a:prstGeom prst="rect">
            <a:avLst/>
          </a:prstGeom>
        </p:spPr>
        <p:txBody>
          <a:bodyPr lIns="91425" tIns="91425" rIns="91425" bIns="91425"/>
          <a:lstStyle>
            <a:lvl1pPr>
              <a:defRPr/>
            </a:lvl1pPr>
            <a:lvl2pPr indent="457200">
              <a:defRPr/>
            </a:lvl2pPr>
            <a:lvl3pPr indent="914400">
              <a:defRPr/>
            </a:lvl3pPr>
            <a:lvl4pPr indent="1371600">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378287568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
        <p:nvSpPr>
          <p:cNvPr id="4" name="Title 1"/>
          <p:cNvSpPr>
            <a:spLocks noGrp="1"/>
          </p:cNvSpPr>
          <p:nvPr>
            <p:ph type="title"/>
          </p:nvPr>
        </p:nvSpPr>
        <p:spPr>
          <a:xfrm>
            <a:off x="527381" y="2"/>
            <a:ext cx="11521280" cy="981075"/>
          </a:xfrm>
          <a:prstGeom prst="rect">
            <a:avLst/>
          </a:prstGeom>
        </p:spPr>
        <p:txBody>
          <a:bodyPr anchor="ctr"/>
          <a:lstStyle>
            <a:lvl1pPr>
              <a:defRPr sz="3200" b="0">
                <a:solidFill>
                  <a:srgbClr val="58A618"/>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Click to edit Master title style</a:t>
            </a:r>
            <a:endParaRPr lang="en-AU" dirty="0"/>
          </a:p>
        </p:txBody>
      </p:sp>
    </p:spTree>
    <p:extLst>
      <p:ext uri="{BB962C8B-B14F-4D97-AF65-F5344CB8AC3E}">
        <p14:creationId xmlns:p14="http://schemas.microsoft.com/office/powerpoint/2010/main" val="184070364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Diapositiva de título">
    <p:spTree>
      <p:nvGrpSpPr>
        <p:cNvPr id="1" name=""/>
        <p:cNvGrpSpPr/>
        <p:nvPr/>
      </p:nvGrpSpPr>
      <p:grpSpPr>
        <a:xfrm>
          <a:off x="0" y="0"/>
          <a:ext cx="0" cy="0"/>
          <a:chOff x="0" y="0"/>
          <a:chExt cx="0" cy="0"/>
        </a:xfrm>
      </p:grpSpPr>
      <p:sp>
        <p:nvSpPr>
          <p:cNvPr id="4" name="Line 2"/>
          <p:cNvSpPr>
            <a:spLocks noChangeShapeType="1"/>
          </p:cNvSpPr>
          <p:nvPr/>
        </p:nvSpPr>
        <p:spPr bwMode="auto">
          <a:xfrm>
            <a:off x="10801351" y="188913"/>
            <a:ext cx="0" cy="6119812"/>
          </a:xfrm>
          <a:prstGeom prst="line">
            <a:avLst/>
          </a:prstGeom>
          <a:noFill/>
          <a:ln w="38100">
            <a:solidFill>
              <a:srgbClr val="0066FF"/>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5" name="Line 40"/>
          <p:cNvSpPr>
            <a:spLocks noChangeShapeType="1"/>
          </p:cNvSpPr>
          <p:nvPr/>
        </p:nvSpPr>
        <p:spPr bwMode="auto">
          <a:xfrm>
            <a:off x="406400" y="2132856"/>
            <a:ext cx="10972800" cy="0"/>
          </a:xfrm>
          <a:prstGeom prst="line">
            <a:avLst/>
          </a:prstGeom>
          <a:noFill/>
          <a:ln w="57150">
            <a:solidFill>
              <a:srgbClr val="C00000"/>
            </a:solidFill>
            <a:round/>
            <a:headEnd/>
            <a:tailEnd/>
          </a:ln>
          <a:effectLst>
            <a:prstShdw prst="shdw17" dist="17961" dir="2700000">
              <a:srgbClr val="993D00"/>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6" name="Rectangle 43"/>
          <p:cNvSpPr>
            <a:spLocks noChangeArrowheads="1"/>
          </p:cNvSpPr>
          <p:nvPr userDrawn="1"/>
        </p:nvSpPr>
        <p:spPr bwMode="auto">
          <a:xfrm>
            <a:off x="156638" y="144467"/>
            <a:ext cx="184151" cy="141287"/>
          </a:xfrm>
          <a:prstGeom prst="rect">
            <a:avLst/>
          </a:prstGeom>
          <a:solidFill>
            <a:schemeClr val="folHlink"/>
          </a:solidFill>
          <a:ln w="9525">
            <a:noFill/>
            <a:miter lim="800000"/>
            <a:headEnd/>
            <a:tailEnd/>
          </a:ln>
          <a:effectLst>
            <a:prstShdw prst="shdw18" dist="17961" dir="13500000">
              <a:schemeClr val="folHlink">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7" name="Rectangle 44"/>
          <p:cNvSpPr>
            <a:spLocks noChangeArrowheads="1"/>
          </p:cNvSpPr>
          <p:nvPr userDrawn="1"/>
        </p:nvSpPr>
        <p:spPr bwMode="auto">
          <a:xfrm>
            <a:off x="334433" y="7"/>
            <a:ext cx="186267" cy="138113"/>
          </a:xfrm>
          <a:prstGeom prst="rect">
            <a:avLst/>
          </a:prstGeom>
          <a:solidFill>
            <a:srgbClr val="C00000"/>
          </a:solidFill>
          <a:ln>
            <a:noFill/>
          </a:ln>
          <a:effectLst>
            <a:prstShdw prst="shdw17" dist="17961" dir="13500000">
              <a:srgbClr val="1F1F7A"/>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8" name="Rectangle 45"/>
          <p:cNvSpPr>
            <a:spLocks noChangeArrowheads="1"/>
          </p:cNvSpPr>
          <p:nvPr userDrawn="1"/>
        </p:nvSpPr>
        <p:spPr bwMode="auto">
          <a:xfrm>
            <a:off x="628653" y="44450"/>
            <a:ext cx="186267" cy="141288"/>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9" name="Rectangle 46"/>
          <p:cNvSpPr>
            <a:spLocks noChangeArrowheads="1"/>
          </p:cNvSpPr>
          <p:nvPr userDrawn="1"/>
        </p:nvSpPr>
        <p:spPr bwMode="auto">
          <a:xfrm>
            <a:off x="-21165" y="288932"/>
            <a:ext cx="182033" cy="138113"/>
          </a:xfrm>
          <a:prstGeom prst="rect">
            <a:avLst/>
          </a:prstGeom>
          <a:solidFill>
            <a:srgbClr val="C00000"/>
          </a:solidFill>
          <a:ln>
            <a:noFill/>
          </a:ln>
          <a:effectLst>
            <a:prstShdw prst="shdw17" dist="17961" dir="13500000">
              <a:srgbClr val="1F1F7A"/>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10" name="Rectangle 47"/>
          <p:cNvSpPr>
            <a:spLocks noChangeArrowheads="1"/>
          </p:cNvSpPr>
          <p:nvPr userDrawn="1"/>
        </p:nvSpPr>
        <p:spPr bwMode="auto">
          <a:xfrm>
            <a:off x="232838" y="347670"/>
            <a:ext cx="182033" cy="136525"/>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1" name="Rectangle 48"/>
          <p:cNvSpPr>
            <a:spLocks noChangeArrowheads="1"/>
          </p:cNvSpPr>
          <p:nvPr userDrawn="1"/>
        </p:nvSpPr>
        <p:spPr bwMode="auto">
          <a:xfrm>
            <a:off x="57156" y="484195"/>
            <a:ext cx="182033" cy="136525"/>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2" name="Rectangle 49"/>
          <p:cNvSpPr>
            <a:spLocks noChangeArrowheads="1"/>
          </p:cNvSpPr>
          <p:nvPr userDrawn="1"/>
        </p:nvSpPr>
        <p:spPr bwMode="auto">
          <a:xfrm>
            <a:off x="442389" y="174629"/>
            <a:ext cx="182033" cy="136525"/>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33796" name="Rectangle 4"/>
          <p:cNvSpPr>
            <a:spLocks noGrp="1" noChangeArrowheads="1"/>
          </p:cNvSpPr>
          <p:nvPr>
            <p:ph type="subTitle" idx="1"/>
          </p:nvPr>
        </p:nvSpPr>
        <p:spPr>
          <a:xfrm>
            <a:off x="719667" y="2781300"/>
            <a:ext cx="9764184" cy="2362200"/>
          </a:xfrm>
        </p:spPr>
        <p:txBody>
          <a:bodyPr/>
          <a:lstStyle>
            <a:lvl1pPr marL="0" indent="0" algn="r">
              <a:buFont typeface="Wingdings" pitchFamily="2" charset="2"/>
              <a:buNone/>
              <a:defRPr sz="3200" b="1">
                <a:solidFill>
                  <a:schemeClr val="tx1">
                    <a:lumMod val="65000"/>
                    <a:lumOff val="35000"/>
                  </a:schemeClr>
                </a:solidFill>
                <a:effectLst/>
              </a:defRPr>
            </a:lvl1pPr>
          </a:lstStyle>
          <a:p>
            <a:r>
              <a:rPr lang="en-US" altLang="en-US" noProof="0" dirty="0" err="1"/>
              <a:t>Haga</a:t>
            </a:r>
            <a:r>
              <a:rPr lang="en-US" altLang="en-US" noProof="0" dirty="0"/>
              <a:t> </a:t>
            </a:r>
            <a:r>
              <a:rPr lang="en-US" altLang="en-US" noProof="0" dirty="0" err="1"/>
              <a:t>clic</a:t>
            </a:r>
            <a:r>
              <a:rPr lang="en-US" altLang="en-US" noProof="0" dirty="0"/>
              <a:t> para </a:t>
            </a:r>
            <a:r>
              <a:rPr lang="en-US" altLang="en-US" noProof="0" dirty="0" err="1"/>
              <a:t>modificar</a:t>
            </a:r>
            <a:r>
              <a:rPr lang="en-US" altLang="en-US" noProof="0" dirty="0"/>
              <a:t> el </a:t>
            </a:r>
            <a:r>
              <a:rPr lang="en-US" altLang="en-US" noProof="0" dirty="0" err="1"/>
              <a:t>estilo</a:t>
            </a:r>
            <a:r>
              <a:rPr lang="en-US" altLang="en-US" noProof="0" dirty="0"/>
              <a:t> de </a:t>
            </a:r>
            <a:r>
              <a:rPr lang="en-US" altLang="en-US" noProof="0" dirty="0" err="1"/>
              <a:t>subtítulo</a:t>
            </a:r>
            <a:r>
              <a:rPr lang="en-US" altLang="en-US" noProof="0" dirty="0"/>
              <a:t> del </a:t>
            </a:r>
            <a:r>
              <a:rPr lang="en-US" altLang="en-US" noProof="0" dirty="0" err="1"/>
              <a:t>patrón</a:t>
            </a:r>
            <a:endParaRPr lang="en-US" altLang="en-US" noProof="0" dirty="0"/>
          </a:p>
        </p:txBody>
      </p:sp>
    </p:spTree>
    <p:extLst>
      <p:ext uri="{BB962C8B-B14F-4D97-AF65-F5344CB8AC3E}">
        <p14:creationId xmlns:p14="http://schemas.microsoft.com/office/powerpoint/2010/main" val="229977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
                                        <p:tgtEl>
                                          <p:spTgt spid="5"/>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88513" y="188647"/>
            <a:ext cx="10176107" cy="725487"/>
          </a:xfrm>
        </p:spPr>
        <p:txBody>
          <a:bodyPr/>
          <a:lstStyle>
            <a:lvl1pPr>
              <a:defRPr sz="2800">
                <a:effectLst/>
              </a:defRPr>
            </a:lvl1p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
        <p:nvSpPr>
          <p:cNvPr id="3" name="2 Marcador de contenido"/>
          <p:cNvSpPr>
            <a:spLocks noGrp="1"/>
          </p:cNvSpPr>
          <p:nvPr>
            <p:ph idx="1"/>
          </p:nvPr>
        </p:nvSpPr>
        <p:spPr/>
        <p:txBody>
          <a:bodyPr/>
          <a:lstStyle>
            <a:lvl1pPr>
              <a:buClr>
                <a:srgbClr val="333399"/>
              </a:buClr>
              <a:buSzPct val="110000"/>
              <a:defRPr/>
            </a:lvl1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a:p>
            <a:pPr lvl="1"/>
            <a:r>
              <a:rPr lang="en-US" noProof="0" dirty="0"/>
              <a:t>Segundo </a:t>
            </a:r>
            <a:r>
              <a:rPr lang="en-US" noProof="0" dirty="0" err="1"/>
              <a:t>nivel</a:t>
            </a:r>
            <a:endParaRPr lang="en-US" noProof="0" dirty="0"/>
          </a:p>
          <a:p>
            <a:pPr lvl="2"/>
            <a:r>
              <a:rPr lang="en-US" noProof="0" dirty="0" err="1"/>
              <a:t>Tercer</a:t>
            </a:r>
            <a:r>
              <a:rPr lang="en-US" noProof="0" dirty="0"/>
              <a:t> </a:t>
            </a:r>
            <a:r>
              <a:rPr lang="en-US" noProof="0" dirty="0" err="1"/>
              <a:t>nivel</a:t>
            </a:r>
            <a:endParaRPr lang="en-US" noProof="0" dirty="0"/>
          </a:p>
          <a:p>
            <a:pPr lvl="3"/>
            <a:r>
              <a:rPr lang="en-US" noProof="0" dirty="0"/>
              <a:t>Cuarto </a:t>
            </a:r>
            <a:r>
              <a:rPr lang="en-US" noProof="0" dirty="0" err="1"/>
              <a:t>nivel</a:t>
            </a:r>
            <a:endParaRPr lang="en-US" noProof="0" dirty="0"/>
          </a:p>
          <a:p>
            <a:pPr lvl="4"/>
            <a:r>
              <a:rPr lang="en-US" noProof="0" dirty="0"/>
              <a:t>Quinto </a:t>
            </a:r>
            <a:r>
              <a:rPr lang="en-US" noProof="0" dirty="0" err="1"/>
              <a:t>nivel</a:t>
            </a:r>
            <a:endParaRPr lang="en-US" noProof="0" dirty="0"/>
          </a:p>
        </p:txBody>
      </p:sp>
    </p:spTree>
    <p:extLst>
      <p:ext uri="{BB962C8B-B14F-4D97-AF65-F5344CB8AC3E}">
        <p14:creationId xmlns:p14="http://schemas.microsoft.com/office/powerpoint/2010/main" val="411514650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7"/>
            <a:ext cx="10363200" cy="1362075"/>
          </a:xfrm>
        </p:spPr>
        <p:txBody>
          <a:bodyPr anchor="t"/>
          <a:lstStyle>
            <a:lvl1pPr algn="l">
              <a:defRPr sz="4000" b="1" cap="all"/>
            </a:lvl1p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p:txBody>
      </p:sp>
    </p:spTree>
    <p:extLst>
      <p:ext uri="{BB962C8B-B14F-4D97-AF65-F5344CB8AC3E}">
        <p14:creationId xmlns:p14="http://schemas.microsoft.com/office/powerpoint/2010/main" val="41001726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
        <p:nvSpPr>
          <p:cNvPr id="3" name="2 Marcador de contenido"/>
          <p:cNvSpPr>
            <a:spLocks noGrp="1"/>
          </p:cNvSpPr>
          <p:nvPr>
            <p:ph sz="half" idx="1"/>
          </p:nvPr>
        </p:nvSpPr>
        <p:spPr>
          <a:xfrm>
            <a:off x="1390651" y="1412881"/>
            <a:ext cx="5298016"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a:p>
            <a:pPr lvl="1"/>
            <a:r>
              <a:rPr lang="en-US" noProof="0" dirty="0"/>
              <a:t>Segundo </a:t>
            </a:r>
            <a:r>
              <a:rPr lang="en-US" noProof="0" dirty="0" err="1"/>
              <a:t>nivel</a:t>
            </a:r>
            <a:endParaRPr lang="en-US" noProof="0" dirty="0"/>
          </a:p>
          <a:p>
            <a:pPr lvl="2"/>
            <a:r>
              <a:rPr lang="en-US" noProof="0" dirty="0" err="1"/>
              <a:t>Tercer</a:t>
            </a:r>
            <a:r>
              <a:rPr lang="en-US" noProof="0" dirty="0"/>
              <a:t> </a:t>
            </a:r>
            <a:r>
              <a:rPr lang="en-US" noProof="0" dirty="0" err="1"/>
              <a:t>nivel</a:t>
            </a:r>
            <a:endParaRPr lang="en-US" noProof="0" dirty="0"/>
          </a:p>
          <a:p>
            <a:pPr lvl="3"/>
            <a:r>
              <a:rPr lang="en-US" noProof="0" dirty="0"/>
              <a:t>Cuarto </a:t>
            </a:r>
            <a:r>
              <a:rPr lang="en-US" noProof="0" dirty="0" err="1"/>
              <a:t>nivel</a:t>
            </a:r>
            <a:endParaRPr lang="en-US" noProof="0" dirty="0"/>
          </a:p>
          <a:p>
            <a:pPr lvl="4"/>
            <a:r>
              <a:rPr lang="en-US" noProof="0" dirty="0"/>
              <a:t>Quinto </a:t>
            </a:r>
            <a:r>
              <a:rPr lang="en-US" noProof="0" dirty="0" err="1"/>
              <a:t>nivel</a:t>
            </a:r>
            <a:endParaRPr lang="en-US" noProof="0" dirty="0"/>
          </a:p>
        </p:txBody>
      </p:sp>
      <p:sp>
        <p:nvSpPr>
          <p:cNvPr id="4" name="3 Marcador de contenido"/>
          <p:cNvSpPr>
            <a:spLocks noGrp="1"/>
          </p:cNvSpPr>
          <p:nvPr>
            <p:ph sz="half" idx="2"/>
          </p:nvPr>
        </p:nvSpPr>
        <p:spPr>
          <a:xfrm>
            <a:off x="6891868" y="1412881"/>
            <a:ext cx="5300133" cy="50212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texto</a:t>
            </a:r>
            <a:r>
              <a:rPr lang="en-US" noProof="0" dirty="0"/>
              <a:t> del </a:t>
            </a:r>
            <a:r>
              <a:rPr lang="en-US" noProof="0" dirty="0" err="1"/>
              <a:t>patrón</a:t>
            </a:r>
            <a:endParaRPr lang="en-US" noProof="0" dirty="0"/>
          </a:p>
          <a:p>
            <a:pPr lvl="1"/>
            <a:r>
              <a:rPr lang="en-US" noProof="0" dirty="0"/>
              <a:t>Segundo </a:t>
            </a:r>
            <a:r>
              <a:rPr lang="en-US" noProof="0" dirty="0" err="1"/>
              <a:t>nivel</a:t>
            </a:r>
            <a:endParaRPr lang="en-US" noProof="0" dirty="0"/>
          </a:p>
          <a:p>
            <a:pPr lvl="2"/>
            <a:r>
              <a:rPr lang="en-US" noProof="0" dirty="0" err="1"/>
              <a:t>Tercer</a:t>
            </a:r>
            <a:r>
              <a:rPr lang="en-US" noProof="0" dirty="0"/>
              <a:t> </a:t>
            </a:r>
            <a:r>
              <a:rPr lang="en-US" noProof="0" dirty="0" err="1"/>
              <a:t>nivel</a:t>
            </a:r>
            <a:endParaRPr lang="en-US" noProof="0" dirty="0"/>
          </a:p>
          <a:p>
            <a:pPr lvl="3"/>
            <a:r>
              <a:rPr lang="en-US" noProof="0" dirty="0"/>
              <a:t>Cuarto </a:t>
            </a:r>
            <a:r>
              <a:rPr lang="en-US" noProof="0" dirty="0" err="1"/>
              <a:t>nivel</a:t>
            </a:r>
            <a:endParaRPr lang="en-US" noProof="0" dirty="0"/>
          </a:p>
          <a:p>
            <a:pPr lvl="4"/>
            <a:r>
              <a:rPr lang="en-US" noProof="0" dirty="0"/>
              <a:t>Quinto </a:t>
            </a:r>
            <a:r>
              <a:rPr lang="en-US" noProof="0" dirty="0" err="1"/>
              <a:t>nivel</a:t>
            </a:r>
            <a:endParaRPr lang="en-US" noProof="0" dirty="0"/>
          </a:p>
        </p:txBody>
      </p:sp>
    </p:spTree>
    <p:extLst>
      <p:ext uri="{BB962C8B-B14F-4D97-AF65-F5344CB8AC3E}">
        <p14:creationId xmlns:p14="http://schemas.microsoft.com/office/powerpoint/2010/main" val="138716130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8"/>
            <a:ext cx="10972800" cy="1143000"/>
          </a:xfr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743935999"/>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effectLst/>
              </a:defRPr>
            </a:lvl1pPr>
          </a:lstStyle>
          <a:p>
            <a:r>
              <a:rPr lang="en-US" noProof="0" dirty="0" err="1"/>
              <a:t>Haga</a:t>
            </a:r>
            <a:r>
              <a:rPr lang="en-US" noProof="0" dirty="0"/>
              <a:t> </a:t>
            </a:r>
            <a:r>
              <a:rPr lang="en-US" noProof="0" dirty="0" err="1"/>
              <a:t>clic</a:t>
            </a:r>
            <a:r>
              <a:rPr lang="en-US" noProof="0" dirty="0"/>
              <a:t> para </a:t>
            </a:r>
            <a:r>
              <a:rPr lang="en-US" noProof="0" dirty="0" err="1"/>
              <a:t>modificar</a:t>
            </a:r>
            <a:r>
              <a:rPr lang="en-US" noProof="0" dirty="0"/>
              <a:t> el </a:t>
            </a:r>
            <a:r>
              <a:rPr lang="en-US" noProof="0" dirty="0" err="1"/>
              <a:t>estilo</a:t>
            </a:r>
            <a:r>
              <a:rPr lang="en-US" noProof="0" dirty="0"/>
              <a:t> de </a:t>
            </a:r>
            <a:r>
              <a:rPr lang="en-US" noProof="0" dirty="0" err="1"/>
              <a:t>título</a:t>
            </a:r>
            <a:r>
              <a:rPr lang="en-US" noProof="0" dirty="0"/>
              <a:t> del </a:t>
            </a:r>
            <a:r>
              <a:rPr lang="en-US" noProof="0" dirty="0" err="1"/>
              <a:t>patrón</a:t>
            </a:r>
            <a:endParaRPr lang="en-US" noProof="0" dirty="0"/>
          </a:p>
        </p:txBody>
      </p:sp>
    </p:spTree>
    <p:extLst>
      <p:ext uri="{BB962C8B-B14F-4D97-AF65-F5344CB8AC3E}">
        <p14:creationId xmlns:p14="http://schemas.microsoft.com/office/powerpoint/2010/main" val="186218554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196389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50"/>
            <a:ext cx="4011084" cy="1162050"/>
          </a:xfrm>
        </p:spPr>
        <p:txBody>
          <a:bodyPr/>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402871513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dirty="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4246019637"/>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Titel en object">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609600" y="-27384"/>
            <a:ext cx="10972800" cy="1320800"/>
          </a:xfrm>
          <a:prstGeom prst="rect">
            <a:avLst/>
          </a:prstGeom>
        </p:spPr>
        <p:txBody>
          <a:bodyPr vert="horz" lIns="91440" tIns="45720" rIns="91440" bIns="45720" rtlCol="0" anchor="ctr">
            <a:normAutofit/>
          </a:bodyPr>
          <a:lstStyle>
            <a:lvl1pPr>
              <a:defRPr>
                <a:effectLst/>
              </a:defRPr>
            </a:lvl1pPr>
          </a:lstStyle>
          <a:p>
            <a:r>
              <a:rPr lang="en-GB" dirty="0"/>
              <a:t>Click to edit Master title style</a:t>
            </a:r>
            <a:endParaRPr lang="en-US" dirty="0"/>
          </a:p>
        </p:txBody>
      </p:sp>
      <p:sp>
        <p:nvSpPr>
          <p:cNvPr id="6" name="Tijdelijke aanduiding voor tekst 2"/>
          <p:cNvSpPr>
            <a:spLocks noGrp="1"/>
          </p:cNvSpPr>
          <p:nvPr>
            <p:ph idx="1"/>
          </p:nvPr>
        </p:nvSpPr>
        <p:spPr bwMode="auto">
          <a:xfrm>
            <a:off x="609600" y="1938867"/>
            <a:ext cx="10972800" cy="44174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a:solidFill>
                  <a:srgbClr val="808080"/>
                </a:solidFill>
              </a:defRPr>
            </a:lvl1pPr>
            <a:lvl2pPr>
              <a:defRPr>
                <a:solidFill>
                  <a:srgbClr val="808080"/>
                </a:solidFill>
              </a:defRPr>
            </a:lvl2pPr>
            <a:lvl3pPr>
              <a:defRPr>
                <a:solidFill>
                  <a:srgbClr val="808080"/>
                </a:solidFill>
              </a:defRPr>
            </a:lvl3pPr>
            <a:lvl4pPr>
              <a:defRPr>
                <a:solidFill>
                  <a:srgbClr val="808080"/>
                </a:solidFill>
              </a:defRPr>
            </a:lvl4pPr>
            <a:lvl5pPr>
              <a:defRPr>
                <a:solidFill>
                  <a:srgbClr val="80808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849505396"/>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Tree>
    <p:extLst>
      <p:ext uri="{BB962C8B-B14F-4D97-AF65-F5344CB8AC3E}">
        <p14:creationId xmlns:p14="http://schemas.microsoft.com/office/powerpoint/2010/main" val="22338580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44"/>
            <a:ext cx="10972800" cy="562075"/>
          </a:xfrm>
          <a:prstGeom prst="rect">
            <a:avLst/>
          </a:prstGeom>
        </p:spPr>
        <p:txBody>
          <a:bodyPr lIns="91425" tIns="91425" rIns="91425" bIns="91425"/>
          <a:lstStyle>
            <a:lvl1pPr>
              <a:defRPr/>
            </a:lvl1pPr>
            <a:lvl2pPr>
              <a:defRPr/>
            </a:lvl2pPr>
            <a:lvl3pPr>
              <a:defRPr/>
            </a:lvl3pPr>
            <a:lvl4pPr>
              <a:defRPr/>
            </a:lvl4pPr>
            <a:lvl5pPr>
              <a:defRPr/>
            </a:lvl5pPr>
            <a:lvl6pPr>
              <a:defRPr/>
            </a:lvl6pPr>
            <a:lvl7pPr>
              <a:defRPr/>
            </a:lvl7pPr>
            <a:lvl8pPr>
              <a:defRPr/>
            </a:lvl8pPr>
            <a:lvl9pPr>
              <a:defRPr/>
            </a:lvl9pPr>
          </a:lstStyle>
          <a:p>
            <a:endParaRPr dirty="0"/>
          </a:p>
        </p:txBody>
      </p:sp>
      <p:sp>
        <p:nvSpPr>
          <p:cNvPr id="12" name="Shape 12"/>
          <p:cNvSpPr txBox="1">
            <a:spLocks noGrp="1"/>
          </p:cNvSpPr>
          <p:nvPr>
            <p:ph type="body" idx="1"/>
          </p:nvPr>
        </p:nvSpPr>
        <p:spPr>
          <a:xfrm>
            <a:off x="609600" y="1600204"/>
            <a:ext cx="10972800" cy="4967599"/>
          </a:xfrm>
          <a:prstGeom prst="rect">
            <a:avLst/>
          </a:prstGeom>
        </p:spPr>
        <p:txBody>
          <a:bodyPr lIns="91425" tIns="91425" rIns="91425" bIns="91425"/>
          <a:lstStyle>
            <a:lvl1pPr>
              <a:defRPr/>
            </a:lvl1pPr>
            <a:lvl2pPr indent="457200">
              <a:defRPr/>
            </a:lvl2pPr>
            <a:lvl3pPr indent="914400">
              <a:defRPr/>
            </a:lvl3pPr>
            <a:lvl4pPr indent="1371600">
              <a:defRPr/>
            </a:lvl4pPr>
            <a:lvl5pPr>
              <a:defRPr/>
            </a:lvl5pPr>
            <a:lvl6pPr>
              <a:defRPr/>
            </a:lvl6pPr>
            <a:lvl7pPr>
              <a:defRPr/>
            </a:lvl7pPr>
            <a:lvl8pPr>
              <a:defRPr/>
            </a:lvl8pPr>
            <a:lvl9pPr>
              <a:defRPr/>
            </a:lvl9pPr>
          </a:lstStyle>
          <a:p>
            <a:endParaRPr/>
          </a:p>
        </p:txBody>
      </p:sp>
    </p:spTree>
    <p:extLst>
      <p:ext uri="{BB962C8B-B14F-4D97-AF65-F5344CB8AC3E}">
        <p14:creationId xmlns:p14="http://schemas.microsoft.com/office/powerpoint/2010/main" val="3936311071"/>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showMasterPhAnim="0" preserve="1" userDrawn="1">
  <p:cSld name="1_Diapositiva de título">
    <p:spTree>
      <p:nvGrpSpPr>
        <p:cNvPr id="1" name=""/>
        <p:cNvGrpSpPr/>
        <p:nvPr/>
      </p:nvGrpSpPr>
      <p:grpSpPr>
        <a:xfrm>
          <a:off x="0" y="0"/>
          <a:ext cx="0" cy="0"/>
          <a:chOff x="0" y="0"/>
          <a:chExt cx="0" cy="0"/>
        </a:xfrm>
      </p:grpSpPr>
      <p:sp>
        <p:nvSpPr>
          <p:cNvPr id="4" name="Line 2"/>
          <p:cNvSpPr>
            <a:spLocks noChangeShapeType="1"/>
          </p:cNvSpPr>
          <p:nvPr/>
        </p:nvSpPr>
        <p:spPr bwMode="auto">
          <a:xfrm>
            <a:off x="10801351" y="188913"/>
            <a:ext cx="0" cy="6119812"/>
          </a:xfrm>
          <a:prstGeom prst="line">
            <a:avLst/>
          </a:prstGeom>
          <a:noFill/>
          <a:ln w="38100">
            <a:solidFill>
              <a:srgbClr val="0066FF"/>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5" name="Line 40"/>
          <p:cNvSpPr>
            <a:spLocks noChangeShapeType="1"/>
          </p:cNvSpPr>
          <p:nvPr/>
        </p:nvSpPr>
        <p:spPr bwMode="auto">
          <a:xfrm>
            <a:off x="406400" y="2132856"/>
            <a:ext cx="10972800" cy="0"/>
          </a:xfrm>
          <a:prstGeom prst="line">
            <a:avLst/>
          </a:prstGeom>
          <a:noFill/>
          <a:ln w="57150">
            <a:solidFill>
              <a:srgbClr val="C00000"/>
            </a:solidFill>
            <a:round/>
            <a:headEnd/>
            <a:tailEnd/>
          </a:ln>
          <a:effectLst>
            <a:prstShdw prst="shdw17" dist="17961" dir="2700000">
              <a:srgbClr val="993D00"/>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6" name="Rectangle 43"/>
          <p:cNvSpPr>
            <a:spLocks noChangeArrowheads="1"/>
          </p:cNvSpPr>
          <p:nvPr userDrawn="1"/>
        </p:nvSpPr>
        <p:spPr bwMode="auto">
          <a:xfrm>
            <a:off x="156638" y="144467"/>
            <a:ext cx="184151" cy="141287"/>
          </a:xfrm>
          <a:prstGeom prst="rect">
            <a:avLst/>
          </a:prstGeom>
          <a:solidFill>
            <a:schemeClr val="folHlink"/>
          </a:solidFill>
          <a:ln w="9525">
            <a:noFill/>
            <a:miter lim="800000"/>
            <a:headEnd/>
            <a:tailEnd/>
          </a:ln>
          <a:effectLst>
            <a:prstShdw prst="shdw18" dist="17961" dir="13500000">
              <a:schemeClr val="folHlink">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7" name="Rectangle 44"/>
          <p:cNvSpPr>
            <a:spLocks noChangeArrowheads="1"/>
          </p:cNvSpPr>
          <p:nvPr userDrawn="1"/>
        </p:nvSpPr>
        <p:spPr bwMode="auto">
          <a:xfrm>
            <a:off x="334433" y="7"/>
            <a:ext cx="186267" cy="138113"/>
          </a:xfrm>
          <a:prstGeom prst="rect">
            <a:avLst/>
          </a:prstGeom>
          <a:solidFill>
            <a:srgbClr val="C00000"/>
          </a:solidFill>
          <a:ln>
            <a:noFill/>
          </a:ln>
          <a:effectLst>
            <a:prstShdw prst="shdw17" dist="17961" dir="13500000">
              <a:srgbClr val="1F1F7A"/>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8" name="Rectangle 45"/>
          <p:cNvSpPr>
            <a:spLocks noChangeArrowheads="1"/>
          </p:cNvSpPr>
          <p:nvPr userDrawn="1"/>
        </p:nvSpPr>
        <p:spPr bwMode="auto">
          <a:xfrm>
            <a:off x="628653" y="44450"/>
            <a:ext cx="186267" cy="141288"/>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9" name="Rectangle 46"/>
          <p:cNvSpPr>
            <a:spLocks noChangeArrowheads="1"/>
          </p:cNvSpPr>
          <p:nvPr userDrawn="1"/>
        </p:nvSpPr>
        <p:spPr bwMode="auto">
          <a:xfrm>
            <a:off x="-21165" y="288932"/>
            <a:ext cx="182033" cy="138113"/>
          </a:xfrm>
          <a:prstGeom prst="rect">
            <a:avLst/>
          </a:prstGeom>
          <a:solidFill>
            <a:srgbClr val="C00000"/>
          </a:solidFill>
          <a:ln>
            <a:noFill/>
          </a:ln>
          <a:effectLst>
            <a:prstShdw prst="shdw17" dist="17961" dir="13500000">
              <a:srgbClr val="1F1F7A"/>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10" name="Rectangle 47"/>
          <p:cNvSpPr>
            <a:spLocks noChangeArrowheads="1"/>
          </p:cNvSpPr>
          <p:nvPr userDrawn="1"/>
        </p:nvSpPr>
        <p:spPr bwMode="auto">
          <a:xfrm>
            <a:off x="232838" y="347670"/>
            <a:ext cx="182033" cy="136525"/>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1" name="Rectangle 48"/>
          <p:cNvSpPr>
            <a:spLocks noChangeArrowheads="1"/>
          </p:cNvSpPr>
          <p:nvPr userDrawn="1"/>
        </p:nvSpPr>
        <p:spPr bwMode="auto">
          <a:xfrm>
            <a:off x="57156" y="484195"/>
            <a:ext cx="182033" cy="136525"/>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2" name="Rectangle 49"/>
          <p:cNvSpPr>
            <a:spLocks noChangeArrowheads="1"/>
          </p:cNvSpPr>
          <p:nvPr userDrawn="1"/>
        </p:nvSpPr>
        <p:spPr bwMode="auto">
          <a:xfrm>
            <a:off x="442389" y="174629"/>
            <a:ext cx="182033" cy="136525"/>
          </a:xfrm>
          <a:prstGeom prst="rect">
            <a:avLst/>
          </a:prstGeom>
          <a:gradFill flip="none" rotWithShape="1">
            <a:gsLst>
              <a:gs pos="0">
                <a:srgbClr val="2E805B">
                  <a:shade val="30000"/>
                  <a:satMod val="115000"/>
                </a:srgbClr>
              </a:gs>
              <a:gs pos="50000">
                <a:srgbClr val="2E805B">
                  <a:shade val="67500"/>
                  <a:satMod val="115000"/>
                </a:srgbClr>
              </a:gs>
              <a:gs pos="100000">
                <a:srgbClr val="2E805B">
                  <a:shade val="100000"/>
                  <a:satMod val="115000"/>
                </a:srgbClr>
              </a:gs>
            </a:gsLst>
            <a:lin ang="10800000" scaled="1"/>
            <a:tileRect/>
          </a:gra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33796" name="Rectangle 4"/>
          <p:cNvSpPr>
            <a:spLocks noGrp="1" noChangeArrowheads="1"/>
          </p:cNvSpPr>
          <p:nvPr>
            <p:ph type="subTitle" idx="1"/>
          </p:nvPr>
        </p:nvSpPr>
        <p:spPr>
          <a:xfrm>
            <a:off x="719667" y="2781300"/>
            <a:ext cx="9764184" cy="2362200"/>
          </a:xfrm>
        </p:spPr>
        <p:txBody>
          <a:bodyPr/>
          <a:lstStyle>
            <a:lvl1pPr marL="0" indent="0" algn="r">
              <a:buFont typeface="Wingdings" pitchFamily="2" charset="2"/>
              <a:buNone/>
              <a:defRPr sz="3200" b="1">
                <a:solidFill>
                  <a:schemeClr val="tx1">
                    <a:lumMod val="65000"/>
                    <a:lumOff val="35000"/>
                  </a:schemeClr>
                </a:solidFill>
                <a:effectLst>
                  <a:outerShdw blurRad="38100" dist="38100" dir="2700000" algn="tl">
                    <a:srgbClr val="C0C0C0"/>
                  </a:outerShdw>
                </a:effectLst>
              </a:defRPr>
            </a:lvl1pPr>
          </a:lstStyle>
          <a:p>
            <a:r>
              <a:rPr lang="en-US" altLang="en-US" noProof="0" dirty="0" err="1"/>
              <a:t>Haga</a:t>
            </a:r>
            <a:r>
              <a:rPr lang="en-US" altLang="en-US" noProof="0" dirty="0"/>
              <a:t> </a:t>
            </a:r>
            <a:r>
              <a:rPr lang="en-US" altLang="en-US" noProof="0" dirty="0" err="1"/>
              <a:t>clic</a:t>
            </a:r>
            <a:r>
              <a:rPr lang="en-US" altLang="en-US" noProof="0" dirty="0"/>
              <a:t> para </a:t>
            </a:r>
            <a:r>
              <a:rPr lang="en-US" altLang="en-US" noProof="0" dirty="0" err="1"/>
              <a:t>modificar</a:t>
            </a:r>
            <a:r>
              <a:rPr lang="en-US" altLang="en-US" noProof="0" dirty="0"/>
              <a:t> el </a:t>
            </a:r>
            <a:r>
              <a:rPr lang="en-US" altLang="en-US" noProof="0" dirty="0" err="1"/>
              <a:t>estilo</a:t>
            </a:r>
            <a:r>
              <a:rPr lang="en-US" altLang="en-US" noProof="0" dirty="0"/>
              <a:t> de </a:t>
            </a:r>
            <a:r>
              <a:rPr lang="en-US" altLang="en-US" noProof="0" dirty="0" err="1"/>
              <a:t>subtítulo</a:t>
            </a:r>
            <a:r>
              <a:rPr lang="en-US" altLang="en-US" noProof="0" dirty="0"/>
              <a:t> del </a:t>
            </a:r>
            <a:r>
              <a:rPr lang="en-US" altLang="en-US" noProof="0" dirty="0" err="1"/>
              <a:t>patrón</a:t>
            </a:r>
            <a:endParaRPr lang="en-US" altLang="en-US" noProof="0" dirty="0"/>
          </a:p>
        </p:txBody>
      </p:sp>
    </p:spTree>
    <p:extLst>
      <p:ext uri="{BB962C8B-B14F-4D97-AF65-F5344CB8AC3E}">
        <p14:creationId xmlns:p14="http://schemas.microsoft.com/office/powerpoint/2010/main" val="882751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
                                        <p:tgtEl>
                                          <p:spTgt spid="5"/>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userDrawn="1">
  <p:cSld name="1_Titel en object">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609600" y="453544"/>
            <a:ext cx="10972800" cy="599192"/>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6" name="Tijdelijke aanduiding voor tekst 2"/>
          <p:cNvSpPr>
            <a:spLocks noGrp="1"/>
          </p:cNvSpPr>
          <p:nvPr>
            <p:ph idx="1"/>
          </p:nvPr>
        </p:nvSpPr>
        <p:spPr bwMode="auto">
          <a:xfrm>
            <a:off x="609600" y="1938867"/>
            <a:ext cx="10972800" cy="44174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a:solidFill>
                  <a:srgbClr val="808080"/>
                </a:solidFill>
              </a:defRPr>
            </a:lvl1pPr>
            <a:lvl2pPr>
              <a:defRPr>
                <a:solidFill>
                  <a:srgbClr val="808080"/>
                </a:solidFill>
              </a:defRPr>
            </a:lvl2pPr>
            <a:lvl3pPr>
              <a:defRPr>
                <a:solidFill>
                  <a:srgbClr val="808080"/>
                </a:solidFill>
              </a:defRPr>
            </a:lvl3pPr>
            <a:lvl4pPr>
              <a:defRPr>
                <a:solidFill>
                  <a:srgbClr val="808080"/>
                </a:solidFill>
              </a:defRPr>
            </a:lvl4pPr>
            <a:lvl5pPr>
              <a:defRPr>
                <a:solidFill>
                  <a:srgbClr val="80808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23612978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userDrawn="1">
  <p:cSld name="2_Titel en object">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609600" y="453544"/>
            <a:ext cx="10972800" cy="132080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6" name="Tijdelijke aanduiding voor tekst 2"/>
          <p:cNvSpPr>
            <a:spLocks noGrp="1"/>
          </p:cNvSpPr>
          <p:nvPr>
            <p:ph idx="1"/>
          </p:nvPr>
        </p:nvSpPr>
        <p:spPr bwMode="auto">
          <a:xfrm>
            <a:off x="609600" y="1938867"/>
            <a:ext cx="10972800" cy="44174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a:solidFill>
                  <a:srgbClr val="808080"/>
                </a:solidFill>
              </a:defRPr>
            </a:lvl1pPr>
            <a:lvl2pPr>
              <a:defRPr>
                <a:solidFill>
                  <a:srgbClr val="808080"/>
                </a:solidFill>
              </a:defRPr>
            </a:lvl2pPr>
            <a:lvl3pPr>
              <a:defRPr>
                <a:solidFill>
                  <a:srgbClr val="808080"/>
                </a:solidFill>
              </a:defRPr>
            </a:lvl3pPr>
            <a:lvl4pPr>
              <a:defRPr>
                <a:solidFill>
                  <a:srgbClr val="808080"/>
                </a:solidFill>
              </a:defRPr>
            </a:lvl4pPr>
            <a:lvl5pPr>
              <a:defRPr>
                <a:solidFill>
                  <a:srgbClr val="80808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01656524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
        <p:nvSpPr>
          <p:cNvPr id="5" name="Title Placeholder 1"/>
          <p:cNvSpPr>
            <a:spLocks noGrp="1"/>
          </p:cNvSpPr>
          <p:nvPr>
            <p:ph type="title"/>
          </p:nvPr>
        </p:nvSpPr>
        <p:spPr>
          <a:xfrm>
            <a:off x="609600" y="-27384"/>
            <a:ext cx="10972800" cy="1320800"/>
          </a:xfrm>
          <a:prstGeom prst="rect">
            <a:avLst/>
          </a:prstGeom>
        </p:spPr>
        <p:txBody>
          <a:bodyPr vert="horz" lIns="91440" tIns="45720" rIns="91440" bIns="45720" rtlCol="0" anchor="ctr">
            <a:normAutofit/>
          </a:bodyPr>
          <a:lstStyle>
            <a:lvl1pPr>
              <a:defRPr>
                <a:effectLst/>
              </a:defRPr>
            </a:lvl1pPr>
          </a:lstStyle>
          <a:p>
            <a:r>
              <a:rPr lang="en-GB" dirty="0"/>
              <a:t>Click to edit Master title style</a:t>
            </a:r>
            <a:endParaRPr lang="en-US" dirty="0"/>
          </a:p>
        </p:txBody>
      </p:sp>
    </p:spTree>
    <p:extLst>
      <p:ext uri="{BB962C8B-B14F-4D97-AF65-F5344CB8AC3E}">
        <p14:creationId xmlns:p14="http://schemas.microsoft.com/office/powerpoint/2010/main" val="188652746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3_Titel en object">
    <p:spTree>
      <p:nvGrpSpPr>
        <p:cNvPr id="1" name=""/>
        <p:cNvGrpSpPr/>
        <p:nvPr/>
      </p:nvGrpSpPr>
      <p:grpSpPr>
        <a:xfrm>
          <a:off x="0" y="0"/>
          <a:ext cx="0" cy="0"/>
          <a:chOff x="0" y="0"/>
          <a:chExt cx="0" cy="0"/>
        </a:xfrm>
      </p:grpSpPr>
      <p:sp>
        <p:nvSpPr>
          <p:cNvPr id="4" name="Title Placeholder 1"/>
          <p:cNvSpPr>
            <a:spLocks noGrp="1"/>
          </p:cNvSpPr>
          <p:nvPr>
            <p:ph type="title"/>
          </p:nvPr>
        </p:nvSpPr>
        <p:spPr>
          <a:xfrm>
            <a:off x="609600" y="453544"/>
            <a:ext cx="10972800" cy="743208"/>
          </a:xfrm>
          <a:prstGeom prst="rect">
            <a:avLst/>
          </a:prstGeom>
        </p:spPr>
        <p:txBody>
          <a:bodyPr vert="horz" lIns="91440" tIns="45720" rIns="91440" bIns="45720" rtlCol="0" anchor="ctr">
            <a:normAutofit/>
          </a:bodyPr>
          <a:lstStyle>
            <a:lvl1pPr>
              <a:defRPr>
                <a:effectLst/>
              </a:defRPr>
            </a:lvl1pPr>
          </a:lstStyle>
          <a:p>
            <a:r>
              <a:rPr lang="en-GB" dirty="0"/>
              <a:t>Click to edit Master title style</a:t>
            </a:r>
            <a:endParaRPr lang="en-US" dirty="0"/>
          </a:p>
        </p:txBody>
      </p:sp>
      <p:sp>
        <p:nvSpPr>
          <p:cNvPr id="6" name="Tijdelijke aanduiding voor tekst 2"/>
          <p:cNvSpPr>
            <a:spLocks noGrp="1"/>
          </p:cNvSpPr>
          <p:nvPr>
            <p:ph idx="1"/>
          </p:nvPr>
        </p:nvSpPr>
        <p:spPr bwMode="auto">
          <a:xfrm>
            <a:off x="609600" y="1938867"/>
            <a:ext cx="10972800" cy="44174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a:solidFill>
                  <a:srgbClr val="808080"/>
                </a:solidFill>
              </a:defRPr>
            </a:lvl1pPr>
            <a:lvl2pPr>
              <a:defRPr>
                <a:solidFill>
                  <a:srgbClr val="808080"/>
                </a:solidFill>
              </a:defRPr>
            </a:lvl2pPr>
            <a:lvl3pPr>
              <a:defRPr>
                <a:solidFill>
                  <a:srgbClr val="808080"/>
                </a:solidFill>
              </a:defRPr>
            </a:lvl3pPr>
            <a:lvl4pPr>
              <a:defRPr>
                <a:solidFill>
                  <a:srgbClr val="808080"/>
                </a:solidFill>
              </a:defRPr>
            </a:lvl4pPr>
            <a:lvl5pPr>
              <a:defRPr>
                <a:solidFill>
                  <a:srgbClr val="808080"/>
                </a:solidFill>
              </a:defRPr>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655535859"/>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Trebuchet MS" panose="020B0603020202020204" pitchFamily="34" charset="0"/>
                <a:ea typeface="Verdana" panose="020B0604030504040204" pitchFamily="34" charset="0"/>
                <a:cs typeface="Trebuchet MS" panose="020B060302020202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
        <p:nvSpPr>
          <p:cNvPr id="5" name="Title Placeholder 1"/>
          <p:cNvSpPr>
            <a:spLocks noGrp="1"/>
          </p:cNvSpPr>
          <p:nvPr>
            <p:ph type="title"/>
          </p:nvPr>
        </p:nvSpPr>
        <p:spPr>
          <a:xfrm>
            <a:off x="609600" y="-27384"/>
            <a:ext cx="10972800" cy="1320800"/>
          </a:xfrm>
          <a:prstGeom prst="rect">
            <a:avLst/>
          </a:prstGeom>
        </p:spPr>
        <p:txBody>
          <a:bodyPr vert="horz" lIns="91440" tIns="45720" rIns="91440" bIns="45720" rtlCol="0" anchor="ctr">
            <a:normAutofit/>
          </a:bodyPr>
          <a:lstStyle>
            <a:lvl1pPr>
              <a:defRPr>
                <a:effectLst/>
              </a:defRPr>
            </a:lvl1pPr>
          </a:lstStyle>
          <a:p>
            <a:r>
              <a:rPr lang="en-GB" dirty="0"/>
              <a:t>Click to edit Master title style</a:t>
            </a:r>
            <a:endParaRPr lang="en-US" dirty="0"/>
          </a:p>
        </p:txBody>
      </p:sp>
    </p:spTree>
    <p:extLst>
      <p:ext uri="{BB962C8B-B14F-4D97-AF65-F5344CB8AC3E}">
        <p14:creationId xmlns:p14="http://schemas.microsoft.com/office/powerpoint/2010/main" val="2724085715"/>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392" y="1124744"/>
            <a:ext cx="11233248" cy="5184576"/>
          </a:xfrm>
          <a:prstGeom prst="rect">
            <a:avLst/>
          </a:prstGeom>
        </p:spPr>
        <p:txBody>
          <a:bodyPr/>
          <a:lstStyle>
            <a:lvl1pPr marL="342900" indent="-342900">
              <a:spcBef>
                <a:spcPts val="0"/>
              </a:spcBef>
              <a:spcAft>
                <a:spcPts val="800"/>
              </a:spcAft>
              <a:buClr>
                <a:srgbClr val="58A618"/>
              </a:buClr>
              <a:buFont typeface="Wingdings" charset="2"/>
              <a:buChar char="§"/>
              <a:defRPr sz="28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1pPr>
            <a:lvl2pPr marL="742950" indent="-285750">
              <a:spcBef>
                <a:spcPts val="0"/>
              </a:spcBef>
              <a:spcAft>
                <a:spcPts val="800"/>
              </a:spcAft>
              <a:buClr>
                <a:srgbClr val="703D29"/>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2pPr>
            <a:lvl3pPr marL="1143000" indent="-228600">
              <a:spcBef>
                <a:spcPts val="0"/>
              </a:spcBef>
              <a:spcAft>
                <a:spcPts val="800"/>
              </a:spcAft>
              <a:buClr>
                <a:srgbClr val="E4D700"/>
              </a:buClr>
              <a:buFont typeface="Wingdings" charset="2"/>
              <a:buChar char="§"/>
              <a:defRPr sz="2400">
                <a:solidFill>
                  <a:schemeClr val="accent4">
                    <a:lumMod val="90000"/>
                    <a:lumOff val="10000"/>
                  </a:schemeClr>
                </a:solidFill>
                <a:latin typeface="Verdana" panose="020B0604030504040204" pitchFamily="34" charset="0"/>
                <a:ea typeface="Verdana" panose="020B0604030504040204" pitchFamily="34" charset="0"/>
                <a:cs typeface="Verdana" panose="020B0604030504040204" pitchFamily="34" charset="0"/>
              </a:defRPr>
            </a:lvl3pPr>
            <a:lvl4pPr marL="1600200" indent="-228600">
              <a:buClr>
                <a:schemeClr val="accent5"/>
              </a:buClr>
              <a:buFont typeface="Wingdings" charset="2"/>
              <a:buChar char="§"/>
              <a:defRPr sz="1600">
                <a:solidFill>
                  <a:schemeClr val="accent4">
                    <a:lumMod val="90000"/>
                    <a:lumOff val="10000"/>
                  </a:schemeClr>
                </a:solidFill>
                <a:latin typeface=""/>
                <a:cs typeface="Trebuchet MS"/>
              </a:defRPr>
            </a:lvl4pPr>
            <a:lvl5pPr marL="2057400" indent="-228600">
              <a:buClr>
                <a:schemeClr val="accent5"/>
              </a:buClr>
              <a:buFont typeface="Wingdings" charset="2"/>
              <a:buChar char="§"/>
              <a:defRPr sz="1600">
                <a:solidFill>
                  <a:schemeClr val="accent4">
                    <a:lumMod val="90000"/>
                    <a:lumOff val="10000"/>
                  </a:schemeClr>
                </a:solidFill>
                <a:latin typeface=""/>
                <a:cs typeface="Trebuchet MS"/>
              </a:defRPr>
            </a:lvl5pPr>
          </a:lstStyle>
          <a:p>
            <a:pPr lvl="0"/>
            <a:r>
              <a:rPr lang="en-AU" dirty="0"/>
              <a:t>Click to edit Master text styles</a:t>
            </a:r>
          </a:p>
          <a:p>
            <a:pPr lvl="1"/>
            <a:r>
              <a:rPr lang="en-AU" dirty="0"/>
              <a:t>Second level</a:t>
            </a:r>
          </a:p>
          <a:p>
            <a:pPr lvl="2"/>
            <a:r>
              <a:rPr lang="en-AU" dirty="0"/>
              <a:t>Third level</a:t>
            </a:r>
          </a:p>
        </p:txBody>
      </p:sp>
      <p:sp>
        <p:nvSpPr>
          <p:cNvPr id="4" name="Title 1"/>
          <p:cNvSpPr>
            <a:spLocks noGrp="1"/>
          </p:cNvSpPr>
          <p:nvPr>
            <p:ph type="title"/>
          </p:nvPr>
        </p:nvSpPr>
        <p:spPr>
          <a:xfrm>
            <a:off x="527381" y="2"/>
            <a:ext cx="11521280" cy="981075"/>
          </a:xfrm>
          <a:prstGeom prst="rect">
            <a:avLst/>
          </a:prstGeom>
        </p:spPr>
        <p:txBody>
          <a:bodyPr anchor="ctr"/>
          <a:lstStyle>
            <a:lvl1pPr>
              <a:defRPr sz="3200" b="0">
                <a:solidFill>
                  <a:srgbClr val="58A618"/>
                </a:solidFill>
                <a:latin typeface="Verdana" panose="020B0604030504040204" pitchFamily="34" charset="0"/>
                <a:ea typeface="Verdana" panose="020B0604030504040204" pitchFamily="34" charset="0"/>
                <a:cs typeface="Verdana" panose="020B0604030504040204" pitchFamily="34" charset="0"/>
              </a:defRPr>
            </a:lvl1pPr>
          </a:lstStyle>
          <a:p>
            <a:r>
              <a:rPr lang="en-US" dirty="0"/>
              <a:t>Click to edit Master title style</a:t>
            </a:r>
            <a:endParaRPr lang="en-AU" dirty="0"/>
          </a:p>
        </p:txBody>
      </p:sp>
    </p:spTree>
    <p:extLst>
      <p:ext uri="{BB962C8B-B14F-4D97-AF65-F5344CB8AC3E}">
        <p14:creationId xmlns:p14="http://schemas.microsoft.com/office/powerpoint/2010/main" val="10699870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slideLayout" Target="../slideLayouts/slideLayout28.xml"/><Relationship Id="rId3" Type="http://schemas.openxmlformats.org/officeDocument/2006/relationships/slideLayout" Target="../slideLayouts/slideLayout13.xml"/><Relationship Id="rId21" Type="http://schemas.openxmlformats.org/officeDocument/2006/relationships/theme" Target="../theme/theme2.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20" Type="http://schemas.openxmlformats.org/officeDocument/2006/relationships/slideLayout" Target="../slideLayouts/slideLayout30.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19" Type="http://schemas.openxmlformats.org/officeDocument/2006/relationships/slideLayout" Target="../slideLayouts/slideLayout29.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2" Type="http://schemas.openxmlformats.org/officeDocument/2006/relationships/slideLayout" Target="../slideLayouts/slideLayout32.xml"/><Relationship Id="rId16" Type="http://schemas.openxmlformats.org/officeDocument/2006/relationships/image" Target="../media/image13.jpe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image" Target="../media/image12.png"/><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18" Type="http://schemas.openxmlformats.org/officeDocument/2006/relationships/theme" Target="../theme/theme5.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17" Type="http://schemas.openxmlformats.org/officeDocument/2006/relationships/slideLayout" Target="../slideLayouts/slideLayout76.xml"/><Relationship Id="rId2" Type="http://schemas.openxmlformats.org/officeDocument/2006/relationships/slideLayout" Target="../slideLayouts/slideLayout61.xml"/><Relationship Id="rId16" Type="http://schemas.openxmlformats.org/officeDocument/2006/relationships/slideLayout" Target="../slideLayouts/slideLayout75.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slideLayout" Target="../slideLayouts/slideLayout7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6.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slideLayout" Target="../slideLayouts/slideLayout110.xml"/><Relationship Id="rId3" Type="http://schemas.openxmlformats.org/officeDocument/2006/relationships/slideLayout" Target="../slideLayouts/slideLayout95.xml"/><Relationship Id="rId21" Type="http://schemas.openxmlformats.org/officeDocument/2006/relationships/image" Target="../media/image14.png"/><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slideLayout" Target="../slideLayouts/slideLayout109.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20" Type="http://schemas.openxmlformats.org/officeDocument/2006/relationships/theme" Target="../theme/theme7.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slideLayout" Target="../slideLayouts/slideLayout111.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9"/>
            <a:ext cx="10515600" cy="1325563"/>
          </a:xfrm>
          <a:prstGeom prst="rect">
            <a:avLst/>
          </a:prstGeom>
        </p:spPr>
        <p:txBody>
          <a:bodyPr vert="horz" lIns="91432" tIns="45718" rIns="91432" bIns="45718" rtlCol="0" anchor="ctr">
            <a:normAutofit/>
          </a:bodyPr>
          <a:lstStyle/>
          <a:p>
            <a:r>
              <a:rPr lang="nl-NL" dirty="0"/>
              <a:t>Klikken om de titelstijl van het model te bewerken</a:t>
            </a:r>
          </a:p>
        </p:txBody>
      </p:sp>
      <p:sp>
        <p:nvSpPr>
          <p:cNvPr id="3" name="Tijdelijke aanduiding voor tekst 2"/>
          <p:cNvSpPr>
            <a:spLocks noGrp="1"/>
          </p:cNvSpPr>
          <p:nvPr>
            <p:ph type="body" idx="1"/>
          </p:nvPr>
        </p:nvSpPr>
        <p:spPr>
          <a:xfrm>
            <a:off x="838200" y="1825625"/>
            <a:ext cx="10515600" cy="4351339"/>
          </a:xfrm>
          <a:prstGeom prst="rect">
            <a:avLst/>
          </a:prstGeom>
        </p:spPr>
        <p:txBody>
          <a:bodyPr vert="horz" lIns="91432" tIns="45718" rIns="91432" bIns="45718"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60"/>
            <a:ext cx="2743200" cy="365125"/>
          </a:xfrm>
          <a:prstGeom prst="rect">
            <a:avLst/>
          </a:prstGeom>
        </p:spPr>
        <p:txBody>
          <a:bodyPr vert="horz" lIns="91432" tIns="45718" rIns="91432" bIns="45718" rtlCol="0" anchor="ctr"/>
          <a:lstStyle>
            <a:lvl1pPr algn="l">
              <a:defRPr sz="1200">
                <a:solidFill>
                  <a:schemeClr val="tx1">
                    <a:tint val="75000"/>
                  </a:schemeClr>
                </a:solidFill>
              </a:defRPr>
            </a:lvl1p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3"/>
          </p:nvPr>
        </p:nvSpPr>
        <p:spPr>
          <a:xfrm>
            <a:off x="4038600" y="6356360"/>
            <a:ext cx="4114800" cy="365125"/>
          </a:xfrm>
          <a:prstGeom prst="rect">
            <a:avLst/>
          </a:prstGeom>
        </p:spPr>
        <p:txBody>
          <a:bodyPr vert="horz" lIns="91432" tIns="45718" rIns="91432" bIns="45718" rtlCol="0" anchor="ctr"/>
          <a:lstStyle>
            <a:lvl1pPr algn="ctr">
              <a:defRPr sz="1200">
                <a:solidFill>
                  <a:schemeClr val="tx1">
                    <a:tint val="75000"/>
                  </a:schemeClr>
                </a:solidFill>
              </a:defRPr>
            </a:lvl1p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4"/>
          </p:nvPr>
        </p:nvSpPr>
        <p:spPr>
          <a:xfrm>
            <a:off x="8610600" y="6356360"/>
            <a:ext cx="2743200" cy="365125"/>
          </a:xfrm>
          <a:prstGeom prst="rect">
            <a:avLst/>
          </a:prstGeom>
        </p:spPr>
        <p:txBody>
          <a:bodyPr vert="horz" lIns="91432" tIns="45718" rIns="91432" bIns="45718" rtlCol="0" anchor="ctr"/>
          <a:lstStyle>
            <a:lvl1pPr algn="r">
              <a:defRPr sz="1200">
                <a:solidFill>
                  <a:schemeClr val="tx1">
                    <a:tint val="75000"/>
                  </a:schemeClr>
                </a:solidFill>
              </a:defRPr>
            </a:lvl1p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4548899"/>
      </p:ext>
    </p:extLst>
  </p:cSld>
  <p:clrMap bg1="lt1" tx1="dk1" bg2="lt2" tx2="dk2" accent1="accent1" accent2="accent2" accent3="accent3" accent4="accent4" accent5="accent5" accent6="accent6" hlink="hlink" folHlink="folHlink"/>
  <p:sldLayoutIdLst>
    <p:sldLayoutId id="2147483905" r:id="rId1"/>
    <p:sldLayoutId id="2147483906" r:id="rId2"/>
    <p:sldLayoutId id="2147483910" r:id="rId3"/>
    <p:sldLayoutId id="2147483912" r:id="rId4"/>
    <p:sldLayoutId id="2147483913" r:id="rId5"/>
    <p:sldLayoutId id="2147483914" r:id="rId6"/>
    <p:sldLayoutId id="2147483915" r:id="rId7"/>
    <p:sldLayoutId id="2147483916" r:id="rId8"/>
    <p:sldLayoutId id="2147484086" r:id="rId9"/>
    <p:sldLayoutId id="2147484130" r:id="rId10"/>
  </p:sldLayoutIdLst>
  <p:txStyles>
    <p:titleStyle>
      <a:lvl1pPr algn="l" defTabSz="914309" rtl="0" eaLnBrk="1" latinLnBrk="0" hangingPunct="1">
        <a:lnSpc>
          <a:spcPct val="90000"/>
        </a:lnSpc>
        <a:spcBef>
          <a:spcPct val="0"/>
        </a:spcBef>
        <a:buNone/>
        <a:defRPr sz="4400" b="1" kern="1200">
          <a:solidFill>
            <a:srgbClr val="FFC000"/>
          </a:solidFill>
          <a:latin typeface="+mn-lt"/>
          <a:ea typeface="+mj-ea"/>
          <a:cs typeface="+mj-cs"/>
        </a:defRPr>
      </a:lvl1pPr>
    </p:titleStyle>
    <p:bodyStyle>
      <a:lvl1pPr marL="228578" indent="-228578" algn="l" defTabSz="914309"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734" indent="-228578" algn="l" defTabSz="914309"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2886" indent="-228578" algn="l" defTabSz="914309"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040"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4pPr>
      <a:lvl5pPr marL="2057195"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5pPr>
      <a:lvl6pPr marL="2514349"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6pPr>
      <a:lvl7pPr marL="2971504"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7pPr>
      <a:lvl8pPr marL="3428658"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8pPr>
      <a:lvl9pPr marL="3885814"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9pPr>
    </p:bodyStyle>
    <p:otherStyle>
      <a:defPPr>
        <a:defRPr lang="nl-NL"/>
      </a:defPPr>
      <a:lvl1pPr marL="0" algn="l" defTabSz="914309" rtl="0" eaLnBrk="1" latinLnBrk="0" hangingPunct="1">
        <a:defRPr sz="1900" kern="1200">
          <a:solidFill>
            <a:schemeClr val="tx1"/>
          </a:solidFill>
          <a:latin typeface="+mn-lt"/>
          <a:ea typeface="+mn-ea"/>
          <a:cs typeface="+mn-cs"/>
        </a:defRPr>
      </a:lvl1pPr>
      <a:lvl2pPr marL="457155" algn="l" defTabSz="914309" rtl="0" eaLnBrk="1" latinLnBrk="0" hangingPunct="1">
        <a:defRPr sz="1900" kern="1200">
          <a:solidFill>
            <a:schemeClr val="tx1"/>
          </a:solidFill>
          <a:latin typeface="+mn-lt"/>
          <a:ea typeface="+mn-ea"/>
          <a:cs typeface="+mn-cs"/>
        </a:defRPr>
      </a:lvl2pPr>
      <a:lvl3pPr marL="914309" algn="l" defTabSz="914309" rtl="0" eaLnBrk="1" latinLnBrk="0" hangingPunct="1">
        <a:defRPr sz="1900" kern="1200">
          <a:solidFill>
            <a:schemeClr val="tx1"/>
          </a:solidFill>
          <a:latin typeface="+mn-lt"/>
          <a:ea typeface="+mn-ea"/>
          <a:cs typeface="+mn-cs"/>
        </a:defRPr>
      </a:lvl3pPr>
      <a:lvl4pPr marL="1371464" algn="l" defTabSz="914309" rtl="0" eaLnBrk="1" latinLnBrk="0" hangingPunct="1">
        <a:defRPr sz="1900" kern="1200">
          <a:solidFill>
            <a:schemeClr val="tx1"/>
          </a:solidFill>
          <a:latin typeface="+mn-lt"/>
          <a:ea typeface="+mn-ea"/>
          <a:cs typeface="+mn-cs"/>
        </a:defRPr>
      </a:lvl4pPr>
      <a:lvl5pPr marL="1828618" algn="l" defTabSz="914309" rtl="0" eaLnBrk="1" latinLnBrk="0" hangingPunct="1">
        <a:defRPr sz="1900" kern="1200">
          <a:solidFill>
            <a:schemeClr val="tx1"/>
          </a:solidFill>
          <a:latin typeface="+mn-lt"/>
          <a:ea typeface="+mn-ea"/>
          <a:cs typeface="+mn-cs"/>
        </a:defRPr>
      </a:lvl5pPr>
      <a:lvl6pPr marL="2285774" algn="l" defTabSz="914309" rtl="0" eaLnBrk="1" latinLnBrk="0" hangingPunct="1">
        <a:defRPr sz="1900" kern="1200">
          <a:solidFill>
            <a:schemeClr val="tx1"/>
          </a:solidFill>
          <a:latin typeface="+mn-lt"/>
          <a:ea typeface="+mn-ea"/>
          <a:cs typeface="+mn-cs"/>
        </a:defRPr>
      </a:lvl6pPr>
      <a:lvl7pPr marL="2742926" algn="l" defTabSz="914309" rtl="0" eaLnBrk="1" latinLnBrk="0" hangingPunct="1">
        <a:defRPr sz="1900" kern="1200">
          <a:solidFill>
            <a:schemeClr val="tx1"/>
          </a:solidFill>
          <a:latin typeface="+mn-lt"/>
          <a:ea typeface="+mn-ea"/>
          <a:cs typeface="+mn-cs"/>
        </a:defRPr>
      </a:lvl7pPr>
      <a:lvl8pPr marL="3200080" algn="l" defTabSz="914309" rtl="0" eaLnBrk="1" latinLnBrk="0" hangingPunct="1">
        <a:defRPr sz="1900" kern="1200">
          <a:solidFill>
            <a:schemeClr val="tx1"/>
          </a:solidFill>
          <a:latin typeface="+mn-lt"/>
          <a:ea typeface="+mn-ea"/>
          <a:cs typeface="+mn-cs"/>
        </a:defRPr>
      </a:lvl8pPr>
      <a:lvl9pPr marL="3657235" algn="l" defTabSz="914309"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9"/>
            <a:ext cx="10515600" cy="1325563"/>
          </a:xfrm>
          <a:prstGeom prst="rect">
            <a:avLst/>
          </a:prstGeom>
        </p:spPr>
        <p:txBody>
          <a:bodyPr vert="horz" lIns="91432" tIns="45718" rIns="91432" bIns="45718" rtlCol="0" anchor="ctr">
            <a:normAutofit/>
          </a:bodyPr>
          <a:lstStyle/>
          <a:p>
            <a:r>
              <a:rPr lang="nl-NL" dirty="0"/>
              <a:t>Klikken om de titelstijl van het model te bewerken</a:t>
            </a:r>
          </a:p>
        </p:txBody>
      </p:sp>
      <p:sp>
        <p:nvSpPr>
          <p:cNvPr id="3" name="Tijdelijke aanduiding voor tekst 2"/>
          <p:cNvSpPr>
            <a:spLocks noGrp="1"/>
          </p:cNvSpPr>
          <p:nvPr>
            <p:ph type="body" idx="1"/>
          </p:nvPr>
        </p:nvSpPr>
        <p:spPr>
          <a:xfrm>
            <a:off x="838200" y="1825625"/>
            <a:ext cx="10515600" cy="4351339"/>
          </a:xfrm>
          <a:prstGeom prst="rect">
            <a:avLst/>
          </a:prstGeom>
        </p:spPr>
        <p:txBody>
          <a:bodyPr vert="horz" lIns="91432" tIns="45718" rIns="91432" bIns="45718"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60"/>
            <a:ext cx="2743200" cy="365125"/>
          </a:xfrm>
          <a:prstGeom prst="rect">
            <a:avLst/>
          </a:prstGeom>
        </p:spPr>
        <p:txBody>
          <a:bodyPr vert="horz" lIns="91432" tIns="45718" rIns="91432" bIns="45718" rtlCol="0" anchor="ctr"/>
          <a:lstStyle>
            <a:lvl1pPr algn="l">
              <a:defRPr sz="1200">
                <a:solidFill>
                  <a:schemeClr val="tx1">
                    <a:tint val="75000"/>
                  </a:schemeClr>
                </a:solidFill>
              </a:defRPr>
            </a:lvl1pPr>
          </a:lstStyle>
          <a:p>
            <a:pPr marL="0" marR="0" lvl="0" indent="0" algn="l" defTabSz="914309"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309"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3"/>
          </p:nvPr>
        </p:nvSpPr>
        <p:spPr>
          <a:xfrm>
            <a:off x="4038600" y="6356360"/>
            <a:ext cx="4114800" cy="365125"/>
          </a:xfrm>
          <a:prstGeom prst="rect">
            <a:avLst/>
          </a:prstGeom>
        </p:spPr>
        <p:txBody>
          <a:bodyPr vert="horz" lIns="91432" tIns="45718" rIns="91432" bIns="45718" rtlCol="0" anchor="ctr"/>
          <a:lstStyle>
            <a:lvl1pPr algn="ctr">
              <a:defRPr sz="1200">
                <a:solidFill>
                  <a:schemeClr val="tx1">
                    <a:tint val="75000"/>
                  </a:schemeClr>
                </a:solidFill>
              </a:defRPr>
            </a:lvl1pPr>
          </a:lstStyle>
          <a:p>
            <a:pPr marL="0" marR="0" lvl="0" indent="0" algn="ctr" defTabSz="914309"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4"/>
          </p:nvPr>
        </p:nvSpPr>
        <p:spPr>
          <a:xfrm>
            <a:off x="8610600" y="6356360"/>
            <a:ext cx="2743200" cy="365125"/>
          </a:xfrm>
          <a:prstGeom prst="rect">
            <a:avLst/>
          </a:prstGeom>
        </p:spPr>
        <p:txBody>
          <a:bodyPr vert="horz" lIns="91432" tIns="45718" rIns="91432" bIns="45718" rtlCol="0" anchor="ctr"/>
          <a:lstStyle>
            <a:lvl1pPr algn="r">
              <a:defRPr sz="1200">
                <a:solidFill>
                  <a:schemeClr val="tx1">
                    <a:tint val="75000"/>
                  </a:schemeClr>
                </a:solidFill>
              </a:defRPr>
            </a:lvl1pPr>
          </a:lstStyle>
          <a:p>
            <a:pPr marL="0" marR="0" lvl="0" indent="0" algn="r" defTabSz="914309"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309"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6849700"/>
      </p:ext>
    </p:extLst>
  </p:cSld>
  <p:clrMap bg1="lt1" tx1="dk1" bg2="lt2" tx2="dk2" accent1="accent1" accent2="accent2" accent3="accent3" accent4="accent4" accent5="accent5" accent6="accent6" hlink="hlink" folHlink="folHlink"/>
  <p:sldLayoutIdLst>
    <p:sldLayoutId id="2147483996" r:id="rId1"/>
    <p:sldLayoutId id="2147483997" r:id="rId2"/>
    <p:sldLayoutId id="2147483998" r:id="rId3"/>
    <p:sldLayoutId id="2147483999" r:id="rId4"/>
    <p:sldLayoutId id="2147484000" r:id="rId5"/>
    <p:sldLayoutId id="2147484001" r:id="rId6"/>
    <p:sldLayoutId id="2147484002" r:id="rId7"/>
    <p:sldLayoutId id="2147484003" r:id="rId8"/>
    <p:sldLayoutId id="2147484004" r:id="rId9"/>
    <p:sldLayoutId id="2147484005" r:id="rId10"/>
    <p:sldLayoutId id="2147484006" r:id="rId11"/>
    <p:sldLayoutId id="2147484007" r:id="rId12"/>
    <p:sldLayoutId id="2147484008" r:id="rId13"/>
    <p:sldLayoutId id="2147484009" r:id="rId14"/>
    <p:sldLayoutId id="2147484010" r:id="rId15"/>
    <p:sldLayoutId id="2147484011" r:id="rId16"/>
    <p:sldLayoutId id="2147484083" r:id="rId17"/>
    <p:sldLayoutId id="2147484175" r:id="rId18"/>
    <p:sldLayoutId id="2147484176" r:id="rId19"/>
    <p:sldLayoutId id="2147484177" r:id="rId20"/>
  </p:sldLayoutIdLst>
  <p:txStyles>
    <p:titleStyle>
      <a:lvl1pPr algn="l" defTabSz="914309" rtl="0" eaLnBrk="1" latinLnBrk="0" hangingPunct="1">
        <a:lnSpc>
          <a:spcPct val="90000"/>
        </a:lnSpc>
        <a:spcBef>
          <a:spcPct val="0"/>
        </a:spcBef>
        <a:buNone/>
        <a:defRPr sz="4400" b="1" kern="1200">
          <a:solidFill>
            <a:srgbClr val="FFC000"/>
          </a:solidFill>
          <a:latin typeface="+mn-lt"/>
          <a:ea typeface="+mj-ea"/>
          <a:cs typeface="+mj-cs"/>
        </a:defRPr>
      </a:lvl1pPr>
    </p:titleStyle>
    <p:bodyStyle>
      <a:lvl1pPr marL="228578" indent="-228578" algn="l" defTabSz="914309"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734" indent="-228578" algn="l" defTabSz="914309"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2886" indent="-228578" algn="l" defTabSz="914309"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040"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4pPr>
      <a:lvl5pPr marL="2057195"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5pPr>
      <a:lvl6pPr marL="2514349"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6pPr>
      <a:lvl7pPr marL="2971504"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7pPr>
      <a:lvl8pPr marL="3428658"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8pPr>
      <a:lvl9pPr marL="3885814" indent="-228578" algn="l" defTabSz="914309" rtl="0" eaLnBrk="1" latinLnBrk="0" hangingPunct="1">
        <a:lnSpc>
          <a:spcPct val="90000"/>
        </a:lnSpc>
        <a:spcBef>
          <a:spcPts val="500"/>
        </a:spcBef>
        <a:buFont typeface="Arial"/>
        <a:buChar char="•"/>
        <a:defRPr sz="1900" kern="1200">
          <a:solidFill>
            <a:schemeClr val="tx1"/>
          </a:solidFill>
          <a:latin typeface="+mn-lt"/>
          <a:ea typeface="+mn-ea"/>
          <a:cs typeface="+mn-cs"/>
        </a:defRPr>
      </a:lvl9pPr>
    </p:bodyStyle>
    <p:otherStyle>
      <a:defPPr>
        <a:defRPr lang="nl-NL"/>
      </a:defPPr>
      <a:lvl1pPr marL="0" algn="l" defTabSz="914309" rtl="0" eaLnBrk="1" latinLnBrk="0" hangingPunct="1">
        <a:defRPr sz="1900" kern="1200">
          <a:solidFill>
            <a:schemeClr val="tx1"/>
          </a:solidFill>
          <a:latin typeface="+mn-lt"/>
          <a:ea typeface="+mn-ea"/>
          <a:cs typeface="+mn-cs"/>
        </a:defRPr>
      </a:lvl1pPr>
      <a:lvl2pPr marL="457155" algn="l" defTabSz="914309" rtl="0" eaLnBrk="1" latinLnBrk="0" hangingPunct="1">
        <a:defRPr sz="1900" kern="1200">
          <a:solidFill>
            <a:schemeClr val="tx1"/>
          </a:solidFill>
          <a:latin typeface="+mn-lt"/>
          <a:ea typeface="+mn-ea"/>
          <a:cs typeface="+mn-cs"/>
        </a:defRPr>
      </a:lvl2pPr>
      <a:lvl3pPr marL="914309" algn="l" defTabSz="914309" rtl="0" eaLnBrk="1" latinLnBrk="0" hangingPunct="1">
        <a:defRPr sz="1900" kern="1200">
          <a:solidFill>
            <a:schemeClr val="tx1"/>
          </a:solidFill>
          <a:latin typeface="+mn-lt"/>
          <a:ea typeface="+mn-ea"/>
          <a:cs typeface="+mn-cs"/>
        </a:defRPr>
      </a:lvl3pPr>
      <a:lvl4pPr marL="1371464" algn="l" defTabSz="914309" rtl="0" eaLnBrk="1" latinLnBrk="0" hangingPunct="1">
        <a:defRPr sz="1900" kern="1200">
          <a:solidFill>
            <a:schemeClr val="tx1"/>
          </a:solidFill>
          <a:latin typeface="+mn-lt"/>
          <a:ea typeface="+mn-ea"/>
          <a:cs typeface="+mn-cs"/>
        </a:defRPr>
      </a:lvl4pPr>
      <a:lvl5pPr marL="1828618" algn="l" defTabSz="914309" rtl="0" eaLnBrk="1" latinLnBrk="0" hangingPunct="1">
        <a:defRPr sz="1900" kern="1200">
          <a:solidFill>
            <a:schemeClr val="tx1"/>
          </a:solidFill>
          <a:latin typeface="+mn-lt"/>
          <a:ea typeface="+mn-ea"/>
          <a:cs typeface="+mn-cs"/>
        </a:defRPr>
      </a:lvl5pPr>
      <a:lvl6pPr marL="2285774" algn="l" defTabSz="914309" rtl="0" eaLnBrk="1" latinLnBrk="0" hangingPunct="1">
        <a:defRPr sz="1900" kern="1200">
          <a:solidFill>
            <a:schemeClr val="tx1"/>
          </a:solidFill>
          <a:latin typeface="+mn-lt"/>
          <a:ea typeface="+mn-ea"/>
          <a:cs typeface="+mn-cs"/>
        </a:defRPr>
      </a:lvl6pPr>
      <a:lvl7pPr marL="2742926" algn="l" defTabSz="914309" rtl="0" eaLnBrk="1" latinLnBrk="0" hangingPunct="1">
        <a:defRPr sz="1900" kern="1200">
          <a:solidFill>
            <a:schemeClr val="tx1"/>
          </a:solidFill>
          <a:latin typeface="+mn-lt"/>
          <a:ea typeface="+mn-ea"/>
          <a:cs typeface="+mn-cs"/>
        </a:defRPr>
      </a:lvl7pPr>
      <a:lvl8pPr marL="3200080" algn="l" defTabSz="914309" rtl="0" eaLnBrk="1" latinLnBrk="0" hangingPunct="1">
        <a:defRPr sz="1900" kern="1200">
          <a:solidFill>
            <a:schemeClr val="tx1"/>
          </a:solidFill>
          <a:latin typeface="+mn-lt"/>
          <a:ea typeface="+mn-ea"/>
          <a:cs typeface="+mn-cs"/>
        </a:defRPr>
      </a:lvl8pPr>
      <a:lvl9pPr marL="3657235" algn="l" defTabSz="914309" rtl="0" eaLnBrk="1" latinLnBrk="0" hangingPunct="1">
        <a:defRPr sz="1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7" name="Rectangle 72"/>
          <p:cNvSpPr>
            <a:spLocks noChangeArrowheads="1"/>
          </p:cNvSpPr>
          <p:nvPr/>
        </p:nvSpPr>
        <p:spPr bwMode="auto">
          <a:xfrm>
            <a:off x="11857568" y="1"/>
            <a:ext cx="334433" cy="1052513"/>
          </a:xfrm>
          <a:prstGeom prst="rect">
            <a:avLst/>
          </a:prstGeom>
          <a:gradFill rotWithShape="1">
            <a:gsLst>
              <a:gs pos="0">
                <a:srgbClr val="FFFFFF"/>
              </a:gs>
              <a:gs pos="100000">
                <a:schemeClr val="accent2"/>
              </a:gs>
            </a:gsLst>
            <a:lin ang="0" scaled="1"/>
          </a:gradFill>
          <a:ln>
            <a:noFill/>
          </a:ln>
          <a:effectLst>
            <a:prstShdw prst="shdw17" dist="17961" dir="2700000">
              <a:srgbClr val="1F1F7A"/>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2771" name="Rectangle 3"/>
          <p:cNvSpPr>
            <a:spLocks noGrp="1" noChangeArrowheads="1"/>
          </p:cNvSpPr>
          <p:nvPr>
            <p:ph type="title"/>
          </p:nvPr>
        </p:nvSpPr>
        <p:spPr bwMode="auto">
          <a:xfrm>
            <a:off x="1391477" y="399258"/>
            <a:ext cx="10176107" cy="7254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altLang="en-US" dirty="0" err="1"/>
              <a:t>Haga</a:t>
            </a:r>
            <a:r>
              <a:rPr lang="en-US" altLang="en-US" dirty="0"/>
              <a:t> </a:t>
            </a:r>
            <a:r>
              <a:rPr lang="en-US" altLang="en-US" noProof="0" dirty="0" err="1"/>
              <a:t>clic</a:t>
            </a:r>
            <a:r>
              <a:rPr lang="en-US" altLang="en-US" dirty="0"/>
              <a:t> para </a:t>
            </a:r>
            <a:r>
              <a:rPr lang="en-US" altLang="en-US" dirty="0" err="1"/>
              <a:t>cambiar</a:t>
            </a:r>
            <a:r>
              <a:rPr lang="en-US" altLang="en-US" dirty="0"/>
              <a:t> el </a:t>
            </a:r>
            <a:r>
              <a:rPr lang="en-US" altLang="en-US" dirty="0" err="1"/>
              <a:t>estilo</a:t>
            </a:r>
            <a:r>
              <a:rPr lang="en-US" altLang="en-US" dirty="0"/>
              <a:t> de </a:t>
            </a:r>
            <a:r>
              <a:rPr lang="en-US" altLang="en-US" dirty="0" err="1"/>
              <a:t>título</a:t>
            </a:r>
            <a:endParaRPr lang="en-US" altLang="en-US" dirty="0"/>
          </a:p>
        </p:txBody>
      </p:sp>
      <p:sp>
        <p:nvSpPr>
          <p:cNvPr id="1035" name="Line 69"/>
          <p:cNvSpPr>
            <a:spLocks noChangeShapeType="1"/>
          </p:cNvSpPr>
          <p:nvPr/>
        </p:nvSpPr>
        <p:spPr bwMode="auto">
          <a:xfrm>
            <a:off x="11857567" y="1"/>
            <a:ext cx="0" cy="1052513"/>
          </a:xfrm>
          <a:prstGeom prst="line">
            <a:avLst/>
          </a:prstGeom>
          <a:noFill/>
          <a:ln w="38100">
            <a:solidFill>
              <a:srgbClr val="C00000"/>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1036" name="Line 70"/>
          <p:cNvSpPr>
            <a:spLocks noChangeShapeType="1"/>
          </p:cNvSpPr>
          <p:nvPr/>
        </p:nvSpPr>
        <p:spPr bwMode="auto">
          <a:xfrm>
            <a:off x="11952817" y="1"/>
            <a:ext cx="0" cy="549275"/>
          </a:xfrm>
          <a:prstGeom prst="line">
            <a:avLst/>
          </a:prstGeom>
          <a:noFill/>
          <a:ln w="38100">
            <a:solidFill>
              <a:srgbClr val="FF0000"/>
            </a:solidFill>
            <a:round/>
            <a:headEnd/>
            <a:tailEnd/>
          </a:ln>
          <a:effectLst>
            <a:prstShdw prst="shdw17" dist="17961" dir="2700000">
              <a:srgbClr val="995C3D"/>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1038" name="Rectangle 4"/>
          <p:cNvSpPr>
            <a:spLocks noGrp="1" noChangeArrowheads="1"/>
          </p:cNvSpPr>
          <p:nvPr>
            <p:ph type="body" idx="1"/>
          </p:nvPr>
        </p:nvSpPr>
        <p:spPr bwMode="auto">
          <a:xfrm>
            <a:off x="1390651" y="1412876"/>
            <a:ext cx="10801349" cy="502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err="1"/>
              <a:t>Haga</a:t>
            </a:r>
            <a:r>
              <a:rPr lang="en-US" altLang="en-US" dirty="0"/>
              <a:t> </a:t>
            </a:r>
            <a:r>
              <a:rPr lang="en-US" altLang="en-US" dirty="0" err="1"/>
              <a:t>clic</a:t>
            </a:r>
            <a:r>
              <a:rPr lang="en-US" altLang="en-US" dirty="0"/>
              <a:t> para </a:t>
            </a:r>
            <a:r>
              <a:rPr lang="en-US" altLang="en-US" dirty="0" err="1"/>
              <a:t>modificar</a:t>
            </a:r>
            <a:r>
              <a:rPr lang="en-US" altLang="en-US" dirty="0"/>
              <a:t> el </a:t>
            </a:r>
            <a:r>
              <a:rPr lang="en-US" altLang="en-US" dirty="0" err="1"/>
              <a:t>estilo</a:t>
            </a:r>
            <a:r>
              <a:rPr lang="en-US" altLang="en-US" dirty="0"/>
              <a:t> de </a:t>
            </a:r>
            <a:r>
              <a:rPr lang="en-US" altLang="en-US" dirty="0" err="1"/>
              <a:t>texto</a:t>
            </a:r>
            <a:r>
              <a:rPr lang="en-US" altLang="en-US" dirty="0"/>
              <a:t> del </a:t>
            </a:r>
            <a:r>
              <a:rPr lang="en-US" altLang="en-US" dirty="0" err="1"/>
              <a:t>patrón</a:t>
            </a:r>
            <a:endParaRPr lang="en-US" altLang="en-US" dirty="0"/>
          </a:p>
          <a:p>
            <a:pPr lvl="1"/>
            <a:r>
              <a:rPr lang="en-US" altLang="en-US" dirty="0"/>
              <a:t>Segundo </a:t>
            </a:r>
            <a:r>
              <a:rPr lang="en-US" altLang="en-US" dirty="0" err="1"/>
              <a:t>nivel</a:t>
            </a:r>
            <a:endParaRPr lang="en-US" altLang="en-US" dirty="0"/>
          </a:p>
          <a:p>
            <a:pPr lvl="2"/>
            <a:r>
              <a:rPr lang="en-US" altLang="en-US" dirty="0" err="1"/>
              <a:t>Tercer</a:t>
            </a:r>
            <a:r>
              <a:rPr lang="en-US" altLang="en-US" dirty="0"/>
              <a:t> </a:t>
            </a:r>
            <a:r>
              <a:rPr lang="en-US" altLang="en-US" dirty="0" err="1"/>
              <a:t>nivel</a:t>
            </a:r>
            <a:endParaRPr lang="en-US" altLang="en-US" dirty="0"/>
          </a:p>
          <a:p>
            <a:pPr lvl="3"/>
            <a:r>
              <a:rPr lang="en-US" altLang="en-US" dirty="0"/>
              <a:t>Cuarto </a:t>
            </a:r>
            <a:r>
              <a:rPr lang="en-US" altLang="en-US" dirty="0" err="1"/>
              <a:t>nivel</a:t>
            </a:r>
            <a:endParaRPr lang="en-US" altLang="en-US" dirty="0"/>
          </a:p>
          <a:p>
            <a:pPr lvl="4"/>
            <a:r>
              <a:rPr lang="en-US" altLang="en-US" dirty="0"/>
              <a:t>Quinto </a:t>
            </a:r>
            <a:r>
              <a:rPr lang="en-US" altLang="en-US" dirty="0" err="1"/>
              <a:t>nivel</a:t>
            </a:r>
            <a:endParaRPr lang="en-US" altLang="en-US" dirty="0"/>
          </a:p>
        </p:txBody>
      </p:sp>
      <p:sp>
        <p:nvSpPr>
          <p:cNvPr id="1040" name="Line 78"/>
          <p:cNvSpPr>
            <a:spLocks noChangeShapeType="1"/>
          </p:cNvSpPr>
          <p:nvPr userDrawn="1"/>
        </p:nvSpPr>
        <p:spPr bwMode="auto">
          <a:xfrm>
            <a:off x="7535333" y="1052513"/>
            <a:ext cx="4656667" cy="0"/>
          </a:xfrm>
          <a:prstGeom prst="line">
            <a:avLst/>
          </a:prstGeom>
          <a:noFill/>
          <a:ln w="38100">
            <a:solidFill>
              <a:schemeClr val="accent6">
                <a:lumMod val="60000"/>
                <a:lumOff val="40000"/>
              </a:schemeClr>
            </a:solidFill>
            <a:round/>
            <a:headEnd/>
            <a:tailEnd/>
          </a:ln>
          <a:effectLst>
            <a:prstShdw prst="shdw17" dist="17961" dir="2700000">
              <a:srgbClr val="995C00"/>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32854" name="Rectangle 86"/>
          <p:cNvSpPr>
            <a:spLocks noChangeArrowheads="1"/>
          </p:cNvSpPr>
          <p:nvPr userDrawn="1"/>
        </p:nvSpPr>
        <p:spPr bwMode="auto">
          <a:xfrm>
            <a:off x="501651" y="5876925"/>
            <a:ext cx="184149" cy="141288"/>
          </a:xfrm>
          <a:prstGeom prst="rect">
            <a:avLst/>
          </a:prstGeom>
          <a:solidFill>
            <a:schemeClr val="folHlink"/>
          </a:solidFill>
          <a:ln w="9525">
            <a:noFill/>
            <a:miter lim="800000"/>
            <a:headEnd/>
            <a:tailEnd/>
          </a:ln>
          <a:effectLst>
            <a:prstShdw prst="shdw18" dist="17961" dir="13500000">
              <a:schemeClr val="folHlink">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1045" name="Rectangle 87"/>
          <p:cNvSpPr>
            <a:spLocks noChangeArrowheads="1"/>
          </p:cNvSpPr>
          <p:nvPr userDrawn="1"/>
        </p:nvSpPr>
        <p:spPr bwMode="auto">
          <a:xfrm>
            <a:off x="685800" y="5732463"/>
            <a:ext cx="186267" cy="138112"/>
          </a:xfrm>
          <a:prstGeom prst="rect">
            <a:avLst/>
          </a:prstGeom>
          <a:solidFill>
            <a:srgbClr val="3333CC"/>
          </a:solidFill>
          <a:ln>
            <a:noFill/>
          </a:ln>
          <a:effectLst>
            <a:prstShdw prst="shdw17" dist="17961" dir="13500000">
              <a:srgbClr val="1F1F7A"/>
            </a:prstShdw>
          </a:effectLst>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1046" name="Rectangle 88"/>
          <p:cNvSpPr>
            <a:spLocks noChangeArrowheads="1"/>
          </p:cNvSpPr>
          <p:nvPr userDrawn="1"/>
        </p:nvSpPr>
        <p:spPr bwMode="auto">
          <a:xfrm>
            <a:off x="618067" y="5516564"/>
            <a:ext cx="186267" cy="141287"/>
          </a:xfrm>
          <a:prstGeom prst="rect">
            <a:avLst/>
          </a:prstGeom>
          <a:solidFill>
            <a:srgbClr val="FF0000">
              <a:alpha val="67000"/>
            </a:srgbClr>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047" name="Rectangle 89"/>
          <p:cNvSpPr>
            <a:spLocks noChangeArrowheads="1"/>
          </p:cNvSpPr>
          <p:nvPr userDrawn="1"/>
        </p:nvSpPr>
        <p:spPr bwMode="auto">
          <a:xfrm>
            <a:off x="323852" y="6021388"/>
            <a:ext cx="182033" cy="138112"/>
          </a:xfrm>
          <a:prstGeom prst="rect">
            <a:avLst/>
          </a:prstGeom>
          <a:solidFill>
            <a:srgbClr val="3333CC"/>
          </a:solidFill>
          <a:ln>
            <a:noFill/>
          </a:ln>
          <a:effectLst>
            <a:prstShdw prst="shdw17" dist="17961" dir="13500000">
              <a:srgbClr val="1F1F7A"/>
            </a:prstShdw>
          </a:effectLst>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7E9CE8"/>
              </a:solidFill>
              <a:effectLst/>
              <a:uLnTx/>
              <a:uFillTx/>
              <a:latin typeface="Arial" charset="0"/>
              <a:ea typeface="+mn-ea"/>
              <a:cs typeface="+mn-cs"/>
            </a:endParaRPr>
          </a:p>
        </p:txBody>
      </p:sp>
      <p:sp>
        <p:nvSpPr>
          <p:cNvPr id="1048" name="Rectangle 90"/>
          <p:cNvSpPr>
            <a:spLocks noChangeArrowheads="1"/>
          </p:cNvSpPr>
          <p:nvPr userDrawn="1"/>
        </p:nvSpPr>
        <p:spPr bwMode="auto">
          <a:xfrm>
            <a:off x="222252" y="5791201"/>
            <a:ext cx="182033" cy="136525"/>
          </a:xfrm>
          <a:prstGeom prst="rect">
            <a:avLst/>
          </a:prstGeom>
          <a:solidFill>
            <a:srgbClr val="FF0000">
              <a:alpha val="67000"/>
            </a:srgbClr>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049" name="Rectangle 91"/>
          <p:cNvSpPr>
            <a:spLocks noChangeArrowheads="1"/>
          </p:cNvSpPr>
          <p:nvPr userDrawn="1"/>
        </p:nvSpPr>
        <p:spPr bwMode="auto">
          <a:xfrm>
            <a:off x="46568" y="5927726"/>
            <a:ext cx="182033" cy="136525"/>
          </a:xfrm>
          <a:prstGeom prst="rect">
            <a:avLst/>
          </a:prstGeom>
          <a:solidFill>
            <a:srgbClr val="FF0000">
              <a:alpha val="67000"/>
            </a:srgbClr>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1050" name="Rectangle 92"/>
          <p:cNvSpPr>
            <a:spLocks noChangeArrowheads="1"/>
          </p:cNvSpPr>
          <p:nvPr userDrawn="1"/>
        </p:nvSpPr>
        <p:spPr bwMode="auto">
          <a:xfrm>
            <a:off x="431801" y="5646739"/>
            <a:ext cx="182033" cy="136525"/>
          </a:xfrm>
          <a:prstGeom prst="rect">
            <a:avLst/>
          </a:prstGeom>
          <a:solidFill>
            <a:srgbClr val="FF0000">
              <a:alpha val="67000"/>
            </a:srgbClr>
          </a:solidFill>
          <a:ln>
            <a:noFill/>
          </a:ln>
          <a:effectLst>
            <a:prstShdw prst="shdw17" dist="17961" dir="2700000">
              <a:srgbClr val="995C00"/>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1800" b="0" i="0" u="none" strike="noStrike" kern="1200" cap="none" spc="0" normalizeH="0" baseline="0" noProof="0" dirty="0">
              <a:ln>
                <a:noFill/>
              </a:ln>
              <a:solidFill>
                <a:srgbClr val="669999"/>
              </a:solidFill>
              <a:effectLst/>
              <a:uLnTx/>
              <a:uFillTx/>
              <a:latin typeface="Arial" charset="0"/>
              <a:ea typeface="+mn-ea"/>
              <a:cs typeface="+mn-cs"/>
            </a:endParaRPr>
          </a:p>
        </p:txBody>
      </p:sp>
      <p:sp>
        <p:nvSpPr>
          <p:cNvPr id="2" name="1 CuadroTexto"/>
          <p:cNvSpPr txBox="1"/>
          <p:nvPr userDrawn="1"/>
        </p:nvSpPr>
        <p:spPr>
          <a:xfrm>
            <a:off x="1583499" y="6577608"/>
            <a:ext cx="3334459" cy="30777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r>
              <a:rPr kumimoji="0" lang="es-ES" sz="1400" b="1" i="0" u="none" strike="noStrike" kern="1200" cap="none" spc="0" normalizeH="0" baseline="0" noProof="0" dirty="0">
                <a:ln>
                  <a:noFill/>
                </a:ln>
                <a:solidFill>
                  <a:srgbClr val="000000"/>
                </a:solidFill>
                <a:effectLst/>
                <a:uLnTx/>
                <a:uFillTx/>
                <a:latin typeface="Trebuchet MS" pitchFamily="34" charset="0"/>
                <a:ea typeface="+mn-ea"/>
                <a:cs typeface="+mn-cs"/>
              </a:rPr>
              <a:t>Eva Méndez</a:t>
            </a:r>
            <a:endParaRPr kumimoji="0" lang="en-US" sz="1400" b="1"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21" name="20 CuadroTexto"/>
          <p:cNvSpPr txBox="1"/>
          <p:nvPr userDrawn="1"/>
        </p:nvSpPr>
        <p:spPr>
          <a:xfrm>
            <a:off x="5903979" y="6550224"/>
            <a:ext cx="6288021" cy="307777"/>
          </a:xfrm>
          <a:prstGeom prst="rect">
            <a:avLst/>
          </a:prstGeom>
          <a:noFill/>
        </p:spPr>
        <p:txBody>
          <a:bodyPr wrap="square" rtlCol="0">
            <a:spAutoFit/>
          </a:bodyPr>
          <a:lstStyle/>
          <a:p>
            <a:pPr marL="0" marR="0" lvl="0" indent="0" algn="r"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r>
              <a:rPr kumimoji="0" lang="es-ES" sz="1400" b="1" i="1" u="none" strike="noStrike" kern="1200" cap="none" spc="0" normalizeH="0" baseline="0" noProof="0" dirty="0">
                <a:ln>
                  <a:noFill/>
                </a:ln>
                <a:solidFill>
                  <a:srgbClr val="000000"/>
                </a:solidFill>
                <a:effectLst/>
                <a:uLnTx/>
                <a:uFillTx/>
                <a:latin typeface="Trebuchet MS" pitchFamily="34" charset="0"/>
                <a:ea typeface="+mn-ea"/>
                <a:cs typeface="+mn-cs"/>
              </a:rPr>
              <a:t>Difusión de científica y Open </a:t>
            </a:r>
            <a:r>
              <a:rPr kumimoji="0" lang="es-ES" sz="1400" b="1" i="1" u="none" strike="noStrike" kern="1200" cap="none" spc="0" normalizeH="0" baseline="0" noProof="0" dirty="0" err="1">
                <a:ln>
                  <a:noFill/>
                </a:ln>
                <a:solidFill>
                  <a:srgbClr val="000000"/>
                </a:solidFill>
                <a:effectLst/>
                <a:uLnTx/>
                <a:uFillTx/>
                <a:latin typeface="Trebuchet MS" pitchFamily="34" charset="0"/>
                <a:ea typeface="+mn-ea"/>
                <a:cs typeface="+mn-cs"/>
              </a:rPr>
              <a:t>Sciece</a:t>
            </a:r>
            <a:endParaRPr kumimoji="0" lang="en-US" sz="1400" b="1" i="1"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1037" name="Line 71"/>
          <p:cNvSpPr>
            <a:spLocks noChangeShapeType="1"/>
          </p:cNvSpPr>
          <p:nvPr/>
        </p:nvSpPr>
        <p:spPr bwMode="auto">
          <a:xfrm>
            <a:off x="0" y="6453336"/>
            <a:ext cx="12192000" cy="0"/>
          </a:xfrm>
          <a:prstGeom prst="line">
            <a:avLst/>
          </a:prstGeom>
          <a:noFill/>
          <a:ln w="28575">
            <a:solidFill>
              <a:srgbClr val="FF0000"/>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pitchFamily="34" charset="0"/>
              <a:ea typeface="+mn-ea"/>
              <a:cs typeface="+mn-cs"/>
            </a:endParaRPr>
          </a:p>
        </p:txBody>
      </p:sp>
      <p:pic>
        <p:nvPicPr>
          <p:cNvPr id="3" name="2 Imagen"/>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10533" y="6488328"/>
            <a:ext cx="1572965" cy="379209"/>
          </a:xfrm>
          <a:prstGeom prst="rect">
            <a:avLst/>
          </a:prstGeom>
        </p:spPr>
      </p:pic>
      <p:pic>
        <p:nvPicPr>
          <p:cNvPr id="23" name="22 Imagen" descr="El Escorial"/>
          <p:cNvPicPr/>
          <p:nvPr userDrawn="1"/>
        </p:nvPicPr>
        <p:blipFill>
          <a:blip r:embed="rId16"/>
          <a:srcRect/>
          <a:stretch>
            <a:fillRect/>
          </a:stretch>
        </p:blipFill>
        <p:spPr bwMode="auto">
          <a:xfrm>
            <a:off x="10534" y="-19051"/>
            <a:ext cx="2149029" cy="568326"/>
          </a:xfrm>
          <a:prstGeom prst="rect">
            <a:avLst/>
          </a:prstGeom>
          <a:noFill/>
          <a:ln w="9525">
            <a:noFill/>
            <a:miter lim="800000"/>
            <a:headEnd/>
            <a:tailEnd/>
          </a:ln>
        </p:spPr>
      </p:pic>
    </p:spTree>
    <p:extLst>
      <p:ext uri="{BB962C8B-B14F-4D97-AF65-F5344CB8AC3E}">
        <p14:creationId xmlns:p14="http://schemas.microsoft.com/office/powerpoint/2010/main" val="3185701191"/>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 id="2147484024" r:id="rId12"/>
    <p:sldLayoutId id="2147484174" r:id="rId13"/>
  </p:sldLayoutIdLst>
  <p:txStyles>
    <p:titleStyle>
      <a:lvl1pPr algn="l" rtl="0" eaLnBrk="0" fontAlgn="base" hangingPunct="0">
        <a:lnSpc>
          <a:spcPct val="80000"/>
        </a:lnSpc>
        <a:spcBef>
          <a:spcPct val="0"/>
        </a:spcBef>
        <a:spcAft>
          <a:spcPct val="0"/>
        </a:spcAft>
        <a:defRPr sz="2600" b="1">
          <a:solidFill>
            <a:schemeClr val="accent6">
              <a:lumMod val="75000"/>
            </a:schemeClr>
          </a:solidFill>
          <a:effectLst>
            <a:outerShdw blurRad="38100" dist="38100" dir="2700000" algn="tl">
              <a:srgbClr val="C0C0C0"/>
            </a:outerShdw>
          </a:effectLst>
          <a:latin typeface="+mj-lt"/>
          <a:ea typeface="+mj-ea"/>
          <a:cs typeface="+mj-cs"/>
        </a:defRPr>
      </a:lvl1pPr>
      <a:lvl2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2pPr>
      <a:lvl3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3pPr>
      <a:lvl4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4pPr>
      <a:lvl5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5pPr>
      <a:lvl6pPr marL="4572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6pPr>
      <a:lvl7pPr marL="9144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7pPr>
      <a:lvl8pPr marL="13716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8pPr>
      <a:lvl9pPr marL="18288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9pPr>
    </p:titleStyle>
    <p:bodyStyle>
      <a:lvl1pPr marL="342900" indent="-342900" algn="l" rtl="0" eaLnBrk="0" fontAlgn="base" hangingPunct="0">
        <a:spcBef>
          <a:spcPct val="20000"/>
        </a:spcBef>
        <a:spcAft>
          <a:spcPct val="0"/>
        </a:spcAft>
        <a:buClr>
          <a:srgbClr val="FF0000"/>
        </a:buClr>
        <a:buFont typeface="Wingdings" pitchFamily="2" charset="2"/>
        <a:buChar char="§"/>
        <a:defRPr sz="3000">
          <a:solidFill>
            <a:schemeClr val="tx1"/>
          </a:solidFill>
          <a:latin typeface="+mn-lt"/>
          <a:ea typeface="+mn-ea"/>
          <a:cs typeface="+mn-cs"/>
        </a:defRPr>
      </a:lvl1pPr>
      <a:lvl2pPr marL="692150" indent="-347663" algn="l" rtl="0" eaLnBrk="0" fontAlgn="base" hangingPunct="0">
        <a:spcBef>
          <a:spcPct val="20000"/>
        </a:spcBef>
        <a:spcAft>
          <a:spcPct val="0"/>
        </a:spcAft>
        <a:buClr>
          <a:srgbClr val="3333CC"/>
        </a:buClr>
        <a:buSzPct val="70000"/>
        <a:buFont typeface="Wingdings"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rgbClr val="FFCC00"/>
        </a:buClr>
        <a:buSzPct val="70000"/>
        <a:buFont typeface="Wingdings" pitchFamily="2" charset="2"/>
        <a:buChar char="§"/>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9"/>
            <a:ext cx="10515600" cy="1325563"/>
          </a:xfrm>
          <a:prstGeom prst="rect">
            <a:avLst/>
          </a:prstGeom>
        </p:spPr>
        <p:txBody>
          <a:bodyPr vert="horz" lIns="91432" tIns="45718" rIns="91432" bIns="45718" rtlCol="0" anchor="ctr">
            <a:normAutofit/>
          </a:bodyPr>
          <a:lstStyle/>
          <a:p>
            <a:r>
              <a:rPr lang="nl-NL" dirty="0"/>
              <a:t>Klikken om de titelstijl van het model te bewerken</a:t>
            </a:r>
          </a:p>
        </p:txBody>
      </p:sp>
      <p:sp>
        <p:nvSpPr>
          <p:cNvPr id="3" name="Tijdelijke aanduiding voor tekst 2"/>
          <p:cNvSpPr>
            <a:spLocks noGrp="1"/>
          </p:cNvSpPr>
          <p:nvPr>
            <p:ph type="body" idx="1"/>
          </p:nvPr>
        </p:nvSpPr>
        <p:spPr>
          <a:xfrm>
            <a:off x="838200" y="1825625"/>
            <a:ext cx="10515600" cy="4351339"/>
          </a:xfrm>
          <a:prstGeom prst="rect">
            <a:avLst/>
          </a:prstGeom>
        </p:spPr>
        <p:txBody>
          <a:bodyPr vert="horz" lIns="91432" tIns="45718" rIns="91432" bIns="45718"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60"/>
            <a:ext cx="2743200" cy="365125"/>
          </a:xfrm>
          <a:prstGeom prst="rect">
            <a:avLst/>
          </a:prstGeom>
        </p:spPr>
        <p:txBody>
          <a:bodyPr vert="horz" lIns="91432" tIns="45718" rIns="91432" bIns="45718" rtlCol="0" anchor="ctr"/>
          <a:lstStyle>
            <a:lvl1pPr algn="l">
              <a:defRPr sz="1200">
                <a:solidFill>
                  <a:schemeClr val="tx1">
                    <a:tint val="75000"/>
                  </a:schemeClr>
                </a:solidFill>
              </a:defRPr>
            </a:lvl1pPr>
          </a:lstStyle>
          <a:p>
            <a:pPr marL="0" marR="0" lvl="0" indent="0" algn="l" defTabSz="914286"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286"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3"/>
          </p:nvPr>
        </p:nvSpPr>
        <p:spPr>
          <a:xfrm>
            <a:off x="4038600" y="6356360"/>
            <a:ext cx="4114800" cy="365125"/>
          </a:xfrm>
          <a:prstGeom prst="rect">
            <a:avLst/>
          </a:prstGeom>
        </p:spPr>
        <p:txBody>
          <a:bodyPr vert="horz" lIns="91432" tIns="45718" rIns="91432" bIns="45718" rtlCol="0" anchor="ctr"/>
          <a:lstStyle>
            <a:lvl1pPr algn="ctr">
              <a:defRPr sz="1200">
                <a:solidFill>
                  <a:schemeClr val="tx1">
                    <a:tint val="75000"/>
                  </a:schemeClr>
                </a:solidFill>
              </a:defRPr>
            </a:lvl1p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4"/>
          </p:nvPr>
        </p:nvSpPr>
        <p:spPr>
          <a:xfrm>
            <a:off x="8610600" y="6356360"/>
            <a:ext cx="2743200" cy="365125"/>
          </a:xfrm>
          <a:prstGeom prst="rect">
            <a:avLst/>
          </a:prstGeom>
        </p:spPr>
        <p:txBody>
          <a:bodyPr vert="horz" lIns="91432" tIns="45718" rIns="91432" bIns="45718" rtlCol="0" anchor="ctr"/>
          <a:lstStyle>
            <a:lvl1pPr algn="r">
              <a:defRPr sz="1200">
                <a:solidFill>
                  <a:schemeClr val="tx1">
                    <a:tint val="75000"/>
                  </a:schemeClr>
                </a:solidFill>
              </a:defRPr>
            </a:lvl1pPr>
          </a:lstStyle>
          <a:p>
            <a:pPr marL="0" marR="0" lvl="0" indent="0" algn="r" defTabSz="914286"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286"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0370081"/>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 id="2147484039" r:id="rId14"/>
    <p:sldLayoutId id="2147484040" r:id="rId15"/>
    <p:sldLayoutId id="2147484041" r:id="rId16"/>
  </p:sldLayoutIdLst>
  <p:txStyles>
    <p:titleStyle>
      <a:lvl1pPr algn="l" defTabSz="914286" rtl="0" eaLnBrk="1" latinLnBrk="0" hangingPunct="1">
        <a:lnSpc>
          <a:spcPct val="90000"/>
        </a:lnSpc>
        <a:spcBef>
          <a:spcPct val="0"/>
        </a:spcBef>
        <a:buNone/>
        <a:defRPr sz="4400" b="1" kern="1200">
          <a:solidFill>
            <a:srgbClr val="FFC000"/>
          </a:solidFill>
          <a:latin typeface="+mn-lt"/>
          <a:ea typeface="+mj-ea"/>
          <a:cs typeface="+mj-cs"/>
        </a:defRPr>
      </a:lvl1pPr>
    </p:titleStyle>
    <p:bodyStyle>
      <a:lvl1pPr marL="228573" indent="-228573" algn="l" defTabSz="914286"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718" indent="-228573" algn="l" defTabSz="914286"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2858" indent="-228573" algn="l" defTabSz="914286"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000" indent="-228573" algn="l" defTabSz="914286" rtl="0" eaLnBrk="1" latinLnBrk="0" hangingPunct="1">
        <a:lnSpc>
          <a:spcPct val="90000"/>
        </a:lnSpc>
        <a:spcBef>
          <a:spcPts val="500"/>
        </a:spcBef>
        <a:buFont typeface="Arial"/>
        <a:buChar char="•"/>
        <a:defRPr sz="1900" kern="1200">
          <a:solidFill>
            <a:schemeClr val="tx1"/>
          </a:solidFill>
          <a:latin typeface="+mn-lt"/>
          <a:ea typeface="+mn-ea"/>
          <a:cs typeface="+mn-cs"/>
        </a:defRPr>
      </a:lvl4pPr>
      <a:lvl5pPr marL="2057143" indent="-228573" algn="l" defTabSz="914286" rtl="0" eaLnBrk="1" latinLnBrk="0" hangingPunct="1">
        <a:lnSpc>
          <a:spcPct val="90000"/>
        </a:lnSpc>
        <a:spcBef>
          <a:spcPts val="500"/>
        </a:spcBef>
        <a:buFont typeface="Arial"/>
        <a:buChar char="•"/>
        <a:defRPr sz="1900" kern="1200">
          <a:solidFill>
            <a:schemeClr val="tx1"/>
          </a:solidFill>
          <a:latin typeface="+mn-lt"/>
          <a:ea typeface="+mn-ea"/>
          <a:cs typeface="+mn-cs"/>
        </a:defRPr>
      </a:lvl5pPr>
      <a:lvl6pPr marL="2514286" indent="-228573" algn="l" defTabSz="914286" rtl="0" eaLnBrk="1" latinLnBrk="0" hangingPunct="1">
        <a:lnSpc>
          <a:spcPct val="90000"/>
        </a:lnSpc>
        <a:spcBef>
          <a:spcPts val="500"/>
        </a:spcBef>
        <a:buFont typeface="Arial"/>
        <a:buChar char="•"/>
        <a:defRPr sz="1900" kern="1200">
          <a:solidFill>
            <a:schemeClr val="tx1"/>
          </a:solidFill>
          <a:latin typeface="+mn-lt"/>
          <a:ea typeface="+mn-ea"/>
          <a:cs typeface="+mn-cs"/>
        </a:defRPr>
      </a:lvl6pPr>
      <a:lvl7pPr marL="2971430" indent="-228573" algn="l" defTabSz="914286" rtl="0" eaLnBrk="1" latinLnBrk="0" hangingPunct="1">
        <a:lnSpc>
          <a:spcPct val="90000"/>
        </a:lnSpc>
        <a:spcBef>
          <a:spcPts val="500"/>
        </a:spcBef>
        <a:buFont typeface="Arial"/>
        <a:buChar char="•"/>
        <a:defRPr sz="1900" kern="1200">
          <a:solidFill>
            <a:schemeClr val="tx1"/>
          </a:solidFill>
          <a:latin typeface="+mn-lt"/>
          <a:ea typeface="+mn-ea"/>
          <a:cs typeface="+mn-cs"/>
        </a:defRPr>
      </a:lvl7pPr>
      <a:lvl8pPr marL="3428573" indent="-228573" algn="l" defTabSz="914286" rtl="0" eaLnBrk="1" latinLnBrk="0" hangingPunct="1">
        <a:lnSpc>
          <a:spcPct val="90000"/>
        </a:lnSpc>
        <a:spcBef>
          <a:spcPts val="500"/>
        </a:spcBef>
        <a:buFont typeface="Arial"/>
        <a:buChar char="•"/>
        <a:defRPr sz="1900" kern="1200">
          <a:solidFill>
            <a:schemeClr val="tx1"/>
          </a:solidFill>
          <a:latin typeface="+mn-lt"/>
          <a:ea typeface="+mn-ea"/>
          <a:cs typeface="+mn-cs"/>
        </a:defRPr>
      </a:lvl8pPr>
      <a:lvl9pPr marL="3885718" indent="-228573" algn="l" defTabSz="914286" rtl="0" eaLnBrk="1" latinLnBrk="0" hangingPunct="1">
        <a:lnSpc>
          <a:spcPct val="90000"/>
        </a:lnSpc>
        <a:spcBef>
          <a:spcPts val="500"/>
        </a:spcBef>
        <a:buFont typeface="Arial"/>
        <a:buChar char="•"/>
        <a:defRPr sz="1900" kern="1200">
          <a:solidFill>
            <a:schemeClr val="tx1"/>
          </a:solidFill>
          <a:latin typeface="+mn-lt"/>
          <a:ea typeface="+mn-ea"/>
          <a:cs typeface="+mn-cs"/>
        </a:defRPr>
      </a:lvl9pPr>
    </p:bodyStyle>
    <p:otherStyle>
      <a:defPPr>
        <a:defRPr lang="nl-NL"/>
      </a:defPPr>
      <a:lvl1pPr marL="0" algn="l" defTabSz="914286" rtl="0" eaLnBrk="1" latinLnBrk="0" hangingPunct="1">
        <a:defRPr sz="1900" kern="1200">
          <a:solidFill>
            <a:schemeClr val="tx1"/>
          </a:solidFill>
          <a:latin typeface="+mn-lt"/>
          <a:ea typeface="+mn-ea"/>
          <a:cs typeface="+mn-cs"/>
        </a:defRPr>
      </a:lvl1pPr>
      <a:lvl2pPr marL="457143" algn="l" defTabSz="914286" rtl="0" eaLnBrk="1" latinLnBrk="0" hangingPunct="1">
        <a:defRPr sz="1900" kern="1200">
          <a:solidFill>
            <a:schemeClr val="tx1"/>
          </a:solidFill>
          <a:latin typeface="+mn-lt"/>
          <a:ea typeface="+mn-ea"/>
          <a:cs typeface="+mn-cs"/>
        </a:defRPr>
      </a:lvl2pPr>
      <a:lvl3pPr marL="914286" algn="l" defTabSz="914286" rtl="0" eaLnBrk="1" latinLnBrk="0" hangingPunct="1">
        <a:defRPr sz="1900" kern="1200">
          <a:solidFill>
            <a:schemeClr val="tx1"/>
          </a:solidFill>
          <a:latin typeface="+mn-lt"/>
          <a:ea typeface="+mn-ea"/>
          <a:cs typeface="+mn-cs"/>
        </a:defRPr>
      </a:lvl3pPr>
      <a:lvl4pPr marL="1371430" algn="l" defTabSz="914286" rtl="0" eaLnBrk="1" latinLnBrk="0" hangingPunct="1">
        <a:defRPr sz="1900" kern="1200">
          <a:solidFill>
            <a:schemeClr val="tx1"/>
          </a:solidFill>
          <a:latin typeface="+mn-lt"/>
          <a:ea typeface="+mn-ea"/>
          <a:cs typeface="+mn-cs"/>
        </a:defRPr>
      </a:lvl4pPr>
      <a:lvl5pPr marL="1828573" algn="l" defTabSz="914286" rtl="0" eaLnBrk="1" latinLnBrk="0" hangingPunct="1">
        <a:defRPr sz="1900" kern="1200">
          <a:solidFill>
            <a:schemeClr val="tx1"/>
          </a:solidFill>
          <a:latin typeface="+mn-lt"/>
          <a:ea typeface="+mn-ea"/>
          <a:cs typeface="+mn-cs"/>
        </a:defRPr>
      </a:lvl5pPr>
      <a:lvl6pPr marL="2285718" algn="l" defTabSz="914286" rtl="0" eaLnBrk="1" latinLnBrk="0" hangingPunct="1">
        <a:defRPr sz="1900" kern="1200">
          <a:solidFill>
            <a:schemeClr val="tx1"/>
          </a:solidFill>
          <a:latin typeface="+mn-lt"/>
          <a:ea typeface="+mn-ea"/>
          <a:cs typeface="+mn-cs"/>
        </a:defRPr>
      </a:lvl6pPr>
      <a:lvl7pPr marL="2742858" algn="l" defTabSz="914286" rtl="0" eaLnBrk="1" latinLnBrk="0" hangingPunct="1">
        <a:defRPr sz="1900" kern="1200">
          <a:solidFill>
            <a:schemeClr val="tx1"/>
          </a:solidFill>
          <a:latin typeface="+mn-lt"/>
          <a:ea typeface="+mn-ea"/>
          <a:cs typeface="+mn-cs"/>
        </a:defRPr>
      </a:lvl7pPr>
      <a:lvl8pPr marL="3200000" algn="l" defTabSz="914286" rtl="0" eaLnBrk="1" latinLnBrk="0" hangingPunct="1">
        <a:defRPr sz="1900" kern="1200">
          <a:solidFill>
            <a:schemeClr val="tx1"/>
          </a:solidFill>
          <a:latin typeface="+mn-lt"/>
          <a:ea typeface="+mn-ea"/>
          <a:cs typeface="+mn-cs"/>
        </a:defRPr>
      </a:lvl8pPr>
      <a:lvl9pPr marL="3657143" algn="l" defTabSz="914286" rtl="0" eaLnBrk="1" latinLnBrk="0" hangingPunct="1">
        <a:defRPr sz="19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nl-NL" dirty="0"/>
              <a:t>Klikken om de titelstijl van het model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797873"/>
      </p:ext>
    </p:extLst>
  </p:cSld>
  <p:clrMap bg1="lt1" tx1="dk1" bg2="lt2" tx2="dk2" accent1="accent1" accent2="accent2" accent3="accent3" accent4="accent4" accent5="accent5" accent6="accent6" hlink="hlink" folHlink="folHlink"/>
  <p:sldLayoutIdLst>
    <p:sldLayoutId id="2147484047" r:id="rId1"/>
    <p:sldLayoutId id="2147484048" r:id="rId2"/>
    <p:sldLayoutId id="2147484049" r:id="rId3"/>
    <p:sldLayoutId id="2147484050" r:id="rId4"/>
    <p:sldLayoutId id="2147484051" r:id="rId5"/>
    <p:sldLayoutId id="2147484052" r:id="rId6"/>
    <p:sldLayoutId id="2147484053" r:id="rId7"/>
    <p:sldLayoutId id="2147484054" r:id="rId8"/>
    <p:sldLayoutId id="2147484055" r:id="rId9"/>
    <p:sldLayoutId id="2147484056" r:id="rId10"/>
    <p:sldLayoutId id="2147484057" r:id="rId11"/>
    <p:sldLayoutId id="2147484058" r:id="rId12"/>
    <p:sldLayoutId id="2147484059" r:id="rId13"/>
    <p:sldLayoutId id="2147484060" r:id="rId14"/>
    <p:sldLayoutId id="2147484061" r:id="rId15"/>
    <p:sldLayoutId id="2147484062" r:id="rId16"/>
    <p:sldLayoutId id="2147484063" r:id="rId17"/>
  </p:sldLayoutIdLst>
  <p:txStyles>
    <p:titleStyle>
      <a:lvl1pPr algn="l" defTabSz="914400" rtl="0" eaLnBrk="1" latinLnBrk="0" hangingPunct="1">
        <a:lnSpc>
          <a:spcPct val="90000"/>
        </a:lnSpc>
        <a:spcBef>
          <a:spcPct val="0"/>
        </a:spcBef>
        <a:buNone/>
        <a:defRPr sz="4400" b="1" kern="1200">
          <a:solidFill>
            <a:srgbClr val="FFC00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nl-NL" dirty="0"/>
              <a:t>Klikken om de titelstijl van het model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838200" y="635636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A7D88F6-30F5-9E48-82A5-269608FF844B}" type="datetimeFigureOut">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1-11-2022</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5" name="Tijdelijke aanduiding voor voettekst 4"/>
          <p:cNvSpPr>
            <a:spLocks noGrp="1"/>
          </p:cNvSpPr>
          <p:nvPr>
            <p:ph type="ftr" sz="quarter" idx="3"/>
          </p:nvPr>
        </p:nvSpPr>
        <p:spPr>
          <a:xfrm>
            <a:off x="4038600" y="635636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
        <p:nvSpPr>
          <p:cNvPr id="6" name="Tijdelijke aanduiding voor dianummer 5"/>
          <p:cNvSpPr>
            <a:spLocks noGrp="1"/>
          </p:cNvSpPr>
          <p:nvPr>
            <p:ph type="sldNum" sz="quarter" idx="4"/>
          </p:nvPr>
        </p:nvSpPr>
        <p:spPr>
          <a:xfrm>
            <a:off x="8610600" y="635636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4B8F886C-FD65-E942-822F-D036EA3CC0CD}" type="slidenum">
              <a:rPr kumimoji="0" lang="nl-NL" sz="1200" b="0" i="0" u="none" strike="noStrike" kern="1200" cap="none" spc="0" normalizeH="0" baseline="0" noProof="0" smtClean="0">
                <a:ln>
                  <a:noFill/>
                </a:ln>
                <a:solidFill>
                  <a:srgbClr val="000000">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nl-NL" sz="1200" b="0" i="0" u="none" strike="noStrike" kern="1200" cap="none" spc="0" normalizeH="0" baseline="0" noProof="0">
              <a:ln>
                <a:noFill/>
              </a:ln>
              <a:solidFill>
                <a:srgbClr val="000000">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100976"/>
      </p:ext>
    </p:extLst>
  </p:cSld>
  <p:clrMap bg1="lt1" tx1="dk1" bg2="lt2" tx2="dk2" accent1="accent1" accent2="accent2" accent3="accent3" accent4="accent4" accent5="accent5" accent6="accent6" hlink="hlink" folHlink="folHlink"/>
  <p:sldLayoutIdLst>
    <p:sldLayoutId id="2147484132" r:id="rId1"/>
    <p:sldLayoutId id="2147484133" r:id="rId2"/>
    <p:sldLayoutId id="2147484134" r:id="rId3"/>
    <p:sldLayoutId id="2147484135" r:id="rId4"/>
    <p:sldLayoutId id="2147484136" r:id="rId5"/>
    <p:sldLayoutId id="2147484137" r:id="rId6"/>
    <p:sldLayoutId id="2147484138" r:id="rId7"/>
    <p:sldLayoutId id="2147484139" r:id="rId8"/>
    <p:sldLayoutId id="2147484140" r:id="rId9"/>
    <p:sldLayoutId id="2147484141" r:id="rId10"/>
    <p:sldLayoutId id="2147484142" r:id="rId11"/>
    <p:sldLayoutId id="2147484143" r:id="rId12"/>
    <p:sldLayoutId id="2147484144" r:id="rId13"/>
    <p:sldLayoutId id="2147484145" r:id="rId14"/>
    <p:sldLayoutId id="2147484146" r:id="rId15"/>
    <p:sldLayoutId id="2147484148" r:id="rId16"/>
  </p:sldLayoutIdLst>
  <p:txStyles>
    <p:titleStyle>
      <a:lvl1pPr algn="l" defTabSz="914400" rtl="0" eaLnBrk="1" latinLnBrk="0" hangingPunct="1">
        <a:lnSpc>
          <a:spcPct val="90000"/>
        </a:lnSpc>
        <a:spcBef>
          <a:spcPct val="0"/>
        </a:spcBef>
        <a:buNone/>
        <a:defRPr sz="4400" b="1" kern="1200">
          <a:solidFill>
            <a:srgbClr val="FFC00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72"/>
          <p:cNvSpPr>
            <a:spLocks noChangeArrowheads="1"/>
          </p:cNvSpPr>
          <p:nvPr/>
        </p:nvSpPr>
        <p:spPr bwMode="auto">
          <a:xfrm>
            <a:off x="11857572" y="7"/>
            <a:ext cx="334433" cy="1052513"/>
          </a:xfrm>
          <a:prstGeom prst="rect">
            <a:avLst/>
          </a:prstGeom>
          <a:gradFill flip="none" rotWithShape="1">
            <a:gsLst>
              <a:gs pos="0">
                <a:srgbClr val="2E805B">
                  <a:tint val="66000"/>
                  <a:satMod val="160000"/>
                </a:srgbClr>
              </a:gs>
              <a:gs pos="50000">
                <a:srgbClr val="2E805B">
                  <a:tint val="44500"/>
                  <a:satMod val="160000"/>
                </a:srgbClr>
              </a:gs>
              <a:gs pos="100000">
                <a:srgbClr val="2E805B">
                  <a:tint val="23500"/>
                  <a:satMod val="160000"/>
                </a:srgbClr>
              </a:gs>
            </a:gsLst>
            <a:lin ang="10800000" scaled="1"/>
            <a:tileRect/>
          </a:gradFill>
          <a:ln>
            <a:noFill/>
          </a:ln>
          <a:effectLst>
            <a:prstShdw prst="shdw17" dist="17961" dir="2700000">
              <a:srgbClr val="1F1F7A"/>
            </a:prstShdw>
          </a:effectLst>
        </p:spPr>
        <p:txBody>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_tradnl" altLang="es-E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2771" name="Rectangle 3"/>
          <p:cNvSpPr>
            <a:spLocks noGrp="1" noChangeArrowheads="1"/>
          </p:cNvSpPr>
          <p:nvPr>
            <p:ph type="title"/>
          </p:nvPr>
        </p:nvSpPr>
        <p:spPr bwMode="auto">
          <a:xfrm>
            <a:off x="1680533" y="163519"/>
            <a:ext cx="10176107" cy="7254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altLang="en-US" dirty="0" err="1"/>
              <a:t>Haga</a:t>
            </a:r>
            <a:r>
              <a:rPr lang="en-US" altLang="en-US" dirty="0"/>
              <a:t> </a:t>
            </a:r>
            <a:r>
              <a:rPr lang="en-US" altLang="en-US" noProof="0" dirty="0" err="1"/>
              <a:t>clic</a:t>
            </a:r>
            <a:r>
              <a:rPr lang="en-US" altLang="en-US" dirty="0"/>
              <a:t> para </a:t>
            </a:r>
            <a:r>
              <a:rPr lang="en-US" altLang="en-US" dirty="0" err="1"/>
              <a:t>cambiar</a:t>
            </a:r>
            <a:r>
              <a:rPr lang="en-US" altLang="en-US" dirty="0"/>
              <a:t> el </a:t>
            </a:r>
            <a:r>
              <a:rPr lang="en-US" altLang="en-US" dirty="0" err="1"/>
              <a:t>estilo</a:t>
            </a:r>
            <a:r>
              <a:rPr lang="en-US" altLang="en-US" dirty="0"/>
              <a:t> de </a:t>
            </a:r>
            <a:r>
              <a:rPr lang="en-US" altLang="en-US" dirty="0" err="1"/>
              <a:t>título</a:t>
            </a:r>
            <a:endParaRPr lang="en-US" altLang="en-US" dirty="0"/>
          </a:p>
        </p:txBody>
      </p:sp>
      <p:sp>
        <p:nvSpPr>
          <p:cNvPr id="1029" name="Rectangle 41"/>
          <p:cNvSpPr>
            <a:spLocks noChangeArrowheads="1"/>
          </p:cNvSpPr>
          <p:nvPr/>
        </p:nvSpPr>
        <p:spPr bwMode="auto">
          <a:xfrm>
            <a:off x="0" y="6524632"/>
            <a:ext cx="12192000" cy="333375"/>
          </a:xfrm>
          <a:prstGeom prst="rect">
            <a:avLst/>
          </a:prstGeom>
          <a:noFill/>
          <a:ln>
            <a:noFill/>
          </a:ln>
          <a:effectLst>
            <a:prstShdw prst="shdw17" dist="17961" dir="2700000">
              <a:srgbClr val="993D00"/>
            </a:prstShdw>
          </a:effectLst>
        </p:spPr>
        <p:txBody>
          <a:bodyPr wrap="none" anchor="ct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s-ES_tradnl" altLang="es-ES" sz="1100" b="1" i="0" u="none" strike="noStrike" kern="1200" cap="none" spc="0" normalizeH="0" baseline="0" noProof="0" dirty="0">
                <a:ln>
                  <a:noFill/>
                </a:ln>
                <a:solidFill>
                  <a:srgbClr val="000000"/>
                </a:solidFill>
                <a:effectLst/>
                <a:uLnTx/>
                <a:uFillTx/>
                <a:latin typeface="Trebuchet MS" pitchFamily="34" charset="0"/>
                <a:ea typeface="+mn-ea"/>
                <a:cs typeface="+mn-cs"/>
              </a:rPr>
              <a:t>                    Eva Méndez </a:t>
            </a:r>
            <a:endParaRPr kumimoji="0" lang="es-ES" altLang="es-ES" sz="1200" b="1" i="1" u="none" strike="noStrike" kern="1200" cap="none" spc="0" normalizeH="0" baseline="0" noProof="0" dirty="0">
              <a:ln>
                <a:noFill/>
              </a:ln>
              <a:solidFill>
                <a:srgbClr val="000000"/>
              </a:solidFill>
              <a:effectLst/>
              <a:uLnTx/>
              <a:uFillTx/>
              <a:latin typeface="Trebuchet MS" pitchFamily="34" charset="0"/>
              <a:ea typeface="+mn-ea"/>
              <a:cs typeface="+mn-cs"/>
            </a:endParaRPr>
          </a:p>
        </p:txBody>
      </p:sp>
      <p:sp>
        <p:nvSpPr>
          <p:cNvPr id="1035" name="Line 69"/>
          <p:cNvSpPr>
            <a:spLocks noChangeShapeType="1"/>
          </p:cNvSpPr>
          <p:nvPr/>
        </p:nvSpPr>
        <p:spPr bwMode="auto">
          <a:xfrm>
            <a:off x="11857567" y="7"/>
            <a:ext cx="0" cy="1052513"/>
          </a:xfrm>
          <a:prstGeom prst="line">
            <a:avLst/>
          </a:prstGeom>
          <a:noFill/>
          <a:ln w="38100">
            <a:solidFill>
              <a:schemeClr val="tx1">
                <a:lumMod val="75000"/>
                <a:lumOff val="25000"/>
              </a:schemeClr>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1036" name="Line 70"/>
          <p:cNvSpPr>
            <a:spLocks noChangeShapeType="1"/>
          </p:cNvSpPr>
          <p:nvPr/>
        </p:nvSpPr>
        <p:spPr bwMode="auto">
          <a:xfrm>
            <a:off x="11952817" y="7"/>
            <a:ext cx="0" cy="549275"/>
          </a:xfrm>
          <a:prstGeom prst="line">
            <a:avLst/>
          </a:prstGeom>
          <a:noFill/>
          <a:ln w="38100">
            <a:solidFill>
              <a:srgbClr val="FF0000"/>
            </a:solidFill>
            <a:round/>
            <a:headEnd/>
            <a:tailEnd/>
          </a:ln>
          <a:effectLst>
            <a:prstShdw prst="shdw17" dist="17961" dir="2700000">
              <a:srgbClr val="995C3D"/>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1037" name="Line 71"/>
          <p:cNvSpPr>
            <a:spLocks noChangeShapeType="1"/>
          </p:cNvSpPr>
          <p:nvPr/>
        </p:nvSpPr>
        <p:spPr bwMode="auto">
          <a:xfrm>
            <a:off x="0" y="6453336"/>
            <a:ext cx="12192000" cy="0"/>
          </a:xfrm>
          <a:prstGeom prst="line">
            <a:avLst/>
          </a:prstGeom>
          <a:noFill/>
          <a:ln w="28575">
            <a:solidFill>
              <a:srgbClr val="0066FF"/>
            </a:solidFill>
            <a:round/>
            <a:headEnd/>
            <a:tailEnd/>
          </a:ln>
          <a:effectLst>
            <a:prstShdw prst="shdw17" dist="17961" dir="2700000">
              <a:srgbClr val="1F1F7A"/>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1038" name="Rectangle 4"/>
          <p:cNvSpPr>
            <a:spLocks noGrp="1" noChangeArrowheads="1"/>
          </p:cNvSpPr>
          <p:nvPr>
            <p:ph type="body" idx="1"/>
          </p:nvPr>
        </p:nvSpPr>
        <p:spPr bwMode="auto">
          <a:xfrm>
            <a:off x="1103445" y="1052514"/>
            <a:ext cx="11088555" cy="5309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noProof="0" dirty="0" err="1"/>
              <a:t>Haga</a:t>
            </a:r>
            <a:r>
              <a:rPr lang="en-US" altLang="en-US" noProof="0" dirty="0"/>
              <a:t> </a:t>
            </a:r>
            <a:r>
              <a:rPr lang="en-US" altLang="en-US" noProof="0" dirty="0" err="1"/>
              <a:t>clic</a:t>
            </a:r>
            <a:r>
              <a:rPr lang="en-US" altLang="en-US" noProof="0" dirty="0"/>
              <a:t> para </a:t>
            </a:r>
            <a:r>
              <a:rPr lang="en-US" altLang="en-US" noProof="0" dirty="0" err="1"/>
              <a:t>modificar</a:t>
            </a:r>
            <a:r>
              <a:rPr lang="en-US" altLang="en-US" noProof="0" dirty="0"/>
              <a:t> el </a:t>
            </a:r>
            <a:r>
              <a:rPr lang="en-US" altLang="en-US" noProof="0" dirty="0" err="1"/>
              <a:t>estilo</a:t>
            </a:r>
            <a:r>
              <a:rPr lang="en-US" altLang="en-US" noProof="0" dirty="0"/>
              <a:t> de </a:t>
            </a:r>
            <a:r>
              <a:rPr lang="en-US" altLang="en-US" noProof="0" dirty="0" err="1"/>
              <a:t>texto</a:t>
            </a:r>
            <a:r>
              <a:rPr lang="en-US" altLang="en-US" noProof="0" dirty="0"/>
              <a:t> del </a:t>
            </a:r>
            <a:r>
              <a:rPr lang="en-US" altLang="en-US" noProof="0" dirty="0" err="1"/>
              <a:t>patrón</a:t>
            </a:r>
            <a:endParaRPr lang="en-US" altLang="en-US" noProof="0" dirty="0"/>
          </a:p>
          <a:p>
            <a:pPr lvl="1"/>
            <a:r>
              <a:rPr lang="en-US" altLang="en-US" noProof="0" dirty="0"/>
              <a:t>Segundo </a:t>
            </a:r>
            <a:r>
              <a:rPr lang="en-US" altLang="en-US" noProof="0" dirty="0" err="1"/>
              <a:t>nivel</a:t>
            </a:r>
            <a:endParaRPr lang="en-US" altLang="en-US" noProof="0" dirty="0"/>
          </a:p>
          <a:p>
            <a:pPr lvl="2"/>
            <a:r>
              <a:rPr lang="en-US" altLang="en-US" noProof="0" dirty="0" err="1"/>
              <a:t>Tercer</a:t>
            </a:r>
            <a:r>
              <a:rPr lang="en-US" altLang="en-US" noProof="0" dirty="0"/>
              <a:t> </a:t>
            </a:r>
            <a:r>
              <a:rPr lang="en-US" altLang="en-US" noProof="0" dirty="0" err="1"/>
              <a:t>nivel</a:t>
            </a:r>
            <a:endParaRPr lang="en-US" altLang="en-US" noProof="0" dirty="0"/>
          </a:p>
          <a:p>
            <a:pPr lvl="3"/>
            <a:r>
              <a:rPr lang="en-US" altLang="en-US" noProof="0" dirty="0"/>
              <a:t>Cuarto </a:t>
            </a:r>
            <a:r>
              <a:rPr lang="en-US" altLang="en-US" noProof="0" dirty="0" err="1"/>
              <a:t>nivel</a:t>
            </a:r>
            <a:endParaRPr lang="en-US" altLang="en-US" noProof="0" dirty="0"/>
          </a:p>
          <a:p>
            <a:pPr lvl="4"/>
            <a:r>
              <a:rPr lang="en-US" altLang="en-US" noProof="0" dirty="0"/>
              <a:t>Quinto </a:t>
            </a:r>
            <a:r>
              <a:rPr lang="en-US" altLang="en-US" noProof="0" dirty="0" err="1"/>
              <a:t>nivel</a:t>
            </a:r>
            <a:endParaRPr lang="en-US" altLang="en-US" noProof="0" dirty="0"/>
          </a:p>
        </p:txBody>
      </p:sp>
      <p:sp>
        <p:nvSpPr>
          <p:cNvPr id="1040" name="Line 78"/>
          <p:cNvSpPr>
            <a:spLocks noChangeShapeType="1"/>
          </p:cNvSpPr>
          <p:nvPr userDrawn="1"/>
        </p:nvSpPr>
        <p:spPr bwMode="auto">
          <a:xfrm>
            <a:off x="6192012" y="1052513"/>
            <a:ext cx="5999989" cy="0"/>
          </a:xfrm>
          <a:prstGeom prst="line">
            <a:avLst/>
          </a:prstGeom>
          <a:noFill/>
          <a:ln w="38100">
            <a:solidFill>
              <a:srgbClr val="0066FF"/>
            </a:solidFill>
            <a:round/>
            <a:headEnd/>
            <a:tailEnd/>
          </a:ln>
          <a:effectLst>
            <a:prstShdw prst="shdw17" dist="17961" dir="2700000">
              <a:srgbClr val="995C00"/>
            </a:prstShdw>
          </a:effectLst>
          <a:extLst>
            <a:ext uri="{909E8E84-426E-40DD-AFC4-6F175D3DCCD1}">
              <a14:hiddenFill xmlns:a14="http://schemas.microsoft.com/office/drawing/2010/main">
                <a:noFill/>
              </a14:hiddenFill>
            </a:ext>
          </a:extLst>
        </p:spPr>
        <p:txBody>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dirty="0">
              <a:ln>
                <a:noFill/>
              </a:ln>
              <a:solidFill>
                <a:srgbClr val="000000"/>
              </a:solidFill>
              <a:effectLst/>
              <a:uLnTx/>
              <a:uFillTx/>
              <a:latin typeface="Trebuchet MS"/>
              <a:ea typeface="+mn-ea"/>
              <a:cs typeface="+mn-cs"/>
            </a:endParaRPr>
          </a:p>
        </p:txBody>
      </p:sp>
      <p:sp>
        <p:nvSpPr>
          <p:cNvPr id="1051" name="2 CuadroTexto"/>
          <p:cNvSpPr txBox="1">
            <a:spLocks noChangeArrowheads="1"/>
          </p:cNvSpPr>
          <p:nvPr userDrawn="1"/>
        </p:nvSpPr>
        <p:spPr bwMode="auto">
          <a:xfrm>
            <a:off x="3311692" y="6559460"/>
            <a:ext cx="859227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000">
                <a:solidFill>
                  <a:schemeClr val="tx1"/>
                </a:solidFill>
                <a:latin typeface="Trebuchet MS" pitchFamily="34" charset="0"/>
              </a:defRPr>
            </a:lvl1pPr>
            <a:lvl2pPr marL="742950" indent="-285750" eaLnBrk="0" hangingPunct="0">
              <a:defRPr sz="2000">
                <a:solidFill>
                  <a:schemeClr val="tx1"/>
                </a:solidFill>
                <a:latin typeface="Trebuchet MS" pitchFamily="34" charset="0"/>
              </a:defRPr>
            </a:lvl2pPr>
            <a:lvl3pPr marL="1143000" indent="-228600" eaLnBrk="0" hangingPunct="0">
              <a:defRPr sz="2000">
                <a:solidFill>
                  <a:schemeClr val="tx1"/>
                </a:solidFill>
                <a:latin typeface="Trebuchet MS" pitchFamily="34" charset="0"/>
              </a:defRPr>
            </a:lvl3pPr>
            <a:lvl4pPr marL="1600200" indent="-228600" eaLnBrk="0" hangingPunct="0">
              <a:defRPr sz="2000">
                <a:solidFill>
                  <a:schemeClr val="tx1"/>
                </a:solidFill>
                <a:latin typeface="Trebuchet MS" pitchFamily="34" charset="0"/>
              </a:defRPr>
            </a:lvl4pPr>
            <a:lvl5pPr marL="2057400" indent="-228600" eaLnBrk="0" hangingPunct="0">
              <a:defRPr sz="2000">
                <a:solidFill>
                  <a:schemeClr val="tx1"/>
                </a:solidFill>
                <a:latin typeface="Trebuchet MS" pitchFamily="34" charset="0"/>
              </a:defRPr>
            </a:lvl5pPr>
            <a:lvl6pPr marL="25146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r"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r>
              <a:rPr kumimoji="0" lang="en-US" altLang="es-ES" sz="1050" b="1" i="1" u="none" strike="noStrike" kern="1200" cap="none" spc="0" normalizeH="0" baseline="0" noProof="0" dirty="0">
                <a:ln>
                  <a:noFill/>
                </a:ln>
                <a:solidFill>
                  <a:srgbClr val="000000"/>
                </a:solidFill>
                <a:effectLst/>
                <a:uLnTx/>
                <a:uFillTx/>
                <a:latin typeface="Trebuchet MS" pitchFamily="34" charset="0"/>
                <a:ea typeface="+mn-ea"/>
                <a:cs typeface="+mn-cs"/>
              </a:rPr>
              <a:t>Open Science</a:t>
            </a:r>
          </a:p>
        </p:txBody>
      </p:sp>
      <p:pic>
        <p:nvPicPr>
          <p:cNvPr id="2058" name="Picture 10"/>
          <p:cNvPicPr>
            <a:picLocks noChangeAspect="1" noChangeArrowheads="1"/>
          </p:cNvPicPr>
          <p:nvPr userDrawn="1"/>
        </p:nvPicPr>
        <p:blipFill>
          <a:blip r:embed="rId21" cstate="print">
            <a:extLst>
              <a:ext uri="{28A0092B-C50C-407E-A947-70E740481C1C}">
                <a14:useLocalDpi xmlns:a14="http://schemas.microsoft.com/office/drawing/2010/main" val="0"/>
              </a:ext>
            </a:extLst>
          </a:blip>
          <a:srcRect/>
          <a:stretch>
            <a:fillRect/>
          </a:stretch>
        </p:blipFill>
        <p:spPr bwMode="auto">
          <a:xfrm>
            <a:off x="47328" y="6557178"/>
            <a:ext cx="864893" cy="256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1566035"/>
      </p:ext>
    </p:extLst>
  </p:cSld>
  <p:clrMap bg1="lt1" tx1="dk1" bg2="lt2" tx2="dk2" accent1="accent1" accent2="accent2" accent3="accent3" accent4="accent4" accent5="accent5" accent6="accent6" hlink="hlink" folHlink="folHlink"/>
  <p:sldLayoutIdLst>
    <p:sldLayoutId id="2147484150" r:id="rId1"/>
    <p:sldLayoutId id="2147484151" r:id="rId2"/>
    <p:sldLayoutId id="2147484152" r:id="rId3"/>
    <p:sldLayoutId id="2147484153" r:id="rId4"/>
    <p:sldLayoutId id="2147484154" r:id="rId5"/>
    <p:sldLayoutId id="2147484155" r:id="rId6"/>
    <p:sldLayoutId id="2147484156" r:id="rId7"/>
    <p:sldLayoutId id="2147484157" r:id="rId8"/>
    <p:sldLayoutId id="2147484158" r:id="rId9"/>
    <p:sldLayoutId id="2147484159" r:id="rId10"/>
    <p:sldLayoutId id="2147484160" r:id="rId11"/>
    <p:sldLayoutId id="2147484161" r:id="rId12"/>
    <p:sldLayoutId id="2147484162" r:id="rId13"/>
    <p:sldLayoutId id="2147484163" r:id="rId14"/>
    <p:sldLayoutId id="2147484165" r:id="rId15"/>
    <p:sldLayoutId id="2147484166" r:id="rId16"/>
    <p:sldLayoutId id="2147484168" r:id="rId17"/>
    <p:sldLayoutId id="2147484169" r:id="rId18"/>
    <p:sldLayoutId id="2147484173" r:id="rId19"/>
  </p:sldLayoutIdLst>
  <p:txStyles>
    <p:titleStyle>
      <a:lvl1pPr algn="l" rtl="0" eaLnBrk="0" fontAlgn="base" hangingPunct="0">
        <a:lnSpc>
          <a:spcPct val="80000"/>
        </a:lnSpc>
        <a:spcBef>
          <a:spcPct val="0"/>
        </a:spcBef>
        <a:spcAft>
          <a:spcPct val="0"/>
        </a:spcAft>
        <a:defRPr sz="2800" b="1">
          <a:solidFill>
            <a:schemeClr val="tx1">
              <a:lumMod val="65000"/>
              <a:lumOff val="35000"/>
            </a:schemeClr>
          </a:solidFill>
          <a:effectLst>
            <a:outerShdw blurRad="38100" dist="38100" dir="2700000" algn="tl">
              <a:srgbClr val="000000">
                <a:alpha val="43137"/>
              </a:srgbClr>
            </a:outerShdw>
          </a:effectLst>
          <a:latin typeface="+mj-lt"/>
          <a:ea typeface="+mj-ea"/>
          <a:cs typeface="+mj-cs"/>
        </a:defRPr>
      </a:lvl1pPr>
      <a:lvl2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2pPr>
      <a:lvl3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3pPr>
      <a:lvl4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4pPr>
      <a:lvl5pPr algn="l" rtl="0" eaLnBrk="0" fontAlgn="base" hangingPunct="0">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5pPr>
      <a:lvl6pPr marL="4572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6pPr>
      <a:lvl7pPr marL="9144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7pPr>
      <a:lvl8pPr marL="13716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8pPr>
      <a:lvl9pPr marL="1828800" algn="l" rtl="0" fontAlgn="base">
        <a:lnSpc>
          <a:spcPct val="80000"/>
        </a:lnSpc>
        <a:spcBef>
          <a:spcPct val="0"/>
        </a:spcBef>
        <a:spcAft>
          <a:spcPct val="0"/>
        </a:spcAft>
        <a:defRPr sz="2600" b="1">
          <a:solidFill>
            <a:srgbClr val="333399"/>
          </a:solidFill>
          <a:effectLst>
            <a:outerShdw blurRad="38100" dist="38100" dir="2700000" algn="tl">
              <a:srgbClr val="C0C0C0"/>
            </a:outerShdw>
          </a:effectLst>
          <a:latin typeface="Trebuchet MS" pitchFamily="34" charset="0"/>
        </a:defRPr>
      </a:lvl9pPr>
    </p:titleStyle>
    <p:bodyStyle>
      <a:lvl1pPr marL="342900" indent="-342900" algn="l" rtl="0" eaLnBrk="0" fontAlgn="base" hangingPunct="0">
        <a:spcBef>
          <a:spcPct val="20000"/>
        </a:spcBef>
        <a:spcAft>
          <a:spcPct val="0"/>
        </a:spcAft>
        <a:buClr>
          <a:srgbClr val="FFC000"/>
        </a:buClr>
        <a:buFont typeface="Wingdings" pitchFamily="2" charset="2"/>
        <a:buChar char="§"/>
        <a:defRPr sz="2600">
          <a:solidFill>
            <a:schemeClr val="tx1"/>
          </a:solidFill>
          <a:latin typeface="+mn-lt"/>
          <a:ea typeface="+mn-ea"/>
          <a:cs typeface="+mn-cs"/>
        </a:defRPr>
      </a:lvl1pPr>
      <a:lvl2pPr marL="692150" indent="-347663" algn="l" rtl="0" eaLnBrk="0" fontAlgn="base" hangingPunct="0">
        <a:spcBef>
          <a:spcPct val="20000"/>
        </a:spcBef>
        <a:spcAft>
          <a:spcPct val="0"/>
        </a:spcAft>
        <a:buClr>
          <a:srgbClr val="C00000"/>
        </a:buClr>
        <a:buSzPct val="70000"/>
        <a:buFont typeface="Wingdings" pitchFamily="2" charset="2"/>
        <a:buChar char="l"/>
        <a:defRPr sz="2400">
          <a:solidFill>
            <a:schemeClr val="tx1"/>
          </a:solidFill>
          <a:latin typeface="+mn-lt"/>
        </a:defRPr>
      </a:lvl2pPr>
      <a:lvl3pPr marL="987425" indent="-293688" algn="l" rtl="0" eaLnBrk="0" fontAlgn="base" hangingPunct="0">
        <a:spcBef>
          <a:spcPct val="20000"/>
        </a:spcBef>
        <a:spcAft>
          <a:spcPct val="0"/>
        </a:spcAft>
        <a:buClr>
          <a:srgbClr val="FFCC00"/>
        </a:buClr>
        <a:buSzPct val="70000"/>
        <a:buFont typeface="Wingdings" pitchFamily="2" charset="2"/>
        <a:buChar char="§"/>
        <a:defRPr sz="2400">
          <a:solidFill>
            <a:schemeClr val="tx1"/>
          </a:solidFill>
          <a:latin typeface="+mn-lt"/>
        </a:defRPr>
      </a:lvl3pPr>
      <a:lvl4pPr marL="1281113" indent="-292100" algn="l" rtl="0" eaLnBrk="0" fontAlgn="base" hangingPunct="0">
        <a:spcBef>
          <a:spcPct val="20000"/>
        </a:spcBef>
        <a:spcAft>
          <a:spcPct val="0"/>
        </a:spcAft>
        <a:buClr>
          <a:schemeClr val="tx2"/>
        </a:buClr>
        <a:buSzPct val="75000"/>
        <a:buChar char="•"/>
        <a:defRPr sz="24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emendez@bib.uc3m.es" TargetMode="External"/><Relationship Id="rId2" Type="http://schemas.openxmlformats.org/officeDocument/2006/relationships/image" Target="../media/image15.jpeg"/><Relationship Id="rId1" Type="http://schemas.openxmlformats.org/officeDocument/2006/relationships/slideLayout" Target="../slideLayouts/slideLayout3.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hyperlink" Target="https://zenodo.org/record/5961563#.Yl_eUOjP3IV" TargetMode="External"/><Relationship Id="rId2" Type="http://schemas.openxmlformats.org/officeDocument/2006/relationships/image" Target="../media/image20.jpg"/><Relationship Id="rId1" Type="http://schemas.openxmlformats.org/officeDocument/2006/relationships/slideLayout" Target="../slideLayouts/slideLayout22.xm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5.xml"/><Relationship Id="rId4" Type="http://schemas.openxmlformats.org/officeDocument/2006/relationships/hyperlink" Target="https://webfoundation.org/2019/03/web-birthday-30/"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hyperlink" Target="https://webfoundation.org/2019/03/web-birthday-30/" TargetMode="External"/><Relationship Id="rId2" Type="http://schemas.openxmlformats.org/officeDocument/2006/relationships/image" Target="../media/image22.png"/><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png"/><Relationship Id="rId1" Type="http://schemas.openxmlformats.org/officeDocument/2006/relationships/slideLayout" Target="../slideLayouts/slideLayout22.xml"/><Relationship Id="rId4" Type="http://schemas.openxmlformats.org/officeDocument/2006/relationships/hyperlink" Target="http://tinyurl.com/scholcomm-chart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5.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hyperlink" Target="https://blogs.plos.org/absolutely-maybe/2018/07/30/europe-expanded-the-no-elsevier-deal-zone-this-could-change-everything/" TargetMode="External"/><Relationship Id="rId2" Type="http://schemas.openxmlformats.org/officeDocument/2006/relationships/image" Target="../media/image32.png"/><Relationship Id="rId1" Type="http://schemas.openxmlformats.org/officeDocument/2006/relationships/slideLayout" Target="../slideLayouts/slideLayout51.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slideLayout" Target="../slideLayouts/slideLayout27.xml"/><Relationship Id="rId5" Type="http://schemas.openxmlformats.org/officeDocument/2006/relationships/image" Target="../media/image36.pn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1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6.xml"/></Relationships>
</file>

<file path=ppt/slides/_rels/slide14.xml.rels><?xml version="1.0" encoding="UTF-8" standalone="yes"?>
<Relationships xmlns="http://schemas.openxmlformats.org/package/2006/relationships"><Relationship Id="rId3" Type="http://schemas.openxmlformats.org/officeDocument/2006/relationships/hyperlink" Target="https://www.nature.com/articles/d41586-022-01081-8" TargetMode="External"/><Relationship Id="rId2" Type="http://schemas.openxmlformats.org/officeDocument/2006/relationships/image" Target="../media/image40.png"/><Relationship Id="rId1" Type="http://schemas.openxmlformats.org/officeDocument/2006/relationships/slideLayout" Target="../slideLayouts/slideLayout19.xml"/><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hyperlink" Target="http://yourvibrantlife.ca/we-need-to-talk-2" TargetMode="External"/><Relationship Id="rId2" Type="http://schemas.openxmlformats.org/officeDocument/2006/relationships/image" Target="../media/image42.jpe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2.xml"/><Relationship Id="rId5" Type="http://schemas.openxmlformats.org/officeDocument/2006/relationships/image" Target="../media/image46.png"/><Relationship Id="rId4" Type="http://schemas.openxmlformats.org/officeDocument/2006/relationships/image" Target="../media/image45.jpeg"/></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2.xml"/><Relationship Id="rId7" Type="http://schemas.openxmlformats.org/officeDocument/2006/relationships/diagramColors" Target="../diagrams/colors1.xml"/><Relationship Id="rId2" Type="http://schemas.openxmlformats.org/officeDocument/2006/relationships/slideLayout" Target="../slideLayouts/slideLayout28.xml"/><Relationship Id="rId1" Type="http://schemas.openxmlformats.org/officeDocument/2006/relationships/tags" Target="../tags/tag1.xml"/><Relationship Id="rId6" Type="http://schemas.openxmlformats.org/officeDocument/2006/relationships/diagramQuickStyle" Target="../diagrams/quickStyle1.xml"/><Relationship Id="rId5" Type="http://schemas.openxmlformats.org/officeDocument/2006/relationships/diagramLayout" Target="../diagrams/layout1.xml"/><Relationship Id="rId10" Type="http://schemas.openxmlformats.org/officeDocument/2006/relationships/image" Target="../media/image48.png"/><Relationship Id="rId4" Type="http://schemas.openxmlformats.org/officeDocument/2006/relationships/diagramData" Target="../diagrams/data1.xml"/><Relationship Id="rId9" Type="http://schemas.openxmlformats.org/officeDocument/2006/relationships/image" Target="../media/image47.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3" Type="http://schemas.openxmlformats.org/officeDocument/2006/relationships/hyperlink" Target="https://www.nature.com/articles/d41586-020-01246-3" TargetMode="External"/><Relationship Id="rId2" Type="http://schemas.openxmlformats.org/officeDocument/2006/relationships/image" Target="../media/image49.png"/><Relationship Id="rId1" Type="http://schemas.openxmlformats.org/officeDocument/2006/relationships/slideLayout" Target="../slideLayouts/slideLayout25.xml"/><Relationship Id="rId5" Type="http://schemas.openxmlformats.org/officeDocument/2006/relationships/hyperlink" Target="https://www.biorxiv.org/content/10.1101/2020.08.13.249847v1" TargetMode="External"/><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hyperlink" Target="http://www.oecd.org/coronavirus/policy-responses/why-open-science-is-critical-to-combatting-covid-19-cd6ab2f9/#boxsection-d1e24" TargetMode="External"/><Relationship Id="rId2" Type="http://schemas.openxmlformats.org/officeDocument/2006/relationships/image" Target="../media/image51.png"/><Relationship Id="rId1" Type="http://schemas.openxmlformats.org/officeDocument/2006/relationships/slideLayout" Target="../slideLayouts/slideLayout25.xml"/></Relationships>
</file>

<file path=ppt/slides/_rels/slide22.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image" Target="../media/image52.png"/><Relationship Id="rId1" Type="http://schemas.openxmlformats.org/officeDocument/2006/relationships/slideLayout" Target="../slideLayouts/slideLayout25.xml"/><Relationship Id="rId5" Type="http://schemas.openxmlformats.org/officeDocument/2006/relationships/hyperlink" Target="https://doi.org/10.12688/f1000research.24136.2" TargetMode="External"/><Relationship Id="rId4" Type="http://schemas.openxmlformats.org/officeDocument/2006/relationships/image" Target="../media/image54.png"/></Relationships>
</file>

<file path=ppt/slides/_rels/slide23.xml.rels><?xml version="1.0" encoding="UTF-8" standalone="yes"?>
<Relationships xmlns="http://schemas.openxmlformats.org/package/2006/relationships"><Relationship Id="rId3" Type="http://schemas.openxmlformats.org/officeDocument/2006/relationships/hyperlink" Target="https://www.bmj.com/content/bmj/369/bmj.m1847.full.pdf" TargetMode="External"/><Relationship Id="rId2" Type="http://schemas.openxmlformats.org/officeDocument/2006/relationships/image" Target="../media/image55.png"/><Relationship Id="rId1" Type="http://schemas.openxmlformats.org/officeDocument/2006/relationships/slideLayout" Target="../slideLayouts/slideLayout25.xml"/><Relationship Id="rId4" Type="http://schemas.openxmlformats.org/officeDocument/2006/relationships/image" Target="../media/image56.png"/></Relationships>
</file>

<file path=ppt/slides/_rels/slide24.xml.rels><?xml version="1.0" encoding="UTF-8" standalone="yes"?>
<Relationships xmlns="http://schemas.openxmlformats.org/package/2006/relationships"><Relationship Id="rId3" Type="http://schemas.openxmlformats.org/officeDocument/2006/relationships/hyperlink" Target="https://dndi.org/press-releases/2022/consortium-to-discover-antivirals-covid19-receives-nih-funding-develop-globally-accessible-treatments-pandemics/" TargetMode="External"/><Relationship Id="rId2" Type="http://schemas.openxmlformats.org/officeDocument/2006/relationships/image" Target="../media/image57.png"/><Relationship Id="rId1" Type="http://schemas.openxmlformats.org/officeDocument/2006/relationships/slideLayout" Target="../slideLayouts/slideLayout25.xml"/><Relationship Id="rId4" Type="http://schemas.openxmlformats.org/officeDocument/2006/relationships/image" Target="../media/image58.png"/></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9.xml"/><Relationship Id="rId4" Type="http://schemas.openxmlformats.org/officeDocument/2006/relationships/hyperlink" Target="https://eur-lex.europa.eu/legal-content/EN/TXT/?uri=COM:2020:628:FIN" TargetMode="External"/></Relationships>
</file>

<file path=ppt/slides/_rels/slide29.xml.rels><?xml version="1.0" encoding="UTF-8" standalone="yes"?>
<Relationships xmlns="http://schemas.openxmlformats.org/package/2006/relationships"><Relationship Id="rId8" Type="http://schemas.openxmlformats.org/officeDocument/2006/relationships/image" Target="../media/image67.png"/><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65.png"/><Relationship Id="rId5" Type="http://schemas.openxmlformats.org/officeDocument/2006/relationships/image" Target="../media/image64.png"/><Relationship Id="rId10" Type="http://schemas.openxmlformats.org/officeDocument/2006/relationships/image" Target="../media/image69.png"/><Relationship Id="rId4" Type="http://schemas.openxmlformats.org/officeDocument/2006/relationships/image" Target="../media/image63.png"/><Relationship Id="rId9" Type="http://schemas.openxmlformats.org/officeDocument/2006/relationships/image" Target="../media/image68.png"/></Relationships>
</file>

<file path=ppt/slides/_rels/slide3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hyperlink" Target="https://www.scienceeurope.org/media/y41ks1wh/20220720-rra-agreement.pdf" TargetMode="External"/><Relationship Id="rId1" Type="http://schemas.openxmlformats.org/officeDocument/2006/relationships/slideLayout" Target="../slideLayouts/slideLayout8.xml"/><Relationship Id="rId4" Type="http://schemas.openxmlformats.org/officeDocument/2006/relationships/hyperlink" Target="https://coara.eu/"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hyperlink" Target="https://zenodo.org/record/7057144#.YyBwFHbP3IW" TargetMode="Externa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hyperlink" Target="https://absolutelymaybe.plos.org/2019/01/17/open-access-2018-a-year-of-funders-and-universities-drawing-lines-in-the-sand/" TargetMode="External"/><Relationship Id="rId1" Type="http://schemas.openxmlformats.org/officeDocument/2006/relationships/slideLayout" Target="../slideLayouts/slideLayout43.xml"/></Relationships>
</file>

<file path=ppt/slides/_rels/slide3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hyperlink" Target="https://www.theguardian.com/books/2022/apr/11/the-big-idea-should-we-get-rid-of-the-scientific-paper" TargetMode="External"/><Relationship Id="rId1" Type="http://schemas.openxmlformats.org/officeDocument/2006/relationships/slideLayout" Target="../slideLayouts/slideLayout19.xml"/><Relationship Id="rId4" Type="http://schemas.openxmlformats.org/officeDocument/2006/relationships/image" Target="../media/image74.png"/></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7.xml"/><Relationship Id="rId1" Type="http://schemas.openxmlformats.org/officeDocument/2006/relationships/slideLayout" Target="../slideLayouts/slideLayout36.xml"/><Relationship Id="rId4" Type="http://schemas.openxmlformats.org/officeDocument/2006/relationships/hyperlink" Target="https://www.quora.com/What-did-Albert-Einstein-mean-when-he-said-Everybody-is-a-genius-But-if-you-judge-a-fish-by-its-ability-to-climb-a-tree-it-will-live-its-whole-life-believing-that-it-is-stupid"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ec.europa.eu/info/sites/default/files/research_and_innovation/research_by_area/documents/ec_rtd_open-science-and-ip-report.pdf" TargetMode="External"/><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76.png"/></Relationships>
</file>

<file path=ppt/slides/_rels/slide3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3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78.png"/><Relationship Id="rId4" Type="http://schemas.openxmlformats.org/officeDocument/2006/relationships/hyperlink" Target="https://ec.europa.eu/research/openscience/pdf/ec_rtd_ospp-final-report.pdf#view=fit&amp;pagemode=none"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91.xml"/></Relationships>
</file>

<file path=ppt/slides/_rels/slide39.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94.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hyperlink" Target="https://www.government.nl/binaries/government/documents/reports/2016/04/04/amsterdam-call-for-action-on-open-science/amsterdam-call-for-action-on-open-science.pdf" TargetMode="External"/><Relationship Id="rId5" Type="http://schemas.openxmlformats.org/officeDocument/2006/relationships/hyperlink" Target="https://www.youtube.com/watch?v=C9a3Ap3yyak" TargetMode="External"/><Relationship Id="rId4" Type="http://schemas.openxmlformats.org/officeDocument/2006/relationships/image" Target="../media/image83.png"/></Relationships>
</file>

<file path=ppt/slides/_rels/slide43.xml.rels><?xml version="1.0" encoding="UTF-8" standalone="yes"?>
<Relationships xmlns="http://schemas.openxmlformats.org/package/2006/relationships"><Relationship Id="rId3" Type="http://schemas.openxmlformats.org/officeDocument/2006/relationships/hyperlink" Target="mailto:emendez@bib.uc3m.es"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026" name="Picture 2" descr="University of Tartu (Tartu, Estonia) - apply, prices, reviews | Smapse">
            <a:extLst>
              <a:ext uri="{FF2B5EF4-FFF2-40B4-BE49-F238E27FC236}">
                <a16:creationId xmlns:a16="http://schemas.microsoft.com/office/drawing/2014/main" id="{4A4CC7D4-D17C-4D16-B464-73DA0672F3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6635" y="171238"/>
            <a:ext cx="6154615" cy="3478695"/>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7739904" y="5546356"/>
            <a:ext cx="4077005" cy="954107"/>
          </a:xfrm>
          <a:prstGeom prst="rect">
            <a:avLst/>
          </a:prstGeom>
          <a:solidFill>
            <a:schemeClr val="bg1"/>
          </a:solidFill>
        </p:spPr>
        <p:txBody>
          <a:bodyPr wrap="square" rtlCol="0">
            <a:spAutoFit/>
          </a:bodyPr>
          <a:lstStyle/>
          <a:p>
            <a:pPr eaLnBrk="1" hangingPunct="1">
              <a:spcBef>
                <a:spcPct val="50000"/>
              </a:spcBef>
              <a:buClrTx/>
              <a:buSzTx/>
              <a:buFontTx/>
              <a:buNone/>
            </a:pPr>
            <a:r>
              <a:rPr kumimoji="1" lang="es-ES" altLang="es-ES" sz="2800" b="1" dirty="0">
                <a:latin typeface="+mn-lt"/>
                <a:hlinkClick r:id="rId3"/>
              </a:rPr>
              <a:t>emendez@bib.uc3m.es</a:t>
            </a:r>
            <a:r>
              <a:rPr kumimoji="1" lang="es-ES" altLang="es-ES" sz="2800" b="1" dirty="0">
                <a:latin typeface="+mn-lt"/>
              </a:rPr>
              <a:t>                                           @</a:t>
            </a:r>
            <a:r>
              <a:rPr kumimoji="1" lang="es-ES" altLang="es-ES" sz="2800" b="1" dirty="0" err="1">
                <a:latin typeface="+mn-lt"/>
              </a:rPr>
              <a:t>evamen</a:t>
            </a:r>
            <a:endParaRPr kumimoji="1" lang="es-ES" altLang="es-ES" sz="2800" b="1" dirty="0">
              <a:latin typeface="+mn-lt"/>
            </a:endParaRPr>
          </a:p>
        </p:txBody>
      </p:sp>
      <p:pic>
        <p:nvPicPr>
          <p:cNvPr id="9" name="Picture 2" descr="Image result for cc b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38567" y="6142978"/>
            <a:ext cx="1919288" cy="671513"/>
          </a:xfrm>
          <a:prstGeom prst="rect">
            <a:avLst/>
          </a:prstGeom>
          <a:noFill/>
          <a:extLst>
            <a:ext uri="{909E8E84-426E-40DD-AFC4-6F175D3DCCD1}">
              <a14:hiddenFill xmlns:a14="http://schemas.microsoft.com/office/drawing/2010/main">
                <a:solidFill>
                  <a:srgbClr val="FFFFFF"/>
                </a:solidFill>
              </a14:hiddenFill>
            </a:ext>
          </a:extLst>
        </p:spPr>
      </p:pic>
      <p:pic>
        <p:nvPicPr>
          <p:cNvPr id="11" name="Imagen 10"/>
          <p:cNvPicPr>
            <a:picLocks noChangeAspect="1"/>
          </p:cNvPicPr>
          <p:nvPr/>
        </p:nvPicPr>
        <p:blipFill>
          <a:blip r:embed="rId5"/>
          <a:stretch>
            <a:fillRect/>
          </a:stretch>
        </p:blipFill>
        <p:spPr>
          <a:xfrm>
            <a:off x="5475615" y="4892234"/>
            <a:ext cx="1922257" cy="1922257"/>
          </a:xfrm>
          <a:prstGeom prst="rect">
            <a:avLst/>
          </a:prstGeom>
        </p:spPr>
      </p:pic>
      <p:pic>
        <p:nvPicPr>
          <p:cNvPr id="13" name="7 Imagen"/>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39904" y="4870854"/>
            <a:ext cx="1946311" cy="625621"/>
          </a:xfrm>
          <a:prstGeom prst="rect">
            <a:avLst/>
          </a:prstGeom>
          <a:solidFill>
            <a:schemeClr val="bg1"/>
          </a:solidFill>
        </p:spPr>
      </p:pic>
      <p:sp>
        <p:nvSpPr>
          <p:cNvPr id="6" name="CuadroTexto 5"/>
          <p:cNvSpPr txBox="1"/>
          <p:nvPr/>
        </p:nvSpPr>
        <p:spPr>
          <a:xfrm>
            <a:off x="460375" y="3388657"/>
            <a:ext cx="8948056" cy="1200329"/>
          </a:xfrm>
          <a:prstGeom prst="rect">
            <a:avLst/>
          </a:prstGeom>
          <a:solidFill>
            <a:schemeClr val="bg1"/>
          </a:solidFill>
        </p:spPr>
        <p:txBody>
          <a:bodyPr wrap="square" rtlCol="0">
            <a:spAutoFit/>
          </a:bodyPr>
          <a:lstStyle/>
          <a:p>
            <a:r>
              <a:rPr lang="en-US" sz="3600" b="1" i="0" dirty="0">
                <a:solidFill>
                  <a:srgbClr val="C00000"/>
                </a:solidFill>
                <a:effectLst>
                  <a:outerShdw blurRad="38100" dist="38100" dir="2700000" algn="tl">
                    <a:srgbClr val="000000">
                      <a:alpha val="43137"/>
                    </a:srgbClr>
                  </a:outerShdw>
                </a:effectLst>
                <a:latin typeface="Arial" panose="020B0604020202020204" pitchFamily="34" charset="0"/>
              </a:rPr>
              <a:t>Open Science 20xx? Stop changing the date… Start changing the strategy</a:t>
            </a:r>
            <a:endParaRPr lang="en-GB" sz="3600" b="1" dirty="0">
              <a:solidFill>
                <a:srgbClr val="C00000"/>
              </a:solidFill>
              <a:effectLst>
                <a:outerShdw blurRad="38100" dist="38100" dir="2700000" algn="tl">
                  <a:srgbClr val="000000">
                    <a:alpha val="43137"/>
                  </a:srgbClr>
                </a:outerShdw>
              </a:effectLst>
            </a:endParaRPr>
          </a:p>
        </p:txBody>
      </p:sp>
      <p:sp>
        <p:nvSpPr>
          <p:cNvPr id="2" name="AutoShape 2" descr="Master Mind Scholarships at University of Antwerp in Belgiu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Master Mind Scholarships at University of Antwerp in Belgiu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6" descr="Trudi Noordermeer - Director University Library and Archives - UAntwerpen |  LinkedI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8134589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6000"/>
            <a:lum/>
          </a:blip>
          <a:srcRect/>
          <a:stretch>
            <a:fillRect l="-14000" t="-31000" b="-4000"/>
          </a:stretch>
        </a:blipFill>
        <a:effectLst/>
      </p:bgPr>
    </p:bg>
    <p:spTree>
      <p:nvGrpSpPr>
        <p:cNvPr id="1" name=""/>
        <p:cNvGrpSpPr/>
        <p:nvPr/>
      </p:nvGrpSpPr>
      <p:grpSpPr>
        <a:xfrm>
          <a:off x="0" y="0"/>
          <a:ext cx="0" cy="0"/>
          <a:chOff x="0" y="0"/>
          <a:chExt cx="0" cy="0"/>
        </a:xfrm>
      </p:grpSpPr>
      <p:grpSp>
        <p:nvGrpSpPr>
          <p:cNvPr id="10" name="Grupo 9"/>
          <p:cNvGrpSpPr/>
          <p:nvPr/>
        </p:nvGrpSpPr>
        <p:grpSpPr>
          <a:xfrm>
            <a:off x="1976318" y="2098840"/>
            <a:ext cx="10215682" cy="4149561"/>
            <a:chOff x="953061" y="1101572"/>
            <a:chExt cx="9780246" cy="4149561"/>
          </a:xfrm>
        </p:grpSpPr>
        <p:sp>
          <p:nvSpPr>
            <p:cNvPr id="9" name="1 Título"/>
            <p:cNvSpPr txBox="1">
              <a:spLocks/>
            </p:cNvSpPr>
            <p:nvPr/>
          </p:nvSpPr>
          <p:spPr>
            <a:xfrm>
              <a:off x="953061" y="1101572"/>
              <a:ext cx="6863687" cy="997268"/>
            </a:xfrm>
            <a:prstGeom prst="rect">
              <a:avLst/>
            </a:prstGeom>
            <a:solidFill>
              <a:schemeClr val="bg1"/>
            </a:solidFill>
          </p:spPr>
          <p:txBody>
            <a:bodyPr vert="horz" lIns="91440" tIns="45720" rIns="91440" bIns="45720" rtlCol="0" anchor="b">
              <a:normAutofit/>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pPr algn="l"/>
              <a:r>
                <a:rPr lang="en-US" sz="4800" dirty="0">
                  <a:solidFill>
                    <a:srgbClr val="FF0000"/>
                  </a:solidFill>
                </a:rPr>
                <a:t>Outline</a:t>
              </a:r>
            </a:p>
          </p:txBody>
        </p:sp>
        <p:sp>
          <p:nvSpPr>
            <p:cNvPr id="8" name="2 Marcador de contenido"/>
            <p:cNvSpPr txBox="1">
              <a:spLocks/>
            </p:cNvSpPr>
            <p:nvPr/>
          </p:nvSpPr>
          <p:spPr>
            <a:xfrm>
              <a:off x="3641671" y="1101573"/>
              <a:ext cx="7091636" cy="4149560"/>
            </a:xfrm>
            <a:prstGeom prst="rect">
              <a:avLst/>
            </a:prstGeom>
            <a:solidFill>
              <a:schemeClr val="bg1"/>
            </a:solidFill>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228600" lvl="1">
                <a:spcBef>
                  <a:spcPts val="1000"/>
                </a:spcBef>
              </a:pPr>
              <a:r>
                <a:rPr lang="en-US" sz="3200" b="1" dirty="0"/>
                <a:t>A starting point and a Couple of reminders…</a:t>
              </a:r>
            </a:p>
            <a:p>
              <a:pPr marL="228600" lvl="1">
                <a:spcBef>
                  <a:spcPts val="1000"/>
                </a:spcBef>
              </a:pPr>
              <a:r>
                <a:rPr lang="en-US" sz="3200" b="1" dirty="0"/>
                <a:t>Where we are now:</a:t>
              </a:r>
            </a:p>
            <a:p>
              <a:pPr marL="685800" lvl="2">
                <a:spcBef>
                  <a:spcPts val="1000"/>
                </a:spcBef>
              </a:pPr>
              <a:r>
                <a:rPr lang="en-US" sz="3200" b="1" dirty="0"/>
                <a:t>What have we learned from </a:t>
              </a:r>
              <a:r>
                <a:rPr lang="en-US" sz="3200" b="1" dirty="0">
                  <a:solidFill>
                    <a:schemeClr val="accent2"/>
                  </a:solidFill>
                </a:rPr>
                <a:t>COVID-19</a:t>
              </a:r>
            </a:p>
            <a:p>
              <a:pPr marL="685800" lvl="2">
                <a:spcBef>
                  <a:spcPts val="1000"/>
                </a:spcBef>
              </a:pPr>
              <a:r>
                <a:rPr lang="en-US" sz="3200" b="1" dirty="0"/>
                <a:t>Some urgent </a:t>
              </a:r>
              <a:r>
                <a:rPr lang="en-US" sz="3200" b="1" dirty="0">
                  <a:solidFill>
                    <a:schemeClr val="accent2"/>
                  </a:solidFill>
                </a:rPr>
                <a:t>CHA</a:t>
              </a:r>
              <a:r>
                <a:rPr lang="en-US" sz="3200" b="1" dirty="0"/>
                <a:t>[LLE]</a:t>
              </a:r>
              <a:r>
                <a:rPr lang="en-US" sz="3200" b="1" dirty="0">
                  <a:solidFill>
                    <a:schemeClr val="accent2"/>
                  </a:solidFill>
                </a:rPr>
                <a:t>NGES</a:t>
              </a:r>
            </a:p>
            <a:p>
              <a:pPr marL="685800" lvl="2">
                <a:spcBef>
                  <a:spcPts val="1000"/>
                </a:spcBef>
              </a:pPr>
              <a:r>
                <a:rPr lang="en-US" sz="3200" b="1" dirty="0"/>
                <a:t>A strategy: </a:t>
              </a:r>
              <a:r>
                <a:rPr lang="en-US" sz="3200" b="1" dirty="0">
                  <a:solidFill>
                    <a:schemeClr val="accent4"/>
                  </a:solidFill>
                </a:rPr>
                <a:t>PCIs</a:t>
              </a:r>
            </a:p>
            <a:p>
              <a:pPr marL="228600" lvl="1">
                <a:spcBef>
                  <a:spcPts val="1000"/>
                </a:spcBef>
              </a:pPr>
              <a:r>
                <a:rPr lang="en-US" sz="3200" b="1" dirty="0"/>
                <a:t>Take away for the </a:t>
              </a:r>
              <a:r>
                <a:rPr lang="en-US" sz="3200" b="1" dirty="0">
                  <a:solidFill>
                    <a:schemeClr val="accent2"/>
                  </a:solidFill>
                </a:rPr>
                <a:t>future</a:t>
              </a:r>
            </a:p>
            <a:p>
              <a:pPr marL="0" lvl="1" indent="0">
                <a:spcBef>
                  <a:spcPts val="1000"/>
                </a:spcBef>
                <a:buNone/>
              </a:pPr>
              <a:endParaRPr lang="en-US" sz="3200" b="1" dirty="0">
                <a:solidFill>
                  <a:schemeClr val="accent2"/>
                </a:solidFill>
              </a:endParaRPr>
            </a:p>
          </p:txBody>
        </p:sp>
      </p:grpSp>
    </p:spTree>
    <p:extLst>
      <p:ext uri="{BB962C8B-B14F-4D97-AF65-F5344CB8AC3E}">
        <p14:creationId xmlns:p14="http://schemas.microsoft.com/office/powerpoint/2010/main" val="4001589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212" y="65313"/>
            <a:ext cx="11389576" cy="4912537"/>
          </a:xfrm>
          <a:prstGeom prst="rect">
            <a:avLst/>
          </a:prstGeom>
        </p:spPr>
      </p:pic>
      <p:sp>
        <p:nvSpPr>
          <p:cNvPr id="6" name="CuadroTexto 5"/>
          <p:cNvSpPr txBox="1"/>
          <p:nvPr/>
        </p:nvSpPr>
        <p:spPr>
          <a:xfrm>
            <a:off x="211238" y="5584770"/>
            <a:ext cx="8591107" cy="461665"/>
          </a:xfrm>
          <a:prstGeom prst="rect">
            <a:avLst/>
          </a:prstGeom>
          <a:noFill/>
        </p:spPr>
        <p:txBody>
          <a:bodyPr wrap="square" rtlCol="0">
            <a:spAutoFit/>
          </a:bodyPr>
          <a:lstStyle/>
          <a:p>
            <a:pPr algn="ctr"/>
            <a:r>
              <a:rPr lang="en-GB" sz="2400" b="1" dirty="0"/>
              <a:t>DIY-Calendar: </a:t>
            </a:r>
            <a:r>
              <a:rPr lang="en-GB" sz="2400" b="1" dirty="0">
                <a:hlinkClick r:id="rId3"/>
              </a:rPr>
              <a:t>https://zenodo.org/record/5961563#.Yl_eUOjP3IV</a:t>
            </a:r>
            <a:r>
              <a:rPr lang="en-GB" sz="2400" b="1" dirty="0"/>
              <a:t> </a:t>
            </a:r>
          </a:p>
        </p:txBody>
      </p:sp>
      <p:pic>
        <p:nvPicPr>
          <p:cNvPr id="1026" name="Picture 2" descr="Who we are | YUFE | Young Universities for the Future of Europ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7730" y="4018181"/>
            <a:ext cx="3711045" cy="2214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2687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ES" dirty="0" err="1">
                <a:solidFill>
                  <a:srgbClr val="C00000"/>
                </a:solidFill>
              </a:rPr>
              <a:t>Where</a:t>
            </a:r>
            <a:r>
              <a:rPr lang="es-ES" dirty="0">
                <a:solidFill>
                  <a:srgbClr val="C00000"/>
                </a:solidFill>
              </a:rPr>
              <a:t> </a:t>
            </a:r>
            <a:r>
              <a:rPr lang="es-ES" dirty="0" err="1">
                <a:solidFill>
                  <a:srgbClr val="C00000"/>
                </a:solidFill>
              </a:rPr>
              <a:t>we</a:t>
            </a:r>
            <a:r>
              <a:rPr lang="es-ES" dirty="0">
                <a:solidFill>
                  <a:srgbClr val="C00000"/>
                </a:solidFill>
              </a:rPr>
              <a:t> are: </a:t>
            </a:r>
            <a:r>
              <a:rPr lang="es-ES" dirty="0" err="1"/>
              <a:t>Just</a:t>
            </a:r>
            <a:r>
              <a:rPr lang="es-ES" dirty="0"/>
              <a:t> a </a:t>
            </a:r>
            <a:r>
              <a:rPr lang="es-ES" dirty="0" err="1"/>
              <a:t>reminder</a:t>
            </a:r>
            <a:r>
              <a:rPr lang="es-ES" dirty="0"/>
              <a:t>!!  </a:t>
            </a:r>
            <a:endParaRPr lang="es-ES" dirty="0">
              <a:solidFill>
                <a:srgbClr val="C0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8937" y="1377056"/>
            <a:ext cx="9041806" cy="532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 y="4412768"/>
            <a:ext cx="7905751" cy="1571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Rectángulo"/>
          <p:cNvSpPr/>
          <p:nvPr/>
        </p:nvSpPr>
        <p:spPr>
          <a:xfrm>
            <a:off x="6096004" y="5820508"/>
            <a:ext cx="5390065" cy="369332"/>
          </a:xfrm>
          <a:prstGeom prst="rect">
            <a:avLst/>
          </a:prstGeom>
        </p:spPr>
        <p:txBody>
          <a:bodyPr wrap="none">
            <a:spAutoFit/>
          </a:bodyPr>
          <a:lstStyle/>
          <a:p>
            <a:r>
              <a:rPr lang="es-ES" dirty="0">
                <a:hlinkClick r:id="rId4"/>
              </a:rPr>
              <a:t>https://webfoundation.org/2019/03/web-birthday-30/</a:t>
            </a:r>
            <a:r>
              <a:rPr lang="es-ES" dirty="0"/>
              <a:t> </a:t>
            </a:r>
          </a:p>
        </p:txBody>
      </p:sp>
      <p:grpSp>
        <p:nvGrpSpPr>
          <p:cNvPr id="7" name="6 Grupo"/>
          <p:cNvGrpSpPr/>
          <p:nvPr/>
        </p:nvGrpSpPr>
        <p:grpSpPr>
          <a:xfrm>
            <a:off x="351186" y="1536634"/>
            <a:ext cx="955964" cy="2876134"/>
            <a:chOff x="351186" y="1536634"/>
            <a:chExt cx="955964" cy="2876134"/>
          </a:xfrm>
        </p:grpSpPr>
        <p:sp>
          <p:nvSpPr>
            <p:cNvPr id="2" name="1 Flecha abajo"/>
            <p:cNvSpPr/>
            <p:nvPr/>
          </p:nvSpPr>
          <p:spPr>
            <a:xfrm>
              <a:off x="351186" y="1536634"/>
              <a:ext cx="955964" cy="287613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CuadroTexto"/>
            <p:cNvSpPr txBox="1"/>
            <p:nvPr/>
          </p:nvSpPr>
          <p:spPr>
            <a:xfrm rot="16239031">
              <a:off x="-251261" y="2485097"/>
              <a:ext cx="2175338" cy="523220"/>
            </a:xfrm>
            <a:prstGeom prst="rect">
              <a:avLst/>
            </a:prstGeom>
            <a:noFill/>
          </p:spPr>
          <p:txBody>
            <a:bodyPr wrap="square" rtlCol="0">
              <a:spAutoFit/>
            </a:bodyPr>
            <a:lstStyle/>
            <a:p>
              <a:r>
                <a:rPr lang="es-ES" sz="2800" b="1" dirty="0">
                  <a:solidFill>
                    <a:schemeClr val="bg1"/>
                  </a:solidFill>
                </a:rPr>
                <a:t>Science</a:t>
              </a:r>
            </a:p>
          </p:txBody>
        </p:sp>
      </p:grpSp>
    </p:spTree>
    <p:extLst>
      <p:ext uri="{BB962C8B-B14F-4D97-AF65-F5344CB8AC3E}">
        <p14:creationId xmlns:p14="http://schemas.microsoft.com/office/powerpoint/2010/main" val="2059847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214045" y="642938"/>
            <a:ext cx="11763910" cy="5715000"/>
          </a:xfrm>
          <a:prstGeom prst="rect">
            <a:avLst/>
          </a:prstGeom>
        </p:spPr>
      </p:pic>
      <p:sp>
        <p:nvSpPr>
          <p:cNvPr id="2" name="Elipse 1">
            <a:extLst>
              <a:ext uri="{FF2B5EF4-FFF2-40B4-BE49-F238E27FC236}">
                <a16:creationId xmlns:a16="http://schemas.microsoft.com/office/drawing/2014/main" id="{E21FADF4-E757-4567-9BC1-DEC5BFB612E6}"/>
              </a:ext>
            </a:extLst>
          </p:cNvPr>
          <p:cNvSpPr/>
          <p:nvPr/>
        </p:nvSpPr>
        <p:spPr>
          <a:xfrm>
            <a:off x="5908431" y="5416062"/>
            <a:ext cx="5521569" cy="1072661"/>
          </a:xfrm>
          <a:prstGeom prst="ellipse">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887544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8937" y="1377056"/>
            <a:ext cx="9041806" cy="5324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5 Rectángulo"/>
          <p:cNvSpPr/>
          <p:nvPr/>
        </p:nvSpPr>
        <p:spPr>
          <a:xfrm>
            <a:off x="6096004" y="5908421"/>
            <a:ext cx="5390065" cy="369332"/>
          </a:xfrm>
          <a:prstGeom prst="rect">
            <a:avLst/>
          </a:prstGeom>
        </p:spPr>
        <p:txBody>
          <a:bodyPr wrap="none">
            <a:spAutoFit/>
          </a:bodyPr>
          <a:lstStyle/>
          <a:p>
            <a:r>
              <a:rPr lang="es-ES" dirty="0">
                <a:hlinkClick r:id="rId3"/>
              </a:rPr>
              <a:t>https://webfoundation.org/2019/03/web-birthday-30/</a:t>
            </a:r>
            <a:r>
              <a:rPr lang="es-ES" dirty="0"/>
              <a:t> </a:t>
            </a:r>
          </a:p>
        </p:txBody>
      </p:sp>
      <p:sp>
        <p:nvSpPr>
          <p:cNvPr id="11" name="CuadroTexto 10">
            <a:extLst>
              <a:ext uri="{FF2B5EF4-FFF2-40B4-BE49-F238E27FC236}">
                <a16:creationId xmlns:a16="http://schemas.microsoft.com/office/drawing/2014/main" id="{07D5F357-BD87-482F-BBCD-4999099B0AA3}"/>
              </a:ext>
            </a:extLst>
          </p:cNvPr>
          <p:cNvSpPr txBox="1"/>
          <p:nvPr/>
        </p:nvSpPr>
        <p:spPr>
          <a:xfrm>
            <a:off x="2111828" y="5995317"/>
            <a:ext cx="9818915" cy="707886"/>
          </a:xfrm>
          <a:prstGeom prst="rect">
            <a:avLst/>
          </a:prstGeom>
          <a:solidFill>
            <a:srgbClr val="002060"/>
          </a:solidFill>
        </p:spPr>
        <p:txBody>
          <a:bodyPr wrap="square" rtlCol="0">
            <a:spAutoFit/>
          </a:bodyPr>
          <a:lstStyle/>
          <a:p>
            <a:pPr algn="ctr"/>
            <a:r>
              <a:rPr lang="en-GB" sz="4000" b="1" dirty="0">
                <a:solidFill>
                  <a:schemeClr val="bg1"/>
                </a:solidFill>
              </a:rPr>
              <a:t>20 years on, what’s next #</a:t>
            </a:r>
            <a:r>
              <a:rPr lang="en-GB" sz="4000" b="1" dirty="0" err="1">
                <a:solidFill>
                  <a:schemeClr val="bg1"/>
                </a:solidFill>
              </a:rPr>
              <a:t>ForOpenAccess</a:t>
            </a:r>
            <a:r>
              <a:rPr lang="en-GB" sz="4000" b="1" dirty="0">
                <a:solidFill>
                  <a:schemeClr val="bg1"/>
                </a:solidFill>
              </a:rPr>
              <a:t>???</a:t>
            </a:r>
          </a:p>
        </p:txBody>
      </p:sp>
      <p:sp>
        <p:nvSpPr>
          <p:cNvPr id="13" name="CuadroTexto 12">
            <a:extLst>
              <a:ext uri="{FF2B5EF4-FFF2-40B4-BE49-F238E27FC236}">
                <a16:creationId xmlns:a16="http://schemas.microsoft.com/office/drawing/2014/main" id="{752D0943-B23B-4FED-B392-914E0BED4CC2}"/>
              </a:ext>
            </a:extLst>
          </p:cNvPr>
          <p:cNvSpPr txBox="1"/>
          <p:nvPr/>
        </p:nvSpPr>
        <p:spPr>
          <a:xfrm>
            <a:off x="215412" y="198685"/>
            <a:ext cx="11109080" cy="1015663"/>
          </a:xfrm>
          <a:prstGeom prst="rect">
            <a:avLst/>
          </a:prstGeom>
          <a:noFill/>
        </p:spPr>
        <p:txBody>
          <a:bodyPr wrap="square">
            <a:spAutoFit/>
          </a:bodyPr>
          <a:lstStyle/>
          <a:p>
            <a:r>
              <a:rPr lang="en-US" sz="3200" b="1" i="1" dirty="0">
                <a:solidFill>
                  <a:srgbClr val="00B050"/>
                </a:solidFill>
                <a:effectLst/>
                <a:latin typeface="arial" panose="020B0604020202020204" pitchFamily="34" charset="0"/>
              </a:rPr>
              <a:t>"The best way to predict the future is to invent it“</a:t>
            </a:r>
          </a:p>
          <a:p>
            <a:pPr algn="r"/>
            <a:r>
              <a:rPr lang="en-US" sz="2800" dirty="0">
                <a:latin typeface="arial" panose="020B0604020202020204" pitchFamily="34" charset="0"/>
              </a:rPr>
              <a:t>(Alan Kay)</a:t>
            </a:r>
            <a:endParaRPr lang="en-GB" sz="2800" dirty="0"/>
          </a:p>
        </p:txBody>
      </p:sp>
    </p:spTree>
    <p:extLst>
      <p:ext uri="{BB962C8B-B14F-4D97-AF65-F5344CB8AC3E}">
        <p14:creationId xmlns:p14="http://schemas.microsoft.com/office/powerpoint/2010/main" val="3225493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13114" y="212729"/>
            <a:ext cx="10515600" cy="1325563"/>
          </a:xfrm>
        </p:spPr>
        <p:txBody>
          <a:bodyPr/>
          <a:lstStyle/>
          <a:p>
            <a:pPr algn="r"/>
            <a:r>
              <a:rPr lang="en-GB" dirty="0">
                <a:solidFill>
                  <a:srgbClr val="C00000"/>
                </a:solidFill>
              </a:rPr>
              <a:t>More than 100 DECLARATIONS </a:t>
            </a:r>
          </a:p>
        </p:txBody>
      </p:sp>
      <p:pic>
        <p:nvPicPr>
          <p:cNvPr id="3" name="Imagen 2"/>
          <p:cNvPicPr>
            <a:picLocks noChangeAspect="1"/>
          </p:cNvPicPr>
          <p:nvPr/>
        </p:nvPicPr>
        <p:blipFill>
          <a:blip r:embed="rId2"/>
          <a:stretch>
            <a:fillRect/>
          </a:stretch>
        </p:blipFill>
        <p:spPr>
          <a:xfrm>
            <a:off x="180757" y="1690692"/>
            <a:ext cx="12011243" cy="5167308"/>
          </a:xfrm>
          <a:prstGeom prst="rect">
            <a:avLst/>
          </a:prstGeom>
        </p:spPr>
      </p:pic>
      <p:pic>
        <p:nvPicPr>
          <p:cNvPr id="5124" name="Picture 4" descr="Leo Dicaprio Cheers GIF - Leo Dicaprio Cheers Fireworks - Descubre &amp;  Comparte GIF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636844" y="1328057"/>
            <a:ext cx="6391870" cy="2554182"/>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0" y="-48881"/>
            <a:ext cx="6224781" cy="523220"/>
          </a:xfrm>
          <a:prstGeom prst="rect">
            <a:avLst/>
          </a:prstGeom>
        </p:spPr>
        <p:txBody>
          <a:bodyPr wrap="none">
            <a:spAutoFit/>
          </a:bodyPr>
          <a:lstStyle/>
          <a:p>
            <a:r>
              <a:rPr lang="es-ES" sz="2800" b="1" u="sng" dirty="0">
                <a:solidFill>
                  <a:srgbClr val="0563C1"/>
                </a:solidFill>
                <a:latin typeface="Corbel" panose="020B0503020204020204" pitchFamily="34" charset="0"/>
                <a:ea typeface="Calibri" panose="020F0502020204030204" pitchFamily="34" charset="0"/>
                <a:hlinkClick r:id="rId4"/>
              </a:rPr>
              <a:t>http://tinyurl.com/scholcomm-charters</a:t>
            </a:r>
            <a:endParaRPr lang="en-GB" sz="2800" b="1" dirty="0">
              <a:latin typeface="Corbel" panose="020B0503020204020204" pitchFamily="34" charset="0"/>
            </a:endParaRPr>
          </a:p>
        </p:txBody>
      </p:sp>
    </p:spTree>
    <p:extLst>
      <p:ext uri="{BB962C8B-B14F-4D97-AF65-F5344CB8AC3E}">
        <p14:creationId xmlns:p14="http://schemas.microsoft.com/office/powerpoint/2010/main" val="282665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wipe(down)">
                                      <p:cBhvr>
                                        <p:cTn id="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s://op.europa.eu/o/opportal-service/thumbnail/cellar/9570017e-cd82-11eb-ac72-01aa75ed71a1.0001.01/DOC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607" y="68322"/>
            <a:ext cx="3071968" cy="4341717"/>
          </a:xfrm>
          <a:prstGeom prst="rect">
            <a:avLst/>
          </a:prstGeom>
          <a:noFill/>
          <a:extLst>
            <a:ext uri="{909E8E84-426E-40DD-AFC4-6F175D3DCCD1}">
              <a14:hiddenFill xmlns:a14="http://schemas.microsoft.com/office/drawing/2010/main">
                <a:solidFill>
                  <a:srgbClr val="FFFFFF"/>
                </a:solidFill>
              </a14:hiddenFill>
            </a:ext>
          </a:extLst>
        </p:spPr>
      </p:pic>
      <p:pic>
        <p:nvPicPr>
          <p:cNvPr id="7475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9152" y="1339357"/>
            <a:ext cx="7240448" cy="34504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7475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2725" y="0"/>
            <a:ext cx="4005795" cy="2132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2" name="1 CuadroTexto"/>
          <p:cNvSpPr txBox="1"/>
          <p:nvPr/>
        </p:nvSpPr>
        <p:spPr>
          <a:xfrm>
            <a:off x="9744405" y="1516722"/>
            <a:ext cx="1536171" cy="369332"/>
          </a:xfrm>
          <a:prstGeom prst="rect">
            <a:avLst/>
          </a:prstGeom>
          <a:solidFill>
            <a:schemeClr val="bg1">
              <a:lumMod val="95000"/>
            </a:schemeClr>
          </a:solidFill>
        </p:spPr>
        <p:txBody>
          <a:bodyPr wrap="square" rtlCol="0">
            <a:spAutoFit/>
          </a:bodyPr>
          <a:lstStyle/>
          <a:p>
            <a:r>
              <a:rPr lang="es-ES" b="1" dirty="0">
                <a:solidFill>
                  <a:srgbClr val="C00000"/>
                </a:solidFill>
                <a:effectLst>
                  <a:outerShdw blurRad="38100" dist="38100" dir="2700000" algn="tl">
                    <a:srgbClr val="000000">
                      <a:alpha val="43137"/>
                    </a:srgbClr>
                  </a:outerShdw>
                </a:effectLst>
                <a:latin typeface="Arial Narrow" panose="020B0606020202030204" pitchFamily="34" charset="0"/>
                <a:ea typeface="Adobe Kaiti Std R" pitchFamily="18" charset="-128"/>
                <a:cs typeface="DejaVu Sans Condensed" panose="020B0606030804020204" pitchFamily="34" charset="0"/>
              </a:rPr>
              <a:t>SCIENCE</a:t>
            </a:r>
            <a:endParaRPr lang="en-US" b="1" dirty="0">
              <a:solidFill>
                <a:srgbClr val="C00000"/>
              </a:solidFill>
              <a:effectLst>
                <a:outerShdw blurRad="38100" dist="38100" dir="2700000" algn="tl">
                  <a:srgbClr val="000000">
                    <a:alpha val="43137"/>
                  </a:srgbClr>
                </a:outerShdw>
              </a:effectLst>
              <a:latin typeface="Arial Narrow" panose="020B0606020202030204" pitchFamily="34" charset="0"/>
              <a:ea typeface="Adobe Kaiti Std R" pitchFamily="18" charset="-128"/>
              <a:cs typeface="DejaVu Sans Condensed" panose="020B0606030804020204" pitchFamily="34" charset="0"/>
            </a:endParaRPr>
          </a:p>
        </p:txBody>
      </p:sp>
      <p:sp>
        <p:nvSpPr>
          <p:cNvPr id="3" name="2 CuadroTexto"/>
          <p:cNvSpPr txBox="1"/>
          <p:nvPr/>
        </p:nvSpPr>
        <p:spPr>
          <a:xfrm>
            <a:off x="3572539" y="5189379"/>
            <a:ext cx="8274298" cy="1384995"/>
          </a:xfrm>
          <a:prstGeom prst="rect">
            <a:avLst/>
          </a:prstGeom>
          <a:noFill/>
        </p:spPr>
        <p:txBody>
          <a:bodyPr wrap="square" rtlCol="0">
            <a:spAutoFit/>
          </a:bodyPr>
          <a:lstStyle/>
          <a:p>
            <a:r>
              <a:rPr lang="es-ES" sz="2800" dirty="0"/>
              <a:t>… </a:t>
            </a:r>
            <a:r>
              <a:rPr lang="en-US" sz="2800" i="1" dirty="0"/>
              <a:t>Where </a:t>
            </a:r>
            <a:r>
              <a:rPr lang="en-US" sz="2800" b="1" i="1" dirty="0">
                <a:solidFill>
                  <a:srgbClr val="C00000"/>
                </a:solidFill>
              </a:rPr>
              <a:t>openness</a:t>
            </a:r>
            <a:r>
              <a:rPr lang="en-US" sz="2800" i="1" dirty="0"/>
              <a:t> and </a:t>
            </a:r>
            <a:r>
              <a:rPr lang="en-US" sz="2800" i="1" dirty="0">
                <a:solidFill>
                  <a:srgbClr val="C00000"/>
                </a:solidFill>
              </a:rPr>
              <a:t>transparency and EQUITY…</a:t>
            </a:r>
          </a:p>
          <a:p>
            <a:r>
              <a:rPr lang="en-US" sz="2800" i="1" dirty="0">
                <a:solidFill>
                  <a:srgbClr val="C00000"/>
                </a:solidFill>
              </a:rPr>
              <a:t> </a:t>
            </a:r>
            <a:r>
              <a:rPr lang="en-US" sz="2800" i="1" dirty="0"/>
              <a:t>are an integral component of the research and innovation process</a:t>
            </a:r>
            <a:endParaRPr lang="en-US" sz="2800" dirty="0"/>
          </a:p>
        </p:txBody>
      </p:sp>
      <p:pic>
        <p:nvPicPr>
          <p:cNvPr id="1028" name="Picture 4" descr="https://www.ntnu.edu/documents/12450979/0/Logo+HR_0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53334" y="3627774"/>
            <a:ext cx="1980726" cy="100637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UNESCO Recommendation on Open Scien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8796" y="3821049"/>
            <a:ext cx="2147219" cy="3036951"/>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5358809" y="4191486"/>
            <a:ext cx="1474381" cy="461665"/>
          </a:xfrm>
          <a:prstGeom prst="rect">
            <a:avLst/>
          </a:prstGeom>
          <a:noFill/>
        </p:spPr>
        <p:txBody>
          <a:bodyPr wrap="square" rtlCol="0">
            <a:spAutoFit/>
          </a:bodyPr>
          <a:lstStyle/>
          <a:p>
            <a:pPr algn="ctr"/>
            <a:r>
              <a:rPr lang="es-ES" sz="2400" b="1" dirty="0">
                <a:solidFill>
                  <a:srgbClr val="C00000"/>
                </a:solidFill>
                <a:effectLst>
                  <a:outerShdw blurRad="38100" dist="38100" dir="2700000" algn="tl">
                    <a:srgbClr val="000000">
                      <a:alpha val="43137"/>
                    </a:srgbClr>
                  </a:outerShdw>
                </a:effectLst>
              </a:rPr>
              <a:t>RRI</a:t>
            </a:r>
          </a:p>
        </p:txBody>
      </p:sp>
    </p:spTree>
    <p:extLst>
      <p:ext uri="{BB962C8B-B14F-4D97-AF65-F5344CB8AC3E}">
        <p14:creationId xmlns:p14="http://schemas.microsoft.com/office/powerpoint/2010/main" val="380418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4" name="Rectángulo 3"/>
          <p:cNvSpPr/>
          <p:nvPr/>
        </p:nvSpPr>
        <p:spPr>
          <a:xfrm>
            <a:off x="1681655" y="6358230"/>
            <a:ext cx="10399507" cy="318100"/>
          </a:xfrm>
          <a:prstGeom prst="rect">
            <a:avLst/>
          </a:prstGeom>
        </p:spPr>
        <p:txBody>
          <a:bodyPr wrap="squar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s-ES" sz="1467" b="0" i="0" u="none" strike="noStrike" kern="1200" cap="none" spc="0" normalizeH="0" baseline="0" noProof="0" dirty="0">
                <a:ln>
                  <a:noFill/>
                </a:ln>
                <a:solidFill>
                  <a:srgbClr val="000000"/>
                </a:solidFill>
                <a:effectLst/>
                <a:uLnTx/>
                <a:uFillTx/>
                <a:latin typeface="Calibri" panose="020F0502020204030204"/>
                <a:ea typeface="+mn-ea"/>
                <a:cs typeface="+mn-cs"/>
                <a:hlinkClick r:id="rId3"/>
              </a:rPr>
              <a:t>https://blogs.plos.org/absolutely-maybe/2018/07/30/europe-expanded-the-no-elsevier-deal-zone-this-could-change-everything/</a:t>
            </a:r>
            <a:endParaRPr kumimoji="0" lang="es-ES" sz="1467"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5" name="Elipse 4"/>
          <p:cNvSpPr/>
          <p:nvPr/>
        </p:nvSpPr>
        <p:spPr>
          <a:xfrm>
            <a:off x="7157545" y="662591"/>
            <a:ext cx="987975" cy="325383"/>
          </a:xfrm>
          <a:prstGeom prst="ellipse">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s-ES" sz="1600" b="1" i="0" u="none" strike="noStrike" kern="1200" cap="none" spc="0" normalizeH="0" baseline="0" noProof="0" dirty="0">
                <a:ln>
                  <a:noFill/>
                </a:ln>
                <a:solidFill>
                  <a:srgbClr val="FFFFFF"/>
                </a:solidFill>
                <a:effectLst/>
                <a:uLnTx/>
                <a:uFillTx/>
                <a:latin typeface="Calibri" panose="020F0502020204030204"/>
                <a:ea typeface="+mn-ea"/>
                <a:cs typeface="+mn-cs"/>
              </a:rPr>
              <a:t>2020</a:t>
            </a:r>
          </a:p>
        </p:txBody>
      </p:sp>
      <p:sp>
        <p:nvSpPr>
          <p:cNvPr id="6" name="Elipse 5"/>
          <p:cNvSpPr/>
          <p:nvPr/>
        </p:nvSpPr>
        <p:spPr>
          <a:xfrm>
            <a:off x="7164872" y="659188"/>
            <a:ext cx="1008113" cy="395245"/>
          </a:xfrm>
          <a:prstGeom prst="ellipse">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s-ES" sz="1600" b="1" i="0" u="none" strike="noStrike" kern="1200" cap="none" spc="0" normalizeH="0" baseline="0" noProof="0" dirty="0">
                <a:ln>
                  <a:noFill/>
                </a:ln>
                <a:solidFill>
                  <a:srgbClr val="FFFFFF"/>
                </a:solidFill>
                <a:effectLst/>
                <a:uLnTx/>
                <a:uFillTx/>
                <a:latin typeface="Calibri" panose="020F0502020204030204"/>
                <a:ea typeface="+mn-ea"/>
                <a:cs typeface="+mn-cs"/>
              </a:rPr>
              <a:t>2021</a:t>
            </a:r>
          </a:p>
        </p:txBody>
      </p:sp>
      <p:sp>
        <p:nvSpPr>
          <p:cNvPr id="7" name="Elipse 6"/>
          <p:cNvSpPr/>
          <p:nvPr/>
        </p:nvSpPr>
        <p:spPr>
          <a:xfrm>
            <a:off x="7171277" y="639856"/>
            <a:ext cx="987975" cy="398723"/>
          </a:xfrm>
          <a:prstGeom prst="ellips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s-ES" sz="1600" b="1" i="0" u="none" strike="noStrike" kern="1200" cap="none" spc="0" normalizeH="0" baseline="0" noProof="0" dirty="0">
                <a:ln>
                  <a:noFill/>
                </a:ln>
                <a:solidFill>
                  <a:srgbClr val="FFFFFF"/>
                </a:solidFill>
                <a:effectLst/>
                <a:uLnTx/>
                <a:uFillTx/>
                <a:latin typeface="Calibri" panose="020F0502020204030204"/>
                <a:ea typeface="+mn-ea"/>
                <a:cs typeface="+mn-cs"/>
              </a:rPr>
              <a:t>2030</a:t>
            </a:r>
          </a:p>
        </p:txBody>
      </p:sp>
      <p:sp>
        <p:nvSpPr>
          <p:cNvPr id="8" name="Elipse 7"/>
          <p:cNvSpPr/>
          <p:nvPr/>
        </p:nvSpPr>
        <p:spPr>
          <a:xfrm>
            <a:off x="6404669" y="570087"/>
            <a:ext cx="1769207" cy="533488"/>
          </a:xfrm>
          <a:prstGeom prst="ellipse">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s-ES" sz="1900" b="1" i="0" u="none" strike="noStrike" kern="1200" cap="none" spc="0" normalizeH="0" baseline="0" noProof="0" dirty="0">
                <a:ln>
                  <a:noFill/>
                </a:ln>
                <a:solidFill>
                  <a:srgbClr val="FFFFFF"/>
                </a:solidFill>
                <a:effectLst/>
                <a:uLnTx/>
                <a:uFillTx/>
                <a:latin typeface="Calibri" panose="020F0502020204030204"/>
                <a:ea typeface="+mn-ea"/>
                <a:cs typeface="+mn-cs"/>
              </a:rPr>
              <a:t>COVID-19</a:t>
            </a:r>
          </a:p>
        </p:txBody>
      </p:sp>
    </p:spTree>
    <p:extLst>
      <p:ext uri="{BB962C8B-B14F-4D97-AF65-F5344CB8AC3E}">
        <p14:creationId xmlns:p14="http://schemas.microsoft.com/office/powerpoint/2010/main" val="1790483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6000"/>
            <a:lum/>
          </a:blip>
          <a:srcRect/>
          <a:stretch>
            <a:fillRect l="-14000" t="-31000" b="-4000"/>
          </a:stretch>
        </a:blipFill>
        <a:effectLst/>
      </p:bgPr>
    </p:bg>
    <p:spTree>
      <p:nvGrpSpPr>
        <p:cNvPr id="1" name=""/>
        <p:cNvGrpSpPr/>
        <p:nvPr/>
      </p:nvGrpSpPr>
      <p:grpSpPr>
        <a:xfrm>
          <a:off x="0" y="0"/>
          <a:ext cx="0" cy="0"/>
          <a:chOff x="0" y="0"/>
          <a:chExt cx="0" cy="0"/>
        </a:xfrm>
      </p:grpSpPr>
      <p:sp>
        <p:nvSpPr>
          <p:cNvPr id="9" name="1 Título"/>
          <p:cNvSpPr txBox="1">
            <a:spLocks/>
          </p:cNvSpPr>
          <p:nvPr/>
        </p:nvSpPr>
        <p:spPr>
          <a:xfrm>
            <a:off x="204715" y="4625562"/>
            <a:ext cx="6973851" cy="997268"/>
          </a:xfrm>
          <a:prstGeom prst="rect">
            <a:avLst/>
          </a:prstGeom>
          <a:solidFill>
            <a:schemeClr val="bg1"/>
          </a:solidFill>
        </p:spPr>
        <p:txBody>
          <a:bodyPr vert="horz" lIns="91440" tIns="45720" rIns="91440" bIns="45720" rtlCol="0" anchor="b">
            <a:normAutofit/>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F2C140"/>
                </a:solidFill>
                <a:effectLst/>
                <a:uLnTx/>
                <a:uFillTx/>
                <a:latin typeface="Calibri" panose="020F0502020204030204"/>
                <a:ea typeface="+mj-ea"/>
                <a:cs typeface="+mj-cs"/>
              </a:rPr>
              <a:t>Some</a:t>
            </a:r>
            <a:r>
              <a:rPr kumimoji="0" lang="en-US" sz="4800" b="1" i="0" u="none" strike="noStrike" kern="1200" cap="none" spc="0" normalizeH="0" noProof="0" dirty="0">
                <a:ln>
                  <a:noFill/>
                </a:ln>
                <a:solidFill>
                  <a:srgbClr val="F2C140"/>
                </a:solidFill>
                <a:effectLst/>
                <a:uLnTx/>
                <a:uFillTx/>
                <a:latin typeface="Calibri" panose="020F0502020204030204"/>
                <a:ea typeface="+mj-ea"/>
                <a:cs typeface="+mj-cs"/>
              </a:rPr>
              <a:t> answers… </a:t>
            </a:r>
            <a:endParaRPr kumimoji="0" lang="en-US" sz="4800" b="1" i="0" u="none" strike="noStrike" kern="1200" cap="none" spc="0" normalizeH="0" baseline="0" noProof="0" dirty="0">
              <a:ln>
                <a:noFill/>
              </a:ln>
              <a:solidFill>
                <a:srgbClr val="F2C140"/>
              </a:solidFill>
              <a:effectLst/>
              <a:uLnTx/>
              <a:uFillTx/>
              <a:latin typeface="Calibri" panose="020F0502020204030204"/>
              <a:ea typeface="+mj-ea"/>
              <a:cs typeface="+mj-cs"/>
            </a:endParaRPr>
          </a:p>
        </p:txBody>
      </p:sp>
    </p:spTree>
    <p:extLst>
      <p:ext uri="{BB962C8B-B14F-4D97-AF65-F5344CB8AC3E}">
        <p14:creationId xmlns:p14="http://schemas.microsoft.com/office/powerpoint/2010/main" val="5129406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14449" y="3467367"/>
            <a:ext cx="5486400" cy="3390633"/>
          </a:xfrm>
        </p:spPr>
      </p:pic>
      <p:pic>
        <p:nvPicPr>
          <p:cNvPr id="6146" name="Picture 2" descr="Open Science Umbrella. Image credit: Flikr user 지우 황 CC BY 2.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6" y="54638"/>
            <a:ext cx="5505449" cy="3406872"/>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90103" y="3"/>
            <a:ext cx="6096000" cy="307777"/>
          </a:xfrm>
          <a:prstGeom prst="rect">
            <a:avLst/>
          </a:prstGeom>
        </p:spPr>
        <p:txBody>
          <a:bodyPr>
            <a:spAutoFit/>
          </a:bodyPr>
          <a:lstStyle/>
          <a:p>
            <a:r>
              <a:rPr lang="en-US" sz="1400" dirty="0"/>
              <a:t>Open Science Umbrella. Image credit: </a:t>
            </a:r>
            <a:r>
              <a:rPr lang="en-US" sz="1400" dirty="0" err="1"/>
              <a:t>Flikr</a:t>
            </a:r>
            <a:r>
              <a:rPr lang="en-US" sz="1400" dirty="0"/>
              <a:t> user </a:t>
            </a:r>
            <a:r>
              <a:rPr lang="ko-KR" altLang="en-US" sz="1400" dirty="0"/>
              <a:t>지우 황 </a:t>
            </a:r>
            <a:r>
              <a:rPr lang="en-US" sz="1400" dirty="0"/>
              <a:t>CC BY 2.0</a:t>
            </a:r>
          </a:p>
        </p:txBody>
      </p:sp>
      <p:pic>
        <p:nvPicPr>
          <p:cNvPr id="2050" name="Picture 2" descr="bropenscience is broken science | The Psychologis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872" y="3461510"/>
            <a:ext cx="5295332" cy="3309224"/>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n 8"/>
          <p:cNvPicPr>
            <a:picLocks noChangeAspect="1"/>
          </p:cNvPicPr>
          <p:nvPr/>
        </p:nvPicPr>
        <p:blipFill>
          <a:blip r:embed="rId5"/>
          <a:stretch>
            <a:fillRect/>
          </a:stretch>
        </p:blipFill>
        <p:spPr>
          <a:xfrm>
            <a:off x="6380950" y="3832"/>
            <a:ext cx="5535802" cy="3914861"/>
          </a:xfrm>
          <a:prstGeom prst="rect">
            <a:avLst/>
          </a:prstGeom>
        </p:spPr>
      </p:pic>
    </p:spTree>
    <p:extLst>
      <p:ext uri="{BB962C8B-B14F-4D97-AF65-F5344CB8AC3E}">
        <p14:creationId xmlns:p14="http://schemas.microsoft.com/office/powerpoint/2010/main" val="1348256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2000" b="-2000"/>
          </a:stretch>
        </a:blipFill>
        <a:effectLst/>
      </p:bgPr>
    </p:bg>
    <p:spTree>
      <p:nvGrpSpPr>
        <p:cNvPr id="1" name=""/>
        <p:cNvGrpSpPr/>
        <p:nvPr/>
      </p:nvGrpSpPr>
      <p:grpSpPr>
        <a:xfrm>
          <a:off x="0" y="0"/>
          <a:ext cx="0" cy="0"/>
          <a:chOff x="0" y="0"/>
          <a:chExt cx="0" cy="0"/>
        </a:xfrm>
      </p:grpSpPr>
      <p:pic>
        <p:nvPicPr>
          <p:cNvPr id="3" name="Picture 2" descr="https://upload.wikimedia.org/wikipedia/commons/thumb/c/ce/Cc-by-nc-sa_euro_icon.svg/1024px-Cc-by-nc-sa_euro_icon.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683" y="-99392"/>
            <a:ext cx="1968576" cy="516175"/>
          </a:xfrm>
          <a:prstGeom prst="rect">
            <a:avLst/>
          </a:prstGeom>
          <a:noFill/>
          <a:extLst>
            <a:ext uri="{909E8E84-426E-40DD-AFC4-6F175D3DCCD1}">
              <a14:hiddenFill xmlns:a14="http://schemas.microsoft.com/office/drawing/2010/main">
                <a:solidFill>
                  <a:srgbClr val="FFFFFF"/>
                </a:solidFill>
              </a14:hiddenFill>
            </a:ext>
          </a:extLst>
        </p:spPr>
      </p:pic>
      <p:sp>
        <p:nvSpPr>
          <p:cNvPr id="2" name="Rectángulo 1"/>
          <p:cNvSpPr/>
          <p:nvPr/>
        </p:nvSpPr>
        <p:spPr>
          <a:xfrm>
            <a:off x="0" y="2583877"/>
            <a:ext cx="8621486" cy="1384995"/>
          </a:xfrm>
          <a:prstGeom prst="rect">
            <a:avLst/>
          </a:prstGeom>
        </p:spPr>
        <p:txBody>
          <a:bodyPr wrap="square">
            <a:spAutoFit/>
          </a:bodyPr>
          <a:lstStyle/>
          <a:p>
            <a:r>
              <a:rPr lang="en-GB" sz="2800" b="1" dirty="0">
                <a:solidFill>
                  <a:srgbClr val="C00000"/>
                </a:solidFill>
              </a:rPr>
              <a:t>Social</a:t>
            </a:r>
          </a:p>
          <a:p>
            <a:r>
              <a:rPr lang="en-GB" sz="2800" b="1" dirty="0">
                <a:solidFill>
                  <a:srgbClr val="C00000"/>
                </a:solidFill>
              </a:rPr>
              <a:t>Factual</a:t>
            </a:r>
          </a:p>
          <a:p>
            <a:r>
              <a:rPr lang="en-GB" sz="2800" b="1" dirty="0">
                <a:solidFill>
                  <a:srgbClr val="C00000"/>
                </a:solidFill>
              </a:rPr>
              <a:t>Infrastructural</a:t>
            </a:r>
          </a:p>
        </p:txBody>
      </p:sp>
    </p:spTree>
    <p:extLst>
      <p:ext uri="{BB962C8B-B14F-4D97-AF65-F5344CB8AC3E}">
        <p14:creationId xmlns:p14="http://schemas.microsoft.com/office/powerpoint/2010/main" val="3182678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2" descr="https://www.phdontrack.net/open-science/images/opensource00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5951" y="973395"/>
            <a:ext cx="9684915" cy="5217292"/>
          </a:xfrm>
          <a:prstGeom prst="rect">
            <a:avLst/>
          </a:prstGeom>
          <a:noFill/>
          <a:extLst>
            <a:ext uri="{909E8E84-426E-40DD-AFC4-6F175D3DCCD1}">
              <a14:hiddenFill xmlns:a14="http://schemas.microsoft.com/office/drawing/2010/main">
                <a:solidFill>
                  <a:srgbClr val="FFFFFF"/>
                </a:solidFill>
              </a14:hiddenFill>
            </a:ext>
          </a:extLst>
        </p:spPr>
      </p:pic>
      <p:sp>
        <p:nvSpPr>
          <p:cNvPr id="6" name="Cruz 5"/>
          <p:cNvSpPr/>
          <p:nvPr/>
        </p:nvSpPr>
        <p:spPr bwMode="auto">
          <a:xfrm rot="1263511">
            <a:off x="6144441" y="3340596"/>
            <a:ext cx="881069" cy="685617"/>
          </a:xfrm>
          <a:prstGeom prst="plus">
            <a:avLst>
              <a:gd name="adj" fmla="val 31275"/>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n-GB" sz="2000" b="0" i="0" u="none" strike="noStrike" kern="1200" cap="none" spc="0" normalizeH="0" baseline="0" noProof="0">
              <a:ln>
                <a:noFill/>
              </a:ln>
              <a:solidFill>
                <a:srgbClr val="000000"/>
              </a:solidFill>
              <a:effectLst/>
              <a:uLnTx/>
              <a:uFillTx/>
              <a:latin typeface="Trebuchet MS" pitchFamily="34" charset="0"/>
              <a:ea typeface="+mn-ea"/>
              <a:cs typeface="+mn-cs"/>
            </a:endParaRPr>
          </a:p>
        </p:txBody>
      </p:sp>
      <p:sp>
        <p:nvSpPr>
          <p:cNvPr id="7" name="CuadroTexto 6"/>
          <p:cNvSpPr txBox="1"/>
          <p:nvPr/>
        </p:nvSpPr>
        <p:spPr>
          <a:xfrm rot="1305827">
            <a:off x="6132463" y="3464753"/>
            <a:ext cx="96220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E62C00"/>
                </a:solidFill>
                <a:effectLst/>
                <a:uLnTx/>
                <a:uFillTx/>
                <a:latin typeface="Segoe Print" panose="02000600000000000000" pitchFamily="2" charset="0"/>
                <a:ea typeface="+mn-ea"/>
                <a:cs typeface="+mn-cs"/>
              </a:rPr>
              <a:t>ness</a:t>
            </a:r>
          </a:p>
        </p:txBody>
      </p:sp>
      <p:sp>
        <p:nvSpPr>
          <p:cNvPr id="2" name="Titolo 1">
            <a:extLst>
              <a:ext uri="{FF2B5EF4-FFF2-40B4-BE49-F238E27FC236}">
                <a16:creationId xmlns:a16="http://schemas.microsoft.com/office/drawing/2014/main" id="{13D6B688-5DB9-A146-96BD-4A73372B8B95}"/>
              </a:ext>
            </a:extLst>
          </p:cNvPr>
          <p:cNvSpPr txBox="1">
            <a:spLocks/>
          </p:cNvSpPr>
          <p:nvPr/>
        </p:nvSpPr>
        <p:spPr>
          <a:xfrm>
            <a:off x="309716" y="120145"/>
            <a:ext cx="11739869" cy="1814751"/>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lvl="0" algn="r">
              <a:defRPr/>
            </a:pPr>
            <a:r>
              <a:rPr lang="en-US" sz="4400" b="1" dirty="0">
                <a:solidFill>
                  <a:schemeClr val="accent2"/>
                </a:solidFill>
                <a:latin typeface="+mn-lt"/>
              </a:rPr>
              <a:t>How can we lead our libraries in the world of openness?</a:t>
            </a:r>
            <a:endParaRPr kumimoji="0" lang="it-IT" sz="4267" b="1" i="0" u="none" strike="noStrike" kern="1200" cap="none" spc="0" normalizeH="0" baseline="0" noProof="0" dirty="0">
              <a:ln>
                <a:noFill/>
              </a:ln>
              <a:solidFill>
                <a:schemeClr val="accent2"/>
              </a:solidFill>
              <a:effectLst/>
              <a:uLnTx/>
              <a:uFillTx/>
              <a:latin typeface="+mn-lt"/>
            </a:endParaRPr>
          </a:p>
        </p:txBody>
      </p:sp>
    </p:spTree>
    <p:extLst>
      <p:ext uri="{BB962C8B-B14F-4D97-AF65-F5344CB8AC3E}">
        <p14:creationId xmlns:p14="http://schemas.microsoft.com/office/powerpoint/2010/main" val="41398564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0" y="565705"/>
            <a:ext cx="10728778" cy="6178088"/>
          </a:xfrm>
          <a:prstGeom prst="rect">
            <a:avLst/>
          </a:prstGeom>
        </p:spPr>
      </p:pic>
      <p:sp>
        <p:nvSpPr>
          <p:cNvPr id="5" name="Rectángulo 4"/>
          <p:cNvSpPr/>
          <p:nvPr/>
        </p:nvSpPr>
        <p:spPr>
          <a:xfrm>
            <a:off x="-253547" y="6459109"/>
            <a:ext cx="12192000" cy="369332"/>
          </a:xfrm>
          <a:prstGeom prst="rect">
            <a:avLst/>
          </a:prstGeom>
        </p:spPr>
        <p:txBody>
          <a:bodyPr wrap="square">
            <a:spAutoFit/>
          </a:bodyPr>
          <a:lstStyle/>
          <a:p>
            <a:pPr algn="r"/>
            <a:r>
              <a:rPr lang="en-GB" dirty="0">
                <a:hlinkClick r:id="rId3"/>
              </a:rPr>
              <a:t>https://www.nature.com/articles/d41586-022-01081-8</a:t>
            </a:r>
            <a:r>
              <a:rPr lang="en-GB" dirty="0"/>
              <a:t> </a:t>
            </a:r>
          </a:p>
        </p:txBody>
      </p:sp>
      <p:pic>
        <p:nvPicPr>
          <p:cNvPr id="7" name="Imagen 6"/>
          <p:cNvPicPr>
            <a:picLocks noChangeAspect="1"/>
          </p:cNvPicPr>
          <p:nvPr/>
        </p:nvPicPr>
        <p:blipFill>
          <a:blip r:embed="rId4"/>
          <a:stretch>
            <a:fillRect/>
          </a:stretch>
        </p:blipFill>
        <p:spPr>
          <a:xfrm>
            <a:off x="3423103" y="0"/>
            <a:ext cx="8515350" cy="2867025"/>
          </a:xfrm>
          <a:prstGeom prst="rect">
            <a:avLst/>
          </a:prstGeom>
        </p:spPr>
      </p:pic>
    </p:spTree>
    <p:extLst>
      <p:ext uri="{BB962C8B-B14F-4D97-AF65-F5344CB8AC3E}">
        <p14:creationId xmlns:p14="http://schemas.microsoft.com/office/powerpoint/2010/main" val="3658945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6096000" y="3041326"/>
            <a:ext cx="5775960" cy="1325563"/>
          </a:xfrm>
        </p:spPr>
        <p:txBody>
          <a:bodyPr/>
          <a:lstStyle/>
          <a:p>
            <a:r>
              <a:rPr lang="es-ES" dirty="0" err="1">
                <a:solidFill>
                  <a:schemeClr val="tx2">
                    <a:lumMod val="75000"/>
                  </a:schemeClr>
                </a:solidFill>
              </a:rPr>
              <a:t>Something</a:t>
            </a:r>
            <a:r>
              <a:rPr lang="es-ES" dirty="0">
                <a:solidFill>
                  <a:schemeClr val="tx2">
                    <a:lumMod val="75000"/>
                  </a:schemeClr>
                </a:solidFill>
              </a:rPr>
              <a:t> is </a:t>
            </a:r>
            <a:r>
              <a:rPr lang="es-ES" dirty="0" err="1">
                <a:solidFill>
                  <a:schemeClr val="tx2">
                    <a:lumMod val="75000"/>
                  </a:schemeClr>
                </a:solidFill>
              </a:rPr>
              <a:t>going</a:t>
            </a:r>
            <a:r>
              <a:rPr lang="es-ES" dirty="0">
                <a:solidFill>
                  <a:schemeClr val="tx2">
                    <a:lumMod val="75000"/>
                  </a:schemeClr>
                </a:solidFill>
              </a:rPr>
              <a:t> to CHANGE…</a:t>
            </a:r>
          </a:p>
        </p:txBody>
      </p:sp>
      <p:pic>
        <p:nvPicPr>
          <p:cNvPr id="2050" name="Picture 2" descr="http://n.yourvibrantlife.ca/wp-content/uploads/2017/03/BrowmanTalk-290x3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777" y="652323"/>
            <a:ext cx="5163566" cy="5341620"/>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647700" y="6035040"/>
            <a:ext cx="5379720" cy="276999"/>
          </a:xfrm>
          <a:prstGeom prst="rect">
            <a:avLst/>
          </a:prstGeom>
          <a:noFill/>
        </p:spPr>
        <p:txBody>
          <a:bodyPr wrap="square" rtlCol="0">
            <a:spAutoFit/>
          </a:bodyPr>
          <a:lstStyle/>
          <a:p>
            <a:pPr algn="r"/>
            <a:r>
              <a:rPr lang="es-ES" sz="1200" dirty="0" err="1"/>
              <a:t>Source</a:t>
            </a:r>
            <a:r>
              <a:rPr lang="es-ES" sz="1200" dirty="0"/>
              <a:t>: </a:t>
            </a:r>
            <a:r>
              <a:rPr lang="es-ES" sz="1200" dirty="0">
                <a:hlinkClick r:id="rId3"/>
              </a:rPr>
              <a:t>http://yourvibrantlife.ca/we-need-to-talk-2</a:t>
            </a:r>
            <a:endParaRPr lang="es-ES" sz="1200" dirty="0"/>
          </a:p>
        </p:txBody>
      </p:sp>
    </p:spTree>
    <p:extLst>
      <p:ext uri="{BB962C8B-B14F-4D97-AF65-F5344CB8AC3E}">
        <p14:creationId xmlns:p14="http://schemas.microsoft.com/office/powerpoint/2010/main" val="364035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24" descr="http://fotos.tsncs.com/img/20130315/8639818/oferta-de-prestamo-de-dinero-entre-particulares-grave-90712156_3.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1380" y="1353582"/>
            <a:ext cx="3303905" cy="1859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6" descr="https://encrypted-tbn2.gstatic.com/images?q=tbn:ANd9GcRlGS2awARRQNYtPrM2oLVVlVtzlHt1oDR-bpMBoYnJinJOq-S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0656" y="1176812"/>
            <a:ext cx="3488309" cy="2180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8" descr="http://abovethelaw.com/wp-content/uploads/2013/03/RANKINGS-IMAG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64411" y="1163352"/>
            <a:ext cx="3296220" cy="2193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Título"/>
          <p:cNvSpPr>
            <a:spLocks noGrp="1"/>
          </p:cNvSpPr>
          <p:nvPr>
            <p:ph type="title"/>
          </p:nvPr>
        </p:nvSpPr>
        <p:spPr>
          <a:xfrm>
            <a:off x="838200" y="-148763"/>
            <a:ext cx="10515600" cy="1325563"/>
          </a:xfrm>
        </p:spPr>
        <p:txBody>
          <a:bodyPr/>
          <a:lstStyle/>
          <a:p>
            <a:pPr algn="ctr"/>
            <a:r>
              <a:rPr lang="en-US" dirty="0"/>
              <a:t>Motivators of will</a:t>
            </a:r>
            <a:r>
              <a:rPr lang="es-ES" dirty="0"/>
              <a:t>… </a:t>
            </a:r>
            <a:r>
              <a:rPr lang="en-US" dirty="0"/>
              <a:t>(for academics)</a:t>
            </a:r>
          </a:p>
        </p:txBody>
      </p:sp>
      <p:grpSp>
        <p:nvGrpSpPr>
          <p:cNvPr id="13" name="12 Grupo"/>
          <p:cNvGrpSpPr/>
          <p:nvPr/>
        </p:nvGrpSpPr>
        <p:grpSpPr>
          <a:xfrm>
            <a:off x="3205768" y="3452242"/>
            <a:ext cx="5437564" cy="5051871"/>
            <a:chOff x="3205768" y="3452242"/>
            <a:chExt cx="5437564" cy="5051871"/>
          </a:xfrm>
        </p:grpSpPr>
        <p:pic>
          <p:nvPicPr>
            <p:cNvPr id="8"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80656" y="3670566"/>
              <a:ext cx="3082221" cy="28980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0" name="9 Grupo"/>
            <p:cNvGrpSpPr/>
            <p:nvPr/>
          </p:nvGrpSpPr>
          <p:grpSpPr>
            <a:xfrm>
              <a:off x="3205768" y="3452242"/>
              <a:ext cx="5437564" cy="5051871"/>
              <a:chOff x="1458888" y="2420888"/>
              <a:chExt cx="5437564" cy="5051871"/>
            </a:xfrm>
          </p:grpSpPr>
          <p:sp>
            <p:nvSpPr>
              <p:cNvPr id="11" name="10 Elipse"/>
              <p:cNvSpPr/>
              <p:nvPr/>
            </p:nvSpPr>
            <p:spPr>
              <a:xfrm>
                <a:off x="2471192" y="2420888"/>
                <a:ext cx="3432491" cy="3240360"/>
              </a:xfrm>
              <a:prstGeom prst="ellipse">
                <a:avLst/>
              </a:prstGeom>
              <a:noFill/>
              <a:ln w="57150">
                <a:solidFill>
                  <a:srgbClr val="F579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11 Rectángulo"/>
              <p:cNvSpPr/>
              <p:nvPr/>
            </p:nvSpPr>
            <p:spPr>
              <a:xfrm>
                <a:off x="1458888" y="5445224"/>
                <a:ext cx="5437564" cy="2027535"/>
              </a:xfrm>
              <a:prstGeom prst="rect">
                <a:avLst/>
              </a:prstGeom>
              <a:noFill/>
            </p:spPr>
            <p:txBody>
              <a:bodyPr wrap="none" lIns="91435" tIns="45718" rIns="91435" bIns="45718">
                <a:prstTxWarp prst="textArchUp">
                  <a:avLst/>
                </a:prstTxWarp>
                <a:spAutoFit/>
              </a:bodyPr>
              <a:lstStyle/>
              <a:p>
                <a:pPr algn="ctr"/>
                <a:r>
                  <a:rPr lang="es-ES" sz="6000" b="1" dirty="0" err="1">
                    <a:ln w="1905"/>
                    <a:solidFill>
                      <a:srgbClr val="FF0000"/>
                    </a:solidFill>
                    <a:effectLst>
                      <a:innerShdw blurRad="69850" dist="43180" dir="5400000">
                        <a:srgbClr val="000000">
                          <a:alpha val="65000"/>
                        </a:srgbClr>
                      </a:innerShdw>
                    </a:effectLst>
                  </a:rPr>
                  <a:t>Seduction</a:t>
                </a:r>
                <a:endParaRPr lang="es-ES" sz="6000" b="1" dirty="0">
                  <a:ln w="1905"/>
                  <a:solidFill>
                    <a:srgbClr val="FF0000"/>
                  </a:solidFill>
                  <a:effectLst>
                    <a:innerShdw blurRad="69850" dist="43180" dir="5400000">
                      <a:srgbClr val="000000">
                        <a:alpha val="65000"/>
                      </a:srgbClr>
                    </a:innerShdw>
                  </a:effectLst>
                </a:endParaRPr>
              </a:p>
            </p:txBody>
          </p:sp>
        </p:grpSp>
      </p:grpSp>
    </p:spTree>
    <p:extLst>
      <p:ext uri="{BB962C8B-B14F-4D97-AF65-F5344CB8AC3E}">
        <p14:creationId xmlns:p14="http://schemas.microsoft.com/office/powerpoint/2010/main" val="129537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
                                          </p:val>
                                        </p:tav>
                                        <p:tav tm="100000">
                                          <p:val>
                                            <p:strVal val="#ppt_x"/>
                                          </p:val>
                                        </p:tav>
                                      </p:tavLst>
                                    </p:anim>
                                    <p:anim calcmode="lin" valueType="num">
                                      <p:cBhvr>
                                        <p:cTn id="2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908304" y="629218"/>
            <a:ext cx="10905698" cy="782357"/>
          </a:xfrm>
        </p:spPr>
        <p:txBody>
          <a:bodyPr/>
          <a:lstStyle/>
          <a:p>
            <a:r>
              <a:rPr lang="en-GB" dirty="0"/>
              <a:t>Open Science under Horizon Europe</a:t>
            </a:r>
          </a:p>
        </p:txBody>
      </p:sp>
      <p:grpSp>
        <p:nvGrpSpPr>
          <p:cNvPr id="6" name="Group 5"/>
          <p:cNvGrpSpPr/>
          <p:nvPr/>
        </p:nvGrpSpPr>
        <p:grpSpPr>
          <a:xfrm>
            <a:off x="707529" y="2139072"/>
            <a:ext cx="8280920" cy="3687216"/>
            <a:chOff x="488232" y="2636912"/>
            <a:chExt cx="8280920" cy="3687216"/>
          </a:xfrm>
        </p:grpSpPr>
        <p:graphicFrame>
          <p:nvGraphicFramePr>
            <p:cNvPr id="7" name="Content Placeholder 3"/>
            <p:cNvGraphicFramePr>
              <a:graphicFrameLocks/>
            </p:cNvGraphicFramePr>
            <p:nvPr/>
          </p:nvGraphicFramePr>
          <p:xfrm>
            <a:off x="539552" y="2636912"/>
            <a:ext cx="8229600" cy="36872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Rectangle 7"/>
            <p:cNvSpPr/>
            <p:nvPr/>
          </p:nvSpPr>
          <p:spPr>
            <a:xfrm>
              <a:off x="488232" y="3729803"/>
              <a:ext cx="1440160" cy="461665"/>
            </a:xfrm>
            <a:prstGeom prst="rect">
              <a:avLst/>
            </a:prstGeom>
            <a:solidFill>
              <a:srgbClr val="FFC000"/>
            </a:solidFill>
          </p:spPr>
          <p:style>
            <a:lnRef idx="3">
              <a:schemeClr val="lt1"/>
            </a:lnRef>
            <a:fillRef idx="1">
              <a:schemeClr val="accent1"/>
            </a:fillRef>
            <a:effectRef idx="1">
              <a:schemeClr val="accent1"/>
            </a:effectRef>
            <a:fontRef idx="minor">
              <a:schemeClr val="lt1"/>
            </a:fontRef>
          </p:style>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a:ea typeface="+mn-ea"/>
                  <a:cs typeface="+mn-cs"/>
                </a:rPr>
                <a:t>2008</a:t>
              </a:r>
            </a:p>
          </p:txBody>
        </p:sp>
        <p:sp>
          <p:nvSpPr>
            <p:cNvPr id="9" name="Rectangle 8"/>
            <p:cNvSpPr/>
            <p:nvPr/>
          </p:nvSpPr>
          <p:spPr>
            <a:xfrm>
              <a:off x="2648472" y="3247648"/>
              <a:ext cx="1368152" cy="461665"/>
            </a:xfrm>
            <a:prstGeom prst="rect">
              <a:avLst/>
            </a:prstGeom>
            <a:solidFill>
              <a:srgbClr val="FFC000"/>
            </a:solidFill>
          </p:spPr>
          <p:style>
            <a:lnRef idx="3">
              <a:schemeClr val="lt1"/>
            </a:lnRef>
            <a:fillRef idx="1">
              <a:schemeClr val="accent1"/>
            </a:fillRef>
            <a:effectRef idx="1">
              <a:schemeClr val="accent1"/>
            </a:effectRef>
            <a:fontRef idx="minor">
              <a:schemeClr val="lt1"/>
            </a:fontRef>
          </p:style>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a:ea typeface="+mn-ea"/>
                  <a:cs typeface="+mn-cs"/>
                </a:rPr>
                <a:t>2014</a:t>
              </a:r>
            </a:p>
          </p:txBody>
        </p:sp>
        <p:sp>
          <p:nvSpPr>
            <p:cNvPr id="10" name="Rectangle 9"/>
            <p:cNvSpPr/>
            <p:nvPr/>
          </p:nvSpPr>
          <p:spPr>
            <a:xfrm>
              <a:off x="4736704" y="2725823"/>
              <a:ext cx="1405152" cy="461665"/>
            </a:xfrm>
            <a:prstGeom prst="rect">
              <a:avLst/>
            </a:prstGeom>
            <a:solidFill>
              <a:srgbClr val="FFC000"/>
            </a:solidFill>
          </p:spPr>
          <p:style>
            <a:lnRef idx="3">
              <a:schemeClr val="lt1"/>
            </a:lnRef>
            <a:fillRef idx="1">
              <a:schemeClr val="accent1"/>
            </a:fillRef>
            <a:effectRef idx="1">
              <a:schemeClr val="accent1"/>
            </a:effectRef>
            <a:fontRef idx="minor">
              <a:schemeClr val="lt1"/>
            </a:fontRef>
          </p:style>
          <p:txBody>
            <a:bodyPr wrap="squar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a:ea typeface="+mn-ea"/>
                  <a:cs typeface="+mn-cs"/>
                </a:rPr>
                <a:t>2017</a:t>
              </a:r>
            </a:p>
          </p:txBody>
        </p:sp>
      </p:grpSp>
      <p:sp>
        <p:nvSpPr>
          <p:cNvPr id="3" name="TextBox 2"/>
          <p:cNvSpPr txBox="1"/>
          <p:nvPr/>
        </p:nvSpPr>
        <p:spPr>
          <a:xfrm>
            <a:off x="7120950" y="1514585"/>
            <a:ext cx="4975976" cy="5093702"/>
          </a:xfrm>
          <a:prstGeom prst="rect">
            <a:avLst/>
          </a:prstGeom>
          <a:noFill/>
          <a:ln w="19050">
            <a:solidFill>
              <a:srgbClr val="FFC000"/>
            </a:solidFill>
          </a:ln>
        </p:spPr>
        <p:txBody>
          <a:bodyPr wrap="square" rtlCol="0">
            <a:spAutoFit/>
          </a:bodyPr>
          <a:lstStyle/>
          <a:p>
            <a:pPr marL="0" marR="0" lvl="0" indent="0" algn="just" defTabSz="914400" rtl="0" eaLnBrk="1" fontAlgn="auto" latinLnBrk="0" hangingPunct="1">
              <a:lnSpc>
                <a:spcPct val="100000"/>
              </a:lnSpc>
              <a:spcBef>
                <a:spcPts val="0"/>
              </a:spcBef>
              <a:spcAft>
                <a:spcPts val="1200"/>
              </a:spcAft>
              <a:buClr>
                <a:srgbClr val="FFC000"/>
              </a:buClr>
              <a:buSzTx/>
              <a:buFontTx/>
              <a:buNone/>
              <a:tabLst/>
              <a:defRPr/>
            </a:pPr>
            <a:r>
              <a:rPr kumimoji="0" lang="en-IE" sz="2000" b="0" i="0" u="none" strike="noStrike" kern="1200" cap="none" spc="0" normalizeH="0" baseline="0" noProof="0" dirty="0">
                <a:ln>
                  <a:noFill/>
                </a:ln>
                <a:solidFill>
                  <a:srgbClr val="004494"/>
                </a:solidFill>
                <a:effectLst/>
                <a:uLnTx/>
                <a:uFillTx/>
                <a:latin typeface="Arial"/>
                <a:ea typeface="+mn-ea"/>
                <a:cs typeface="+mn-cs"/>
              </a:rPr>
              <a:t>Under </a:t>
            </a:r>
            <a:r>
              <a:rPr kumimoji="0" lang="en-IE" sz="2000" b="1" i="0" u="none" strike="noStrike" kern="1200" cap="none" spc="0" normalizeH="0" baseline="0" noProof="0" dirty="0">
                <a:ln>
                  <a:noFill/>
                </a:ln>
                <a:solidFill>
                  <a:srgbClr val="004494"/>
                </a:solidFill>
                <a:effectLst/>
                <a:uLnTx/>
                <a:uFillTx/>
                <a:latin typeface="Arial"/>
                <a:ea typeface="+mn-ea"/>
                <a:cs typeface="+mn-cs"/>
              </a:rPr>
              <a:t>Horizon Europe (2021)</a:t>
            </a:r>
            <a:endParaRPr kumimoji="0" lang="en-IE" sz="2000" b="0" i="0" u="none" strike="noStrike" kern="1200" cap="none" spc="0" normalizeH="0" baseline="0" noProof="0" dirty="0">
              <a:ln>
                <a:noFill/>
              </a:ln>
              <a:solidFill>
                <a:srgbClr val="004494"/>
              </a:solidFill>
              <a:effectLst/>
              <a:uLnTx/>
              <a:uFillTx/>
              <a:latin typeface="Arial"/>
              <a:ea typeface="+mn-ea"/>
              <a:cs typeface="+mn-cs"/>
            </a:endParaRPr>
          </a:p>
          <a:p>
            <a:pPr marL="342900" marR="0" lvl="0" indent="-342900" algn="l" defTabSz="914400" rtl="0" eaLnBrk="1" fontAlgn="auto" latinLnBrk="0" hangingPunct="1">
              <a:lnSpc>
                <a:spcPct val="100000"/>
              </a:lnSpc>
              <a:spcBef>
                <a:spcPts val="0"/>
              </a:spcBef>
              <a:spcAft>
                <a:spcPts val="600"/>
              </a:spcAft>
              <a:buClr>
                <a:srgbClr val="FFC000"/>
              </a:buClr>
              <a:buSzTx/>
              <a:buFont typeface="Arial" panose="020B0604020202020204" pitchFamily="34" charset="0"/>
              <a:buChar char="•"/>
              <a:tabLst/>
              <a:defRPr/>
            </a:pPr>
            <a:r>
              <a:rPr kumimoji="0" lang="en-IE" sz="2000" b="0" i="0" u="none" strike="noStrike" kern="1200" cap="none" spc="0" normalizeH="0" baseline="0" noProof="0" dirty="0">
                <a:ln>
                  <a:noFill/>
                </a:ln>
                <a:solidFill>
                  <a:srgbClr val="004494"/>
                </a:solidFill>
                <a:effectLst/>
                <a:uLnTx/>
                <a:uFillTx/>
                <a:latin typeface="Arial"/>
                <a:ea typeface="+mn-ea"/>
                <a:cs typeface="+mn-cs"/>
              </a:rPr>
              <a:t>Open Science (OA, RDM, Citizen Engagement, etc.) embedded across the FP</a:t>
            </a:r>
          </a:p>
          <a:p>
            <a:pPr marL="800100" marR="0" lvl="1" indent="-342900" algn="l" defTabSz="914400" rtl="0" eaLnBrk="1" fontAlgn="auto" latinLnBrk="0" hangingPunct="1">
              <a:lnSpc>
                <a:spcPct val="100000"/>
              </a:lnSpc>
              <a:spcBef>
                <a:spcPts val="0"/>
              </a:spcBef>
              <a:spcAft>
                <a:spcPts val="600"/>
              </a:spcAft>
              <a:buClr>
                <a:srgbClr val="FFC000"/>
              </a:buClr>
              <a:buSzTx/>
              <a:buFont typeface="Arial" panose="020B0604020202020204" pitchFamily="34" charset="0"/>
              <a:buChar char="•"/>
              <a:tabLst/>
              <a:defRPr/>
            </a:pPr>
            <a:r>
              <a:rPr kumimoji="0" lang="en-IE" sz="2000" b="1" i="0" u="none" strike="noStrike" kern="1200" cap="none" spc="0" normalizeH="0" baseline="0" noProof="0" dirty="0">
                <a:ln>
                  <a:noFill/>
                </a:ln>
                <a:solidFill>
                  <a:srgbClr val="004494"/>
                </a:solidFill>
                <a:effectLst/>
                <a:uLnTx/>
                <a:uFillTx/>
                <a:latin typeface="Arial"/>
                <a:ea typeface="+mn-ea"/>
                <a:cs typeface="+mn-cs"/>
              </a:rPr>
              <a:t>Evaluation</a:t>
            </a:r>
            <a:r>
              <a:rPr kumimoji="0" lang="en-IE" sz="2000" b="0" i="0" u="none" strike="noStrike" kern="1200" cap="none" spc="0" normalizeH="0" baseline="0" noProof="0" dirty="0">
                <a:ln>
                  <a:noFill/>
                </a:ln>
                <a:solidFill>
                  <a:srgbClr val="004494"/>
                </a:solidFill>
                <a:effectLst/>
                <a:uLnTx/>
                <a:uFillTx/>
                <a:latin typeface="Arial"/>
                <a:ea typeface="+mn-ea"/>
                <a:cs typeface="+mn-cs"/>
              </a:rPr>
              <a:t> of proposals (excellence –methodology-, quality &amp; efficiency of implementation )</a:t>
            </a:r>
          </a:p>
          <a:p>
            <a:pPr marL="800100" marR="0" lvl="1" indent="-342900" algn="just" defTabSz="914400" rtl="0" eaLnBrk="1" fontAlgn="auto" latinLnBrk="0" hangingPunct="1">
              <a:lnSpc>
                <a:spcPct val="100000"/>
              </a:lnSpc>
              <a:spcBef>
                <a:spcPts val="0"/>
              </a:spcBef>
              <a:spcAft>
                <a:spcPts val="600"/>
              </a:spcAft>
              <a:buClr>
                <a:srgbClr val="FFC000"/>
              </a:buClr>
              <a:buSzTx/>
              <a:buFont typeface="Arial" panose="020B0604020202020204" pitchFamily="34" charset="0"/>
              <a:buChar char="•"/>
              <a:tabLst/>
              <a:defRPr/>
            </a:pPr>
            <a:r>
              <a:rPr kumimoji="0" lang="en-IE" sz="2000" b="1" i="0" u="none" strike="noStrike" kern="1200" cap="none" spc="0" normalizeH="0" baseline="0" noProof="0" dirty="0">
                <a:ln>
                  <a:noFill/>
                </a:ln>
                <a:solidFill>
                  <a:srgbClr val="004494"/>
                </a:solidFill>
                <a:effectLst/>
                <a:uLnTx/>
                <a:uFillTx/>
                <a:latin typeface="Arial"/>
                <a:ea typeface="+mn-ea"/>
                <a:cs typeface="+mn-cs"/>
              </a:rPr>
              <a:t>Grant Agreement, guidelines</a:t>
            </a:r>
          </a:p>
          <a:p>
            <a:pPr marL="800100" marR="0" lvl="1" indent="-342900" algn="l" defTabSz="914400" rtl="0" eaLnBrk="1" fontAlgn="auto" latinLnBrk="0" hangingPunct="1">
              <a:lnSpc>
                <a:spcPct val="100000"/>
              </a:lnSpc>
              <a:spcBef>
                <a:spcPts val="0"/>
              </a:spcBef>
              <a:spcAft>
                <a:spcPts val="1200"/>
              </a:spcAft>
              <a:buClr>
                <a:srgbClr val="FFC000"/>
              </a:buClr>
              <a:buSzTx/>
              <a:buFont typeface="Arial" panose="020B0604020202020204" pitchFamily="34" charset="0"/>
              <a:buChar char="•"/>
              <a:tabLst/>
              <a:defRPr/>
            </a:pPr>
            <a:r>
              <a:rPr kumimoji="0" lang="en-IE" sz="2000" b="1" i="0" u="none" strike="noStrike" kern="1200" cap="none" spc="0" normalizeH="0" baseline="0" noProof="0" dirty="0">
                <a:ln>
                  <a:noFill/>
                </a:ln>
                <a:solidFill>
                  <a:srgbClr val="004494"/>
                </a:solidFill>
                <a:effectLst/>
                <a:uLnTx/>
                <a:uFillTx/>
                <a:latin typeface="Arial"/>
                <a:ea typeface="+mn-ea"/>
                <a:cs typeface="+mn-cs"/>
              </a:rPr>
              <a:t>Reporting</a:t>
            </a:r>
            <a:r>
              <a:rPr kumimoji="0" lang="en-IE" sz="2000" b="0" i="0" u="none" strike="noStrike" kern="1200" cap="none" spc="0" normalizeH="0" baseline="0" noProof="0" dirty="0">
                <a:ln>
                  <a:noFill/>
                </a:ln>
                <a:solidFill>
                  <a:srgbClr val="004494"/>
                </a:solidFill>
                <a:effectLst/>
                <a:uLnTx/>
                <a:uFillTx/>
                <a:latin typeface="Arial"/>
                <a:ea typeface="+mn-ea"/>
                <a:cs typeface="+mn-cs"/>
              </a:rPr>
              <a:t>—during the project’s lifetime</a:t>
            </a:r>
          </a:p>
          <a:p>
            <a:pPr marL="800100" marR="0" lvl="1" indent="-342900" algn="l" defTabSz="914400" rtl="0" eaLnBrk="1" fontAlgn="auto" latinLnBrk="0" hangingPunct="1">
              <a:lnSpc>
                <a:spcPct val="100000"/>
              </a:lnSpc>
              <a:spcBef>
                <a:spcPts val="0"/>
              </a:spcBef>
              <a:spcAft>
                <a:spcPts val="1200"/>
              </a:spcAft>
              <a:buClr>
                <a:srgbClr val="FFC000"/>
              </a:buClr>
              <a:buSzTx/>
              <a:buFont typeface="Arial" panose="020B0604020202020204" pitchFamily="34" charset="0"/>
              <a:buChar char="•"/>
              <a:tabLst/>
              <a:defRPr/>
            </a:pPr>
            <a:r>
              <a:rPr kumimoji="0" lang="en-IE" sz="2000" b="1" i="0" u="none" strike="noStrike" kern="1200" cap="none" spc="0" normalizeH="0" baseline="0" noProof="0" dirty="0">
                <a:ln>
                  <a:noFill/>
                </a:ln>
                <a:solidFill>
                  <a:srgbClr val="004494"/>
                </a:solidFill>
                <a:effectLst/>
                <a:uLnTx/>
                <a:uFillTx/>
                <a:latin typeface="Arial"/>
                <a:ea typeface="+mn-ea"/>
                <a:cs typeface="+mn-cs"/>
              </a:rPr>
              <a:t>Work programmes</a:t>
            </a:r>
          </a:p>
          <a:p>
            <a:pPr marL="342900" marR="0" lvl="0" indent="-342900" algn="l" defTabSz="914400" rtl="0" eaLnBrk="1" fontAlgn="auto" latinLnBrk="0" hangingPunct="1">
              <a:lnSpc>
                <a:spcPct val="100000"/>
              </a:lnSpc>
              <a:spcBef>
                <a:spcPts val="0"/>
              </a:spcBef>
              <a:spcAft>
                <a:spcPts val="0"/>
              </a:spcAft>
              <a:buClr>
                <a:srgbClr val="FFC000"/>
              </a:buClr>
              <a:buSzTx/>
              <a:buFont typeface="Arial" panose="020B0604020202020204" pitchFamily="34" charset="0"/>
              <a:buChar char="•"/>
              <a:tabLst/>
              <a:defRPr/>
            </a:pPr>
            <a:r>
              <a:rPr kumimoji="0" lang="en-IE" sz="2000" b="0" i="0" u="none" strike="noStrike" kern="1200" cap="none" spc="0" normalizeH="0" baseline="0" noProof="0" dirty="0">
                <a:ln>
                  <a:noFill/>
                </a:ln>
                <a:solidFill>
                  <a:srgbClr val="004494"/>
                </a:solidFill>
                <a:effectLst/>
                <a:uLnTx/>
                <a:uFillTx/>
                <a:latin typeface="Arial"/>
                <a:ea typeface="+mn-ea"/>
                <a:cs typeface="+mn-cs"/>
              </a:rPr>
              <a:t>Strengthening of the obligations with respect to open access and focus on responsible RDM in line with FAIR</a:t>
            </a:r>
          </a:p>
        </p:txBody>
      </p:sp>
      <p:pic>
        <p:nvPicPr>
          <p:cNvPr id="4" name="Picture 3"/>
          <p:cNvPicPr>
            <a:picLocks noChangeAspect="1"/>
          </p:cNvPicPr>
          <p:nvPr/>
        </p:nvPicPr>
        <p:blipFill>
          <a:blip r:embed="rId9"/>
          <a:stretch>
            <a:fillRect/>
          </a:stretch>
        </p:blipFill>
        <p:spPr>
          <a:xfrm>
            <a:off x="2376775" y="5260450"/>
            <a:ext cx="4065451" cy="1597550"/>
          </a:xfrm>
          <a:prstGeom prst="rect">
            <a:avLst/>
          </a:prstGeom>
        </p:spPr>
      </p:pic>
      <p:sp>
        <p:nvSpPr>
          <p:cNvPr id="11" name="Title 1"/>
          <p:cNvSpPr txBox="1">
            <a:spLocks/>
          </p:cNvSpPr>
          <p:nvPr/>
        </p:nvSpPr>
        <p:spPr>
          <a:xfrm>
            <a:off x="707529" y="1411754"/>
            <a:ext cx="10905698" cy="782357"/>
          </a:xfrm>
          <a:prstGeom prst="rect">
            <a:avLst/>
          </a:prstGeom>
        </p:spPr>
        <p:txBody>
          <a:bodyPr vert="horz" lIns="91440" tIns="45720" rIns="91440" bIns="0" rtlCol="0" anchor="b" anchorCtr="0">
            <a:noAutofit/>
          </a:bodyPr>
          <a:lstStyle>
            <a:lvl1pPr algn="l" defTabSz="914400" rtl="0" eaLnBrk="1" latinLnBrk="0" hangingPunct="1">
              <a:lnSpc>
                <a:spcPct val="90000"/>
              </a:lnSpc>
              <a:spcBef>
                <a:spcPct val="0"/>
              </a:spcBef>
              <a:buNone/>
              <a:defRPr sz="4000" kern="1200">
                <a:solidFill>
                  <a:schemeClr val="tx2"/>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400" b="0" i="0" u="none" strike="noStrike" kern="1200" cap="none" spc="0" normalizeH="0" baseline="0" noProof="0">
                <a:ln>
                  <a:noFill/>
                </a:ln>
                <a:solidFill>
                  <a:srgbClr val="034EA2"/>
                </a:solidFill>
                <a:effectLst/>
                <a:uLnTx/>
                <a:uFillTx/>
                <a:latin typeface="Arial"/>
                <a:ea typeface="+mj-ea"/>
                <a:cs typeface="+mj-cs"/>
              </a:rPr>
              <a:t>Evolution of OS policies across FPs</a:t>
            </a:r>
            <a:endParaRPr kumimoji="0" lang="en-GB" sz="2400" b="0" i="0" u="none" strike="noStrike" kern="1200" cap="none" spc="0" normalizeH="0" baseline="0" noProof="0" dirty="0">
              <a:ln>
                <a:noFill/>
              </a:ln>
              <a:solidFill>
                <a:srgbClr val="034EA2"/>
              </a:solidFill>
              <a:effectLst/>
              <a:uLnTx/>
              <a:uFillTx/>
              <a:latin typeface="Arial"/>
              <a:ea typeface="+mj-ea"/>
              <a:cs typeface="+mj-cs"/>
            </a:endParaRPr>
          </a:p>
        </p:txBody>
      </p:sp>
      <p:pic>
        <p:nvPicPr>
          <p:cNvPr id="12" name="Imagen 11"/>
          <p:cNvPicPr>
            <a:picLocks noChangeAspect="1"/>
          </p:cNvPicPr>
          <p:nvPr/>
        </p:nvPicPr>
        <p:blipFill>
          <a:blip r:embed="rId10"/>
          <a:stretch>
            <a:fillRect/>
          </a:stretch>
        </p:blipFill>
        <p:spPr>
          <a:xfrm>
            <a:off x="5766620" y="-65433"/>
            <a:ext cx="4152969" cy="1491935"/>
          </a:xfrm>
          <a:prstGeom prst="rect">
            <a:avLst/>
          </a:prstGeom>
        </p:spPr>
      </p:pic>
    </p:spTree>
    <p:custDataLst>
      <p:tags r:id="rId1"/>
    </p:custDataLst>
    <p:extLst>
      <p:ext uri="{BB962C8B-B14F-4D97-AF65-F5344CB8AC3E}">
        <p14:creationId xmlns:p14="http://schemas.microsoft.com/office/powerpoint/2010/main" val="3304678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0722" y="252664"/>
            <a:ext cx="10515600" cy="770020"/>
          </a:xfrm>
        </p:spPr>
        <p:txBody>
          <a:bodyPr/>
          <a:lstStyle/>
          <a:p>
            <a:r>
              <a:rPr lang="en-US" dirty="0"/>
              <a:t>Towards a new </a:t>
            </a:r>
            <a:r>
              <a:rPr lang="en-US" i="1" dirty="0">
                <a:solidFill>
                  <a:srgbClr val="C00000"/>
                </a:solidFill>
              </a:rPr>
              <a:t>modus operandi </a:t>
            </a:r>
            <a:r>
              <a:rPr lang="en-US" dirty="0"/>
              <a:t>for Science</a:t>
            </a:r>
            <a:endParaRPr lang="en-GB" dirty="0"/>
          </a:p>
        </p:txBody>
      </p:sp>
      <p:graphicFrame>
        <p:nvGraphicFramePr>
          <p:cNvPr id="4" name="Table 3"/>
          <p:cNvGraphicFramePr>
            <a:graphicFrameLocks noGrp="1"/>
          </p:cNvGraphicFramePr>
          <p:nvPr/>
        </p:nvGraphicFramePr>
        <p:xfrm>
          <a:off x="839094" y="1508697"/>
          <a:ext cx="10510224" cy="4369897"/>
        </p:xfrm>
        <a:graphic>
          <a:graphicData uri="http://schemas.openxmlformats.org/drawingml/2006/table">
            <a:tbl>
              <a:tblPr firstRow="1" bandRow="1">
                <a:tableStyleId>{5C22544A-7EE6-4342-B048-85BDC9FD1C3A}</a:tableStyleId>
              </a:tblPr>
              <a:tblGrid>
                <a:gridCol w="3202483">
                  <a:extLst>
                    <a:ext uri="{9D8B030D-6E8A-4147-A177-3AD203B41FA5}">
                      <a16:colId xmlns:a16="http://schemas.microsoft.com/office/drawing/2014/main" val="2911805857"/>
                    </a:ext>
                  </a:extLst>
                </a:gridCol>
                <a:gridCol w="1979235">
                  <a:extLst>
                    <a:ext uri="{9D8B030D-6E8A-4147-A177-3AD203B41FA5}">
                      <a16:colId xmlns:a16="http://schemas.microsoft.com/office/drawing/2014/main" val="894973006"/>
                    </a:ext>
                  </a:extLst>
                </a:gridCol>
                <a:gridCol w="3572580">
                  <a:extLst>
                    <a:ext uri="{9D8B030D-6E8A-4147-A177-3AD203B41FA5}">
                      <a16:colId xmlns:a16="http://schemas.microsoft.com/office/drawing/2014/main" val="1675768619"/>
                    </a:ext>
                  </a:extLst>
                </a:gridCol>
                <a:gridCol w="1755926">
                  <a:extLst>
                    <a:ext uri="{9D8B030D-6E8A-4147-A177-3AD203B41FA5}">
                      <a16:colId xmlns:a16="http://schemas.microsoft.com/office/drawing/2014/main" val="1616836603"/>
                    </a:ext>
                  </a:extLst>
                </a:gridCol>
              </a:tblGrid>
              <a:tr h="442875">
                <a:tc gridSpan="2">
                  <a:txBody>
                    <a:bodyPr/>
                    <a:lstStyle/>
                    <a:p>
                      <a:r>
                        <a:rPr lang="en-GB" sz="2400" dirty="0"/>
                        <a:t>Current</a:t>
                      </a:r>
                      <a:r>
                        <a:rPr lang="en-GB" sz="2400" baseline="0" dirty="0"/>
                        <a:t>  System (dominant)</a:t>
                      </a:r>
                      <a:endParaRPr lang="en-GB" sz="2400" dirty="0"/>
                    </a:p>
                  </a:txBody>
                  <a:tcPr/>
                </a:tc>
                <a:tc hMerge="1">
                  <a:txBody>
                    <a:bodyPr/>
                    <a:lstStyle/>
                    <a:p>
                      <a:endParaRPr lang="en-GB"/>
                    </a:p>
                  </a:txBody>
                  <a:tcPr/>
                </a:tc>
                <a:tc gridSpan="2">
                  <a:txBody>
                    <a:bodyPr/>
                    <a:lstStyle/>
                    <a:p>
                      <a:r>
                        <a:rPr lang="en-GB" sz="2400" dirty="0"/>
                        <a:t>Open Science</a:t>
                      </a:r>
                    </a:p>
                  </a:txBody>
                  <a:tcPr/>
                </a:tc>
                <a:tc hMerge="1">
                  <a:txBody>
                    <a:bodyPr/>
                    <a:lstStyle/>
                    <a:p>
                      <a:endParaRPr lang="en-GB"/>
                    </a:p>
                  </a:txBody>
                  <a:tcPr/>
                </a:tc>
                <a:extLst>
                  <a:ext uri="{0D108BD9-81ED-4DB2-BD59-A6C34878D82A}">
                    <a16:rowId xmlns:a16="http://schemas.microsoft.com/office/drawing/2014/main" val="621435440"/>
                  </a:ext>
                </a:extLst>
              </a:tr>
              <a:tr h="679074">
                <a:tc gridSpan="2">
                  <a:txBody>
                    <a:bodyPr/>
                    <a:lstStyle/>
                    <a:p>
                      <a:r>
                        <a:rPr lang="en-GB" sz="2000" baseline="0" dirty="0"/>
                        <a:t>Rewarding i</a:t>
                      </a:r>
                      <a:r>
                        <a:rPr lang="en-GB" sz="2000" dirty="0"/>
                        <a:t>ndividual </a:t>
                      </a:r>
                      <a:r>
                        <a:rPr lang="en-GB" sz="2000" baseline="0" dirty="0"/>
                        <a:t>competing scientists - gaining scientific prestige</a:t>
                      </a:r>
                      <a:endParaRPr lang="en-GB" sz="2000" dirty="0"/>
                    </a:p>
                  </a:txBody>
                  <a:tcPr/>
                </a:tc>
                <a:tc hMerge="1">
                  <a:txBody>
                    <a:bodyPr/>
                    <a:lstStyle/>
                    <a:p>
                      <a:endParaRPr lang="en-GB"/>
                    </a:p>
                  </a:txBody>
                  <a:tcPr/>
                </a:tc>
                <a:tc gridSpan="2">
                  <a:txBody>
                    <a:bodyPr/>
                    <a:lstStyle/>
                    <a:p>
                      <a:r>
                        <a:rPr lang="en-GB" sz="2000" dirty="0"/>
                        <a:t>Rewarding</a:t>
                      </a:r>
                      <a:r>
                        <a:rPr lang="en-GB" sz="2000" baseline="0" dirty="0"/>
                        <a:t> collaboration and sharing to achieve societal impact (e.g. Covid-19)</a:t>
                      </a:r>
                      <a:endParaRPr lang="en-GB" sz="2000" dirty="0"/>
                    </a:p>
                  </a:txBody>
                  <a:tcPr/>
                </a:tc>
                <a:tc hMerge="1">
                  <a:txBody>
                    <a:bodyPr/>
                    <a:lstStyle/>
                    <a:p>
                      <a:endParaRPr lang="en-GB"/>
                    </a:p>
                  </a:txBody>
                  <a:tcPr/>
                </a:tc>
                <a:extLst>
                  <a:ext uri="{0D108BD9-81ED-4DB2-BD59-A6C34878D82A}">
                    <a16:rowId xmlns:a16="http://schemas.microsoft.com/office/drawing/2014/main" val="953952831"/>
                  </a:ext>
                </a:extLst>
              </a:tr>
              <a:tr h="679074">
                <a:tc gridSpan="2">
                  <a:txBody>
                    <a:bodyPr/>
                    <a:lstStyle/>
                    <a:p>
                      <a:r>
                        <a:rPr lang="en-GB" sz="2000" dirty="0"/>
                        <a:t>Publish as much</a:t>
                      </a:r>
                      <a:r>
                        <a:rPr lang="en-GB" sz="2000" baseline="0" dirty="0"/>
                        <a:t> and as fast as possible  (</a:t>
                      </a:r>
                      <a:r>
                        <a:rPr lang="en-GB" sz="2000" i="1" baseline="0" dirty="0"/>
                        <a:t>publish or perish!)</a:t>
                      </a:r>
                      <a:endParaRPr lang="en-GB" sz="2000" i="1" dirty="0"/>
                    </a:p>
                  </a:txBody>
                  <a:tcPr/>
                </a:tc>
                <a:tc hMerge="1">
                  <a:txBody>
                    <a:bodyPr/>
                    <a:lstStyle/>
                    <a:p>
                      <a:endParaRPr lang="en-GB"/>
                    </a:p>
                  </a:txBody>
                  <a:tcPr/>
                </a:tc>
                <a:tc gridSpan="2">
                  <a:txBody>
                    <a:bodyPr/>
                    <a:lstStyle/>
                    <a:p>
                      <a:r>
                        <a:rPr lang="en-GB" sz="2000" dirty="0"/>
                        <a:t>Share knowledge/data as early and as openly as possible</a:t>
                      </a:r>
                    </a:p>
                  </a:txBody>
                  <a:tcPr/>
                </a:tc>
                <a:tc hMerge="1">
                  <a:txBody>
                    <a:bodyPr/>
                    <a:lstStyle/>
                    <a:p>
                      <a:endParaRPr lang="en-GB"/>
                    </a:p>
                  </a:txBody>
                  <a:tcPr/>
                </a:tc>
                <a:extLst>
                  <a:ext uri="{0D108BD9-81ED-4DB2-BD59-A6C34878D82A}">
                    <a16:rowId xmlns:a16="http://schemas.microsoft.com/office/drawing/2014/main" val="4073726141"/>
                  </a:ext>
                </a:extLst>
              </a:tr>
              <a:tr h="679074">
                <a:tc gridSpan="2">
                  <a:txBody>
                    <a:bodyPr/>
                    <a:lstStyle/>
                    <a:p>
                      <a:r>
                        <a:rPr lang="en-GB" sz="2000" baseline="0" dirty="0"/>
                        <a:t>Excellence defined largely on the basis of </a:t>
                      </a:r>
                      <a:r>
                        <a:rPr lang="en-GB" sz="2000" i="1" baseline="0" dirty="0"/>
                        <a:t>where</a:t>
                      </a:r>
                      <a:r>
                        <a:rPr lang="en-GB" sz="2000" baseline="0" dirty="0"/>
                        <a:t> scientists publish</a:t>
                      </a:r>
                      <a:endParaRPr lang="en-GB" sz="2000" dirty="0"/>
                    </a:p>
                  </a:txBody>
                  <a:tcPr/>
                </a:tc>
                <a:tc hMerge="1">
                  <a:txBody>
                    <a:bodyPr/>
                    <a:lstStyle/>
                    <a:p>
                      <a:endParaRPr lang="en-GB"/>
                    </a:p>
                  </a:txBody>
                  <a:tcPr/>
                </a:tc>
                <a:tc gridSpan="2">
                  <a:txBody>
                    <a:bodyPr/>
                    <a:lstStyle/>
                    <a:p>
                      <a:r>
                        <a:rPr lang="en-GB" sz="2000" dirty="0"/>
                        <a:t>Composite definition of excellence</a:t>
                      </a:r>
                    </a:p>
                  </a:txBody>
                  <a:tcPr/>
                </a:tc>
                <a:tc hMerge="1">
                  <a:txBody>
                    <a:bodyPr/>
                    <a:lstStyle/>
                    <a:p>
                      <a:endParaRPr lang="en-GB"/>
                    </a:p>
                  </a:txBody>
                  <a:tcPr/>
                </a:tc>
                <a:extLst>
                  <a:ext uri="{0D108BD9-81ED-4DB2-BD59-A6C34878D82A}">
                    <a16:rowId xmlns:a16="http://schemas.microsoft.com/office/drawing/2014/main" val="3330181792"/>
                  </a:ext>
                </a:extLst>
              </a:tr>
              <a:tr h="1809577">
                <a:tc>
                  <a:txBody>
                    <a:bodyPr/>
                    <a:lstStyle/>
                    <a:p>
                      <a:r>
                        <a:rPr lang="en-GB" sz="2000" dirty="0"/>
                        <a:t>Incentivises</a:t>
                      </a:r>
                      <a:r>
                        <a:rPr lang="en-GB" sz="2000" baseline="0" dirty="0"/>
                        <a:t> researchers to </a:t>
                      </a:r>
                      <a:r>
                        <a:rPr lang="en-GB" sz="2000" i="1" baseline="0" dirty="0"/>
                        <a:t>produce specific outputs </a:t>
                      </a:r>
                      <a:r>
                        <a:rPr lang="en-GB" sz="2000" baseline="0" dirty="0"/>
                        <a:t>(mainly publications)</a:t>
                      </a:r>
                      <a:endParaRPr lang="en-GB" sz="2000" dirty="0"/>
                    </a:p>
                  </a:txBody>
                  <a:tcPr/>
                </a:tc>
                <a:tc>
                  <a:txBody>
                    <a:bodyPr/>
                    <a:lstStyle/>
                    <a:p>
                      <a:r>
                        <a:rPr lang="en-GB" sz="2000" dirty="0"/>
                        <a:t>Us</a:t>
                      </a:r>
                      <a:r>
                        <a:rPr lang="en-GB" sz="2000" baseline="0" dirty="0"/>
                        <a:t>e of q</a:t>
                      </a:r>
                      <a:r>
                        <a:rPr lang="en-GB" sz="2000" dirty="0"/>
                        <a:t>uantitative</a:t>
                      </a:r>
                      <a:r>
                        <a:rPr lang="en-GB" sz="2000" baseline="0" dirty="0"/>
                        <a:t> metrics</a:t>
                      </a:r>
                      <a:endParaRPr lang="en-GB" sz="2000" dirty="0"/>
                    </a:p>
                  </a:txBody>
                  <a:tcPr/>
                </a:tc>
                <a:tc>
                  <a:txBody>
                    <a:bodyPr/>
                    <a:lstStyle/>
                    <a:p>
                      <a:r>
                        <a:rPr lang="en-GB" sz="2000" dirty="0"/>
                        <a:t>Incentivises</a:t>
                      </a:r>
                      <a:r>
                        <a:rPr lang="en-GB" sz="2000" baseline="0" dirty="0"/>
                        <a:t> researchers to share, collaborate, increase quality and impact; while considering diversity of outputs and research cultures </a:t>
                      </a:r>
                      <a:endParaRPr lang="en-GB" sz="2000" dirty="0"/>
                    </a:p>
                  </a:txBody>
                  <a:tcPr/>
                </a:tc>
                <a:tc>
                  <a:txBody>
                    <a:bodyPr/>
                    <a:lstStyle/>
                    <a:p>
                      <a:r>
                        <a:rPr lang="en-GB" sz="2000" i="0" baseline="0" dirty="0"/>
                        <a:t>Use of qualitative and quantitative metrics</a:t>
                      </a:r>
                      <a:endParaRPr lang="en-GB" sz="2000" dirty="0"/>
                    </a:p>
                  </a:txBody>
                  <a:tcPr/>
                </a:tc>
                <a:extLst>
                  <a:ext uri="{0D108BD9-81ED-4DB2-BD59-A6C34878D82A}">
                    <a16:rowId xmlns:a16="http://schemas.microsoft.com/office/drawing/2014/main" val="3488745905"/>
                  </a:ext>
                </a:extLst>
              </a:tr>
            </a:tbl>
          </a:graphicData>
        </a:graphic>
      </p:graphicFrame>
      <p:sp>
        <p:nvSpPr>
          <p:cNvPr id="3" name="CuadroTexto 2"/>
          <p:cNvSpPr txBox="1"/>
          <p:nvPr/>
        </p:nvSpPr>
        <p:spPr>
          <a:xfrm>
            <a:off x="7588838" y="6210718"/>
            <a:ext cx="3897484" cy="307777"/>
          </a:xfrm>
          <a:prstGeom prst="rect">
            <a:avLst/>
          </a:prstGeom>
          <a:noFill/>
        </p:spPr>
        <p:txBody>
          <a:bodyPr wrap="square" rtlCol="0">
            <a:spAutoFit/>
          </a:bodyPr>
          <a:lstStyle/>
          <a:p>
            <a:pPr marL="0" marR="0" lvl="0" indent="0" algn="r" defTabSz="914309" rtl="0" eaLnBrk="1" fontAlgn="auto" latinLnBrk="0" hangingPunct="1">
              <a:lnSpc>
                <a:spcPct val="100000"/>
              </a:lnSpc>
              <a:spcBef>
                <a:spcPts val="0"/>
              </a:spcBef>
              <a:spcAft>
                <a:spcPts val="0"/>
              </a:spcAft>
              <a:buClrTx/>
              <a:buSzTx/>
              <a:buFontTx/>
              <a:buNone/>
              <a:tabLst/>
              <a:defRPr/>
            </a:pPr>
            <a:r>
              <a:rPr kumimoji="0" lang="es-ES" sz="1400" b="0" i="0" u="none" strike="noStrike" kern="1200" cap="none" spc="0" normalizeH="0" baseline="0" noProof="0" dirty="0" err="1">
                <a:ln>
                  <a:noFill/>
                </a:ln>
                <a:solidFill>
                  <a:srgbClr val="FFFFFF">
                    <a:lumMod val="75000"/>
                  </a:srgbClr>
                </a:solidFill>
                <a:effectLst/>
                <a:uLnTx/>
                <a:uFillTx/>
                <a:latin typeface="Calibri" panose="020F0502020204030204"/>
                <a:ea typeface="+mn-ea"/>
                <a:cs typeface="+mn-cs"/>
              </a:rPr>
              <a:t>Slide</a:t>
            </a:r>
            <a:r>
              <a:rPr kumimoji="0" lang="es-ES" sz="1400" b="0" i="0" u="none" strike="noStrike" kern="1200" cap="none" spc="0" normalizeH="0" baseline="0" noProof="0" dirty="0">
                <a:ln>
                  <a:noFill/>
                </a:ln>
                <a:solidFill>
                  <a:srgbClr val="FFFFFF">
                    <a:lumMod val="75000"/>
                  </a:srgbClr>
                </a:solidFill>
                <a:effectLst/>
                <a:uLnTx/>
                <a:uFillTx/>
                <a:latin typeface="Calibri" panose="020F0502020204030204"/>
                <a:ea typeface="+mn-ea"/>
                <a:cs typeface="+mn-cs"/>
              </a:rPr>
              <a:t> </a:t>
            </a:r>
            <a:r>
              <a:rPr kumimoji="0" lang="es-ES" sz="1400" b="0" i="0" u="none" strike="noStrike" kern="1200" cap="none" spc="0" normalizeH="0" baseline="0" noProof="0" dirty="0" err="1">
                <a:ln>
                  <a:noFill/>
                </a:ln>
                <a:solidFill>
                  <a:srgbClr val="FFFFFF">
                    <a:lumMod val="75000"/>
                  </a:srgbClr>
                </a:solidFill>
                <a:effectLst/>
                <a:uLnTx/>
                <a:uFillTx/>
                <a:latin typeface="Calibri" panose="020F0502020204030204"/>
                <a:ea typeface="+mn-ea"/>
                <a:cs typeface="+mn-cs"/>
              </a:rPr>
              <a:t>from</a:t>
            </a:r>
            <a:r>
              <a:rPr kumimoji="0" lang="es-ES" sz="1400" b="0" i="0" u="none" strike="noStrike" kern="1200" cap="none" spc="0" normalizeH="0" baseline="0" noProof="0" dirty="0">
                <a:ln>
                  <a:noFill/>
                </a:ln>
                <a:solidFill>
                  <a:srgbClr val="FFFFFF">
                    <a:lumMod val="75000"/>
                  </a:srgbClr>
                </a:solidFill>
                <a:effectLst/>
                <a:uLnTx/>
                <a:uFillTx/>
                <a:latin typeface="Calibri" panose="020F0502020204030204"/>
                <a:ea typeface="+mn-ea"/>
                <a:cs typeface="+mn-cs"/>
              </a:rPr>
              <a:t> EC. Open Science </a:t>
            </a:r>
            <a:r>
              <a:rPr kumimoji="0" lang="es-ES" sz="1400" b="0" i="0" u="none" strike="noStrike" kern="1200" cap="none" spc="0" normalizeH="0" baseline="0" noProof="0" dirty="0" err="1">
                <a:ln>
                  <a:noFill/>
                </a:ln>
                <a:solidFill>
                  <a:srgbClr val="FFFFFF">
                    <a:lumMod val="75000"/>
                  </a:srgbClr>
                </a:solidFill>
                <a:effectLst/>
                <a:uLnTx/>
                <a:uFillTx/>
                <a:latin typeface="Calibri" panose="020F0502020204030204"/>
                <a:ea typeface="+mn-ea"/>
                <a:cs typeface="+mn-cs"/>
              </a:rPr>
              <a:t>Unit</a:t>
            </a:r>
            <a:endParaRPr kumimoji="0" lang="es-ES" sz="1400" b="0" i="0" u="none" strike="noStrike" kern="1200" cap="none" spc="0" normalizeH="0" baseline="0" noProof="0" dirty="0">
              <a:ln>
                <a:noFill/>
              </a:ln>
              <a:solidFill>
                <a:srgbClr val="FFFFFF">
                  <a:lumMod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3414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Title 1"/>
          <p:cNvSpPr>
            <a:spLocks noGrp="1"/>
          </p:cNvSpPr>
          <p:nvPr>
            <p:ph type="title"/>
          </p:nvPr>
        </p:nvSpPr>
        <p:spPr>
          <a:xfrm>
            <a:off x="1014322" y="679784"/>
            <a:ext cx="10252768" cy="685800"/>
          </a:xfrm>
        </p:spPr>
        <p:txBody>
          <a:bodyPr/>
          <a:lstStyle/>
          <a:p>
            <a:r>
              <a:rPr lang="en-GB" dirty="0">
                <a:solidFill>
                  <a:schemeClr val="accent2"/>
                </a:solidFill>
              </a:rPr>
              <a:t>Horizon Europe goes </a:t>
            </a:r>
            <a:r>
              <a:rPr lang="en-GB" dirty="0">
                <a:solidFill>
                  <a:srgbClr val="C00000"/>
                </a:solidFill>
              </a:rPr>
              <a:t>beyond open access </a:t>
            </a:r>
            <a:r>
              <a:rPr lang="en-GB" dirty="0">
                <a:solidFill>
                  <a:schemeClr val="accent2"/>
                </a:solidFill>
              </a:rPr>
              <a:t>to publications &amp; data (</a:t>
            </a:r>
            <a:r>
              <a:rPr lang="en-GB" dirty="0">
                <a:solidFill>
                  <a:srgbClr val="C00000"/>
                </a:solidFill>
              </a:rPr>
              <a:t>and more</a:t>
            </a:r>
            <a:r>
              <a:rPr lang="en-GB" dirty="0">
                <a:solidFill>
                  <a:schemeClr val="accent2"/>
                </a:solidFill>
              </a:rPr>
              <a:t>)</a:t>
            </a:r>
            <a:endParaRPr lang="en-GB" i="1" dirty="0">
              <a:solidFill>
                <a:schemeClr val="accent2"/>
              </a:solidFill>
            </a:endParaRPr>
          </a:p>
        </p:txBody>
      </p:sp>
      <p:sp>
        <p:nvSpPr>
          <p:cNvPr id="3" name="Content Placeholder 2"/>
          <p:cNvSpPr>
            <a:spLocks noGrp="1"/>
          </p:cNvSpPr>
          <p:nvPr>
            <p:ph idx="1"/>
          </p:nvPr>
        </p:nvSpPr>
        <p:spPr>
          <a:xfrm>
            <a:off x="590843" y="1624217"/>
            <a:ext cx="11390950" cy="4860989"/>
          </a:xfrm>
        </p:spPr>
        <p:txBody>
          <a:bodyPr/>
          <a:lstStyle/>
          <a:p>
            <a:pPr lvl="1"/>
            <a:r>
              <a:rPr lang="en-GB" sz="2800" dirty="0"/>
              <a:t>It </a:t>
            </a:r>
            <a:r>
              <a:rPr lang="en-GB" sz="2800" b="1" dirty="0"/>
              <a:t>clarifies and strengthens </a:t>
            </a:r>
            <a:r>
              <a:rPr lang="en-GB" sz="2800" b="1" dirty="0">
                <a:solidFill>
                  <a:srgbClr val="C00000"/>
                </a:solidFill>
              </a:rPr>
              <a:t>OA requirements</a:t>
            </a:r>
            <a:r>
              <a:rPr lang="en-GB" sz="2800" dirty="0">
                <a:solidFill>
                  <a:srgbClr val="C00000"/>
                </a:solidFill>
              </a:rPr>
              <a:t> </a:t>
            </a:r>
            <a:r>
              <a:rPr lang="en-GB" sz="2800" dirty="0"/>
              <a:t>to </a:t>
            </a:r>
            <a:r>
              <a:rPr lang="en-GB" sz="2800" b="1" dirty="0"/>
              <a:t>empower researchers and their institutions </a:t>
            </a:r>
          </a:p>
          <a:p>
            <a:pPr lvl="1"/>
            <a:r>
              <a:rPr lang="en-IE" sz="2800" dirty="0"/>
              <a:t>It shifts the emphasis from research data to </a:t>
            </a:r>
            <a:r>
              <a:rPr lang="en-GB" sz="2800" b="1" dirty="0"/>
              <a:t>responsible RDM with DMP, </a:t>
            </a:r>
            <a:r>
              <a:rPr lang="en-GB" sz="2800" b="1" dirty="0">
                <a:solidFill>
                  <a:srgbClr val="C00000"/>
                </a:solidFill>
              </a:rPr>
              <a:t>FAIR and open data sharing</a:t>
            </a:r>
            <a:r>
              <a:rPr lang="en-GB" sz="2800" dirty="0"/>
              <a:t>, under the principle </a:t>
            </a:r>
            <a:r>
              <a:rPr lang="en-GB" sz="2800" i="1" dirty="0"/>
              <a:t>‘</a:t>
            </a:r>
            <a:r>
              <a:rPr lang="en-GB" sz="2800" b="1" i="1" dirty="0"/>
              <a:t>as open as possible, as closed as necessary</a:t>
            </a:r>
            <a:r>
              <a:rPr lang="en-GB" sz="2800" i="1" dirty="0"/>
              <a:t>’</a:t>
            </a:r>
          </a:p>
          <a:p>
            <a:pPr lvl="1"/>
            <a:r>
              <a:rPr lang="en-GB" sz="2800" dirty="0"/>
              <a:t>It mainstreams Open Science practices beyond open access, such as </a:t>
            </a:r>
            <a:r>
              <a:rPr lang="en-GB" sz="2800" b="1" dirty="0"/>
              <a:t>science communication and </a:t>
            </a:r>
            <a:r>
              <a:rPr lang="en-GB" sz="2800" b="1" dirty="0">
                <a:solidFill>
                  <a:srgbClr val="C00000"/>
                </a:solidFill>
              </a:rPr>
              <a:t>citizen science</a:t>
            </a:r>
          </a:p>
          <a:p>
            <a:pPr lvl="1"/>
            <a:r>
              <a:rPr lang="en-IE" sz="2800" dirty="0"/>
              <a:t>Open Science will be embedded throughout the Framework Programme: elements </a:t>
            </a:r>
            <a:r>
              <a:rPr lang="en-IE" sz="2800" b="1" dirty="0">
                <a:solidFill>
                  <a:srgbClr val="C00000"/>
                </a:solidFill>
              </a:rPr>
              <a:t>included in the evaluation</a:t>
            </a:r>
            <a:r>
              <a:rPr lang="en-IE" sz="2800" dirty="0">
                <a:solidFill>
                  <a:srgbClr val="C00000"/>
                </a:solidFill>
              </a:rPr>
              <a:t> </a:t>
            </a:r>
            <a:r>
              <a:rPr lang="en-IE" sz="2800" dirty="0"/>
              <a:t>of proposals (EXCELLENCE)</a:t>
            </a:r>
            <a:endParaRPr lang="en-GB" sz="2800" dirty="0"/>
          </a:p>
        </p:txBody>
      </p:sp>
    </p:spTree>
    <p:extLst>
      <p:ext uri="{BB962C8B-B14F-4D97-AF65-F5344CB8AC3E}">
        <p14:creationId xmlns:p14="http://schemas.microsoft.com/office/powerpoint/2010/main" val="28441597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p:cNvPicPr>
            <a:picLocks noChangeAspect="1"/>
          </p:cNvPicPr>
          <p:nvPr/>
        </p:nvPicPr>
        <p:blipFill>
          <a:blip r:embed="rId2"/>
          <a:stretch>
            <a:fillRect/>
          </a:stretch>
        </p:blipFill>
        <p:spPr>
          <a:xfrm>
            <a:off x="0" y="2473239"/>
            <a:ext cx="6313805" cy="3712733"/>
          </a:xfrm>
          <a:prstGeom prst="rect">
            <a:avLst/>
          </a:prstGeom>
        </p:spPr>
      </p:pic>
      <p:sp>
        <p:nvSpPr>
          <p:cNvPr id="11" name="Rectángulo 10"/>
          <p:cNvSpPr/>
          <p:nvPr/>
        </p:nvSpPr>
        <p:spPr>
          <a:xfrm>
            <a:off x="209962" y="6304716"/>
            <a:ext cx="5352491" cy="369332"/>
          </a:xfrm>
          <a:prstGeom prst="rect">
            <a:avLst/>
          </a:prstGeom>
        </p:spPr>
        <p:txBody>
          <a:bodyPr wrap="none">
            <a:spAutoFit/>
          </a:bodyPr>
          <a:lstStyle/>
          <a:p>
            <a:pPr defTabSz="914377"/>
            <a:r>
              <a:rPr lang="es-ES" dirty="0">
                <a:solidFill>
                  <a:srgbClr val="000000"/>
                </a:solidFill>
                <a:latin typeface="Calibri" panose="020F0502020204030204"/>
                <a:hlinkClick r:id="rId3"/>
              </a:rPr>
              <a:t>https://www.nature.com/articles/d41586-020-01246-3</a:t>
            </a:r>
            <a:endParaRPr lang="es-ES" dirty="0">
              <a:solidFill>
                <a:srgbClr val="000000"/>
              </a:solidFill>
              <a:latin typeface="Calibri" panose="020F0502020204030204"/>
            </a:endParaRPr>
          </a:p>
        </p:txBody>
      </p:sp>
      <p:grpSp>
        <p:nvGrpSpPr>
          <p:cNvPr id="5" name="Grupo 4"/>
          <p:cNvGrpSpPr/>
          <p:nvPr/>
        </p:nvGrpSpPr>
        <p:grpSpPr>
          <a:xfrm>
            <a:off x="4568117" y="1151434"/>
            <a:ext cx="7623884" cy="3548601"/>
            <a:chOff x="3426087" y="863575"/>
            <a:chExt cx="5717913" cy="2661451"/>
          </a:xfrm>
        </p:grpSpPr>
        <p:pic>
          <p:nvPicPr>
            <p:cNvPr id="2" name="Imagen 1"/>
            <p:cNvPicPr>
              <a:picLocks noChangeAspect="1"/>
            </p:cNvPicPr>
            <p:nvPr/>
          </p:nvPicPr>
          <p:blipFill>
            <a:blip r:embed="rId4"/>
            <a:stretch>
              <a:fillRect/>
            </a:stretch>
          </p:blipFill>
          <p:spPr>
            <a:xfrm>
              <a:off x="3426087" y="863575"/>
              <a:ext cx="5717913" cy="2308391"/>
            </a:xfrm>
            <a:prstGeom prst="rect">
              <a:avLst/>
            </a:prstGeom>
          </p:spPr>
        </p:pic>
        <p:sp>
          <p:nvSpPr>
            <p:cNvPr id="3" name="Rectángulo 2"/>
            <p:cNvSpPr/>
            <p:nvPr/>
          </p:nvSpPr>
          <p:spPr>
            <a:xfrm>
              <a:off x="3927021" y="3248027"/>
              <a:ext cx="4972050" cy="276999"/>
            </a:xfrm>
            <a:prstGeom prst="rect">
              <a:avLst/>
            </a:prstGeom>
          </p:spPr>
          <p:txBody>
            <a:bodyPr wrap="square">
              <a:spAutoFit/>
            </a:bodyPr>
            <a:lstStyle/>
            <a:p>
              <a:pPr defTabSz="914377"/>
              <a:r>
                <a:rPr lang="es-ES" dirty="0">
                  <a:solidFill>
                    <a:srgbClr val="000000"/>
                  </a:solidFill>
                  <a:latin typeface="Calibri" panose="020F0502020204030204"/>
                  <a:hlinkClick r:id="rId5"/>
                </a:rPr>
                <a:t>https://www.biorxiv.org/content/10.1101/2020.08.13.249847v1</a:t>
              </a:r>
              <a:r>
                <a:rPr lang="es-ES" dirty="0">
                  <a:solidFill>
                    <a:srgbClr val="000000"/>
                  </a:solidFill>
                  <a:latin typeface="Calibri" panose="020F0502020204030204"/>
                </a:rPr>
                <a:t> </a:t>
              </a:r>
            </a:p>
          </p:txBody>
        </p:sp>
      </p:grpSp>
      <p:sp>
        <p:nvSpPr>
          <p:cNvPr id="6" name="Título 5"/>
          <p:cNvSpPr>
            <a:spLocks noGrp="1"/>
          </p:cNvSpPr>
          <p:nvPr>
            <p:ph type="title"/>
          </p:nvPr>
        </p:nvSpPr>
        <p:spPr/>
        <p:txBody>
          <a:bodyPr>
            <a:normAutofit fontScale="90000"/>
          </a:bodyPr>
          <a:lstStyle/>
          <a:p>
            <a:r>
              <a:rPr lang="en-GB" dirty="0">
                <a:solidFill>
                  <a:srgbClr val="C00000"/>
                </a:solidFill>
              </a:rPr>
              <a:t>Did we learn something?</a:t>
            </a:r>
          </a:p>
        </p:txBody>
      </p:sp>
    </p:spTree>
    <p:extLst>
      <p:ext uri="{BB962C8B-B14F-4D97-AF65-F5344CB8AC3E}">
        <p14:creationId xmlns:p14="http://schemas.microsoft.com/office/powerpoint/2010/main" val="2232524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stretch>
            <a:fillRect/>
          </a:stretch>
        </p:blipFill>
        <p:spPr>
          <a:xfrm>
            <a:off x="147781" y="241738"/>
            <a:ext cx="11914200" cy="5848543"/>
          </a:xfrm>
          <a:prstGeom prst="rect">
            <a:avLst/>
          </a:prstGeom>
        </p:spPr>
      </p:pic>
      <p:sp>
        <p:nvSpPr>
          <p:cNvPr id="7" name="CuadroTexto 6"/>
          <p:cNvSpPr txBox="1"/>
          <p:nvPr/>
        </p:nvSpPr>
        <p:spPr>
          <a:xfrm>
            <a:off x="2127973" y="1296065"/>
            <a:ext cx="9454427" cy="5016758"/>
          </a:xfrm>
          <a:prstGeom prst="rect">
            <a:avLst/>
          </a:prstGeom>
          <a:solidFill>
            <a:schemeClr val="bg1"/>
          </a:solidFill>
        </p:spPr>
        <p:txBody>
          <a:bodyPr wrap="square" rtlCol="0">
            <a:spAutoFit/>
          </a:bodyPr>
          <a:lstStyle/>
          <a:p>
            <a:pPr defTabSz="914377"/>
            <a:r>
              <a:rPr lang="en-US" sz="3200" dirty="0">
                <a:solidFill>
                  <a:srgbClr val="000000"/>
                </a:solidFill>
                <a:latin typeface="Calibri" panose="020F0502020204030204"/>
              </a:rPr>
              <a:t>To strengthen the contribution of open science to the COVID-19 response, </a:t>
            </a:r>
            <a:r>
              <a:rPr lang="en-US" sz="3200" b="1" dirty="0">
                <a:solidFill>
                  <a:srgbClr val="000000"/>
                </a:solidFill>
                <a:latin typeface="Calibri" panose="020F0502020204030204"/>
              </a:rPr>
              <a:t>policy makers need</a:t>
            </a:r>
            <a:r>
              <a:rPr lang="en-US" sz="3200" dirty="0">
                <a:solidFill>
                  <a:srgbClr val="000000"/>
                </a:solidFill>
                <a:latin typeface="Calibri" panose="020F0502020204030204"/>
              </a:rPr>
              <a:t>:</a:t>
            </a:r>
          </a:p>
          <a:p>
            <a:pPr marL="380990" indent="-380990" defTabSz="914377">
              <a:buFont typeface="Arial" panose="020B0604020202020204" pitchFamily="34" charset="0"/>
              <a:buChar char="•"/>
            </a:pPr>
            <a:r>
              <a:rPr lang="en-US" sz="3200" dirty="0">
                <a:solidFill>
                  <a:srgbClr val="000000"/>
                </a:solidFill>
                <a:latin typeface="Calibri" panose="020F0502020204030204"/>
              </a:rPr>
              <a:t>to ensure adequate data governance models, interoperable standards, </a:t>
            </a:r>
          </a:p>
          <a:p>
            <a:pPr marL="380990" indent="-380990" defTabSz="914377">
              <a:buFont typeface="Arial" panose="020B0604020202020204" pitchFamily="34" charset="0"/>
              <a:buChar char="•"/>
            </a:pPr>
            <a:r>
              <a:rPr lang="en-US" sz="3200" dirty="0">
                <a:solidFill>
                  <a:srgbClr val="000000"/>
                </a:solidFill>
                <a:latin typeface="Calibri" panose="020F0502020204030204"/>
              </a:rPr>
              <a:t>sustainable data sharing agreements involving public sector, private sector and civil society, </a:t>
            </a:r>
          </a:p>
          <a:p>
            <a:pPr marL="380990" indent="-380990" defTabSz="914377">
              <a:buFont typeface="Arial" panose="020B0604020202020204" pitchFamily="34" charset="0"/>
              <a:buChar char="•"/>
            </a:pPr>
            <a:r>
              <a:rPr lang="en-US" sz="3200" dirty="0">
                <a:solidFill>
                  <a:srgbClr val="C00000"/>
                </a:solidFill>
                <a:latin typeface="Calibri" panose="020F0502020204030204"/>
              </a:rPr>
              <a:t>incentives for researchers</a:t>
            </a:r>
            <a:r>
              <a:rPr lang="en-US" sz="3200" dirty="0">
                <a:solidFill>
                  <a:srgbClr val="000000"/>
                </a:solidFill>
                <a:latin typeface="Calibri" panose="020F0502020204030204"/>
              </a:rPr>
              <a:t>, </a:t>
            </a:r>
          </a:p>
          <a:p>
            <a:pPr marL="380990" indent="-380990" defTabSz="914377">
              <a:buFont typeface="Arial" panose="020B0604020202020204" pitchFamily="34" charset="0"/>
              <a:buChar char="•"/>
            </a:pPr>
            <a:r>
              <a:rPr lang="en-US" sz="3200" dirty="0">
                <a:solidFill>
                  <a:srgbClr val="000000"/>
                </a:solidFill>
                <a:latin typeface="Calibri" panose="020F0502020204030204"/>
              </a:rPr>
              <a:t>sustainable infrastructures, </a:t>
            </a:r>
          </a:p>
          <a:p>
            <a:pPr marL="380990" indent="-380990" defTabSz="914377">
              <a:buFont typeface="Arial" panose="020B0604020202020204" pitchFamily="34" charset="0"/>
              <a:buChar char="•"/>
            </a:pPr>
            <a:r>
              <a:rPr lang="en-US" sz="3200" dirty="0">
                <a:solidFill>
                  <a:srgbClr val="000000"/>
                </a:solidFill>
                <a:latin typeface="Calibri" panose="020F0502020204030204"/>
              </a:rPr>
              <a:t>human and institutional capabilities and mechanisms for access to data across borders.</a:t>
            </a:r>
            <a:endParaRPr lang="es-ES" sz="3200" dirty="0">
              <a:solidFill>
                <a:srgbClr val="000000"/>
              </a:solidFill>
              <a:latin typeface="Calibri" panose="020F0502020204030204"/>
            </a:endParaRPr>
          </a:p>
        </p:txBody>
      </p:sp>
      <p:sp>
        <p:nvSpPr>
          <p:cNvPr id="2" name="Elipse 1"/>
          <p:cNvSpPr/>
          <p:nvPr/>
        </p:nvSpPr>
        <p:spPr>
          <a:xfrm>
            <a:off x="1" y="788276"/>
            <a:ext cx="4172607" cy="746235"/>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s-ES">
              <a:solidFill>
                <a:srgbClr val="FFFFFF"/>
              </a:solidFill>
              <a:latin typeface="Calibri" panose="020F0502020204030204"/>
            </a:endParaRPr>
          </a:p>
        </p:txBody>
      </p:sp>
      <p:sp>
        <p:nvSpPr>
          <p:cNvPr id="3" name="Rectángulo 2"/>
          <p:cNvSpPr/>
          <p:nvPr/>
        </p:nvSpPr>
        <p:spPr>
          <a:xfrm>
            <a:off x="-7250" y="6349861"/>
            <a:ext cx="12209761" cy="338554"/>
          </a:xfrm>
          <a:prstGeom prst="rect">
            <a:avLst/>
          </a:prstGeom>
        </p:spPr>
        <p:txBody>
          <a:bodyPr wrap="square">
            <a:spAutoFit/>
          </a:bodyPr>
          <a:lstStyle/>
          <a:p>
            <a:pPr algn="r" defTabSz="914377"/>
            <a:r>
              <a:rPr lang="es-ES" sz="1600" dirty="0">
                <a:solidFill>
                  <a:srgbClr val="000000"/>
                </a:solidFill>
                <a:latin typeface="Calibri" panose="020F0502020204030204"/>
                <a:hlinkClick r:id="rId3"/>
              </a:rPr>
              <a:t>http://www.oecd.org/coronavirus/policy-responses/why-open-science-is-critical-to-combatting-covid-19-cd6ab2f9/#boxsection-d1e24</a:t>
            </a:r>
            <a:r>
              <a:rPr lang="es-ES" sz="1600" dirty="0">
                <a:solidFill>
                  <a:srgbClr val="000000"/>
                </a:solidFill>
                <a:latin typeface="Calibri" panose="020F0502020204030204"/>
              </a:rPr>
              <a:t> </a:t>
            </a:r>
          </a:p>
        </p:txBody>
      </p:sp>
    </p:spTree>
    <p:extLst>
      <p:ext uri="{BB962C8B-B14F-4D97-AF65-F5344CB8AC3E}">
        <p14:creationId xmlns:p14="http://schemas.microsoft.com/office/powerpoint/2010/main" val="233866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301721" y="274649"/>
            <a:ext cx="10972800" cy="562075"/>
          </a:xfrm>
        </p:spPr>
        <p:txBody>
          <a:bodyPr>
            <a:normAutofit fontScale="90000"/>
          </a:bodyPr>
          <a:lstStyle/>
          <a:p>
            <a:r>
              <a:rPr lang="es-ES" dirty="0">
                <a:solidFill>
                  <a:srgbClr val="002060"/>
                </a:solidFill>
              </a:rPr>
              <a:t>COVID-19: open vs OPEN</a:t>
            </a:r>
          </a:p>
        </p:txBody>
      </p:sp>
      <p:pic>
        <p:nvPicPr>
          <p:cNvPr id="8" name="Imagen 7"/>
          <p:cNvPicPr>
            <a:picLocks noChangeAspect="1"/>
          </p:cNvPicPr>
          <p:nvPr/>
        </p:nvPicPr>
        <p:blipFill>
          <a:blip r:embed="rId2"/>
          <a:stretch>
            <a:fillRect/>
          </a:stretch>
        </p:blipFill>
        <p:spPr>
          <a:xfrm>
            <a:off x="6096000" y="136239"/>
            <a:ext cx="5894171" cy="2523835"/>
          </a:xfrm>
          <a:prstGeom prst="rect">
            <a:avLst/>
          </a:prstGeom>
        </p:spPr>
      </p:pic>
      <p:pic>
        <p:nvPicPr>
          <p:cNvPr id="6146" name="Picture 2" descr="Click to smaller ver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838511"/>
            <a:ext cx="7100468" cy="5801083"/>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upo 8"/>
          <p:cNvGrpSpPr/>
          <p:nvPr/>
        </p:nvGrpSpPr>
        <p:grpSpPr>
          <a:xfrm>
            <a:off x="5502966" y="3737265"/>
            <a:ext cx="6487205" cy="2869764"/>
            <a:chOff x="4127224" y="2802949"/>
            <a:chExt cx="4865404" cy="2152323"/>
          </a:xfrm>
        </p:grpSpPr>
        <p:pic>
          <p:nvPicPr>
            <p:cNvPr id="5" name="Imagen 4"/>
            <p:cNvPicPr>
              <a:picLocks noChangeAspect="1"/>
            </p:cNvPicPr>
            <p:nvPr/>
          </p:nvPicPr>
          <p:blipFill>
            <a:blip r:embed="rId4"/>
            <a:stretch>
              <a:fillRect/>
            </a:stretch>
          </p:blipFill>
          <p:spPr>
            <a:xfrm>
              <a:off x="4127224" y="2802949"/>
              <a:ext cx="4865404" cy="1762196"/>
            </a:xfrm>
            <a:prstGeom prst="rect">
              <a:avLst/>
            </a:prstGeom>
          </p:spPr>
        </p:pic>
        <p:sp>
          <p:nvSpPr>
            <p:cNvPr id="6" name="Rectángulo 5"/>
            <p:cNvSpPr/>
            <p:nvPr/>
          </p:nvSpPr>
          <p:spPr>
            <a:xfrm>
              <a:off x="4510580" y="4678273"/>
              <a:ext cx="3596273" cy="276999"/>
            </a:xfrm>
            <a:prstGeom prst="rect">
              <a:avLst/>
            </a:prstGeom>
          </p:spPr>
          <p:txBody>
            <a:bodyPr wrap="none">
              <a:spAutoFit/>
            </a:bodyPr>
            <a:lstStyle/>
            <a:p>
              <a:pPr defTabSz="914377"/>
              <a:r>
                <a:rPr lang="es-ES" dirty="0">
                  <a:solidFill>
                    <a:srgbClr val="F2673C"/>
                  </a:solidFill>
                  <a:latin typeface="Calibri" panose="020F0502020204030204"/>
                  <a:hlinkClick r:id="rId5"/>
                </a:rPr>
                <a:t>https://doi.org/10.12688/f1000research.24136.2</a:t>
              </a:r>
              <a:endParaRPr lang="es-ES" dirty="0">
                <a:solidFill>
                  <a:srgbClr val="000000"/>
                </a:solidFill>
                <a:latin typeface="Calibri" panose="020F0502020204030204"/>
              </a:endParaRPr>
            </a:p>
          </p:txBody>
        </p:sp>
      </p:grpSp>
    </p:spTree>
    <p:extLst>
      <p:ext uri="{BB962C8B-B14F-4D97-AF65-F5344CB8AC3E}">
        <p14:creationId xmlns:p14="http://schemas.microsoft.com/office/powerpoint/2010/main" val="263803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barn(inVertical)">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p:txBody>
          <a:bodyPr>
            <a:normAutofit fontScale="90000"/>
          </a:bodyPr>
          <a:lstStyle/>
          <a:p>
            <a:r>
              <a:rPr lang="es-ES" dirty="0">
                <a:solidFill>
                  <a:srgbClr val="002060"/>
                </a:solidFill>
              </a:rPr>
              <a:t>COVID-19: OPEN vs GOOD…</a:t>
            </a:r>
          </a:p>
        </p:txBody>
      </p:sp>
      <p:pic>
        <p:nvPicPr>
          <p:cNvPr id="7" name="Imagen 6"/>
          <p:cNvPicPr>
            <a:picLocks noChangeAspect="1"/>
          </p:cNvPicPr>
          <p:nvPr/>
        </p:nvPicPr>
        <p:blipFill>
          <a:blip r:embed="rId2"/>
          <a:stretch>
            <a:fillRect/>
          </a:stretch>
        </p:blipFill>
        <p:spPr>
          <a:xfrm>
            <a:off x="7118158" y="122610"/>
            <a:ext cx="4807593" cy="6735391"/>
          </a:xfrm>
          <a:prstGeom prst="rect">
            <a:avLst/>
          </a:prstGeom>
        </p:spPr>
      </p:pic>
      <p:sp>
        <p:nvSpPr>
          <p:cNvPr id="2" name="Rectángulo 1"/>
          <p:cNvSpPr/>
          <p:nvPr/>
        </p:nvSpPr>
        <p:spPr>
          <a:xfrm>
            <a:off x="408253" y="2752379"/>
            <a:ext cx="5852628" cy="369332"/>
          </a:xfrm>
          <a:prstGeom prst="rect">
            <a:avLst/>
          </a:prstGeom>
        </p:spPr>
        <p:txBody>
          <a:bodyPr wrap="none">
            <a:spAutoFit/>
          </a:bodyPr>
          <a:lstStyle/>
          <a:p>
            <a:pPr defTabSz="914377"/>
            <a:r>
              <a:rPr lang="es-ES" dirty="0">
                <a:solidFill>
                  <a:srgbClr val="000000"/>
                </a:solidFill>
                <a:latin typeface="Calibri" panose="020F0502020204030204"/>
                <a:hlinkClick r:id="rId3"/>
              </a:rPr>
              <a:t>https://www.bmj.com/content/bmj/369/bmj.m1847.full.pdf</a:t>
            </a:r>
            <a:endParaRPr lang="es-ES" dirty="0">
              <a:solidFill>
                <a:srgbClr val="000000"/>
              </a:solidFill>
              <a:latin typeface="Calibri" panose="020F0502020204030204"/>
            </a:endParaRPr>
          </a:p>
        </p:txBody>
      </p:sp>
      <p:sp>
        <p:nvSpPr>
          <p:cNvPr id="3" name="Rectángulo 2"/>
          <p:cNvSpPr/>
          <p:nvPr/>
        </p:nvSpPr>
        <p:spPr>
          <a:xfrm>
            <a:off x="484454" y="1289758"/>
            <a:ext cx="7008903" cy="1323632"/>
          </a:xfrm>
          <a:prstGeom prst="rect">
            <a:avLst/>
          </a:prstGeom>
        </p:spPr>
        <p:txBody>
          <a:bodyPr wrap="square">
            <a:spAutoFit/>
          </a:bodyPr>
          <a:lstStyle/>
          <a:p>
            <a:pPr defTabSz="914377"/>
            <a:r>
              <a:rPr lang="en-US" sz="2667" b="1" i="1" dirty="0">
                <a:solidFill>
                  <a:srgbClr val="000000"/>
                </a:solidFill>
                <a:latin typeface="Calibri" panose="020F0502020204030204"/>
              </a:rPr>
              <a:t>Waste in covid-19 research A deluge of poor quality research is sabotaging an effective evidence based response</a:t>
            </a:r>
            <a:endParaRPr lang="es-ES" sz="2667" b="1" i="1" dirty="0">
              <a:solidFill>
                <a:srgbClr val="000000"/>
              </a:solidFill>
              <a:latin typeface="Calibri" panose="020F0502020204030204"/>
            </a:endParaRPr>
          </a:p>
        </p:txBody>
      </p:sp>
      <p:grpSp>
        <p:nvGrpSpPr>
          <p:cNvPr id="14" name="Grupo 13"/>
          <p:cNvGrpSpPr/>
          <p:nvPr/>
        </p:nvGrpSpPr>
        <p:grpSpPr>
          <a:xfrm>
            <a:off x="-6347" y="4582886"/>
            <a:ext cx="12100376" cy="1745343"/>
            <a:chOff x="-4760" y="3437164"/>
            <a:chExt cx="9075282" cy="1309007"/>
          </a:xfrm>
        </p:grpSpPr>
        <p:sp>
          <p:nvSpPr>
            <p:cNvPr id="5" name="Elipse 4"/>
            <p:cNvSpPr/>
            <p:nvPr/>
          </p:nvSpPr>
          <p:spPr>
            <a:xfrm>
              <a:off x="8613322" y="3437164"/>
              <a:ext cx="457200" cy="1118507"/>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s-ES">
                <a:solidFill>
                  <a:srgbClr val="FFFFFF"/>
                </a:solidFill>
                <a:latin typeface="Calibri" panose="020F0502020204030204"/>
              </a:endParaRPr>
            </a:p>
          </p:txBody>
        </p:sp>
        <p:cxnSp>
          <p:nvCxnSpPr>
            <p:cNvPr id="9" name="Conector recto de flecha 8"/>
            <p:cNvCxnSpPr>
              <a:stCxn id="5" idx="3"/>
              <a:endCxn id="11" idx="2"/>
            </p:cNvCxnSpPr>
            <p:nvPr/>
          </p:nvCxnSpPr>
          <p:spPr>
            <a:xfrm flipH="1">
              <a:off x="3874636" y="4391869"/>
              <a:ext cx="4805641" cy="16380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a:blip r:embed="rId4"/>
            <a:stretch>
              <a:fillRect/>
            </a:stretch>
          </p:blipFill>
          <p:spPr>
            <a:xfrm rot="16200000">
              <a:off x="1744438" y="2615973"/>
              <a:ext cx="381000" cy="3879396"/>
            </a:xfrm>
            <a:prstGeom prst="rect">
              <a:avLst/>
            </a:prstGeom>
          </p:spPr>
        </p:pic>
      </p:grpSp>
    </p:spTree>
    <p:extLst>
      <p:ext uri="{BB962C8B-B14F-4D97-AF65-F5344CB8AC3E}">
        <p14:creationId xmlns:p14="http://schemas.microsoft.com/office/powerpoint/2010/main" val="1439554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right)">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555686"/>
            <a:ext cx="11562735" cy="562075"/>
          </a:xfrm>
        </p:spPr>
        <p:txBody>
          <a:bodyPr>
            <a:normAutofit fontScale="90000"/>
          </a:bodyPr>
          <a:lstStyle/>
          <a:p>
            <a:r>
              <a:rPr lang="en-GB" dirty="0">
                <a:solidFill>
                  <a:srgbClr val="C00000"/>
                </a:solidFill>
              </a:rPr>
              <a:t>COVID-19 will advance Open Science</a:t>
            </a:r>
            <a:br>
              <a:rPr lang="en-GB" dirty="0">
                <a:solidFill>
                  <a:srgbClr val="C00000"/>
                </a:solidFill>
              </a:rPr>
            </a:br>
            <a:r>
              <a:rPr lang="en-GB" dirty="0">
                <a:solidFill>
                  <a:srgbClr val="C00000"/>
                </a:solidFill>
              </a:rPr>
              <a:t>… and Open Science will advance COVID-19 research</a:t>
            </a:r>
          </a:p>
        </p:txBody>
      </p:sp>
      <p:pic>
        <p:nvPicPr>
          <p:cNvPr id="4" name="Imagen 3"/>
          <p:cNvPicPr>
            <a:picLocks noChangeAspect="1"/>
          </p:cNvPicPr>
          <p:nvPr/>
        </p:nvPicPr>
        <p:blipFill>
          <a:blip r:embed="rId2"/>
          <a:stretch>
            <a:fillRect/>
          </a:stretch>
        </p:blipFill>
        <p:spPr>
          <a:xfrm>
            <a:off x="3966702" y="2000250"/>
            <a:ext cx="7886700" cy="4686300"/>
          </a:xfrm>
          <a:prstGeom prst="rect">
            <a:avLst/>
          </a:prstGeom>
        </p:spPr>
      </p:pic>
      <p:sp>
        <p:nvSpPr>
          <p:cNvPr id="5" name="Rectángulo 4"/>
          <p:cNvSpPr/>
          <p:nvPr/>
        </p:nvSpPr>
        <p:spPr>
          <a:xfrm>
            <a:off x="1042218" y="1418755"/>
            <a:ext cx="10004323" cy="646331"/>
          </a:xfrm>
          <a:prstGeom prst="rect">
            <a:avLst/>
          </a:prstGeom>
        </p:spPr>
        <p:txBody>
          <a:bodyPr wrap="square">
            <a:spAutoFit/>
          </a:bodyPr>
          <a:lstStyle/>
          <a:p>
            <a:r>
              <a:rPr lang="en-GB" dirty="0">
                <a:hlinkClick r:id="rId3"/>
              </a:rPr>
              <a:t>https://dndi.org/press-releases/2022/consortium-to-discover-antivirals-covid19-receives-nih-funding-develop-globally-accessible-treatments-pandemics/</a:t>
            </a:r>
            <a:r>
              <a:rPr lang="en-GB" dirty="0"/>
              <a:t> </a:t>
            </a:r>
          </a:p>
        </p:txBody>
      </p:sp>
      <p:pic>
        <p:nvPicPr>
          <p:cNvPr id="6" name="Imagen 5"/>
          <p:cNvPicPr>
            <a:picLocks noChangeAspect="1"/>
          </p:cNvPicPr>
          <p:nvPr/>
        </p:nvPicPr>
        <p:blipFill>
          <a:blip r:embed="rId4"/>
          <a:stretch>
            <a:fillRect/>
          </a:stretch>
        </p:blipFill>
        <p:spPr>
          <a:xfrm>
            <a:off x="258022" y="2366080"/>
            <a:ext cx="3824516" cy="3096037"/>
          </a:xfrm>
          <a:prstGeom prst="rect">
            <a:avLst/>
          </a:prstGeom>
        </p:spPr>
      </p:pic>
    </p:spTree>
    <p:extLst>
      <p:ext uri="{BB962C8B-B14F-4D97-AF65-F5344CB8AC3E}">
        <p14:creationId xmlns:p14="http://schemas.microsoft.com/office/powerpoint/2010/main" val="8714335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6000"/>
            <a:lum/>
          </a:blip>
          <a:srcRect/>
          <a:stretch>
            <a:fillRect l="-14000" t="-31000" b="-4000"/>
          </a:stretch>
        </a:blipFill>
        <a:effectLst/>
      </p:bgPr>
    </p:bg>
    <p:spTree>
      <p:nvGrpSpPr>
        <p:cNvPr id="1" name=""/>
        <p:cNvGrpSpPr/>
        <p:nvPr/>
      </p:nvGrpSpPr>
      <p:grpSpPr>
        <a:xfrm>
          <a:off x="0" y="0"/>
          <a:ext cx="0" cy="0"/>
          <a:chOff x="0" y="0"/>
          <a:chExt cx="0" cy="0"/>
        </a:xfrm>
      </p:grpSpPr>
      <p:sp>
        <p:nvSpPr>
          <p:cNvPr id="9" name="1 Título"/>
          <p:cNvSpPr txBox="1">
            <a:spLocks/>
          </p:cNvSpPr>
          <p:nvPr/>
        </p:nvSpPr>
        <p:spPr>
          <a:xfrm>
            <a:off x="204715" y="4625562"/>
            <a:ext cx="7479195" cy="997268"/>
          </a:xfrm>
          <a:prstGeom prst="rect">
            <a:avLst/>
          </a:prstGeom>
          <a:solidFill>
            <a:schemeClr val="bg1"/>
          </a:solidFill>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F2C140"/>
                </a:solidFill>
                <a:effectLst/>
                <a:uLnTx/>
                <a:uFillTx/>
                <a:latin typeface="Calibri" panose="020F0502020204030204"/>
                <a:ea typeface="+mj-ea"/>
                <a:cs typeface="+mj-cs"/>
              </a:rPr>
              <a:t>Revisiting</a:t>
            </a:r>
            <a:r>
              <a:rPr lang="en-US" sz="4800" dirty="0">
                <a:solidFill>
                  <a:srgbClr val="F2C140"/>
                </a:solidFill>
                <a:latin typeface="Calibri" panose="020F0502020204030204"/>
              </a:rPr>
              <a:t> OS Cha</a:t>
            </a:r>
            <a:r>
              <a:rPr lang="en-US" sz="4800" dirty="0">
                <a:solidFill>
                  <a:srgbClr val="C00000"/>
                </a:solidFill>
                <a:latin typeface="Calibri" panose="020F0502020204030204"/>
              </a:rPr>
              <a:t>lle</a:t>
            </a:r>
            <a:r>
              <a:rPr lang="en-US" sz="4800" dirty="0">
                <a:solidFill>
                  <a:srgbClr val="F2C140"/>
                </a:solidFill>
                <a:latin typeface="Calibri" panose="020F0502020204030204"/>
              </a:rPr>
              <a:t>nges @ERA</a:t>
            </a:r>
            <a:endParaRPr kumimoji="0" lang="en-US" sz="4800" b="1" i="0" u="none" strike="noStrike" kern="1200" cap="none" spc="0" normalizeH="0" baseline="0" noProof="0" dirty="0">
              <a:ln>
                <a:noFill/>
              </a:ln>
              <a:solidFill>
                <a:srgbClr val="F2C140"/>
              </a:solidFill>
              <a:effectLst/>
              <a:uLnTx/>
              <a:uFillTx/>
              <a:latin typeface="Calibri" panose="020F0502020204030204"/>
              <a:ea typeface="+mj-ea"/>
              <a:cs typeface="+mj-cs"/>
            </a:endParaRPr>
          </a:p>
        </p:txBody>
      </p:sp>
    </p:spTree>
    <p:extLst>
      <p:ext uri="{BB962C8B-B14F-4D97-AF65-F5344CB8AC3E}">
        <p14:creationId xmlns:p14="http://schemas.microsoft.com/office/powerpoint/2010/main" val="6681691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Content Placeholder 2"/>
          <p:cNvSpPr>
            <a:spLocks noGrp="1"/>
          </p:cNvSpPr>
          <p:nvPr>
            <p:ph type="body" idx="1"/>
          </p:nvPr>
        </p:nvSpPr>
        <p:spPr/>
        <p:txBody>
          <a:bodyPr>
            <a:normAutofit fontScale="92500" lnSpcReduction="10000"/>
          </a:bodyPr>
          <a:lstStyle/>
          <a:p>
            <a:pPr marL="457200" indent="-457200" eaLnBrk="1" hangingPunct="1">
              <a:lnSpc>
                <a:spcPct val="114000"/>
              </a:lnSpc>
              <a:spcBef>
                <a:spcPts val="600"/>
              </a:spcBef>
              <a:spcAft>
                <a:spcPts val="600"/>
              </a:spcAft>
              <a:buClrTx/>
              <a:buFont typeface="Verdana" charset="0"/>
              <a:buAutoNum type="arabicPeriod"/>
            </a:pPr>
            <a:r>
              <a:rPr lang="en-GB" sz="3200" b="1" i="0" dirty="0">
                <a:latin typeface="Trebuchet MS" panose="020B0603020202020204" pitchFamily="34" charset="0"/>
              </a:rPr>
              <a:t>Removing barriers and </a:t>
            </a:r>
            <a:r>
              <a:rPr lang="en-GB" sz="3200" b="1" i="0" dirty="0">
                <a:solidFill>
                  <a:srgbClr val="C00000"/>
                </a:solidFill>
                <a:latin typeface="Trebuchet MS" panose="020B0603020202020204" pitchFamily="34" charset="0"/>
              </a:rPr>
              <a:t>creating incentives </a:t>
            </a:r>
            <a:r>
              <a:rPr lang="en-GB" sz="3200" i="0" dirty="0">
                <a:latin typeface="Trebuchet MS" panose="020B0603020202020204" pitchFamily="34" charset="0"/>
              </a:rPr>
              <a:t>(alternative/next generation metrics, research integrity, TDM (Text and Data Mining).</a:t>
            </a:r>
          </a:p>
          <a:p>
            <a:pPr marL="457200" indent="-457200" eaLnBrk="1" hangingPunct="1">
              <a:lnSpc>
                <a:spcPct val="114000"/>
              </a:lnSpc>
              <a:spcBef>
                <a:spcPts val="600"/>
              </a:spcBef>
              <a:spcAft>
                <a:spcPts val="600"/>
              </a:spcAft>
              <a:buClrTx/>
              <a:buFont typeface="Verdana" charset="0"/>
              <a:buAutoNum type="arabicPeriod"/>
            </a:pPr>
            <a:r>
              <a:rPr lang="en-GB" sz="3200" b="1" i="0" dirty="0">
                <a:latin typeface="Trebuchet MS" panose="020B0603020202020204" pitchFamily="34" charset="0"/>
              </a:rPr>
              <a:t>Developing </a:t>
            </a:r>
            <a:r>
              <a:rPr lang="en-GB" sz="3200" b="1" i="0" dirty="0">
                <a:solidFill>
                  <a:srgbClr val="C00000"/>
                </a:solidFill>
                <a:latin typeface="Trebuchet MS" panose="020B0603020202020204" pitchFamily="34" charset="0"/>
              </a:rPr>
              <a:t>infrastructures</a:t>
            </a:r>
            <a:r>
              <a:rPr lang="en-GB" sz="3200" i="0" dirty="0">
                <a:solidFill>
                  <a:srgbClr val="C00000"/>
                </a:solidFill>
                <a:latin typeface="Trebuchet MS" panose="020B0603020202020204" pitchFamily="34" charset="0"/>
              </a:rPr>
              <a:t> </a:t>
            </a:r>
            <a:r>
              <a:rPr lang="en-GB" sz="3200" i="0" dirty="0">
                <a:latin typeface="Trebuchet MS" panose="020B0603020202020204" pitchFamily="34" charset="0"/>
              </a:rPr>
              <a:t>for Open Science (e.g. </a:t>
            </a:r>
            <a:r>
              <a:rPr lang="en-GB" sz="3200" dirty="0">
                <a:latin typeface="Trebuchet MS" panose="020B0603020202020204" pitchFamily="34" charset="0"/>
              </a:rPr>
              <a:t>European Open Science Cloud, EOSC</a:t>
            </a:r>
            <a:r>
              <a:rPr lang="en-GB" sz="3200" i="0" dirty="0">
                <a:latin typeface="Trebuchet MS" panose="020B0603020202020204" pitchFamily="34" charset="0"/>
              </a:rPr>
              <a:t>).</a:t>
            </a:r>
          </a:p>
          <a:p>
            <a:pPr marL="457200" indent="-457200" eaLnBrk="1" hangingPunct="1">
              <a:lnSpc>
                <a:spcPct val="114000"/>
              </a:lnSpc>
              <a:spcBef>
                <a:spcPts val="600"/>
              </a:spcBef>
              <a:spcAft>
                <a:spcPts val="600"/>
              </a:spcAft>
              <a:buClrTx/>
              <a:buFont typeface="Verdana" charset="0"/>
              <a:buAutoNum type="arabicPeriod"/>
            </a:pPr>
            <a:r>
              <a:rPr lang="en-GB" sz="3200" b="1" i="0" dirty="0">
                <a:latin typeface="Trebuchet MS" panose="020B0603020202020204" pitchFamily="34" charset="0"/>
              </a:rPr>
              <a:t>Embedding Open </a:t>
            </a:r>
            <a:r>
              <a:rPr lang="en-GB" sz="3200" b="1" i="0" dirty="0">
                <a:solidFill>
                  <a:srgbClr val="C00000"/>
                </a:solidFill>
                <a:latin typeface="Trebuchet MS" panose="020B0603020202020204" pitchFamily="34" charset="0"/>
              </a:rPr>
              <a:t>Science in Society </a:t>
            </a:r>
            <a:r>
              <a:rPr lang="en-GB" sz="3200" i="0" dirty="0">
                <a:latin typeface="Trebuchet MS" panose="020B0603020202020204" pitchFamily="34" charset="0"/>
              </a:rPr>
              <a:t>(citizen science, public engagement… knowledge coalitions to address societal challenges).</a:t>
            </a:r>
          </a:p>
          <a:p>
            <a:pPr marL="0" indent="0" eaLnBrk="1" hangingPunct="1">
              <a:lnSpc>
                <a:spcPct val="114000"/>
              </a:lnSpc>
              <a:spcBef>
                <a:spcPts val="600"/>
              </a:spcBef>
              <a:spcAft>
                <a:spcPts val="600"/>
              </a:spcAft>
              <a:buClrTx/>
              <a:buNone/>
            </a:pPr>
            <a:r>
              <a:rPr lang="en-GB" sz="3200" b="1" dirty="0">
                <a:solidFill>
                  <a:srgbClr val="C00000"/>
                </a:solidFill>
                <a:latin typeface="Trebuchet MS" panose="020B0603020202020204" pitchFamily="34" charset="0"/>
              </a:rPr>
              <a:t>NEW ERA </a:t>
            </a:r>
            <a:r>
              <a:rPr lang="en-GB" sz="3200" b="1" dirty="0">
                <a:latin typeface="Trebuchet MS" panose="020B0603020202020204" pitchFamily="34" charset="0"/>
                <a:sym typeface="Wingdings" panose="05000000000000000000" pitchFamily="2" charset="2"/>
              </a:rPr>
              <a:t> Revisiting the challenges/pillars</a:t>
            </a:r>
            <a:r>
              <a:rPr lang="en-GB" sz="3200" b="1" dirty="0">
                <a:solidFill>
                  <a:srgbClr val="C00000"/>
                </a:solidFill>
                <a:latin typeface="Trebuchet MS" panose="020B0603020202020204" pitchFamily="34" charset="0"/>
                <a:sym typeface="Wingdings" panose="05000000000000000000" pitchFamily="2" charset="2"/>
              </a:rPr>
              <a:t> &amp; PCIs</a:t>
            </a:r>
            <a:endParaRPr lang="en-GB" sz="3200" b="1" i="0" dirty="0">
              <a:solidFill>
                <a:srgbClr val="C00000"/>
              </a:solidFill>
              <a:latin typeface="Trebuchet MS" panose="020B0603020202020204" pitchFamily="34" charset="0"/>
            </a:endParaRPr>
          </a:p>
        </p:txBody>
      </p:sp>
      <p:sp>
        <p:nvSpPr>
          <p:cNvPr id="8196" name="Down Arrow 3"/>
          <p:cNvSpPr>
            <a:spLocks noChangeArrowheads="1"/>
          </p:cNvSpPr>
          <p:nvPr/>
        </p:nvSpPr>
        <p:spPr bwMode="auto">
          <a:xfrm>
            <a:off x="9840389" y="3962400"/>
            <a:ext cx="645583" cy="979488"/>
          </a:xfrm>
          <a:prstGeom prst="downArrow">
            <a:avLst>
              <a:gd name="adj1" fmla="val 50000"/>
              <a:gd name="adj2" fmla="val 50106"/>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pPr marL="3175"/>
            <a:endParaRPr lang="en-US"/>
          </a:p>
        </p:txBody>
      </p:sp>
      <p:sp>
        <p:nvSpPr>
          <p:cNvPr id="7" name="2 Título"/>
          <p:cNvSpPr>
            <a:spLocks noGrp="1"/>
          </p:cNvSpPr>
          <p:nvPr>
            <p:ph type="title"/>
          </p:nvPr>
        </p:nvSpPr>
        <p:spPr>
          <a:xfrm>
            <a:off x="838200" y="365129"/>
            <a:ext cx="10515600" cy="1325563"/>
          </a:xfrm>
        </p:spPr>
        <p:txBody>
          <a:bodyPr>
            <a:normAutofit/>
          </a:bodyPr>
          <a:lstStyle/>
          <a:p>
            <a:r>
              <a:rPr lang="es-ES" sz="4800" dirty="0" err="1">
                <a:solidFill>
                  <a:schemeClr val="accent2"/>
                </a:solidFill>
              </a:rPr>
              <a:t>Cha</a:t>
            </a:r>
            <a:r>
              <a:rPr lang="es-ES" sz="4800" dirty="0">
                <a:solidFill>
                  <a:srgbClr val="C00000"/>
                </a:solidFill>
              </a:rPr>
              <a:t>[</a:t>
            </a:r>
            <a:r>
              <a:rPr lang="es-ES" sz="4800" dirty="0" err="1">
                <a:solidFill>
                  <a:srgbClr val="C00000"/>
                </a:solidFill>
              </a:rPr>
              <a:t>lle</a:t>
            </a:r>
            <a:r>
              <a:rPr lang="es-ES" sz="4800" dirty="0">
                <a:solidFill>
                  <a:srgbClr val="C00000"/>
                </a:solidFill>
              </a:rPr>
              <a:t>]</a:t>
            </a:r>
            <a:r>
              <a:rPr lang="es-ES" sz="4800" dirty="0" err="1">
                <a:solidFill>
                  <a:schemeClr val="accent2"/>
                </a:solidFill>
              </a:rPr>
              <a:t>nges</a:t>
            </a:r>
            <a:r>
              <a:rPr lang="es-ES" sz="4800" dirty="0">
                <a:solidFill>
                  <a:schemeClr val="accent2"/>
                </a:solidFill>
              </a:rPr>
              <a:t> = </a:t>
            </a:r>
            <a:r>
              <a:rPr lang="es-ES" sz="4800" dirty="0" err="1">
                <a:solidFill>
                  <a:schemeClr val="accent2"/>
                </a:solidFill>
              </a:rPr>
              <a:t>Building</a:t>
            </a:r>
            <a:r>
              <a:rPr lang="es-ES" sz="4800" dirty="0">
                <a:solidFill>
                  <a:schemeClr val="accent2"/>
                </a:solidFill>
              </a:rPr>
              <a:t> blocks</a:t>
            </a:r>
          </a:p>
        </p:txBody>
      </p:sp>
    </p:spTree>
    <p:extLst>
      <p:ext uri="{BB962C8B-B14F-4D97-AF65-F5344CB8AC3E}">
        <p14:creationId xmlns:p14="http://schemas.microsoft.com/office/powerpoint/2010/main" val="24632621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n-GB" dirty="0"/>
              <a:t>European Research Area</a:t>
            </a:r>
          </a:p>
        </p:txBody>
      </p:sp>
      <p:pic>
        <p:nvPicPr>
          <p:cNvPr id="4" name="Imagen 3"/>
          <p:cNvPicPr>
            <a:picLocks noChangeAspect="1"/>
          </p:cNvPicPr>
          <p:nvPr/>
        </p:nvPicPr>
        <p:blipFill>
          <a:blip r:embed="rId2"/>
          <a:stretch>
            <a:fillRect/>
          </a:stretch>
        </p:blipFill>
        <p:spPr>
          <a:xfrm>
            <a:off x="7075" y="1328739"/>
            <a:ext cx="11999187" cy="5529262"/>
          </a:xfrm>
          <a:prstGeom prst="rect">
            <a:avLst/>
          </a:prstGeom>
        </p:spPr>
      </p:pic>
      <p:sp>
        <p:nvSpPr>
          <p:cNvPr id="5" name="Elipse 4"/>
          <p:cNvSpPr/>
          <p:nvPr/>
        </p:nvSpPr>
        <p:spPr>
          <a:xfrm>
            <a:off x="8686800" y="4972050"/>
            <a:ext cx="2895600" cy="1071563"/>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46639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Regions and cities as driving force towards a renewed European Research Are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9" y="0"/>
            <a:ext cx="5825121" cy="2830645"/>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3"/>
          <a:stretch>
            <a:fillRect/>
          </a:stretch>
        </p:blipFill>
        <p:spPr>
          <a:xfrm>
            <a:off x="4857381" y="252244"/>
            <a:ext cx="7322820" cy="6493822"/>
          </a:xfrm>
          <a:prstGeom prst="rect">
            <a:avLst/>
          </a:prstGeom>
        </p:spPr>
      </p:pic>
      <p:sp>
        <p:nvSpPr>
          <p:cNvPr id="7" name="Rectángulo 6"/>
          <p:cNvSpPr/>
          <p:nvPr/>
        </p:nvSpPr>
        <p:spPr>
          <a:xfrm>
            <a:off x="274320" y="3924776"/>
            <a:ext cx="4693920" cy="1815882"/>
          </a:xfrm>
          <a:prstGeom prst="rect">
            <a:avLst/>
          </a:prstGeom>
        </p:spPr>
        <p:txBody>
          <a:bodyPr wrap="square">
            <a:spAutoFit/>
          </a:bodyPr>
          <a:lstStyle/>
          <a:p>
            <a:r>
              <a:rPr lang="en-US" sz="1600" b="1" dirty="0">
                <a:solidFill>
                  <a:srgbClr val="333333"/>
                </a:solidFill>
                <a:latin typeface="Roboto"/>
              </a:rPr>
              <a:t>COMMUNICATION FROM THE COMMISSION TO THE EUROPEAN PARLIAMENT, THE COUNCIL, THE EUROPEAN ECONOMIC AND SOCIAL COMMITTEE AND THE COMMITTEE OF THE REGIONS</a:t>
            </a:r>
          </a:p>
          <a:p>
            <a:endParaRPr lang="en-US" sz="1600" b="1" dirty="0">
              <a:solidFill>
                <a:srgbClr val="333333"/>
              </a:solidFill>
              <a:latin typeface="Roboto"/>
            </a:endParaRPr>
          </a:p>
          <a:p>
            <a:r>
              <a:rPr lang="en-US" sz="1600" b="1" dirty="0">
                <a:solidFill>
                  <a:srgbClr val="333333"/>
                </a:solidFill>
                <a:latin typeface="Roboto"/>
              </a:rPr>
              <a:t> </a:t>
            </a:r>
            <a:r>
              <a:rPr lang="en-US" sz="1600" b="1" dirty="0">
                <a:solidFill>
                  <a:srgbClr val="333333"/>
                </a:solidFill>
                <a:latin typeface="Roboto"/>
                <a:hlinkClick r:id="rId4"/>
              </a:rPr>
              <a:t>A new ERA for Research and Innovation</a:t>
            </a:r>
            <a:endParaRPr lang="en-GB" sz="1600" dirty="0"/>
          </a:p>
        </p:txBody>
      </p:sp>
    </p:spTree>
    <p:extLst>
      <p:ext uri="{BB962C8B-B14F-4D97-AF65-F5344CB8AC3E}">
        <p14:creationId xmlns:p14="http://schemas.microsoft.com/office/powerpoint/2010/main" val="14334706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 name="10 Grupo"/>
          <p:cNvGrpSpPr/>
          <p:nvPr/>
        </p:nvGrpSpPr>
        <p:grpSpPr>
          <a:xfrm>
            <a:off x="971780" y="1828800"/>
            <a:ext cx="11213984" cy="644624"/>
            <a:chOff x="728835" y="1828800"/>
            <a:chExt cx="8410488" cy="644624"/>
          </a:xfrm>
          <a:solidFill>
            <a:srgbClr val="00B0F0"/>
          </a:solidFill>
        </p:grpSpPr>
        <p:sp>
          <p:nvSpPr>
            <p:cNvPr id="93" name="AutoShape 6"/>
            <p:cNvSpPr>
              <a:spLocks noChangeArrowheads="1"/>
            </p:cNvSpPr>
            <p:nvPr/>
          </p:nvSpPr>
          <p:spPr bwMode="auto">
            <a:xfrm>
              <a:off x="728835" y="1828800"/>
              <a:ext cx="8101103" cy="644624"/>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800" dirty="0">
                <a:solidFill>
                  <a:srgbClr val="0F5494"/>
                </a:solidFill>
                <a:latin typeface="Arial" pitchFamily="34" charset="0"/>
              </a:endParaRPr>
            </a:p>
          </p:txBody>
        </p:sp>
        <p:pic>
          <p:nvPicPr>
            <p:cNvPr id="5136"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0" y="1920240"/>
              <a:ext cx="1747923" cy="474712"/>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grpSp>
      <p:grpSp>
        <p:nvGrpSpPr>
          <p:cNvPr id="12" name="11 Grupo"/>
          <p:cNvGrpSpPr/>
          <p:nvPr/>
        </p:nvGrpSpPr>
        <p:grpSpPr>
          <a:xfrm>
            <a:off x="1041812" y="422550"/>
            <a:ext cx="11126296" cy="644250"/>
            <a:chOff x="781359" y="422550"/>
            <a:chExt cx="8344722" cy="644250"/>
          </a:xfrm>
          <a:solidFill>
            <a:srgbClr val="FFC000"/>
          </a:solidFill>
        </p:grpSpPr>
        <p:sp>
          <p:nvSpPr>
            <p:cNvPr id="105" name="AutoShape 2"/>
            <p:cNvSpPr>
              <a:spLocks noChangeArrowheads="1"/>
            </p:cNvSpPr>
            <p:nvPr/>
          </p:nvSpPr>
          <p:spPr bwMode="auto">
            <a:xfrm>
              <a:off x="781359" y="422550"/>
              <a:ext cx="8101103" cy="644250"/>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200" b="1">
                <a:solidFill>
                  <a:srgbClr val="0F5494"/>
                </a:solidFill>
                <a:latin typeface="Verdana"/>
              </a:endParaRPr>
            </a:p>
          </p:txBody>
        </p:sp>
        <p:pic>
          <p:nvPicPr>
            <p:cNvPr id="5135"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67601" y="498750"/>
              <a:ext cx="1658480" cy="491850"/>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grpSp>
      <p:grpSp>
        <p:nvGrpSpPr>
          <p:cNvPr id="9" name="8 Grupo"/>
          <p:cNvGrpSpPr/>
          <p:nvPr/>
        </p:nvGrpSpPr>
        <p:grpSpPr>
          <a:xfrm>
            <a:off x="1016003" y="1154086"/>
            <a:ext cx="11041380" cy="598514"/>
            <a:chOff x="762000" y="762000"/>
            <a:chExt cx="8281035" cy="598514"/>
          </a:xfrm>
          <a:solidFill>
            <a:srgbClr val="92D050"/>
          </a:solidFill>
        </p:grpSpPr>
        <p:sp>
          <p:nvSpPr>
            <p:cNvPr id="102" name="AutoShape 7"/>
            <p:cNvSpPr>
              <a:spLocks noChangeArrowheads="1"/>
            </p:cNvSpPr>
            <p:nvPr/>
          </p:nvSpPr>
          <p:spPr bwMode="auto">
            <a:xfrm>
              <a:off x="762000" y="762000"/>
              <a:ext cx="8101103" cy="598514"/>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200">
                <a:solidFill>
                  <a:srgbClr val="0F5494"/>
                </a:solidFill>
                <a:latin typeface="Verdana"/>
              </a:endParaRPr>
            </a:p>
          </p:txBody>
        </p:sp>
        <p:pic>
          <p:nvPicPr>
            <p:cNvPr id="5134"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7110" y="860734"/>
              <a:ext cx="1685925" cy="438150"/>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grpSp>
      <p:grpSp>
        <p:nvGrpSpPr>
          <p:cNvPr id="8" name="7 Grupo"/>
          <p:cNvGrpSpPr/>
          <p:nvPr/>
        </p:nvGrpSpPr>
        <p:grpSpPr>
          <a:xfrm>
            <a:off x="1008793" y="2601886"/>
            <a:ext cx="11183208" cy="598514"/>
            <a:chOff x="756595" y="2220886"/>
            <a:chExt cx="8387406" cy="598514"/>
          </a:xfrm>
          <a:solidFill>
            <a:srgbClr val="FFC000"/>
          </a:solidFill>
        </p:grpSpPr>
        <p:sp>
          <p:nvSpPr>
            <p:cNvPr id="96" name="AutoShape 7"/>
            <p:cNvSpPr>
              <a:spLocks noChangeArrowheads="1"/>
            </p:cNvSpPr>
            <p:nvPr/>
          </p:nvSpPr>
          <p:spPr bwMode="auto">
            <a:xfrm>
              <a:off x="756595" y="2220886"/>
              <a:ext cx="8101103" cy="598514"/>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200">
                <a:solidFill>
                  <a:srgbClr val="0F5494"/>
                </a:solidFill>
                <a:latin typeface="Verdana"/>
              </a:endParaRPr>
            </a:p>
          </p:txBody>
        </p:sp>
        <p:pic>
          <p:nvPicPr>
            <p:cNvPr id="5133"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67601" y="2312326"/>
              <a:ext cx="1676400" cy="430874"/>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grpSp>
      <p:grpSp>
        <p:nvGrpSpPr>
          <p:cNvPr id="10" name="9 Grupo"/>
          <p:cNvGrpSpPr/>
          <p:nvPr/>
        </p:nvGrpSpPr>
        <p:grpSpPr>
          <a:xfrm>
            <a:off x="1008795" y="3276600"/>
            <a:ext cx="11048588" cy="644250"/>
            <a:chOff x="756594" y="2926503"/>
            <a:chExt cx="8286441" cy="644250"/>
          </a:xfrm>
          <a:solidFill>
            <a:srgbClr val="92D050"/>
          </a:solidFill>
        </p:grpSpPr>
        <p:sp>
          <p:nvSpPr>
            <p:cNvPr id="99" name="AutoShape 2"/>
            <p:cNvSpPr>
              <a:spLocks noChangeArrowheads="1"/>
            </p:cNvSpPr>
            <p:nvPr/>
          </p:nvSpPr>
          <p:spPr bwMode="auto">
            <a:xfrm>
              <a:off x="756594" y="2926503"/>
              <a:ext cx="8101103" cy="644250"/>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200" b="1">
                <a:solidFill>
                  <a:srgbClr val="0F5494"/>
                </a:solidFill>
                <a:latin typeface="Verdana"/>
              </a:endParaRPr>
            </a:p>
          </p:txBody>
        </p:sp>
        <p:pic>
          <p:nvPicPr>
            <p:cNvPr id="5132"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67600" y="2987040"/>
              <a:ext cx="1575435" cy="522753"/>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grpSp>
      <p:grpSp>
        <p:nvGrpSpPr>
          <p:cNvPr id="6" name="5 Grupo"/>
          <p:cNvGrpSpPr/>
          <p:nvPr/>
        </p:nvGrpSpPr>
        <p:grpSpPr>
          <a:xfrm>
            <a:off x="971780" y="4003576"/>
            <a:ext cx="11040229" cy="720824"/>
            <a:chOff x="728835" y="3689925"/>
            <a:chExt cx="8280172" cy="720824"/>
          </a:xfrm>
          <a:solidFill>
            <a:srgbClr val="00B0F0"/>
          </a:solidFill>
        </p:grpSpPr>
        <p:sp>
          <p:nvSpPr>
            <p:cNvPr id="868358" name="AutoShape 6"/>
            <p:cNvSpPr>
              <a:spLocks noChangeArrowheads="1"/>
            </p:cNvSpPr>
            <p:nvPr/>
          </p:nvSpPr>
          <p:spPr bwMode="auto">
            <a:xfrm>
              <a:off x="728835" y="3689925"/>
              <a:ext cx="8101103" cy="720824"/>
            </a:xfrm>
            <a:prstGeom prst="roundRect">
              <a:avLst>
                <a:gd name="adj" fmla="val 16667"/>
              </a:avLst>
            </a:prstGeom>
            <a:grpFill/>
            <a:ln w="38100">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800" dirty="0">
                <a:solidFill>
                  <a:srgbClr val="0F5494"/>
                </a:solidFill>
                <a:latin typeface="Arial" pitchFamily="34" charset="0"/>
              </a:endParaRPr>
            </a:p>
          </p:txBody>
        </p:sp>
        <p:pic>
          <p:nvPicPr>
            <p:cNvPr id="5131"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7600" y="3862109"/>
              <a:ext cx="1541407" cy="406400"/>
            </a:xfrm>
            <a:prstGeom prst="rect">
              <a:avLst/>
            </a:prstGeom>
            <a:grpFill/>
            <a:ln w="38100">
              <a:solidFill>
                <a:srgbClr val="FF0000"/>
              </a:solidFill>
              <a:miter lim="800000"/>
              <a:headEnd/>
              <a:tailEnd/>
            </a:ln>
          </p:spPr>
        </p:pic>
      </p:grpSp>
      <p:grpSp>
        <p:nvGrpSpPr>
          <p:cNvPr id="5" name="4 Grupo"/>
          <p:cNvGrpSpPr/>
          <p:nvPr/>
        </p:nvGrpSpPr>
        <p:grpSpPr>
          <a:xfrm>
            <a:off x="1008799" y="4811686"/>
            <a:ext cx="10980007" cy="598514"/>
            <a:chOff x="756595" y="4495800"/>
            <a:chExt cx="8235005" cy="598514"/>
          </a:xfrm>
          <a:solidFill>
            <a:srgbClr val="FFC000"/>
          </a:solidFill>
        </p:grpSpPr>
        <p:sp>
          <p:nvSpPr>
            <p:cNvPr id="868359" name="AutoShape 7"/>
            <p:cNvSpPr>
              <a:spLocks noChangeArrowheads="1"/>
            </p:cNvSpPr>
            <p:nvPr/>
          </p:nvSpPr>
          <p:spPr bwMode="auto">
            <a:xfrm>
              <a:off x="756595" y="4495800"/>
              <a:ext cx="8101103" cy="598514"/>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200">
                <a:solidFill>
                  <a:srgbClr val="0F5494"/>
                </a:solidFill>
                <a:latin typeface="Verdana"/>
              </a:endParaRPr>
            </a:p>
          </p:txBody>
        </p:sp>
        <p:pic>
          <p:nvPicPr>
            <p:cNvPr id="5127" name="Picture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3325" y="4573614"/>
              <a:ext cx="1438275" cy="411269"/>
            </a:xfrm>
            <a:prstGeom prst="rect">
              <a:avLst/>
            </a:prstGeom>
            <a:grpFill/>
            <a:ln>
              <a:noFill/>
            </a:ln>
            <a:extLst>
              <a:ext uri="{91240B29-F687-4F45-9708-019B960494DF}">
                <a14:hiddenLine xmlns:a14="http://schemas.microsoft.com/office/drawing/2010/main" w="9525">
                  <a:solidFill>
                    <a:schemeClr val="tx1"/>
                  </a:solidFill>
                  <a:miter lim="800000"/>
                  <a:headEnd/>
                  <a:tailEnd/>
                </a14:hiddenLine>
              </a:ext>
            </a:extLst>
          </p:spPr>
        </p:pic>
      </p:grpSp>
      <p:grpSp>
        <p:nvGrpSpPr>
          <p:cNvPr id="4" name="3 Grupo"/>
          <p:cNvGrpSpPr/>
          <p:nvPr/>
        </p:nvGrpSpPr>
        <p:grpSpPr>
          <a:xfrm>
            <a:off x="1008792" y="5464730"/>
            <a:ext cx="11183208" cy="936079"/>
            <a:chOff x="756594" y="5257799"/>
            <a:chExt cx="8387406" cy="936079"/>
          </a:xfrm>
          <a:solidFill>
            <a:srgbClr val="92D050"/>
          </a:solidFill>
        </p:grpSpPr>
        <p:sp>
          <p:nvSpPr>
            <p:cNvPr id="868354" name="AutoShape 2"/>
            <p:cNvSpPr>
              <a:spLocks noChangeArrowheads="1"/>
            </p:cNvSpPr>
            <p:nvPr/>
          </p:nvSpPr>
          <p:spPr bwMode="auto">
            <a:xfrm>
              <a:off x="756594" y="5257799"/>
              <a:ext cx="8101103" cy="936079"/>
            </a:xfrm>
            <a:prstGeom prst="roundRect">
              <a:avLst>
                <a:gd name="adj" fmla="val 16667"/>
              </a:avLst>
            </a:prstGeom>
            <a:grpFill/>
            <a:ln>
              <a:noFill/>
            </a:ln>
            <a:effectLst/>
            <a:extLst>
              <a:ext uri="{91240B29-F687-4F45-9708-019B960494DF}">
                <a14:hiddenLine xmlns:a14="http://schemas.microsoft.com/office/drawing/2010/main" w="9525">
                  <a:solidFill>
                    <a:schemeClr val="bg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spcBef>
                  <a:spcPct val="0"/>
                </a:spcBef>
                <a:buClrTx/>
                <a:buSzTx/>
                <a:buFontTx/>
                <a:buNone/>
              </a:pPr>
              <a:endParaRPr lang="en-GB" sz="1200" b="1">
                <a:solidFill>
                  <a:srgbClr val="0F5494"/>
                </a:solidFill>
                <a:latin typeface="Verdana"/>
              </a:endParaRPr>
            </a:p>
          </p:txBody>
        </p:sp>
        <p:pic>
          <p:nvPicPr>
            <p:cNvPr id="5122" name="Picture 2" descr="https://lh3.googleusercontent.com/e84eJBVZdhiOJFT-mDCilnf4ua-3khcSQd3GmDIM51_BjEtCsRxx3YlNjwFOtkwXPzYKn2ZG9A1isR7Kn3UtdcyZP6pMTnQbjxkEu4dQ3hQhEsnHtlq5pQrpFMgUXzQwJYskOBJQ"/>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96728" y="5308356"/>
              <a:ext cx="1747272" cy="837516"/>
            </a:xfrm>
            <a:prstGeom prst="rect">
              <a:avLst/>
            </a:prstGeom>
            <a:grpFill/>
          </p:spPr>
        </p:pic>
      </p:grpSp>
      <p:sp>
        <p:nvSpPr>
          <p:cNvPr id="868360" name="Line 8"/>
          <p:cNvSpPr>
            <a:spLocks noChangeShapeType="1"/>
          </p:cNvSpPr>
          <p:nvPr/>
        </p:nvSpPr>
        <p:spPr bwMode="auto">
          <a:xfrm>
            <a:off x="1008796" y="6390508"/>
            <a:ext cx="10801471" cy="25990"/>
          </a:xfrm>
          <a:prstGeom prst="line">
            <a:avLst/>
          </a:prstGeom>
          <a:noFill/>
          <a:ln w="25400">
            <a:solidFill>
              <a:srgbClr val="4D4D4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SzTx/>
              <a:buFontTx/>
              <a:buNone/>
            </a:pPr>
            <a:endParaRPr lang="en-GB" sz="1200">
              <a:solidFill>
                <a:srgbClr val="0F5494"/>
              </a:solidFill>
              <a:latin typeface="Verdana"/>
            </a:endParaRPr>
          </a:p>
        </p:txBody>
      </p:sp>
      <p:sp>
        <p:nvSpPr>
          <p:cNvPr id="868361" name="Line 9"/>
          <p:cNvSpPr>
            <a:spLocks noChangeShapeType="1"/>
          </p:cNvSpPr>
          <p:nvPr/>
        </p:nvSpPr>
        <p:spPr bwMode="auto">
          <a:xfrm flipV="1">
            <a:off x="1008798" y="381008"/>
            <a:ext cx="7207" cy="6013393"/>
          </a:xfrm>
          <a:prstGeom prst="line">
            <a:avLst/>
          </a:prstGeom>
          <a:noFill/>
          <a:ln w="25400">
            <a:solidFill>
              <a:srgbClr val="4D4D4D"/>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0"/>
              </a:spcBef>
              <a:buClrTx/>
              <a:buSzTx/>
              <a:buFontTx/>
              <a:buNone/>
            </a:pPr>
            <a:endParaRPr lang="en-GB" sz="1200">
              <a:solidFill>
                <a:srgbClr val="0F5494"/>
              </a:solidFill>
              <a:latin typeface="Verdana"/>
            </a:endParaRPr>
          </a:p>
        </p:txBody>
      </p:sp>
      <p:sp>
        <p:nvSpPr>
          <p:cNvPr id="124" name="TextBox 123"/>
          <p:cNvSpPr txBox="1"/>
          <p:nvPr/>
        </p:nvSpPr>
        <p:spPr>
          <a:xfrm>
            <a:off x="0" y="6457522"/>
            <a:ext cx="12192000" cy="400110"/>
          </a:xfrm>
          <a:prstGeom prst="rect">
            <a:avLst/>
          </a:prstGeom>
          <a:noFill/>
        </p:spPr>
        <p:txBody>
          <a:bodyPr wrap="square" rtlCol="0">
            <a:spAutoFit/>
          </a:bodyPr>
          <a:lstStyle/>
          <a:p>
            <a:pPr algn="ctr">
              <a:spcBef>
                <a:spcPct val="0"/>
              </a:spcBef>
              <a:buClrTx/>
              <a:buSzTx/>
              <a:buFontTx/>
              <a:buNone/>
            </a:pPr>
            <a:r>
              <a:rPr lang="en-GB" sz="2000" b="1" dirty="0">
                <a:solidFill>
                  <a:srgbClr val="808080">
                    <a:lumMod val="50000"/>
                  </a:srgbClr>
                </a:solidFill>
                <a:latin typeface="+mn-lt"/>
              </a:rPr>
              <a:t>Open Science challenges / pillars in EUROPE</a:t>
            </a:r>
            <a:endParaRPr lang="en-GB" sz="2000" b="1" dirty="0">
              <a:solidFill>
                <a:srgbClr val="808080">
                  <a:lumMod val="50000"/>
                </a:srgbClr>
              </a:solidFill>
              <a:latin typeface="+mn-lt"/>
              <a:cs typeface="Calibri" panose="020F0502020204030204" pitchFamily="34" charset="0"/>
            </a:endParaRPr>
          </a:p>
        </p:txBody>
      </p:sp>
      <p:sp>
        <p:nvSpPr>
          <p:cNvPr id="133" name="TextBox 132"/>
          <p:cNvSpPr txBox="1"/>
          <p:nvPr/>
        </p:nvSpPr>
        <p:spPr>
          <a:xfrm>
            <a:off x="254006" y="1183719"/>
            <a:ext cx="492443" cy="4695704"/>
          </a:xfrm>
          <a:prstGeom prst="rect">
            <a:avLst/>
          </a:prstGeom>
          <a:noFill/>
        </p:spPr>
        <p:txBody>
          <a:bodyPr vert="vert270" wrap="square" rtlCol="0">
            <a:spAutoFit/>
          </a:bodyPr>
          <a:lstStyle/>
          <a:p>
            <a:pPr algn="ctr">
              <a:spcBef>
                <a:spcPct val="0"/>
              </a:spcBef>
              <a:buClrTx/>
              <a:buSzTx/>
              <a:buFontTx/>
              <a:buNone/>
            </a:pPr>
            <a:r>
              <a:rPr lang="en-GB" sz="2000" b="1" dirty="0">
                <a:solidFill>
                  <a:srgbClr val="808080">
                    <a:lumMod val="50000"/>
                  </a:srgbClr>
                </a:solidFill>
              </a:rPr>
              <a:t>Stakeholders / Actors of Open Science</a:t>
            </a:r>
          </a:p>
        </p:txBody>
      </p:sp>
      <p:sp>
        <p:nvSpPr>
          <p:cNvPr id="868369" name="AutoShape 17"/>
          <p:cNvSpPr>
            <a:spLocks noChangeArrowheads="1"/>
          </p:cNvSpPr>
          <p:nvPr/>
        </p:nvSpPr>
        <p:spPr bwMode="auto">
          <a:xfrm>
            <a:off x="1219200" y="381632"/>
            <a:ext cx="623808" cy="6019177"/>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FAIR DATA</a:t>
            </a:r>
          </a:p>
        </p:txBody>
      </p:sp>
      <p:sp>
        <p:nvSpPr>
          <p:cNvPr id="58" name="AutoShape 17"/>
          <p:cNvSpPr>
            <a:spLocks noChangeArrowheads="1"/>
          </p:cNvSpPr>
          <p:nvPr/>
        </p:nvSpPr>
        <p:spPr bwMode="auto">
          <a:xfrm>
            <a:off x="3454400" y="381625"/>
            <a:ext cx="623808" cy="6019176"/>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FSP (Future of Scholarly Communication)</a:t>
            </a:r>
          </a:p>
        </p:txBody>
      </p:sp>
      <p:sp>
        <p:nvSpPr>
          <p:cNvPr id="61" name="AutoShape 17"/>
          <p:cNvSpPr>
            <a:spLocks noChangeArrowheads="1"/>
          </p:cNvSpPr>
          <p:nvPr/>
        </p:nvSpPr>
        <p:spPr bwMode="auto">
          <a:xfrm>
            <a:off x="6705600" y="356301"/>
            <a:ext cx="623808" cy="6043885"/>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Research Integrity</a:t>
            </a:r>
          </a:p>
        </p:txBody>
      </p:sp>
      <p:sp>
        <p:nvSpPr>
          <p:cNvPr id="62" name="AutoShape 17"/>
          <p:cNvSpPr>
            <a:spLocks noChangeArrowheads="1"/>
          </p:cNvSpPr>
          <p:nvPr/>
        </p:nvSpPr>
        <p:spPr bwMode="auto">
          <a:xfrm>
            <a:off x="7823200" y="356292"/>
            <a:ext cx="623808" cy="6044508"/>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Education and Skills</a:t>
            </a:r>
          </a:p>
        </p:txBody>
      </p:sp>
      <p:sp>
        <p:nvSpPr>
          <p:cNvPr id="68" name="AutoShape 17"/>
          <p:cNvSpPr>
            <a:spLocks noChangeArrowheads="1"/>
          </p:cNvSpPr>
          <p:nvPr/>
        </p:nvSpPr>
        <p:spPr bwMode="auto">
          <a:xfrm>
            <a:off x="2336800" y="381632"/>
            <a:ext cx="623808" cy="5997071"/>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EOSC</a:t>
            </a:r>
          </a:p>
        </p:txBody>
      </p:sp>
      <p:sp>
        <p:nvSpPr>
          <p:cNvPr id="69" name="AutoShape 17"/>
          <p:cNvSpPr>
            <a:spLocks noChangeArrowheads="1"/>
          </p:cNvSpPr>
          <p:nvPr/>
        </p:nvSpPr>
        <p:spPr bwMode="auto">
          <a:xfrm>
            <a:off x="4564896" y="381632"/>
            <a:ext cx="616704" cy="6003325"/>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Next Generation metrics (new indicators)</a:t>
            </a:r>
          </a:p>
        </p:txBody>
      </p:sp>
      <p:sp>
        <p:nvSpPr>
          <p:cNvPr id="70" name="AutoShape 17"/>
          <p:cNvSpPr>
            <a:spLocks noChangeArrowheads="1"/>
          </p:cNvSpPr>
          <p:nvPr/>
        </p:nvSpPr>
        <p:spPr bwMode="auto">
          <a:xfrm>
            <a:off x="8839200" y="381009"/>
            <a:ext cx="616704" cy="5997073"/>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Citizen science</a:t>
            </a:r>
          </a:p>
        </p:txBody>
      </p:sp>
      <p:sp>
        <p:nvSpPr>
          <p:cNvPr id="91" name="AutoShape 17"/>
          <p:cNvSpPr>
            <a:spLocks noChangeArrowheads="1"/>
          </p:cNvSpPr>
          <p:nvPr/>
        </p:nvSpPr>
        <p:spPr bwMode="auto">
          <a:xfrm>
            <a:off x="5626616" y="356293"/>
            <a:ext cx="570984" cy="6044508"/>
          </a:xfrm>
          <a:prstGeom prst="roundRect">
            <a:avLst>
              <a:gd name="adj" fmla="val 16667"/>
            </a:avLst>
          </a:prstGeom>
          <a:solidFill>
            <a:srgbClr val="7030A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Rewards and Incentives</a:t>
            </a:r>
          </a:p>
        </p:txBody>
      </p:sp>
      <p:sp>
        <p:nvSpPr>
          <p:cNvPr id="115" name="AutoShape 17"/>
          <p:cNvSpPr>
            <a:spLocks noChangeArrowheads="1"/>
          </p:cNvSpPr>
          <p:nvPr/>
        </p:nvSpPr>
        <p:spPr bwMode="auto">
          <a:xfrm>
            <a:off x="5626616" y="0"/>
            <a:ext cx="570984" cy="6425508"/>
          </a:xfrm>
          <a:prstGeom prst="roundRect">
            <a:avLst>
              <a:gd name="adj" fmla="val 16667"/>
            </a:avLst>
          </a:prstGeom>
          <a:solidFill>
            <a:srgbClr val="C00000"/>
          </a:solidFill>
          <a:ln w="12700">
            <a:solidFill>
              <a:schemeClr val="tx1">
                <a:lumMod val="75000"/>
                <a:lumOff val="25000"/>
              </a:schemeClr>
            </a:solidFill>
            <a:round/>
            <a:headEnd/>
            <a:tailEnd/>
          </a:ln>
          <a:effectLst/>
        </p:spPr>
        <p:txBody>
          <a:bodyPr vert="vert270" wrap="none" anchor="ctr"/>
          <a:lstStyle/>
          <a:p>
            <a:pPr algn="ctr">
              <a:spcBef>
                <a:spcPct val="0"/>
              </a:spcBef>
              <a:buClrTx/>
              <a:buSzTx/>
              <a:buFontTx/>
              <a:buNone/>
            </a:pPr>
            <a:r>
              <a:rPr lang="en-GB" sz="1800" b="1" dirty="0">
                <a:solidFill>
                  <a:schemeClr val="bg1"/>
                </a:solidFill>
                <a:latin typeface="Calibri" panose="020F0502020204030204" pitchFamily="34" charset="0"/>
                <a:cs typeface="Calibri" panose="020F0502020204030204" pitchFamily="34" charset="0"/>
              </a:rPr>
              <a:t>Rewards and Incentives</a:t>
            </a:r>
          </a:p>
        </p:txBody>
      </p:sp>
    </p:spTree>
    <p:extLst>
      <p:ext uri="{BB962C8B-B14F-4D97-AF65-F5344CB8AC3E}">
        <p14:creationId xmlns:p14="http://schemas.microsoft.com/office/powerpoint/2010/main" val="415106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1">
                                            <p:bg/>
                                          </p:spTgt>
                                        </p:tgtEl>
                                        <p:attrNameLst>
                                          <p:attrName>style.visibility</p:attrName>
                                        </p:attrNameLst>
                                      </p:cBhvr>
                                      <p:to>
                                        <p:strVal val="visible"/>
                                      </p:to>
                                    </p:set>
                                    <p:animEffect transition="in" filter="wipe(down)">
                                      <p:cBhvr>
                                        <p:cTn id="7" dur="500"/>
                                        <p:tgtEl>
                                          <p:spTgt spid="91">
                                            <p:bg/>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91">
                                            <p:txEl>
                                              <p:pRg st="0" end="0"/>
                                            </p:txEl>
                                          </p:spTgt>
                                        </p:tgtEl>
                                        <p:attrNameLst>
                                          <p:attrName>style.visibility</p:attrName>
                                        </p:attrNameLst>
                                      </p:cBhvr>
                                      <p:to>
                                        <p:strVal val="visible"/>
                                      </p:to>
                                    </p:set>
                                    <p:animEffect transition="in" filter="wipe(down)">
                                      <p:cBhvr>
                                        <p:cTn id="10" dur="500"/>
                                        <p:tgtEl>
                                          <p:spTgt spid="91">
                                            <p:txEl>
                                              <p:pRg st="0" end="0"/>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68369">
                                            <p:bg/>
                                          </p:spTgt>
                                        </p:tgtEl>
                                        <p:attrNameLst>
                                          <p:attrName>style.visibility</p:attrName>
                                        </p:attrNameLst>
                                      </p:cBhvr>
                                      <p:to>
                                        <p:strVal val="visible"/>
                                      </p:to>
                                    </p:set>
                                    <p:animEffect transition="in" filter="wipe(down)">
                                      <p:cBhvr>
                                        <p:cTn id="13" dur="500"/>
                                        <p:tgtEl>
                                          <p:spTgt spid="868369">
                                            <p:bg/>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68369">
                                            <p:txEl>
                                              <p:pRg st="0" end="0"/>
                                            </p:txEl>
                                          </p:spTgt>
                                        </p:tgtEl>
                                        <p:attrNameLst>
                                          <p:attrName>style.visibility</p:attrName>
                                        </p:attrNameLst>
                                      </p:cBhvr>
                                      <p:to>
                                        <p:strVal val="visible"/>
                                      </p:to>
                                    </p:set>
                                    <p:animEffect transition="in" filter="wipe(down)">
                                      <p:cBhvr>
                                        <p:cTn id="16" dur="500"/>
                                        <p:tgtEl>
                                          <p:spTgt spid="868369">
                                            <p:txEl>
                                              <p:pRg st="0" end="0"/>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68">
                                            <p:bg/>
                                          </p:spTgt>
                                        </p:tgtEl>
                                        <p:attrNameLst>
                                          <p:attrName>style.visibility</p:attrName>
                                        </p:attrNameLst>
                                      </p:cBhvr>
                                      <p:to>
                                        <p:strVal val="visible"/>
                                      </p:to>
                                    </p:set>
                                    <p:animEffect transition="in" filter="wipe(down)">
                                      <p:cBhvr>
                                        <p:cTn id="19" dur="500"/>
                                        <p:tgtEl>
                                          <p:spTgt spid="68">
                                            <p:bg/>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68">
                                            <p:txEl>
                                              <p:pRg st="0" end="0"/>
                                            </p:txEl>
                                          </p:spTgt>
                                        </p:tgtEl>
                                        <p:attrNameLst>
                                          <p:attrName>style.visibility</p:attrName>
                                        </p:attrNameLst>
                                      </p:cBhvr>
                                      <p:to>
                                        <p:strVal val="visible"/>
                                      </p:to>
                                    </p:set>
                                    <p:animEffect transition="in" filter="wipe(down)">
                                      <p:cBhvr>
                                        <p:cTn id="22" dur="500"/>
                                        <p:tgtEl>
                                          <p:spTgt spid="68">
                                            <p:txEl>
                                              <p:pRg st="0" end="0"/>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58">
                                            <p:bg/>
                                          </p:spTgt>
                                        </p:tgtEl>
                                        <p:attrNameLst>
                                          <p:attrName>style.visibility</p:attrName>
                                        </p:attrNameLst>
                                      </p:cBhvr>
                                      <p:to>
                                        <p:strVal val="visible"/>
                                      </p:to>
                                    </p:set>
                                    <p:animEffect transition="in" filter="wipe(down)">
                                      <p:cBhvr>
                                        <p:cTn id="25" dur="500"/>
                                        <p:tgtEl>
                                          <p:spTgt spid="58">
                                            <p:bg/>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58">
                                            <p:txEl>
                                              <p:pRg st="0" end="0"/>
                                            </p:txEl>
                                          </p:spTgt>
                                        </p:tgtEl>
                                        <p:attrNameLst>
                                          <p:attrName>style.visibility</p:attrName>
                                        </p:attrNameLst>
                                      </p:cBhvr>
                                      <p:to>
                                        <p:strVal val="visible"/>
                                      </p:to>
                                    </p:set>
                                    <p:animEffect transition="in" filter="wipe(down)">
                                      <p:cBhvr>
                                        <p:cTn id="28" dur="500"/>
                                        <p:tgtEl>
                                          <p:spTgt spid="58">
                                            <p:txEl>
                                              <p:pRg st="0" end="0"/>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69">
                                            <p:bg/>
                                          </p:spTgt>
                                        </p:tgtEl>
                                        <p:attrNameLst>
                                          <p:attrName>style.visibility</p:attrName>
                                        </p:attrNameLst>
                                      </p:cBhvr>
                                      <p:to>
                                        <p:strVal val="visible"/>
                                      </p:to>
                                    </p:set>
                                    <p:animEffect transition="in" filter="wipe(down)">
                                      <p:cBhvr>
                                        <p:cTn id="31" dur="500"/>
                                        <p:tgtEl>
                                          <p:spTgt spid="69">
                                            <p:bg/>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69">
                                            <p:txEl>
                                              <p:pRg st="0" end="0"/>
                                            </p:txEl>
                                          </p:spTgt>
                                        </p:tgtEl>
                                        <p:attrNameLst>
                                          <p:attrName>style.visibility</p:attrName>
                                        </p:attrNameLst>
                                      </p:cBhvr>
                                      <p:to>
                                        <p:strVal val="visible"/>
                                      </p:to>
                                    </p:set>
                                    <p:animEffect transition="in" filter="wipe(down)">
                                      <p:cBhvr>
                                        <p:cTn id="34" dur="500"/>
                                        <p:tgtEl>
                                          <p:spTgt spid="69">
                                            <p:txEl>
                                              <p:pRg st="0" end="0"/>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61">
                                            <p:bg/>
                                          </p:spTgt>
                                        </p:tgtEl>
                                        <p:attrNameLst>
                                          <p:attrName>style.visibility</p:attrName>
                                        </p:attrNameLst>
                                      </p:cBhvr>
                                      <p:to>
                                        <p:strVal val="visible"/>
                                      </p:to>
                                    </p:set>
                                    <p:animEffect transition="in" filter="wipe(down)">
                                      <p:cBhvr>
                                        <p:cTn id="37" dur="500"/>
                                        <p:tgtEl>
                                          <p:spTgt spid="61">
                                            <p:bg/>
                                          </p:spTgt>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61">
                                            <p:txEl>
                                              <p:pRg st="0" end="0"/>
                                            </p:txEl>
                                          </p:spTgt>
                                        </p:tgtEl>
                                        <p:attrNameLst>
                                          <p:attrName>style.visibility</p:attrName>
                                        </p:attrNameLst>
                                      </p:cBhvr>
                                      <p:to>
                                        <p:strVal val="visible"/>
                                      </p:to>
                                    </p:set>
                                    <p:animEffect transition="in" filter="wipe(down)">
                                      <p:cBhvr>
                                        <p:cTn id="40" dur="500"/>
                                        <p:tgtEl>
                                          <p:spTgt spid="61">
                                            <p:txEl>
                                              <p:pRg st="0" end="0"/>
                                            </p:txEl>
                                          </p:spTgt>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62">
                                            <p:bg/>
                                          </p:spTgt>
                                        </p:tgtEl>
                                        <p:attrNameLst>
                                          <p:attrName>style.visibility</p:attrName>
                                        </p:attrNameLst>
                                      </p:cBhvr>
                                      <p:to>
                                        <p:strVal val="visible"/>
                                      </p:to>
                                    </p:set>
                                    <p:animEffect transition="in" filter="wipe(down)">
                                      <p:cBhvr>
                                        <p:cTn id="43" dur="500"/>
                                        <p:tgtEl>
                                          <p:spTgt spid="62">
                                            <p:bg/>
                                          </p:spTgt>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62">
                                            <p:txEl>
                                              <p:pRg st="0" end="0"/>
                                            </p:txEl>
                                          </p:spTgt>
                                        </p:tgtEl>
                                        <p:attrNameLst>
                                          <p:attrName>style.visibility</p:attrName>
                                        </p:attrNameLst>
                                      </p:cBhvr>
                                      <p:to>
                                        <p:strVal val="visible"/>
                                      </p:to>
                                    </p:set>
                                    <p:animEffect transition="in" filter="wipe(down)">
                                      <p:cBhvr>
                                        <p:cTn id="46" dur="500"/>
                                        <p:tgtEl>
                                          <p:spTgt spid="62">
                                            <p:txEl>
                                              <p:pRg st="0" end="0"/>
                                            </p:txEl>
                                          </p:spTgt>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70">
                                            <p:bg/>
                                          </p:spTgt>
                                        </p:tgtEl>
                                        <p:attrNameLst>
                                          <p:attrName>style.visibility</p:attrName>
                                        </p:attrNameLst>
                                      </p:cBhvr>
                                      <p:to>
                                        <p:strVal val="visible"/>
                                      </p:to>
                                    </p:set>
                                    <p:animEffect transition="in" filter="wipe(down)">
                                      <p:cBhvr>
                                        <p:cTn id="49" dur="500"/>
                                        <p:tgtEl>
                                          <p:spTgt spid="70">
                                            <p:bg/>
                                          </p:spTgt>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70">
                                            <p:txEl>
                                              <p:pRg st="0" end="0"/>
                                            </p:txEl>
                                          </p:spTgt>
                                        </p:tgtEl>
                                        <p:attrNameLst>
                                          <p:attrName>style.visibility</p:attrName>
                                        </p:attrNameLst>
                                      </p:cBhvr>
                                      <p:to>
                                        <p:strVal val="visible"/>
                                      </p:to>
                                    </p:set>
                                    <p:animEffect transition="in" filter="wipe(down)">
                                      <p:cBhvr>
                                        <p:cTn id="52" dur="500"/>
                                        <p:tgtEl>
                                          <p:spTgt spid="70">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15"/>
                                        </p:tgtEl>
                                        <p:attrNameLst>
                                          <p:attrName>style.visibility</p:attrName>
                                        </p:attrNameLst>
                                      </p:cBhvr>
                                      <p:to>
                                        <p:strVal val="visible"/>
                                      </p:to>
                                    </p:set>
                                    <p:anim calcmode="lin" valueType="num">
                                      <p:cBhvr>
                                        <p:cTn id="57" dur="500" fill="hold"/>
                                        <p:tgtEl>
                                          <p:spTgt spid="115"/>
                                        </p:tgtEl>
                                        <p:attrNameLst>
                                          <p:attrName>ppt_w</p:attrName>
                                        </p:attrNameLst>
                                      </p:cBhvr>
                                      <p:tavLst>
                                        <p:tav tm="0">
                                          <p:val>
                                            <p:fltVal val="0"/>
                                          </p:val>
                                        </p:tav>
                                        <p:tav tm="100000">
                                          <p:val>
                                            <p:strVal val="#ppt_w"/>
                                          </p:val>
                                        </p:tav>
                                      </p:tavLst>
                                    </p:anim>
                                    <p:anim calcmode="lin" valueType="num">
                                      <p:cBhvr>
                                        <p:cTn id="58" dur="500" fill="hold"/>
                                        <p:tgtEl>
                                          <p:spTgt spid="115"/>
                                        </p:tgtEl>
                                        <p:attrNameLst>
                                          <p:attrName>ppt_h</p:attrName>
                                        </p:attrNameLst>
                                      </p:cBhvr>
                                      <p:tavLst>
                                        <p:tav tm="0">
                                          <p:val>
                                            <p:fltVal val="0"/>
                                          </p:val>
                                        </p:tav>
                                        <p:tav tm="100000">
                                          <p:val>
                                            <p:strVal val="#ppt_h"/>
                                          </p:val>
                                        </p:tav>
                                      </p:tavLst>
                                    </p:anim>
                                    <p:animEffect transition="in" filter="fade">
                                      <p:cBhvr>
                                        <p:cTn id="59" dur="500"/>
                                        <p:tgtEl>
                                          <p:spTgt spid="11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nodeType="click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wipe(left)">
                                      <p:cBhvr>
                                        <p:cTn id="64" dur="500"/>
                                        <p:tgtEl>
                                          <p:spTgt spid="4"/>
                                        </p:tgtEl>
                                      </p:cBhvr>
                                    </p:animEffect>
                                  </p:childTnLst>
                                </p:cTn>
                              </p:par>
                            </p:childTnLst>
                          </p:cTn>
                        </p:par>
                        <p:par>
                          <p:cTn id="65" fill="hold">
                            <p:stCondLst>
                              <p:cond delay="500"/>
                            </p:stCondLst>
                            <p:childTnLst>
                              <p:par>
                                <p:cTn id="66" presetID="22" presetClass="entr" presetSubtype="8" fill="hold" nodeType="afterEffect">
                                  <p:stCondLst>
                                    <p:cond delay="0"/>
                                  </p:stCondLst>
                                  <p:childTnLst>
                                    <p:set>
                                      <p:cBhvr>
                                        <p:cTn id="67" dur="1" fill="hold">
                                          <p:stCondLst>
                                            <p:cond delay="0"/>
                                          </p:stCondLst>
                                        </p:cTn>
                                        <p:tgtEl>
                                          <p:spTgt spid="5"/>
                                        </p:tgtEl>
                                        <p:attrNameLst>
                                          <p:attrName>style.visibility</p:attrName>
                                        </p:attrNameLst>
                                      </p:cBhvr>
                                      <p:to>
                                        <p:strVal val="visible"/>
                                      </p:to>
                                    </p:set>
                                    <p:animEffect transition="in" filter="wipe(left)">
                                      <p:cBhvr>
                                        <p:cTn id="68" dur="500"/>
                                        <p:tgtEl>
                                          <p:spTgt spid="5"/>
                                        </p:tgtEl>
                                      </p:cBhvr>
                                    </p:animEffect>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wipe(left)">
                                      <p:cBhvr>
                                        <p:cTn id="72" dur="500"/>
                                        <p:tgtEl>
                                          <p:spTgt spid="6"/>
                                        </p:tgtEl>
                                      </p:cBhvr>
                                    </p:animEffect>
                                  </p:childTnLst>
                                </p:cTn>
                              </p:par>
                            </p:childTnLst>
                          </p:cTn>
                        </p:par>
                        <p:par>
                          <p:cTn id="73" fill="hold">
                            <p:stCondLst>
                              <p:cond delay="1500"/>
                            </p:stCondLst>
                            <p:childTnLst>
                              <p:par>
                                <p:cTn id="74" presetID="22" presetClass="entr" presetSubtype="8" fill="hold" nodeType="after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wipe(left)">
                                      <p:cBhvr>
                                        <p:cTn id="76" dur="500"/>
                                        <p:tgtEl>
                                          <p:spTgt spid="10"/>
                                        </p:tgtEl>
                                      </p:cBhvr>
                                    </p:animEffect>
                                  </p:childTnLst>
                                </p:cTn>
                              </p:par>
                            </p:childTnLst>
                          </p:cTn>
                        </p:par>
                        <p:par>
                          <p:cTn id="77" fill="hold">
                            <p:stCondLst>
                              <p:cond delay="2000"/>
                            </p:stCondLst>
                            <p:childTnLst>
                              <p:par>
                                <p:cTn id="78" presetID="22" presetClass="entr" presetSubtype="8" fill="hold" nodeType="after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wipe(left)">
                                      <p:cBhvr>
                                        <p:cTn id="80" dur="500"/>
                                        <p:tgtEl>
                                          <p:spTgt spid="8"/>
                                        </p:tgtEl>
                                      </p:cBhvr>
                                    </p:animEffect>
                                  </p:childTnLst>
                                </p:cTn>
                              </p:par>
                            </p:childTnLst>
                          </p:cTn>
                        </p:par>
                        <p:par>
                          <p:cTn id="81" fill="hold">
                            <p:stCondLst>
                              <p:cond delay="2500"/>
                            </p:stCondLst>
                            <p:childTnLst>
                              <p:par>
                                <p:cTn id="82" presetID="22" presetClass="entr" presetSubtype="8" fill="hold" nodeType="after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wipe(left)">
                                      <p:cBhvr>
                                        <p:cTn id="84" dur="500"/>
                                        <p:tgtEl>
                                          <p:spTgt spid="11"/>
                                        </p:tgtEl>
                                      </p:cBhvr>
                                    </p:animEffect>
                                  </p:childTnLst>
                                </p:cTn>
                              </p:par>
                            </p:childTnLst>
                          </p:cTn>
                        </p:par>
                        <p:par>
                          <p:cTn id="85" fill="hold">
                            <p:stCondLst>
                              <p:cond delay="3000"/>
                            </p:stCondLst>
                            <p:childTnLst>
                              <p:par>
                                <p:cTn id="86" presetID="22" presetClass="entr" presetSubtype="8" fill="hold" nodeType="after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wipe(left)">
                                      <p:cBhvr>
                                        <p:cTn id="88" dur="500"/>
                                        <p:tgtEl>
                                          <p:spTgt spid="9"/>
                                        </p:tgtEl>
                                      </p:cBhvr>
                                    </p:animEffect>
                                  </p:childTnLst>
                                </p:cTn>
                              </p:par>
                            </p:childTnLst>
                          </p:cTn>
                        </p:par>
                        <p:par>
                          <p:cTn id="89" fill="hold">
                            <p:stCondLst>
                              <p:cond delay="3500"/>
                            </p:stCondLst>
                            <p:childTnLst>
                              <p:par>
                                <p:cTn id="90" presetID="22"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wipe(left)">
                                      <p:cBhvr>
                                        <p:cTn id="9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8369" grpId="0" build="allAtOnce" animBg="1"/>
      <p:bldP spid="58" grpId="0" build="allAtOnce" animBg="1"/>
      <p:bldP spid="61" grpId="0" build="allAtOnce" animBg="1"/>
      <p:bldP spid="62" grpId="0" build="allAtOnce" animBg="1"/>
      <p:bldP spid="68" grpId="0" build="allAtOnce" animBg="1"/>
      <p:bldP spid="69" grpId="0" build="allAtOnce" animBg="1"/>
      <p:bldP spid="70" grpId="0" build="allAtOnce" animBg="1"/>
      <p:bldP spid="91" grpId="0" build="allAtOnce" animBg="1"/>
      <p:bldP spid="1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98987" y="5532437"/>
            <a:ext cx="10515600" cy="1325563"/>
          </a:xfrm>
        </p:spPr>
        <p:txBody>
          <a:bodyPr>
            <a:noAutofit/>
          </a:bodyPr>
          <a:lstStyle/>
          <a:p>
            <a:pPr algn="ctr"/>
            <a:r>
              <a:rPr lang="en-GB" sz="2400" dirty="0">
                <a:hlinkClick r:id="rId2"/>
              </a:rPr>
              <a:t>https://www.scienceeurope.org/media/y41ks1wh/20220720-rra-agreement.pdf</a:t>
            </a:r>
            <a:r>
              <a:rPr lang="en-GB" sz="2400" dirty="0"/>
              <a:t> </a:t>
            </a:r>
          </a:p>
        </p:txBody>
      </p:sp>
      <p:pic>
        <p:nvPicPr>
          <p:cNvPr id="5" name="Imagen 4"/>
          <p:cNvPicPr>
            <a:picLocks noChangeAspect="1"/>
          </p:cNvPicPr>
          <p:nvPr/>
        </p:nvPicPr>
        <p:blipFill>
          <a:blip r:embed="rId3"/>
          <a:stretch>
            <a:fillRect/>
          </a:stretch>
        </p:blipFill>
        <p:spPr>
          <a:xfrm>
            <a:off x="158545" y="0"/>
            <a:ext cx="11196484" cy="4693366"/>
          </a:xfrm>
          <a:prstGeom prst="rect">
            <a:avLst/>
          </a:prstGeom>
        </p:spPr>
      </p:pic>
      <p:sp>
        <p:nvSpPr>
          <p:cNvPr id="3" name="CuadroTexto 2">
            <a:extLst>
              <a:ext uri="{FF2B5EF4-FFF2-40B4-BE49-F238E27FC236}">
                <a16:creationId xmlns:a16="http://schemas.microsoft.com/office/drawing/2014/main" id="{18839D53-5E12-4762-8359-EF5ABC201CCC}"/>
              </a:ext>
            </a:extLst>
          </p:cNvPr>
          <p:cNvSpPr txBox="1"/>
          <p:nvPr/>
        </p:nvSpPr>
        <p:spPr>
          <a:xfrm>
            <a:off x="3218688" y="4998720"/>
            <a:ext cx="5340096" cy="707886"/>
          </a:xfrm>
          <a:prstGeom prst="rect">
            <a:avLst/>
          </a:prstGeom>
          <a:noFill/>
        </p:spPr>
        <p:txBody>
          <a:bodyPr wrap="square" rtlCol="0">
            <a:spAutoFit/>
          </a:bodyPr>
          <a:lstStyle/>
          <a:p>
            <a:pPr algn="ctr"/>
            <a:r>
              <a:rPr lang="en-GB" sz="4000" b="1" dirty="0">
                <a:hlinkClick r:id="rId4"/>
              </a:rPr>
              <a:t>https://coara.eu</a:t>
            </a:r>
            <a:r>
              <a:rPr lang="en-GB" sz="4000" b="1" dirty="0"/>
              <a:t> </a:t>
            </a:r>
          </a:p>
        </p:txBody>
      </p:sp>
    </p:spTree>
    <p:extLst>
      <p:ext uri="{BB962C8B-B14F-4D97-AF65-F5344CB8AC3E}">
        <p14:creationId xmlns:p14="http://schemas.microsoft.com/office/powerpoint/2010/main" val="34314310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98987" y="5532437"/>
            <a:ext cx="10515600" cy="1325563"/>
          </a:xfrm>
        </p:spPr>
        <p:txBody>
          <a:bodyPr>
            <a:noAutofit/>
          </a:bodyPr>
          <a:lstStyle/>
          <a:p>
            <a:pPr algn="ctr"/>
            <a:r>
              <a:rPr lang="en-GB" sz="2400" dirty="0">
                <a:hlinkClick r:id="rId2"/>
              </a:rPr>
              <a:t>https://zenodo.org/record/7057144#.YyBwFHbP3IW</a:t>
            </a:r>
            <a:r>
              <a:rPr lang="en-GB" sz="2400" dirty="0"/>
              <a:t> </a:t>
            </a:r>
          </a:p>
        </p:txBody>
      </p:sp>
      <p:pic>
        <p:nvPicPr>
          <p:cNvPr id="3" name="Imagen 2"/>
          <p:cNvPicPr>
            <a:picLocks noChangeAspect="1"/>
          </p:cNvPicPr>
          <p:nvPr/>
        </p:nvPicPr>
        <p:blipFill>
          <a:blip r:embed="rId3"/>
          <a:stretch>
            <a:fillRect/>
          </a:stretch>
        </p:blipFill>
        <p:spPr>
          <a:xfrm>
            <a:off x="1165123" y="336397"/>
            <a:ext cx="9849464" cy="5383365"/>
          </a:xfrm>
          <a:prstGeom prst="rect">
            <a:avLst/>
          </a:prstGeom>
          <a:ln>
            <a:solidFill>
              <a:srgbClr val="E62C00"/>
            </a:solidFill>
          </a:ln>
        </p:spPr>
      </p:pic>
      <p:sp>
        <p:nvSpPr>
          <p:cNvPr id="4" name="Elipse 3"/>
          <p:cNvSpPr/>
          <p:nvPr/>
        </p:nvSpPr>
        <p:spPr>
          <a:xfrm>
            <a:off x="5161935" y="4394199"/>
            <a:ext cx="2639962" cy="708742"/>
          </a:xfrm>
          <a:prstGeom prst="ellipse">
            <a:avLst/>
          </a:prstGeom>
          <a:noFill/>
          <a:ln w="38100">
            <a:solidFill>
              <a:srgbClr val="E62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933378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3D6B688-5DB9-A146-96BD-4A73372B8B95}"/>
              </a:ext>
            </a:extLst>
          </p:cNvPr>
          <p:cNvSpPr txBox="1">
            <a:spLocks/>
          </p:cNvSpPr>
          <p:nvPr/>
        </p:nvSpPr>
        <p:spPr>
          <a:xfrm>
            <a:off x="2992665" y="395050"/>
            <a:ext cx="8722659" cy="680712"/>
          </a:xfrm>
          <a:prstGeom prst="rect">
            <a:avLst/>
          </a:prstGeom>
        </p:spPr>
        <p:txBody>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marL="0" marR="0" lvl="0" indent="0" algn="r" defTabSz="685800" rtl="0" eaLnBrk="1" fontAlgn="auto" latinLnBrk="0" hangingPunct="1">
              <a:lnSpc>
                <a:spcPct val="90000"/>
              </a:lnSpc>
              <a:spcBef>
                <a:spcPct val="0"/>
              </a:spcBef>
              <a:spcAft>
                <a:spcPts val="0"/>
              </a:spcAft>
              <a:buClrTx/>
              <a:buSzTx/>
              <a:buFontTx/>
              <a:buNone/>
              <a:tabLst/>
              <a:defRPr/>
            </a:pPr>
            <a:r>
              <a:rPr kumimoji="0" lang="it-IT" sz="5400" b="1" i="0" u="none" strike="noStrike" kern="1200" cap="none" spc="0" normalizeH="0" baseline="0" noProof="0" dirty="0">
                <a:ln>
                  <a:noFill/>
                </a:ln>
                <a:solidFill>
                  <a:srgbClr val="C00000"/>
                </a:solidFill>
                <a:effectLst/>
                <a:uLnTx/>
                <a:uFillTx/>
                <a:latin typeface="Calibri" panose="020F0502020204030204"/>
                <a:ea typeface="+mj-ea"/>
                <a:cs typeface="+mj-cs"/>
              </a:rPr>
              <a:t>Urgent changes</a:t>
            </a:r>
          </a:p>
        </p:txBody>
      </p:sp>
      <p:sp>
        <p:nvSpPr>
          <p:cNvPr id="3" name="CuadroTexto 2"/>
          <p:cNvSpPr txBox="1"/>
          <p:nvPr/>
        </p:nvSpPr>
        <p:spPr>
          <a:xfrm>
            <a:off x="3722149" y="1656365"/>
            <a:ext cx="8165051" cy="4032258"/>
          </a:xfrm>
          <a:prstGeom prst="rect">
            <a:avLst/>
          </a:prstGeom>
          <a:noFill/>
        </p:spPr>
        <p:txBody>
          <a:bodyPr wrap="square" rtlCol="0">
            <a:spAutoFit/>
          </a:bodyPr>
          <a:lstStyle/>
          <a:p>
            <a:pPr marL="1523962" marR="0" lvl="2" indent="-609585" algn="l" defTabSz="91430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The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way</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we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communicate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science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0" i="0" u="none" strike="noStrike" kern="1200" cap="none" spc="0" normalizeH="0" baseline="0" noProof="0" dirty="0">
                <a:ln>
                  <a:noFill/>
                </a:ln>
                <a:solidFill>
                  <a:srgbClr val="000000"/>
                </a:solidFill>
                <a:effectLst/>
                <a:uLnTx/>
                <a:uFillTx/>
                <a:latin typeface="Calibri" panose="020F0502020204030204"/>
                <a:ea typeface="+mn-ea"/>
                <a:cs typeface="+mn-cs"/>
              </a:rPr>
              <a:t>(</a:t>
            </a:r>
            <a:r>
              <a:rPr kumimoji="0" lang="es-ES" sz="4267" b="0" i="0" u="none" strike="noStrike" kern="1200" cap="none" spc="0" normalizeH="0" baseline="0" noProof="0" dirty="0" err="1">
                <a:ln>
                  <a:noFill/>
                </a:ln>
                <a:solidFill>
                  <a:srgbClr val="000000"/>
                </a:solidFill>
                <a:effectLst/>
                <a:uLnTx/>
                <a:uFillTx/>
                <a:latin typeface="Calibri" panose="020F0502020204030204"/>
                <a:ea typeface="+mn-ea"/>
                <a:cs typeface="+mn-cs"/>
              </a:rPr>
              <a:t>papers</a:t>
            </a:r>
            <a:r>
              <a:rPr kumimoji="0" lang="es-ES" sz="4267" b="0" i="0" u="none" strike="noStrike" kern="1200" cap="none" spc="0" normalizeH="0" baseline="0" noProof="0" dirty="0">
                <a:ln>
                  <a:noFill/>
                </a:ln>
                <a:solidFill>
                  <a:srgbClr val="000000"/>
                </a:solidFill>
                <a:effectLst/>
                <a:uLnTx/>
                <a:uFillTx/>
                <a:latin typeface="Calibri" panose="020F0502020204030204"/>
                <a:ea typeface="+mn-ea"/>
                <a:cs typeface="+mn-cs"/>
              </a:rPr>
              <a:t>)</a:t>
            </a:r>
          </a:p>
          <a:p>
            <a:pPr marL="1523962" marR="0" lvl="2" indent="-609585" algn="l" defTabSz="91430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The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way</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we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evaluate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Science </a:t>
            </a:r>
            <a:r>
              <a:rPr kumimoji="0" lang="es-ES" sz="4267" b="0" i="0" u="none" strike="noStrike" kern="1200" cap="none" spc="0" normalizeH="0" baseline="0" noProof="0" dirty="0">
                <a:ln>
                  <a:noFill/>
                </a:ln>
                <a:solidFill>
                  <a:srgbClr val="000000"/>
                </a:solidFill>
                <a:effectLst/>
                <a:uLnTx/>
                <a:uFillTx/>
                <a:latin typeface="Calibri" panose="020F0502020204030204"/>
                <a:ea typeface="+mn-ea"/>
                <a:cs typeface="+mn-cs"/>
              </a:rPr>
              <a:t>(JIF)</a:t>
            </a:r>
          </a:p>
          <a:p>
            <a:pPr marL="1523962" marR="0" lvl="2" indent="-609585" algn="l" defTabSz="914309"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The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way</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we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give</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1" i="0" u="none" strike="noStrike" kern="1200" cap="none" spc="0" normalizeH="0" baseline="0" noProof="0" dirty="0" err="1">
                <a:ln>
                  <a:noFill/>
                </a:ln>
                <a:solidFill>
                  <a:srgbClr val="000000"/>
                </a:solidFill>
                <a:effectLst/>
                <a:uLnTx/>
                <a:uFillTx/>
                <a:latin typeface="Calibri" panose="020F0502020204030204"/>
                <a:ea typeface="+mn-ea"/>
                <a:cs typeface="+mn-cs"/>
              </a:rPr>
              <a:t>credit</a:t>
            </a:r>
            <a:r>
              <a:rPr kumimoji="0" lang="es-ES" sz="4267" b="1"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4267" b="0" i="0" u="none" strike="noStrike" kern="1200" cap="none" spc="0" normalizeH="0" baseline="0" noProof="0" dirty="0">
                <a:ln>
                  <a:noFill/>
                </a:ln>
                <a:solidFill>
                  <a:srgbClr val="000000"/>
                </a:solidFill>
                <a:effectLst/>
                <a:uLnTx/>
                <a:uFillTx/>
                <a:latin typeface="Calibri" panose="020F0502020204030204"/>
                <a:ea typeface="+mn-ea"/>
                <a:cs typeface="+mn-cs"/>
              </a:rPr>
              <a:t>(copyright)</a:t>
            </a:r>
          </a:p>
        </p:txBody>
      </p:sp>
      <p:sp>
        <p:nvSpPr>
          <p:cNvPr id="7" name="Rectángulo 6"/>
          <p:cNvSpPr/>
          <p:nvPr/>
        </p:nvSpPr>
        <p:spPr>
          <a:xfrm>
            <a:off x="179924" y="6269227"/>
            <a:ext cx="6299200" cy="584775"/>
          </a:xfrm>
          <a:prstGeom prst="rect">
            <a:avLst/>
          </a:prstGeom>
        </p:spPr>
        <p:txBody>
          <a:bodyPr wrap="square">
            <a:spAutoFit/>
          </a:body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dirty="0">
                <a:ln>
                  <a:noFill/>
                </a:ln>
                <a:solidFill>
                  <a:srgbClr val="000000"/>
                </a:solidFill>
                <a:effectLst/>
                <a:uLnTx/>
                <a:uFillTx/>
                <a:latin typeface="Calibri" panose="020F0502020204030204"/>
                <a:ea typeface="+mn-ea"/>
                <a:cs typeface="+mn-cs"/>
                <a:hlinkClick r:id="rId2"/>
              </a:rPr>
              <a:t>https://absolutelymaybe.plos.org/2019/01/17/open-access-2018-a-year-of-funders-and-universities-drawing-lines-in-the-sand/</a:t>
            </a:r>
            <a:r>
              <a:rPr kumimoji="0" lang="es-ES" sz="1600" b="0" i="0" u="none" strike="noStrike" kern="1200" cap="none" spc="0" normalizeH="0" baseline="0" noProof="0" dirty="0">
                <a:ln>
                  <a:noFill/>
                </a:ln>
                <a:solidFill>
                  <a:srgbClr val="000000"/>
                </a:solidFill>
                <a:effectLst/>
                <a:uLnTx/>
                <a:uFillTx/>
                <a:latin typeface="Calibri" panose="020F0502020204030204"/>
                <a:ea typeface="+mn-ea"/>
                <a:cs typeface="+mn-cs"/>
              </a:rPr>
              <a:t> </a:t>
            </a:r>
          </a:p>
        </p:txBody>
      </p:sp>
      <p:pic>
        <p:nvPicPr>
          <p:cNvPr id="8" name="Picture 2" descr="https://absolutelymaybe.plos.org/wp-content/uploads/sites/8/2020/05/70s-dud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07" y="151768"/>
            <a:ext cx="4213400" cy="5947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3569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4"/>
          <p:cNvSpPr/>
          <p:nvPr/>
        </p:nvSpPr>
        <p:spPr>
          <a:xfrm>
            <a:off x="0" y="6282128"/>
            <a:ext cx="12192000" cy="400110"/>
          </a:xfrm>
          <a:prstGeom prst="rect">
            <a:avLst/>
          </a:prstGeom>
        </p:spPr>
        <p:txBody>
          <a:bodyPr wrap="square">
            <a:spAutoFit/>
          </a:bodyPr>
          <a:lstStyle/>
          <a:p>
            <a:pPr algn="ctr"/>
            <a:r>
              <a:rPr lang="en-GB" sz="2000" dirty="0">
                <a:hlinkClick r:id="rId2"/>
              </a:rPr>
              <a:t>https://www.theguardian.com/books/2022/apr/11/the-big-idea-should-we-get-rid-of-the-scientific-paper</a:t>
            </a:r>
            <a:r>
              <a:rPr lang="en-GB" sz="2000" dirty="0"/>
              <a:t> </a:t>
            </a:r>
          </a:p>
        </p:txBody>
      </p:sp>
      <p:pic>
        <p:nvPicPr>
          <p:cNvPr id="6" name="Imagen 5"/>
          <p:cNvPicPr>
            <a:picLocks noChangeAspect="1"/>
          </p:cNvPicPr>
          <p:nvPr/>
        </p:nvPicPr>
        <p:blipFill>
          <a:blip r:embed="rId3"/>
          <a:stretch>
            <a:fillRect/>
          </a:stretch>
        </p:blipFill>
        <p:spPr>
          <a:xfrm>
            <a:off x="2133754" y="1405641"/>
            <a:ext cx="9432719" cy="4773183"/>
          </a:xfrm>
          <a:prstGeom prst="rect">
            <a:avLst/>
          </a:prstGeom>
        </p:spPr>
      </p:pic>
      <p:pic>
        <p:nvPicPr>
          <p:cNvPr id="7" name="Imagen 6"/>
          <p:cNvPicPr>
            <a:picLocks noChangeAspect="1"/>
          </p:cNvPicPr>
          <p:nvPr/>
        </p:nvPicPr>
        <p:blipFill>
          <a:blip r:embed="rId4"/>
          <a:stretch>
            <a:fillRect/>
          </a:stretch>
        </p:blipFill>
        <p:spPr>
          <a:xfrm>
            <a:off x="620640" y="205235"/>
            <a:ext cx="3026228" cy="2607420"/>
          </a:xfrm>
          <a:prstGeom prst="rect">
            <a:avLst/>
          </a:prstGeom>
        </p:spPr>
      </p:pic>
      <p:sp>
        <p:nvSpPr>
          <p:cNvPr id="8" name="Rectángulo 7"/>
          <p:cNvSpPr/>
          <p:nvPr/>
        </p:nvSpPr>
        <p:spPr>
          <a:xfrm>
            <a:off x="2133754" y="0"/>
            <a:ext cx="10036474" cy="1405641"/>
          </a:xfrm>
          <a:prstGeom prst="rect">
            <a:avLst/>
          </a:prstGeom>
        </p:spPr>
        <p:txBody>
          <a:bodyPr wrap="square">
            <a:spAutoFit/>
          </a:bodyPr>
          <a:lstStyle/>
          <a:p>
            <a:pPr marL="914377" lvl="2" algn="r" defTabSz="914309">
              <a:defRPr/>
            </a:pPr>
            <a:r>
              <a:rPr lang="es-ES" sz="4267" b="1" dirty="0">
                <a:solidFill>
                  <a:srgbClr val="C00000"/>
                </a:solidFill>
                <a:effectLst>
                  <a:outerShdw blurRad="38100" dist="38100" dir="2700000" algn="tl">
                    <a:srgbClr val="000000">
                      <a:alpha val="43137"/>
                    </a:srgbClr>
                  </a:outerShdw>
                </a:effectLst>
              </a:rPr>
              <a:t>The </a:t>
            </a:r>
            <a:r>
              <a:rPr lang="es-ES" sz="4267" b="1" dirty="0" err="1">
                <a:solidFill>
                  <a:srgbClr val="C00000"/>
                </a:solidFill>
                <a:effectLst>
                  <a:outerShdw blurRad="38100" dist="38100" dir="2700000" algn="tl">
                    <a:srgbClr val="000000">
                      <a:alpha val="43137"/>
                    </a:srgbClr>
                  </a:outerShdw>
                </a:effectLst>
              </a:rPr>
              <a:t>way</a:t>
            </a:r>
            <a:r>
              <a:rPr lang="es-ES" sz="4267" b="1" dirty="0">
                <a:solidFill>
                  <a:srgbClr val="C00000"/>
                </a:solidFill>
                <a:effectLst>
                  <a:outerShdw blurRad="38100" dist="38100" dir="2700000" algn="tl">
                    <a:srgbClr val="000000">
                      <a:alpha val="43137"/>
                    </a:srgbClr>
                  </a:outerShdw>
                </a:effectLst>
              </a:rPr>
              <a:t> </a:t>
            </a:r>
            <a:r>
              <a:rPr lang="es-ES" sz="4267" b="1" dirty="0" err="1">
                <a:solidFill>
                  <a:srgbClr val="C00000"/>
                </a:solidFill>
                <a:effectLst>
                  <a:outerShdw blurRad="38100" dist="38100" dir="2700000" algn="tl">
                    <a:srgbClr val="000000">
                      <a:alpha val="43137"/>
                    </a:srgbClr>
                  </a:outerShdw>
                </a:effectLst>
              </a:rPr>
              <a:t>we</a:t>
            </a:r>
            <a:r>
              <a:rPr lang="es-ES" sz="4267" b="1" dirty="0">
                <a:solidFill>
                  <a:srgbClr val="C00000"/>
                </a:solidFill>
                <a:effectLst>
                  <a:outerShdw blurRad="38100" dist="38100" dir="2700000" algn="tl">
                    <a:srgbClr val="000000">
                      <a:alpha val="43137"/>
                    </a:srgbClr>
                  </a:outerShdw>
                </a:effectLst>
              </a:rPr>
              <a:t> </a:t>
            </a:r>
            <a:r>
              <a:rPr lang="es-ES" sz="4267" b="1" dirty="0" err="1">
                <a:solidFill>
                  <a:srgbClr val="C00000"/>
                </a:solidFill>
                <a:effectLst>
                  <a:outerShdw blurRad="38100" dist="38100" dir="2700000" algn="tl">
                    <a:srgbClr val="000000">
                      <a:alpha val="43137"/>
                    </a:srgbClr>
                  </a:outerShdw>
                </a:effectLst>
              </a:rPr>
              <a:t>communicate</a:t>
            </a:r>
            <a:r>
              <a:rPr lang="es-ES" sz="4267" b="1" dirty="0">
                <a:solidFill>
                  <a:srgbClr val="C00000"/>
                </a:solidFill>
                <a:effectLst>
                  <a:outerShdw blurRad="38100" dist="38100" dir="2700000" algn="tl">
                    <a:srgbClr val="000000">
                      <a:alpha val="43137"/>
                    </a:srgbClr>
                  </a:outerShdw>
                </a:effectLst>
              </a:rPr>
              <a:t> </a:t>
            </a:r>
            <a:r>
              <a:rPr lang="es-ES" sz="4267" b="1" dirty="0" err="1">
                <a:solidFill>
                  <a:srgbClr val="C00000"/>
                </a:solidFill>
                <a:effectLst>
                  <a:outerShdw blurRad="38100" dist="38100" dir="2700000" algn="tl">
                    <a:srgbClr val="000000">
                      <a:alpha val="43137"/>
                    </a:srgbClr>
                  </a:outerShdw>
                </a:effectLst>
              </a:rPr>
              <a:t>science</a:t>
            </a:r>
            <a:r>
              <a:rPr lang="es-ES" sz="4267" b="1" dirty="0">
                <a:solidFill>
                  <a:srgbClr val="C00000"/>
                </a:solidFill>
                <a:effectLst>
                  <a:outerShdw blurRad="38100" dist="38100" dir="2700000" algn="tl">
                    <a:srgbClr val="000000">
                      <a:alpha val="43137"/>
                    </a:srgbClr>
                  </a:outerShdw>
                </a:effectLst>
              </a:rPr>
              <a:t> </a:t>
            </a:r>
            <a:r>
              <a:rPr lang="es-ES" sz="4267" dirty="0">
                <a:solidFill>
                  <a:schemeClr val="accent2"/>
                </a:solidFill>
              </a:rPr>
              <a:t>(</a:t>
            </a:r>
            <a:r>
              <a:rPr lang="es-ES" sz="4267" dirty="0" err="1">
                <a:solidFill>
                  <a:schemeClr val="accent2"/>
                </a:solidFill>
              </a:rPr>
              <a:t>papers</a:t>
            </a:r>
            <a:r>
              <a:rPr lang="es-ES" sz="4267" dirty="0">
                <a:solidFill>
                  <a:schemeClr val="accent2"/>
                </a:solidFill>
              </a:rPr>
              <a:t>)</a:t>
            </a:r>
          </a:p>
        </p:txBody>
      </p:sp>
    </p:spTree>
    <p:extLst>
      <p:ext uri="{BB962C8B-B14F-4D97-AF65-F5344CB8AC3E}">
        <p14:creationId xmlns:p14="http://schemas.microsoft.com/office/powerpoint/2010/main" val="31207126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Image result for you must climb a tr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962" y="641385"/>
            <a:ext cx="10942073" cy="566252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67680" y="6219808"/>
            <a:ext cx="11856639" cy="523220"/>
          </a:xfrm>
          <a:prstGeom prst="rect">
            <a:avLst/>
          </a:prstGeom>
          <a:solidFill>
            <a:schemeClr val="bg1"/>
          </a:solidFill>
        </p:spPr>
        <p:txBody>
          <a:bodyPr wrap="square">
            <a:spAutoFit/>
          </a:bodyPr>
          <a:lstStyle/>
          <a:p>
            <a:r>
              <a:rPr lang="en-US" sz="1400" dirty="0">
                <a:hlinkClick r:id="rId4"/>
              </a:rPr>
              <a:t>https://www.quora.com/What-did-Albert-Einstein-mean-when-he-said-Everybody-is-a-genius-But-if-you-judge-a-fish-by-its-ability-to-climb-a-tree-it-will-live-its-whole-life-believing-that-it-is-stupid</a:t>
            </a:r>
            <a:r>
              <a:rPr lang="en-US" sz="1400" dirty="0"/>
              <a:t>   </a:t>
            </a:r>
            <a:endParaRPr lang="en-US" sz="1500" dirty="0"/>
          </a:p>
        </p:txBody>
      </p:sp>
      <p:sp>
        <p:nvSpPr>
          <p:cNvPr id="8" name="7 Título"/>
          <p:cNvSpPr>
            <a:spLocks noGrp="1"/>
          </p:cNvSpPr>
          <p:nvPr>
            <p:ph type="title"/>
          </p:nvPr>
        </p:nvSpPr>
        <p:spPr>
          <a:xfrm>
            <a:off x="3853543" y="0"/>
            <a:ext cx="8338457" cy="725487"/>
          </a:xfrm>
          <a:solidFill>
            <a:schemeClr val="bg1"/>
          </a:solidFill>
        </p:spPr>
        <p:txBody>
          <a:bodyPr>
            <a:normAutofit/>
          </a:bodyPr>
          <a:lstStyle/>
          <a:p>
            <a:pPr marL="914377" lvl="2" algn="r" defTabSz="914309">
              <a:defRPr/>
            </a:pPr>
            <a:r>
              <a:rPr lang="es-ES" sz="4000" dirty="0">
                <a:solidFill>
                  <a:srgbClr val="C00000"/>
                </a:solidFill>
              </a:rPr>
              <a:t>The </a:t>
            </a:r>
            <a:r>
              <a:rPr lang="es-ES" sz="4000" dirty="0" err="1">
                <a:solidFill>
                  <a:srgbClr val="C00000"/>
                </a:solidFill>
              </a:rPr>
              <a:t>way</a:t>
            </a:r>
            <a:r>
              <a:rPr lang="es-ES" sz="4000" dirty="0">
                <a:solidFill>
                  <a:srgbClr val="C00000"/>
                </a:solidFill>
              </a:rPr>
              <a:t> </a:t>
            </a:r>
            <a:r>
              <a:rPr lang="es-ES" sz="4000" dirty="0" err="1">
                <a:solidFill>
                  <a:srgbClr val="C00000"/>
                </a:solidFill>
              </a:rPr>
              <a:t>we</a:t>
            </a:r>
            <a:r>
              <a:rPr lang="es-ES" sz="4000" dirty="0">
                <a:solidFill>
                  <a:srgbClr val="C00000"/>
                </a:solidFill>
              </a:rPr>
              <a:t> </a:t>
            </a:r>
            <a:r>
              <a:rPr lang="es-ES" sz="4000" dirty="0" err="1">
                <a:solidFill>
                  <a:srgbClr val="C00000"/>
                </a:solidFill>
              </a:rPr>
              <a:t>evaluate</a:t>
            </a:r>
            <a:r>
              <a:rPr lang="es-ES" sz="4000" dirty="0">
                <a:solidFill>
                  <a:srgbClr val="C00000"/>
                </a:solidFill>
              </a:rPr>
              <a:t> </a:t>
            </a:r>
            <a:r>
              <a:rPr lang="es-ES" sz="4000" dirty="0" err="1">
                <a:solidFill>
                  <a:srgbClr val="C00000"/>
                </a:solidFill>
              </a:rPr>
              <a:t>science</a:t>
            </a:r>
            <a:endParaRPr lang="es-ES" sz="4000" dirty="0">
              <a:solidFill>
                <a:srgbClr val="C00000"/>
              </a:solidFill>
            </a:endParaRPr>
          </a:p>
        </p:txBody>
      </p:sp>
    </p:spTree>
    <p:extLst>
      <p:ext uri="{BB962C8B-B14F-4D97-AF65-F5344CB8AC3E}">
        <p14:creationId xmlns:p14="http://schemas.microsoft.com/office/powerpoint/2010/main" val="784495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ángulo 4"/>
          <p:cNvSpPr/>
          <p:nvPr/>
        </p:nvSpPr>
        <p:spPr>
          <a:xfrm>
            <a:off x="0" y="5973272"/>
            <a:ext cx="12192000" cy="707886"/>
          </a:xfrm>
          <a:prstGeom prst="rect">
            <a:avLst/>
          </a:prstGeom>
        </p:spPr>
        <p:txBody>
          <a:bodyPr wrap="square">
            <a:spAutoFit/>
          </a:bodyPr>
          <a:lstStyle/>
          <a:p>
            <a:pPr algn="ctr"/>
            <a:r>
              <a:rPr lang="en-GB" sz="2000" dirty="0">
                <a:hlinkClick r:id="rId3"/>
              </a:rPr>
              <a:t>https://ec.europa.eu/info/sites/default/files/research_and_innovation/research_by_area/documents/ec_rtd_open-science-and-ip-report.pdf</a:t>
            </a:r>
            <a:r>
              <a:rPr lang="en-GB" sz="2000" dirty="0"/>
              <a:t> </a:t>
            </a:r>
          </a:p>
        </p:txBody>
      </p:sp>
      <p:sp>
        <p:nvSpPr>
          <p:cNvPr id="8" name="Rectángulo 7"/>
          <p:cNvSpPr/>
          <p:nvPr/>
        </p:nvSpPr>
        <p:spPr>
          <a:xfrm>
            <a:off x="2982686" y="0"/>
            <a:ext cx="9187542" cy="1302985"/>
          </a:xfrm>
          <a:prstGeom prst="rect">
            <a:avLst/>
          </a:prstGeom>
        </p:spPr>
        <p:txBody>
          <a:bodyPr wrap="square">
            <a:spAutoFit/>
          </a:bodyPr>
          <a:lstStyle/>
          <a:p>
            <a:pPr marL="914377" lvl="2" algn="r" defTabSz="914309">
              <a:defRPr/>
            </a:pPr>
            <a:r>
              <a:rPr lang="es-ES" sz="4267" b="1" dirty="0">
                <a:solidFill>
                  <a:srgbClr val="C00000"/>
                </a:solidFill>
                <a:effectLst>
                  <a:outerShdw blurRad="38100" dist="38100" dir="2700000" algn="tl">
                    <a:srgbClr val="000000">
                      <a:alpha val="43137"/>
                    </a:srgbClr>
                  </a:outerShdw>
                </a:effectLst>
              </a:rPr>
              <a:t>The </a:t>
            </a:r>
            <a:r>
              <a:rPr lang="es-ES" sz="4267" b="1" dirty="0" err="1">
                <a:solidFill>
                  <a:srgbClr val="C00000"/>
                </a:solidFill>
                <a:effectLst>
                  <a:outerShdw blurRad="38100" dist="38100" dir="2700000" algn="tl">
                    <a:srgbClr val="000000">
                      <a:alpha val="43137"/>
                    </a:srgbClr>
                  </a:outerShdw>
                </a:effectLst>
              </a:rPr>
              <a:t>way</a:t>
            </a:r>
            <a:r>
              <a:rPr lang="es-ES" sz="4267" b="1" dirty="0">
                <a:solidFill>
                  <a:srgbClr val="C00000"/>
                </a:solidFill>
                <a:effectLst>
                  <a:outerShdw blurRad="38100" dist="38100" dir="2700000" algn="tl">
                    <a:srgbClr val="000000">
                      <a:alpha val="43137"/>
                    </a:srgbClr>
                  </a:outerShdw>
                </a:effectLst>
              </a:rPr>
              <a:t> </a:t>
            </a:r>
            <a:r>
              <a:rPr lang="es-ES" sz="4267" b="1" dirty="0" err="1">
                <a:solidFill>
                  <a:srgbClr val="C00000"/>
                </a:solidFill>
                <a:effectLst>
                  <a:outerShdw blurRad="38100" dist="38100" dir="2700000" algn="tl">
                    <a:srgbClr val="000000">
                      <a:alpha val="43137"/>
                    </a:srgbClr>
                  </a:outerShdw>
                </a:effectLst>
              </a:rPr>
              <a:t>we</a:t>
            </a:r>
            <a:r>
              <a:rPr lang="es-ES" sz="4267" b="1" dirty="0">
                <a:solidFill>
                  <a:srgbClr val="C00000"/>
                </a:solidFill>
                <a:effectLst>
                  <a:outerShdw blurRad="38100" dist="38100" dir="2700000" algn="tl">
                    <a:srgbClr val="000000">
                      <a:alpha val="43137"/>
                    </a:srgbClr>
                  </a:outerShdw>
                </a:effectLst>
              </a:rPr>
              <a:t> </a:t>
            </a:r>
            <a:r>
              <a:rPr lang="es-ES" sz="4267" b="1" dirty="0" err="1">
                <a:solidFill>
                  <a:srgbClr val="C00000"/>
                </a:solidFill>
                <a:effectLst>
                  <a:outerShdw blurRad="38100" dist="38100" dir="2700000" algn="tl">
                    <a:srgbClr val="000000">
                      <a:alpha val="43137"/>
                    </a:srgbClr>
                  </a:outerShdw>
                </a:effectLst>
              </a:rPr>
              <a:t>give</a:t>
            </a:r>
            <a:r>
              <a:rPr lang="es-ES" sz="4267" b="1" dirty="0">
                <a:solidFill>
                  <a:srgbClr val="C00000"/>
                </a:solidFill>
                <a:effectLst>
                  <a:outerShdw blurRad="38100" dist="38100" dir="2700000" algn="tl">
                    <a:srgbClr val="000000">
                      <a:alpha val="43137"/>
                    </a:srgbClr>
                  </a:outerShdw>
                </a:effectLst>
              </a:rPr>
              <a:t> </a:t>
            </a:r>
            <a:r>
              <a:rPr lang="es-ES" sz="4267" b="1" dirty="0" err="1">
                <a:solidFill>
                  <a:srgbClr val="C00000"/>
                </a:solidFill>
                <a:effectLst>
                  <a:outerShdw blurRad="38100" dist="38100" dir="2700000" algn="tl">
                    <a:srgbClr val="000000">
                      <a:alpha val="43137"/>
                    </a:srgbClr>
                  </a:outerShdw>
                </a:effectLst>
              </a:rPr>
              <a:t>credit</a:t>
            </a:r>
            <a:r>
              <a:rPr lang="es-ES" sz="4267" b="1" dirty="0">
                <a:solidFill>
                  <a:srgbClr val="C00000"/>
                </a:solidFill>
                <a:effectLst>
                  <a:outerShdw blurRad="38100" dist="38100" dir="2700000" algn="tl">
                    <a:srgbClr val="000000">
                      <a:alpha val="43137"/>
                    </a:srgbClr>
                  </a:outerShdw>
                </a:effectLst>
              </a:rPr>
              <a:t> </a:t>
            </a:r>
          </a:p>
          <a:p>
            <a:pPr marL="914377" lvl="2" algn="r" defTabSz="914309">
              <a:defRPr/>
            </a:pPr>
            <a:r>
              <a:rPr lang="es-ES" sz="3600" dirty="0" err="1">
                <a:solidFill>
                  <a:schemeClr val="accent2"/>
                </a:solidFill>
              </a:rPr>
              <a:t>From</a:t>
            </a:r>
            <a:r>
              <a:rPr lang="es-ES" sz="3600" dirty="0">
                <a:solidFill>
                  <a:schemeClr val="accent2"/>
                </a:solidFill>
              </a:rPr>
              <a:t> IPR to </a:t>
            </a:r>
            <a:r>
              <a:rPr lang="es-ES" sz="3600" dirty="0" err="1">
                <a:solidFill>
                  <a:schemeClr val="accent2"/>
                </a:solidFill>
              </a:rPr>
              <a:t>knowledge</a:t>
            </a:r>
            <a:r>
              <a:rPr lang="es-ES" sz="3600" dirty="0">
                <a:solidFill>
                  <a:schemeClr val="accent2"/>
                </a:solidFill>
              </a:rPr>
              <a:t> </a:t>
            </a:r>
            <a:r>
              <a:rPr lang="es-ES" sz="3600" dirty="0" err="1">
                <a:solidFill>
                  <a:schemeClr val="accent2"/>
                </a:solidFill>
              </a:rPr>
              <a:t>valorization</a:t>
            </a:r>
            <a:r>
              <a:rPr lang="es-ES" sz="3600" dirty="0">
                <a:solidFill>
                  <a:schemeClr val="accent2"/>
                </a:solidFill>
              </a:rPr>
              <a:t> </a:t>
            </a:r>
          </a:p>
        </p:txBody>
      </p:sp>
      <p:pic>
        <p:nvPicPr>
          <p:cNvPr id="2" name="Imagen 1"/>
          <p:cNvPicPr>
            <a:picLocks noChangeAspect="1"/>
          </p:cNvPicPr>
          <p:nvPr/>
        </p:nvPicPr>
        <p:blipFill>
          <a:blip r:embed="rId4"/>
          <a:stretch>
            <a:fillRect/>
          </a:stretch>
        </p:blipFill>
        <p:spPr>
          <a:xfrm>
            <a:off x="326571" y="0"/>
            <a:ext cx="4201888" cy="5905803"/>
          </a:xfrm>
          <a:prstGeom prst="rect">
            <a:avLst/>
          </a:prstGeom>
        </p:spPr>
      </p:pic>
      <p:sp>
        <p:nvSpPr>
          <p:cNvPr id="3" name="CuadroTexto 2"/>
          <p:cNvSpPr txBox="1"/>
          <p:nvPr/>
        </p:nvSpPr>
        <p:spPr>
          <a:xfrm>
            <a:off x="5007429" y="2022841"/>
            <a:ext cx="6836228" cy="3108543"/>
          </a:xfrm>
          <a:prstGeom prst="rect">
            <a:avLst/>
          </a:prstGeom>
          <a:noFill/>
        </p:spPr>
        <p:txBody>
          <a:bodyPr wrap="square" rtlCol="0">
            <a:spAutoFit/>
          </a:bodyPr>
          <a:lstStyle/>
          <a:p>
            <a:r>
              <a:rPr lang="en-US" sz="2800" i="1" dirty="0"/>
              <a:t>Therefore, the </a:t>
            </a:r>
            <a:r>
              <a:rPr lang="en-US" sz="2800" i="1" dirty="0" err="1"/>
              <a:t>Mertonian</a:t>
            </a:r>
            <a:r>
              <a:rPr lang="en-US" sz="2800" i="1" dirty="0"/>
              <a:t> CUDOS, …  institutional imperatives, cannot be achieved with digital technologies if IP, </a:t>
            </a:r>
            <a:r>
              <a:rPr lang="en-US" sz="2800" i="1" dirty="0">
                <a:solidFill>
                  <a:srgbClr val="C00000"/>
                </a:solidFill>
              </a:rPr>
              <a:t>instead of being a system of rewards, consists in a system of payments not to the contributors to science but to intermediaries only interested in monetary income</a:t>
            </a:r>
            <a:r>
              <a:rPr lang="en-US" sz="2800" i="1" dirty="0"/>
              <a:t>… (p. 50)</a:t>
            </a:r>
            <a:endParaRPr lang="en-GB" sz="2800" i="1" dirty="0"/>
          </a:p>
        </p:txBody>
      </p:sp>
    </p:spTree>
    <p:extLst>
      <p:ext uri="{BB962C8B-B14F-4D97-AF65-F5344CB8AC3E}">
        <p14:creationId xmlns:p14="http://schemas.microsoft.com/office/powerpoint/2010/main" val="32616693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6000"/>
            <a:lum/>
          </a:blip>
          <a:srcRect/>
          <a:stretch>
            <a:fillRect l="-14000" t="-31000" b="-4000"/>
          </a:stretch>
        </a:blipFill>
        <a:effectLst/>
      </p:bgPr>
    </p:bg>
    <p:spTree>
      <p:nvGrpSpPr>
        <p:cNvPr id="1" name=""/>
        <p:cNvGrpSpPr/>
        <p:nvPr/>
      </p:nvGrpSpPr>
      <p:grpSpPr>
        <a:xfrm>
          <a:off x="0" y="0"/>
          <a:ext cx="0" cy="0"/>
          <a:chOff x="0" y="0"/>
          <a:chExt cx="0" cy="0"/>
        </a:xfrm>
      </p:grpSpPr>
      <p:sp>
        <p:nvSpPr>
          <p:cNvPr id="9" name="1 Título"/>
          <p:cNvSpPr txBox="1">
            <a:spLocks/>
          </p:cNvSpPr>
          <p:nvPr/>
        </p:nvSpPr>
        <p:spPr>
          <a:xfrm>
            <a:off x="204715" y="4625562"/>
            <a:ext cx="6863687" cy="997268"/>
          </a:xfrm>
          <a:prstGeom prst="rect">
            <a:avLst/>
          </a:prstGeom>
          <a:solidFill>
            <a:schemeClr val="bg1"/>
          </a:solidFill>
        </p:spPr>
        <p:txBody>
          <a:bodyPr vert="horz" lIns="91440" tIns="45720" rIns="91440" bIns="45720" rtlCol="0" anchor="b">
            <a:normAutofit/>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F2C140"/>
                </a:solidFill>
                <a:effectLst/>
                <a:uLnTx/>
                <a:uFillTx/>
                <a:latin typeface="Calibri" panose="020F0502020204030204"/>
                <a:ea typeface="+mj-ea"/>
                <a:cs typeface="+mj-cs"/>
              </a:rPr>
              <a:t>The strategy: PCIs</a:t>
            </a:r>
          </a:p>
        </p:txBody>
      </p:sp>
    </p:spTree>
    <p:extLst>
      <p:ext uri="{BB962C8B-B14F-4D97-AF65-F5344CB8AC3E}">
        <p14:creationId xmlns:p14="http://schemas.microsoft.com/office/powerpoint/2010/main" val="19761896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48643" y="-418418"/>
            <a:ext cx="5643880" cy="2588276"/>
          </a:xfrm>
        </p:spPr>
        <p:txBody>
          <a:bodyPr>
            <a:normAutofit/>
          </a:bodyPr>
          <a:lstStyle/>
          <a:p>
            <a:pPr algn="r"/>
            <a:r>
              <a:rPr lang="es-ES" b="1" dirty="0">
                <a:solidFill>
                  <a:schemeClr val="accent2"/>
                </a:solidFill>
              </a:rPr>
              <a:t>OSPP: </a:t>
            </a:r>
            <a:r>
              <a:rPr lang="es-ES" b="1" dirty="0">
                <a:solidFill>
                  <a:srgbClr val="C00000"/>
                </a:solidFill>
              </a:rPr>
              <a:t>Final </a:t>
            </a:r>
            <a:r>
              <a:rPr lang="es-ES" b="1" dirty="0" err="1">
                <a:solidFill>
                  <a:srgbClr val="C00000"/>
                </a:solidFill>
                <a:latin typeface="+mn-lt"/>
              </a:rPr>
              <a:t>report</a:t>
            </a:r>
            <a:endParaRPr lang="es-ES" b="1" dirty="0">
              <a:solidFill>
                <a:srgbClr val="C00000"/>
              </a:solidFill>
              <a:latin typeface="+mn-lt"/>
            </a:endParaRPr>
          </a:p>
        </p:txBody>
      </p:sp>
      <p:pic>
        <p:nvPicPr>
          <p:cNvPr id="4" name="Imagen 3"/>
          <p:cNvPicPr>
            <a:picLocks noChangeAspect="1"/>
          </p:cNvPicPr>
          <p:nvPr/>
        </p:nvPicPr>
        <p:blipFill>
          <a:blip r:embed="rId3"/>
          <a:stretch>
            <a:fillRect/>
          </a:stretch>
        </p:blipFill>
        <p:spPr>
          <a:xfrm>
            <a:off x="6708140" y="0"/>
            <a:ext cx="5445760" cy="6906296"/>
          </a:xfrm>
          <a:prstGeom prst="rect">
            <a:avLst/>
          </a:prstGeom>
        </p:spPr>
      </p:pic>
      <p:sp>
        <p:nvSpPr>
          <p:cNvPr id="5" name="Rectángulo 4"/>
          <p:cNvSpPr/>
          <p:nvPr/>
        </p:nvSpPr>
        <p:spPr>
          <a:xfrm>
            <a:off x="223658" y="6515816"/>
            <a:ext cx="8912860" cy="300210"/>
          </a:xfrm>
          <a:prstGeom prst="rect">
            <a:avLst/>
          </a:prstGeom>
          <a:solidFill>
            <a:schemeClr val="bg1"/>
          </a:solidFill>
        </p:spPr>
        <p:txBody>
          <a:bodyPr wrap="square">
            <a:spAutoFit/>
          </a:bodyPr>
          <a:lstStyle/>
          <a:p>
            <a:pPr marL="0" marR="0" lvl="0" indent="0" algn="r" defTabSz="914309" rtl="0" eaLnBrk="1" fontAlgn="auto" latinLnBrk="0" hangingPunct="1">
              <a:lnSpc>
                <a:spcPct val="100000"/>
              </a:lnSpc>
              <a:spcBef>
                <a:spcPts val="0"/>
              </a:spcBef>
              <a:spcAft>
                <a:spcPts val="0"/>
              </a:spcAft>
              <a:buClrTx/>
              <a:buSzTx/>
              <a:buFontTx/>
              <a:buNone/>
              <a:tabLst/>
              <a:defRPr/>
            </a:pPr>
            <a:r>
              <a:rPr kumimoji="0" lang="es-ES" sz="1351" b="0" i="0" u="none" strike="noStrike" kern="1200" cap="none" spc="0" normalizeH="0" baseline="0" noProof="0" dirty="0">
                <a:ln>
                  <a:noFill/>
                </a:ln>
                <a:solidFill>
                  <a:srgbClr val="000000"/>
                </a:solidFill>
                <a:effectLst/>
                <a:uLnTx/>
                <a:uFillTx/>
                <a:latin typeface="Calibri" panose="020F0502020204030204"/>
                <a:ea typeface="+mn-ea"/>
                <a:cs typeface="+mn-cs"/>
                <a:hlinkClick r:id="rId4"/>
              </a:rPr>
              <a:t>https://ec.europa.eu/research/openscience/pdf/ec_rtd_ospp-final-report.pdf#view=fit&amp;pagemode=none</a:t>
            </a:r>
            <a:endParaRPr kumimoji="0" lang="es-ES" sz="1351" b="0"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3" name="Rectángulo 2"/>
          <p:cNvSpPr/>
          <p:nvPr/>
        </p:nvSpPr>
        <p:spPr>
          <a:xfrm>
            <a:off x="348643" y="1632448"/>
            <a:ext cx="6873540" cy="4524315"/>
          </a:xfrm>
          <a:prstGeom prst="rect">
            <a:avLst/>
          </a:prstGeom>
          <a:solidFill>
            <a:schemeClr val="bg1"/>
          </a:solidFill>
        </p:spPr>
        <p:txBody>
          <a:bodyPr wrap="square">
            <a:spAutoFit/>
          </a:bodyPr>
          <a:lstStyle/>
          <a:p>
            <a:pPr marR="0" lvl="0" algn="ctr" defTabSz="914309" rtl="0" eaLnBrk="1" fontAlgn="auto" latinLnBrk="0" hangingPunct="1">
              <a:lnSpc>
                <a:spcPct val="100000"/>
              </a:lnSpc>
              <a:spcBef>
                <a:spcPts val="0"/>
              </a:spcBef>
              <a:spcAft>
                <a:spcPts val="0"/>
              </a:spcAft>
              <a:buClr>
                <a:srgbClr val="C00000"/>
              </a:buClr>
              <a:buSzPct val="125000"/>
              <a:tabLst/>
              <a:defRPr/>
            </a:pPr>
            <a:r>
              <a:rPr lang="en-US" sz="2000" b="1" i="1" kern="0" noProof="0" dirty="0">
                <a:solidFill>
                  <a:srgbClr val="C00000"/>
                </a:solidFill>
                <a:latin typeface="Calibri" panose="020F0502020204030204"/>
              </a:rPr>
              <a:t>PCI (Practical Commitments for Implementation) </a:t>
            </a:r>
          </a:p>
          <a:p>
            <a:pPr marR="0" lvl="0" algn="ctr" defTabSz="914309" rtl="0" eaLnBrk="1" fontAlgn="auto" latinLnBrk="0" hangingPunct="1">
              <a:lnSpc>
                <a:spcPct val="100000"/>
              </a:lnSpc>
              <a:spcBef>
                <a:spcPts val="0"/>
              </a:spcBef>
              <a:spcAft>
                <a:spcPts val="0"/>
              </a:spcAft>
              <a:buClr>
                <a:srgbClr val="C00000"/>
              </a:buClr>
              <a:buSzPct val="125000"/>
              <a:tabLst/>
              <a:defRPr/>
            </a:pPr>
            <a:r>
              <a:rPr lang="en-US" sz="2000" b="1" i="1" kern="0" dirty="0">
                <a:solidFill>
                  <a:srgbClr val="000000"/>
                </a:solidFill>
                <a:latin typeface="Calibri" panose="020F0502020204030204"/>
              </a:rPr>
              <a:t>@</a:t>
            </a:r>
            <a:r>
              <a:rPr lang="en-US" sz="2000" b="1" i="1" kern="0" noProof="0" dirty="0">
                <a:solidFill>
                  <a:srgbClr val="000000"/>
                </a:solidFill>
                <a:latin typeface="Calibri" panose="020F0502020204030204"/>
              </a:rPr>
              <a:t>stakeholder level</a:t>
            </a:r>
          </a:p>
          <a:p>
            <a:pPr marR="0" lvl="0" algn="ctr" defTabSz="914309" rtl="0" eaLnBrk="1" fontAlgn="auto" latinLnBrk="0" hangingPunct="1">
              <a:lnSpc>
                <a:spcPct val="100000"/>
              </a:lnSpc>
              <a:spcBef>
                <a:spcPts val="0"/>
              </a:spcBef>
              <a:spcAft>
                <a:spcPts val="0"/>
              </a:spcAft>
              <a:buClr>
                <a:srgbClr val="C00000"/>
              </a:buClr>
              <a:buSzPct val="125000"/>
              <a:tabLst/>
              <a:defRPr/>
            </a:pPr>
            <a:endParaRPr lang="en-US" sz="2000" b="1" i="1" kern="0" dirty="0">
              <a:solidFill>
                <a:srgbClr val="000000"/>
              </a:solidFill>
              <a:latin typeface="Calibri" panose="020F0502020204030204"/>
            </a:endParaRPr>
          </a:p>
          <a:p>
            <a:r>
              <a:rPr lang="en-US" sz="2400" dirty="0">
                <a:cs typeface="Calibri" panose="020F0502020204030204" pitchFamily="34" charset="0"/>
              </a:rPr>
              <a:t>From </a:t>
            </a:r>
            <a:r>
              <a:rPr lang="en-US" sz="2400" i="1" dirty="0">
                <a:cs typeface="Calibri" panose="020F0502020204030204" pitchFamily="34" charset="0"/>
              </a:rPr>
              <a:t>“declaration mode” </a:t>
            </a:r>
            <a:r>
              <a:rPr lang="en-US" sz="2400" dirty="0">
                <a:cs typeface="Calibri" panose="020F0502020204030204" pitchFamily="34" charset="0"/>
                <a:sym typeface="Wingdings" panose="05000000000000000000" pitchFamily="2" charset="2"/>
              </a:rPr>
              <a:t> to “implementation mode”</a:t>
            </a:r>
            <a:endParaRPr lang="en-US" sz="2400" dirty="0">
              <a:cs typeface="Calibri" panose="020F0502020204030204" pitchFamily="34" charset="0"/>
            </a:endParaRPr>
          </a:p>
          <a:p>
            <a:r>
              <a:rPr lang="en-US" sz="2400" dirty="0">
                <a:cs typeface="Calibri" panose="020F0502020204030204" pitchFamily="34" charset="0"/>
              </a:rPr>
              <a:t>You, at your institution, at your office, with your attributions, etc. </a:t>
            </a:r>
            <a:r>
              <a:rPr lang="en-US" sz="2400" b="1" dirty="0">
                <a:solidFill>
                  <a:srgbClr val="C00000"/>
                </a:solidFill>
                <a:cs typeface="Calibri" panose="020F0502020204030204" pitchFamily="34" charset="0"/>
              </a:rPr>
              <a:t>what can you do for Open Science</a:t>
            </a:r>
            <a:r>
              <a:rPr lang="en-US" sz="2400" dirty="0">
                <a:solidFill>
                  <a:srgbClr val="C00000"/>
                </a:solidFill>
                <a:cs typeface="Calibri" panose="020F0502020204030204" pitchFamily="34" charset="0"/>
              </a:rPr>
              <a:t>?</a:t>
            </a:r>
            <a:r>
              <a:rPr lang="en-US" sz="2400" dirty="0">
                <a:cs typeface="Calibri" panose="020F0502020204030204" pitchFamily="34" charset="0"/>
              </a:rPr>
              <a:t> </a:t>
            </a:r>
            <a:r>
              <a:rPr lang="en-US" sz="2000" dirty="0">
                <a:cs typeface="Calibri" panose="020F0502020204030204" pitchFamily="34" charset="0"/>
              </a:rPr>
              <a:t>(regarding the 8 challenges, and taking into account your condition as stakeholder…)</a:t>
            </a:r>
          </a:p>
          <a:p>
            <a:pPr lvl="2"/>
            <a:r>
              <a:rPr lang="en-US" dirty="0">
                <a:cs typeface="Calibri" panose="020F0502020204030204" pitchFamily="34" charset="0"/>
              </a:rPr>
              <a:t>I am a researcher….</a:t>
            </a:r>
          </a:p>
          <a:p>
            <a:pPr lvl="2"/>
            <a:r>
              <a:rPr lang="en-US" dirty="0">
                <a:cs typeface="Calibri" panose="020F0502020204030204" pitchFamily="34" charset="0"/>
              </a:rPr>
              <a:t>I am a publisher…</a:t>
            </a:r>
          </a:p>
          <a:p>
            <a:pPr lvl="2"/>
            <a:r>
              <a:rPr lang="en-US" dirty="0">
                <a:cs typeface="Calibri" panose="020F0502020204030204" pitchFamily="34" charset="0"/>
              </a:rPr>
              <a:t>I am a research infrastructure manager… </a:t>
            </a:r>
          </a:p>
          <a:p>
            <a:pPr lvl="2"/>
            <a:r>
              <a:rPr lang="en-US" dirty="0">
                <a:cs typeface="Calibri" panose="020F0502020204030204" pitchFamily="34" charset="0"/>
              </a:rPr>
              <a:t>I am a librarian, etc.</a:t>
            </a:r>
            <a:endParaRPr lang="en-US" sz="1600" b="1" i="1" kern="0" noProof="0" dirty="0">
              <a:solidFill>
                <a:srgbClr val="000000"/>
              </a:solidFill>
              <a:latin typeface="Calibri" panose="020F0502020204030204"/>
            </a:endParaRPr>
          </a:p>
          <a:p>
            <a:pPr marR="0" lvl="0" algn="ctr" defTabSz="914309" rtl="0" eaLnBrk="1" fontAlgn="auto" latinLnBrk="0" hangingPunct="1">
              <a:lnSpc>
                <a:spcPct val="100000"/>
              </a:lnSpc>
              <a:spcBef>
                <a:spcPts val="0"/>
              </a:spcBef>
              <a:spcAft>
                <a:spcPts val="0"/>
              </a:spcAft>
              <a:buClr>
                <a:srgbClr val="C00000"/>
              </a:buClr>
              <a:buSzPct val="125000"/>
              <a:tabLst/>
              <a:defRPr/>
            </a:pPr>
            <a:endParaRPr kumimoji="0" lang="en-US" sz="2000" b="1" i="1" u="none" strike="noStrike" kern="0" cap="none" spc="0" normalizeH="0" baseline="0" noProof="0" dirty="0">
              <a:ln>
                <a:noFill/>
              </a:ln>
              <a:solidFill>
                <a:srgbClr val="000000"/>
              </a:solidFill>
              <a:effectLst/>
              <a:uLnTx/>
              <a:uFillTx/>
              <a:latin typeface="Calibri" panose="020F0502020204030204"/>
            </a:endParaRPr>
          </a:p>
        </p:txBody>
      </p:sp>
      <p:pic>
        <p:nvPicPr>
          <p:cNvPr id="6" name="Imagen 5"/>
          <p:cNvPicPr>
            <a:picLocks noChangeAspect="1"/>
          </p:cNvPicPr>
          <p:nvPr/>
        </p:nvPicPr>
        <p:blipFill>
          <a:blip r:embed="rId5"/>
          <a:stretch>
            <a:fillRect/>
          </a:stretch>
        </p:blipFill>
        <p:spPr>
          <a:xfrm>
            <a:off x="6096000" y="5053409"/>
            <a:ext cx="1126183" cy="1103354"/>
          </a:xfrm>
          <a:prstGeom prst="rect">
            <a:avLst/>
          </a:prstGeom>
        </p:spPr>
      </p:pic>
    </p:spTree>
    <p:extLst>
      <p:ext uri="{BB962C8B-B14F-4D97-AF65-F5344CB8AC3E}">
        <p14:creationId xmlns:p14="http://schemas.microsoft.com/office/powerpoint/2010/main" val="380348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Título"/>
          <p:cNvSpPr>
            <a:spLocks noGrp="1"/>
          </p:cNvSpPr>
          <p:nvPr>
            <p:ph type="title"/>
          </p:nvPr>
        </p:nvSpPr>
        <p:spPr>
          <a:xfrm>
            <a:off x="270773" y="274652"/>
            <a:ext cx="10288370" cy="927824"/>
          </a:xfrm>
        </p:spPr>
        <p:txBody>
          <a:bodyPr>
            <a:normAutofit fontScale="90000"/>
          </a:bodyPr>
          <a:lstStyle/>
          <a:p>
            <a:r>
              <a:rPr lang="es-ES" dirty="0">
                <a:solidFill>
                  <a:schemeClr val="accent2"/>
                </a:solidFill>
              </a:rPr>
              <a:t>Open Science @University </a:t>
            </a:r>
            <a:r>
              <a:rPr lang="es-ES" dirty="0" err="1">
                <a:solidFill>
                  <a:schemeClr val="accent2"/>
                </a:solidFill>
              </a:rPr>
              <a:t>Libraries</a:t>
            </a:r>
            <a:r>
              <a:rPr lang="es-ES" dirty="0">
                <a:solidFill>
                  <a:schemeClr val="accent2"/>
                </a:solidFill>
              </a:rPr>
              <a:t> </a:t>
            </a:r>
            <a:br>
              <a:rPr lang="es-ES" dirty="0">
                <a:solidFill>
                  <a:schemeClr val="accent2"/>
                </a:solidFill>
              </a:rPr>
            </a:br>
            <a:r>
              <a:rPr lang="es-ES" i="1" dirty="0" err="1">
                <a:solidFill>
                  <a:srgbClr val="C00000"/>
                </a:solidFill>
              </a:rPr>
              <a:t>managinga</a:t>
            </a:r>
            <a:r>
              <a:rPr lang="es-ES" i="1" dirty="0">
                <a:solidFill>
                  <a:srgbClr val="C00000"/>
                </a:solidFill>
              </a:rPr>
              <a:t> </a:t>
            </a:r>
            <a:r>
              <a:rPr lang="es-ES" i="1" dirty="0" err="1">
                <a:solidFill>
                  <a:srgbClr val="C00000"/>
                </a:solidFill>
              </a:rPr>
              <a:t>complex</a:t>
            </a:r>
            <a:r>
              <a:rPr lang="es-ES" i="1" dirty="0">
                <a:solidFill>
                  <a:srgbClr val="C00000"/>
                </a:solidFill>
              </a:rPr>
              <a:t> </a:t>
            </a:r>
            <a:r>
              <a:rPr lang="es-ES" i="1" dirty="0" err="1">
                <a:solidFill>
                  <a:srgbClr val="C00000"/>
                </a:solidFill>
              </a:rPr>
              <a:t>change</a:t>
            </a:r>
            <a:endParaRPr lang="es-ES" i="1" dirty="0">
              <a:solidFill>
                <a:srgbClr val="C00000"/>
              </a:solidFill>
            </a:endParaRPr>
          </a:p>
        </p:txBody>
      </p:sp>
      <p:sp>
        <p:nvSpPr>
          <p:cNvPr id="3" name="2 Marcador de contenido"/>
          <p:cNvSpPr>
            <a:spLocks noGrp="1"/>
          </p:cNvSpPr>
          <p:nvPr>
            <p:ph type="body" idx="1"/>
          </p:nvPr>
        </p:nvSpPr>
        <p:spPr>
          <a:xfrm>
            <a:off x="4846320" y="1202476"/>
            <a:ext cx="7345680" cy="5449787"/>
          </a:xfrm>
        </p:spPr>
        <p:txBody>
          <a:bodyPr>
            <a:noAutofit/>
          </a:bodyPr>
          <a:lstStyle/>
          <a:p>
            <a:pPr>
              <a:buFont typeface="Arial" panose="020B0604020202020204" pitchFamily="34" charset="0"/>
              <a:buChar char="•"/>
              <a:defRPr/>
            </a:pPr>
            <a:r>
              <a:rPr lang="en-US" sz="3200" dirty="0"/>
              <a:t>How to </a:t>
            </a:r>
            <a:r>
              <a:rPr lang="en-US" sz="3200" b="1" dirty="0"/>
              <a:t>incentivize</a:t>
            </a:r>
            <a:r>
              <a:rPr lang="en-US" sz="3200" dirty="0"/>
              <a:t> the systemic change?</a:t>
            </a:r>
          </a:p>
          <a:p>
            <a:pPr>
              <a:buFont typeface="Arial" panose="020B0604020202020204" pitchFamily="34" charset="0"/>
              <a:buChar char="•"/>
              <a:defRPr/>
            </a:pPr>
            <a:r>
              <a:rPr lang="en-US" sz="3200" dirty="0"/>
              <a:t>How does it affect our researchers? </a:t>
            </a:r>
            <a:r>
              <a:rPr lang="en-US" sz="3200" dirty="0">
                <a:sym typeface="Wingdings" panose="05000000000000000000" pitchFamily="2" charset="2"/>
              </a:rPr>
              <a:t></a:t>
            </a:r>
            <a:r>
              <a:rPr lang="en-US" sz="3200" dirty="0"/>
              <a:t> </a:t>
            </a:r>
            <a:r>
              <a:rPr lang="en-US" sz="3200" b="1" dirty="0"/>
              <a:t>Promotion, research assessment</a:t>
            </a:r>
            <a:r>
              <a:rPr lang="en-US" sz="3200" dirty="0"/>
              <a:t>…</a:t>
            </a:r>
          </a:p>
          <a:p>
            <a:pPr>
              <a:buFont typeface="Arial" panose="020B0604020202020204" pitchFamily="34" charset="0"/>
              <a:buChar char="•"/>
              <a:defRPr/>
            </a:pPr>
            <a:r>
              <a:rPr lang="en-US" sz="3200" dirty="0"/>
              <a:t>How does it affect our research </a:t>
            </a:r>
            <a:r>
              <a:rPr lang="en-US" sz="3200" b="1" dirty="0"/>
              <a:t>infrastructures</a:t>
            </a:r>
            <a:r>
              <a:rPr lang="en-US" sz="3200" dirty="0"/>
              <a:t>?</a:t>
            </a:r>
            <a:r>
              <a:rPr lang="en-US" sz="3200" dirty="0">
                <a:sym typeface="Wingdings" panose="05000000000000000000" pitchFamily="2" charset="2"/>
              </a:rPr>
              <a:t> New ones? </a:t>
            </a:r>
            <a:endParaRPr lang="en-US" sz="3200" dirty="0"/>
          </a:p>
          <a:p>
            <a:pPr>
              <a:buFont typeface="Arial" panose="020B0604020202020204" pitchFamily="34" charset="0"/>
              <a:buChar char="•"/>
              <a:defRPr/>
            </a:pPr>
            <a:r>
              <a:rPr lang="en-US" sz="3200" dirty="0"/>
              <a:t>How does it affect our </a:t>
            </a:r>
            <a:r>
              <a:rPr lang="en-US" sz="3200" dirty="0" err="1"/>
              <a:t>T&amp;Learning</a:t>
            </a:r>
            <a:r>
              <a:rPr lang="en-US" sz="3200" dirty="0"/>
              <a:t>? </a:t>
            </a:r>
            <a:r>
              <a:rPr lang="en-US" sz="3200" dirty="0">
                <a:sym typeface="Wingdings" panose="05000000000000000000" pitchFamily="2" charset="2"/>
              </a:rPr>
              <a:t> </a:t>
            </a:r>
            <a:r>
              <a:rPr lang="en-US" sz="3200" dirty="0"/>
              <a:t>Data </a:t>
            </a:r>
            <a:r>
              <a:rPr lang="en-US" sz="3200" b="1" dirty="0"/>
              <a:t>literacies</a:t>
            </a:r>
            <a:r>
              <a:rPr lang="en-US" sz="3200" dirty="0"/>
              <a:t>? (skills)</a:t>
            </a:r>
          </a:p>
          <a:p>
            <a:pPr>
              <a:buFont typeface="Arial" panose="020B0604020202020204" pitchFamily="34" charset="0"/>
              <a:buChar char="•"/>
              <a:defRPr/>
            </a:pPr>
            <a:r>
              <a:rPr lang="en-US" sz="3200" dirty="0"/>
              <a:t>How does it affect to our researcher’s  </a:t>
            </a:r>
            <a:r>
              <a:rPr lang="en-US" sz="3200" b="1" dirty="0"/>
              <a:t>behavior</a:t>
            </a:r>
            <a:r>
              <a:rPr lang="en-US" sz="3200" dirty="0"/>
              <a:t> (research integrity)</a:t>
            </a:r>
          </a:p>
          <a:p>
            <a:pPr marL="0" indent="0">
              <a:buNone/>
              <a:defRPr/>
            </a:pPr>
            <a:r>
              <a:rPr lang="en-US" sz="3600" dirty="0">
                <a:sym typeface="Wingdings" panose="05000000000000000000" pitchFamily="2" charset="2"/>
              </a:rPr>
              <a:t> </a:t>
            </a:r>
            <a:r>
              <a:rPr lang="en-US" sz="3600" dirty="0"/>
              <a:t>Public Institutions + </a:t>
            </a:r>
            <a:r>
              <a:rPr lang="en-US" sz="3600" b="1" dirty="0">
                <a:sym typeface="Wingdings" panose="05000000000000000000" pitchFamily="2" charset="2"/>
              </a:rPr>
              <a:t>Transparency</a:t>
            </a:r>
            <a:endParaRPr lang="en-US" altLang="es-ES" sz="3600" b="1" dirty="0"/>
          </a:p>
        </p:txBody>
      </p:sp>
      <p:pic>
        <p:nvPicPr>
          <p:cNvPr id="8" name="Picture 2" descr="https://pbs.twimg.com/media/CFhdiKBWoAACuzS.png: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 y="1866900"/>
            <a:ext cx="4363795" cy="478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710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Sp="0" show="0">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8" name="7 Rectángulo redondeado"/>
          <p:cNvSpPr/>
          <p:nvPr/>
        </p:nvSpPr>
        <p:spPr bwMode="auto">
          <a:xfrm>
            <a:off x="0" y="908720"/>
            <a:ext cx="11568608" cy="936104"/>
          </a:xfrm>
          <a:prstGeom prst="roundRect">
            <a:avLst/>
          </a:prstGeom>
          <a:noFill/>
          <a:ln w="571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marR="0" lvl="0" indent="-34290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endParaRPr kumimoji="0" lang="es-ES" sz="2000" b="0" i="0" u="none" strike="noStrike" kern="1200" cap="none" spc="0" normalizeH="0" baseline="0" noProof="0">
              <a:ln>
                <a:noFill/>
              </a:ln>
              <a:solidFill>
                <a:srgbClr val="000000"/>
              </a:solidFill>
              <a:effectLst/>
              <a:uLnTx/>
              <a:uFillTx/>
              <a:latin typeface="Trebuchet MS"/>
              <a:ea typeface="+mn-ea"/>
              <a:cs typeface="+mn-cs"/>
            </a:endParaRPr>
          </a:p>
        </p:txBody>
      </p:sp>
      <p:sp>
        <p:nvSpPr>
          <p:cNvPr id="2" name="1 Rectángulo"/>
          <p:cNvSpPr/>
          <p:nvPr/>
        </p:nvSpPr>
        <p:spPr>
          <a:xfrm>
            <a:off x="9622899" y="6488668"/>
            <a:ext cx="2036904"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00000"/>
                </a:solidFill>
                <a:effectLst/>
                <a:uLnTx/>
                <a:uFillTx/>
                <a:latin typeface="Trebuchet MS"/>
                <a:ea typeface="+mn-ea"/>
                <a:cs typeface="+mn-cs"/>
              </a:rPr>
              <a:t>Based in </a:t>
            </a:r>
            <a:r>
              <a:rPr kumimoji="0" lang="en-US" sz="1400" b="0" i="0" u="none" strike="noStrike" kern="1200" cap="none" spc="0" normalizeH="0" baseline="0" noProof="0" dirty="0" err="1">
                <a:ln>
                  <a:noFill/>
                </a:ln>
                <a:solidFill>
                  <a:srgbClr val="000000"/>
                </a:solidFill>
                <a:effectLst/>
                <a:uLnTx/>
                <a:uFillTx/>
                <a:latin typeface="Trebuchet MS"/>
                <a:ea typeface="+mn-ea"/>
                <a:cs typeface="+mn-cs"/>
              </a:rPr>
              <a:t>Knoster</a:t>
            </a:r>
            <a:r>
              <a:rPr kumimoji="0" lang="en-US" sz="1400" b="0" i="0" u="none" strike="noStrike" kern="1200" cap="none" spc="0" normalizeH="0" baseline="0" noProof="0" dirty="0">
                <a:ln>
                  <a:noFill/>
                </a:ln>
                <a:solidFill>
                  <a:srgbClr val="000000"/>
                </a:solidFill>
                <a:effectLst/>
                <a:uLnTx/>
                <a:uFillTx/>
                <a:latin typeface="Trebuchet MS"/>
                <a:ea typeface="+mn-ea"/>
                <a:cs typeface="+mn-cs"/>
              </a:rPr>
              <a:t> Model</a:t>
            </a:r>
            <a:endParaRPr kumimoji="0" lang="es-ES" sz="1400" b="0" i="0" u="none" strike="noStrike" kern="1200" cap="none" spc="0" normalizeH="0" baseline="0" noProof="0" dirty="0">
              <a:ln>
                <a:noFill/>
              </a:ln>
              <a:solidFill>
                <a:srgbClr val="000000"/>
              </a:solidFill>
              <a:effectLst/>
              <a:uLnTx/>
              <a:uFillTx/>
              <a:latin typeface="Trebuchet MS"/>
              <a:ea typeface="+mn-ea"/>
              <a:cs typeface="+mn-cs"/>
            </a:endParaRPr>
          </a:p>
        </p:txBody>
      </p:sp>
    </p:spTree>
    <p:extLst>
      <p:ext uri="{BB962C8B-B14F-4D97-AF65-F5344CB8AC3E}">
        <p14:creationId xmlns:p14="http://schemas.microsoft.com/office/powerpoint/2010/main" val="225056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alphaModFix amt="26000"/>
            <a:lum/>
          </a:blip>
          <a:srcRect/>
          <a:stretch>
            <a:fillRect l="-14000" t="-31000" b="-4000"/>
          </a:stretch>
        </a:blipFill>
        <a:effectLst/>
      </p:bgPr>
    </p:bg>
    <p:spTree>
      <p:nvGrpSpPr>
        <p:cNvPr id="1" name=""/>
        <p:cNvGrpSpPr/>
        <p:nvPr/>
      </p:nvGrpSpPr>
      <p:grpSpPr>
        <a:xfrm>
          <a:off x="0" y="0"/>
          <a:ext cx="0" cy="0"/>
          <a:chOff x="0" y="0"/>
          <a:chExt cx="0" cy="0"/>
        </a:xfrm>
      </p:grpSpPr>
      <p:sp>
        <p:nvSpPr>
          <p:cNvPr id="9" name="1 Título"/>
          <p:cNvSpPr txBox="1">
            <a:spLocks/>
          </p:cNvSpPr>
          <p:nvPr/>
        </p:nvSpPr>
        <p:spPr>
          <a:xfrm>
            <a:off x="204715" y="4625562"/>
            <a:ext cx="6973851" cy="997268"/>
          </a:xfrm>
          <a:prstGeom prst="rect">
            <a:avLst/>
          </a:prstGeom>
          <a:solidFill>
            <a:schemeClr val="bg1"/>
          </a:solidFill>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F2C140"/>
                </a:solidFill>
                <a:effectLst/>
                <a:uLnTx/>
                <a:uFillTx/>
                <a:latin typeface="Calibri" panose="020F0502020204030204"/>
                <a:ea typeface="+mj-ea"/>
                <a:cs typeface="+mj-cs"/>
              </a:rPr>
              <a:t>Take away…  for the FUTURE</a:t>
            </a:r>
          </a:p>
        </p:txBody>
      </p:sp>
    </p:spTree>
    <p:extLst>
      <p:ext uri="{BB962C8B-B14F-4D97-AF65-F5344CB8AC3E}">
        <p14:creationId xmlns:p14="http://schemas.microsoft.com/office/powerpoint/2010/main" val="14168184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uadroTexto 4"/>
          <p:cNvSpPr txBox="1"/>
          <p:nvPr/>
        </p:nvSpPr>
        <p:spPr>
          <a:xfrm>
            <a:off x="5957114" y="427920"/>
            <a:ext cx="6234886" cy="5632311"/>
          </a:xfrm>
          <a:prstGeom prst="rect">
            <a:avLst/>
          </a:prstGeom>
          <a:noFill/>
        </p:spPr>
        <p:txBody>
          <a:bodyPr wrap="square" rtlCol="0">
            <a:spAutoFit/>
          </a:bodyPr>
          <a:lstStyle/>
          <a:p>
            <a:pPr marL="285750" indent="-285750">
              <a:buFontTx/>
              <a:buChar char="-"/>
            </a:pPr>
            <a:r>
              <a:rPr lang="en-GB" sz="3600" dirty="0"/>
              <a:t>… We cannot </a:t>
            </a:r>
            <a:r>
              <a:rPr lang="en-GB" sz="3600" dirty="0" err="1"/>
              <a:t>aford</a:t>
            </a:r>
            <a:r>
              <a:rPr lang="en-GB" sz="3600" dirty="0"/>
              <a:t> APCs trick either [NOT equity]</a:t>
            </a:r>
          </a:p>
          <a:p>
            <a:pPr marL="285750" indent="-285750">
              <a:buFontTx/>
              <a:buChar char="-"/>
            </a:pPr>
            <a:r>
              <a:rPr lang="en-GB" sz="3600" dirty="0" err="1"/>
              <a:t>RaP</a:t>
            </a:r>
            <a:r>
              <a:rPr lang="en-GB" sz="3600" dirty="0"/>
              <a:t> &amp; </a:t>
            </a:r>
            <a:r>
              <a:rPr lang="en-GB" sz="3600" dirty="0" err="1"/>
              <a:t>PaR</a:t>
            </a:r>
            <a:r>
              <a:rPr lang="en-GB" sz="3600" dirty="0"/>
              <a:t> </a:t>
            </a:r>
            <a:r>
              <a:rPr lang="en-GB" sz="3600" dirty="0">
                <a:sym typeface="Wingdings" panose="05000000000000000000" pitchFamily="2" charset="2"/>
              </a:rPr>
              <a:t> </a:t>
            </a:r>
            <a:r>
              <a:rPr lang="en-GB" sz="3600" dirty="0"/>
              <a:t>not the solution!!!</a:t>
            </a:r>
          </a:p>
          <a:p>
            <a:pPr marL="285750" indent="-285750">
              <a:buFontTx/>
              <a:buChar char="-"/>
            </a:pPr>
            <a:r>
              <a:rPr lang="en-GB" sz="3600" dirty="0"/>
              <a:t>Rewards System </a:t>
            </a:r>
            <a:r>
              <a:rPr lang="en-GB" sz="3600" dirty="0">
                <a:sym typeface="Wingdings" panose="05000000000000000000" pitchFamily="2" charset="2"/>
              </a:rPr>
              <a:t> </a:t>
            </a:r>
            <a:r>
              <a:rPr lang="en-GB" sz="3600" dirty="0"/>
              <a:t> Seduction </a:t>
            </a:r>
          </a:p>
          <a:p>
            <a:pPr marL="285750" indent="-285750">
              <a:buFontTx/>
              <a:buChar char="-"/>
            </a:pPr>
            <a:r>
              <a:rPr lang="en-GB" sz="3600" dirty="0"/>
              <a:t>Education </a:t>
            </a:r>
            <a:r>
              <a:rPr lang="en-GB" sz="3600" dirty="0">
                <a:sym typeface="Wingdings" panose="05000000000000000000" pitchFamily="2" charset="2"/>
              </a:rPr>
              <a:t> no false Friends</a:t>
            </a:r>
          </a:p>
          <a:p>
            <a:pPr marL="285750" indent="-285750">
              <a:buFontTx/>
              <a:buChar char="-"/>
            </a:pPr>
            <a:r>
              <a:rPr lang="en-GB" sz="3600" dirty="0"/>
              <a:t>Publications + Data </a:t>
            </a:r>
            <a:r>
              <a:rPr lang="en-GB" sz="3600" dirty="0">
                <a:sym typeface="Wingdings" panose="05000000000000000000" pitchFamily="2" charset="2"/>
              </a:rPr>
              <a:t> </a:t>
            </a:r>
            <a:r>
              <a:rPr lang="en-GB" sz="3600" dirty="0"/>
              <a:t>FAIR data </a:t>
            </a:r>
          </a:p>
          <a:p>
            <a:r>
              <a:rPr lang="en-GB" sz="3600" dirty="0"/>
              <a:t>&amp; </a:t>
            </a:r>
            <a:r>
              <a:rPr lang="en-GB" sz="3600" i="1" dirty="0"/>
              <a:t>reproducibility </a:t>
            </a:r>
            <a:endParaRPr lang="en-GB" sz="3600" dirty="0"/>
          </a:p>
          <a:p>
            <a:pPr marL="285750" indent="-285750">
              <a:buFontTx/>
              <a:buChar char="-"/>
            </a:pPr>
            <a:endParaRPr lang="es-ES" sz="3600" dirty="0"/>
          </a:p>
        </p:txBody>
      </p:sp>
      <p:pic>
        <p:nvPicPr>
          <p:cNvPr id="6" name="Picture 2" descr="Librarian Flyers | HackYourPh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937" y="-1"/>
            <a:ext cx="5502691" cy="6867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67340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1" name="Picture 2" descr="https://scontent.fmad3-1.fna.fbcdn.net/hphotos-xtp1/v/t1.0-9/12993577_10153599631318106_3119663160493781516_n.jpg?oh=3f40c92bfe6778f2d07b05bfd5ad8e09&amp;oe=57AB4CC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056" y="2315497"/>
            <a:ext cx="10111601" cy="361607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9187" y="0"/>
            <a:ext cx="2472812" cy="3021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2 Título"/>
          <p:cNvSpPr txBox="1">
            <a:spLocks/>
          </p:cNvSpPr>
          <p:nvPr/>
        </p:nvSpPr>
        <p:spPr>
          <a:xfrm>
            <a:off x="635021" y="397501"/>
            <a:ext cx="8338234" cy="2104690"/>
          </a:xfrm>
          <a:prstGeom prst="rect">
            <a:avLst/>
          </a:prstGeom>
        </p:spPr>
        <p:txBody>
          <a:bodyPr>
            <a:noAutofit/>
          </a:bodyPr>
          <a:lstStyle>
            <a:lvl1pPr marL="358775" algn="l" defTabSz="914309" rtl="0" eaLnBrk="1" fontAlgn="base" latinLnBrk="0" hangingPunct="1">
              <a:lnSpc>
                <a:spcPct val="90000"/>
              </a:lnSpc>
              <a:spcBef>
                <a:spcPct val="0"/>
              </a:spcBef>
              <a:spcAft>
                <a:spcPct val="0"/>
              </a:spcAft>
              <a:buNone/>
              <a:defRPr sz="3000" b="1" kern="1200">
                <a:solidFill>
                  <a:srgbClr val="0F5494"/>
                </a:solidFill>
                <a:latin typeface="+mj-lt"/>
                <a:ea typeface="+mj-ea"/>
                <a:cs typeface="+mj-cs"/>
              </a:defRPr>
            </a:lvl1pPr>
            <a:lvl2pPr marL="358775" algn="l" rtl="0" eaLnBrk="1" fontAlgn="base" hangingPunct="1">
              <a:spcBef>
                <a:spcPct val="0"/>
              </a:spcBef>
              <a:spcAft>
                <a:spcPct val="0"/>
              </a:spcAft>
              <a:defRPr sz="3000" b="1">
                <a:solidFill>
                  <a:srgbClr val="0F5494"/>
                </a:solidFill>
                <a:latin typeface="Verdana" pitchFamily="34" charset="0"/>
              </a:defRPr>
            </a:lvl2pPr>
            <a:lvl3pPr marL="358775" algn="l" rtl="0" eaLnBrk="1" fontAlgn="base" hangingPunct="1">
              <a:spcBef>
                <a:spcPct val="0"/>
              </a:spcBef>
              <a:spcAft>
                <a:spcPct val="0"/>
              </a:spcAft>
              <a:defRPr sz="3000" b="1">
                <a:solidFill>
                  <a:srgbClr val="0F5494"/>
                </a:solidFill>
                <a:latin typeface="Verdana" pitchFamily="34" charset="0"/>
              </a:defRPr>
            </a:lvl3pPr>
            <a:lvl4pPr marL="358775" algn="l" rtl="0" eaLnBrk="1" fontAlgn="base" hangingPunct="1">
              <a:spcBef>
                <a:spcPct val="0"/>
              </a:spcBef>
              <a:spcAft>
                <a:spcPct val="0"/>
              </a:spcAft>
              <a:defRPr sz="3000" b="1">
                <a:solidFill>
                  <a:srgbClr val="0F5494"/>
                </a:solidFill>
                <a:latin typeface="Verdana" pitchFamily="34" charset="0"/>
              </a:defRPr>
            </a:lvl4pPr>
            <a:lvl5pPr marL="358775" algn="l" rtl="0" eaLnBrk="1" fontAlgn="base" hangingPunct="1">
              <a:spcBef>
                <a:spcPct val="0"/>
              </a:spcBef>
              <a:spcAft>
                <a:spcPct val="0"/>
              </a:spcAft>
              <a:defRPr sz="3000" b="1">
                <a:solidFill>
                  <a:srgbClr val="0F5494"/>
                </a:solidFill>
                <a:latin typeface="Verdana" pitchFamily="34" charset="0"/>
              </a:defRPr>
            </a:lvl5pPr>
            <a:lvl6pPr marL="815975" algn="l" rtl="0" eaLnBrk="1" fontAlgn="base" hangingPunct="1">
              <a:spcBef>
                <a:spcPct val="0"/>
              </a:spcBef>
              <a:spcAft>
                <a:spcPct val="0"/>
              </a:spcAft>
              <a:defRPr sz="3000" b="1">
                <a:solidFill>
                  <a:srgbClr val="0F5494"/>
                </a:solidFill>
                <a:latin typeface="Verdana" pitchFamily="34" charset="0"/>
              </a:defRPr>
            </a:lvl6pPr>
            <a:lvl7pPr marL="1273175" algn="l" rtl="0" eaLnBrk="1" fontAlgn="base" hangingPunct="1">
              <a:spcBef>
                <a:spcPct val="0"/>
              </a:spcBef>
              <a:spcAft>
                <a:spcPct val="0"/>
              </a:spcAft>
              <a:defRPr sz="3000" b="1">
                <a:solidFill>
                  <a:srgbClr val="0F5494"/>
                </a:solidFill>
                <a:latin typeface="Verdana" pitchFamily="34" charset="0"/>
              </a:defRPr>
            </a:lvl7pPr>
            <a:lvl8pPr marL="1730375" algn="l" rtl="0" eaLnBrk="1" fontAlgn="base" hangingPunct="1">
              <a:spcBef>
                <a:spcPct val="0"/>
              </a:spcBef>
              <a:spcAft>
                <a:spcPct val="0"/>
              </a:spcAft>
              <a:defRPr sz="3000" b="1">
                <a:solidFill>
                  <a:srgbClr val="0F5494"/>
                </a:solidFill>
                <a:latin typeface="Verdana" pitchFamily="34" charset="0"/>
              </a:defRPr>
            </a:lvl8pPr>
            <a:lvl9pPr marL="2187575" algn="l" rtl="0" eaLnBrk="1" fontAlgn="base" hangingPunct="1">
              <a:spcBef>
                <a:spcPct val="0"/>
              </a:spcBef>
              <a:spcAft>
                <a:spcPct val="0"/>
              </a:spcAft>
              <a:defRPr sz="3000" b="1">
                <a:solidFill>
                  <a:srgbClr val="0F5494"/>
                </a:solidFill>
                <a:latin typeface="Verdana" pitchFamily="34" charset="0"/>
              </a:defRPr>
            </a:lvl9pPr>
          </a:lstStyle>
          <a:p>
            <a:pPr marL="358775" marR="0" lvl="0" indent="0" algn="l" defTabSz="914309" rtl="0" eaLnBrk="1" fontAlgn="base" latinLnBrk="0" hangingPunct="1">
              <a:lnSpc>
                <a:spcPct val="90000"/>
              </a:lnSpc>
              <a:spcBef>
                <a:spcPct val="0"/>
              </a:spcBef>
              <a:spcAft>
                <a:spcPts val="1200"/>
              </a:spcAft>
              <a:buClrTx/>
              <a:buSzTx/>
              <a:buFontTx/>
              <a:buNone/>
              <a:tabLst/>
              <a:defRPr/>
            </a:pPr>
            <a:r>
              <a:rPr kumimoji="0" lang="en-US" sz="4800" b="1" i="1" u="none" strike="noStrike" kern="0" cap="none" spc="0" normalizeH="0" baseline="0" noProof="0" dirty="0">
                <a:ln>
                  <a:noFill/>
                </a:ln>
                <a:solidFill>
                  <a:srgbClr val="C00000"/>
                </a:solidFill>
                <a:effectLst/>
                <a:uLnTx/>
                <a:uFillTx/>
                <a:latin typeface="Trebuchet MS" panose="020B0603020202020204" pitchFamily="34" charset="0"/>
                <a:ea typeface="+mj-ea"/>
                <a:cs typeface="+mj-cs"/>
              </a:rPr>
              <a:t>And you</a:t>
            </a:r>
            <a:r>
              <a:rPr kumimoji="0" lang="en-US" sz="4800" b="1" i="1" u="none" strike="noStrike" kern="1200" cap="none" spc="0" normalizeH="0" baseline="0" noProof="0" dirty="0">
                <a:ln>
                  <a:noFill/>
                </a:ln>
                <a:solidFill>
                  <a:srgbClr val="C00000"/>
                </a:solidFill>
                <a:effectLst/>
                <a:uLnTx/>
                <a:uFillTx/>
                <a:latin typeface="Trebuchet MS" panose="020B0603020202020204" pitchFamily="34" charset="0"/>
                <a:ea typeface="+mj-ea"/>
                <a:cs typeface="+mj-cs"/>
              </a:rPr>
              <a:t>?... </a:t>
            </a:r>
          </a:p>
          <a:p>
            <a:pPr marL="358775" marR="0" lvl="0" indent="0" algn="l" defTabSz="914309" rtl="0" eaLnBrk="1" fontAlgn="base" latinLnBrk="0" hangingPunct="1">
              <a:lnSpc>
                <a:spcPct val="90000"/>
              </a:lnSpc>
              <a:spcBef>
                <a:spcPct val="0"/>
              </a:spcBef>
              <a:spcAft>
                <a:spcPts val="1200"/>
              </a:spcAft>
              <a:buClrTx/>
              <a:buSzTx/>
              <a:buFontTx/>
              <a:buNone/>
              <a:tabLst/>
              <a:defRPr/>
            </a:pPr>
            <a:r>
              <a:rPr kumimoji="0" lang="en-US" sz="4800" b="1" i="1" u="none" strike="noStrike" kern="1200" cap="none" spc="0" normalizeH="0" baseline="0" noProof="0" dirty="0">
                <a:ln>
                  <a:noFill/>
                </a:ln>
                <a:solidFill>
                  <a:srgbClr val="C00000"/>
                </a:solidFill>
                <a:effectLst/>
                <a:uLnTx/>
                <a:uFillTx/>
                <a:latin typeface="Trebuchet MS" panose="020B0603020202020204" pitchFamily="34" charset="0"/>
                <a:ea typeface="+mj-ea"/>
                <a:cs typeface="+mj-cs"/>
              </a:rPr>
              <a:t>What are you going to do?</a:t>
            </a:r>
            <a:endParaRPr kumimoji="0" lang="en-US" sz="4800" b="1" i="1" u="none" strike="noStrike" kern="0" cap="none" spc="0" normalizeH="0" baseline="0" noProof="0" dirty="0">
              <a:ln>
                <a:noFill/>
              </a:ln>
              <a:solidFill>
                <a:srgbClr val="C00000"/>
              </a:solidFill>
              <a:effectLst/>
              <a:uLnTx/>
              <a:uFillTx/>
              <a:latin typeface="Trebuchet MS" panose="020B0603020202020204" pitchFamily="34" charset="0"/>
              <a:ea typeface="+mj-ea"/>
              <a:cs typeface="+mj-cs"/>
            </a:endParaRPr>
          </a:p>
        </p:txBody>
      </p:sp>
      <p:sp>
        <p:nvSpPr>
          <p:cNvPr id="12" name="1 Rectángulo"/>
          <p:cNvSpPr/>
          <p:nvPr/>
        </p:nvSpPr>
        <p:spPr>
          <a:xfrm>
            <a:off x="0" y="6164576"/>
            <a:ext cx="11994003" cy="646331"/>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Introduction video: Conference Open Science 4- 5 April 2016</a:t>
            </a:r>
            <a:r>
              <a:rPr kumimoji="0" lang="en-US" sz="1800" b="1" i="0" u="none" strike="noStrike" kern="1200" cap="none" spc="0" normalizeH="0" baseline="0" noProof="0" dirty="0">
                <a:ln>
                  <a:noFill/>
                </a:ln>
                <a:solidFill>
                  <a:srgbClr val="000000"/>
                </a:solidFill>
                <a:effectLst/>
                <a:uLnTx/>
                <a:uFillTx/>
                <a:latin typeface="Calibri" panose="020F0502020204030204"/>
                <a:ea typeface="+mn-ea"/>
                <a:cs typeface="+mn-cs"/>
              </a:rPr>
              <a:t>, Dutch Presidency EU2016</a:t>
            </a:r>
            <a:r>
              <a:rPr kumimoji="0" lang="en-US" sz="18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1800" b="0" i="0" u="none" strike="noStrike" kern="1200" cap="none" spc="0" normalizeH="0" baseline="0" noProof="0" dirty="0">
                <a:ln>
                  <a:noFill/>
                </a:ln>
                <a:solidFill>
                  <a:srgbClr val="000000"/>
                </a:solidFill>
                <a:effectLst/>
                <a:uLnTx/>
                <a:uFillTx/>
                <a:latin typeface="Calibri" panose="020F0502020204030204"/>
                <a:ea typeface="+mn-ea"/>
                <a:cs typeface="+mn-cs"/>
                <a:hlinkClick r:id="rId5"/>
              </a:rPr>
              <a:t>https://www.youtube.com/watch?v=C9a3Ap3yyak</a:t>
            </a:r>
            <a:r>
              <a:rPr kumimoji="0" lang="es-ES" sz="1800" b="0" i="0"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s-ES" sz="1800" b="0" i="0" u="none" strike="noStrike" kern="1200" cap="none" spc="0" normalizeH="0" baseline="0" noProof="0" dirty="0" err="1">
                <a:ln>
                  <a:noFill/>
                </a:ln>
                <a:solidFill>
                  <a:srgbClr val="000000"/>
                </a:solidFill>
                <a:effectLst/>
                <a:uLnTx/>
                <a:uFillTx/>
                <a:latin typeface="Calibri" panose="020F0502020204030204"/>
                <a:ea typeface="+mn-ea"/>
                <a:cs typeface="+mn-cs"/>
                <a:hlinkClick r:id="rId6"/>
              </a:rPr>
              <a:t>Amsterdam</a:t>
            </a:r>
            <a:r>
              <a:rPr kumimoji="0" lang="es-ES" sz="1800" b="0" i="0" u="none" strike="noStrike" kern="1200" cap="none" spc="0" normalizeH="0" baseline="0" noProof="0" dirty="0">
                <a:ln>
                  <a:noFill/>
                </a:ln>
                <a:solidFill>
                  <a:srgbClr val="000000"/>
                </a:solidFill>
                <a:effectLst/>
                <a:uLnTx/>
                <a:uFillTx/>
                <a:latin typeface="Calibri" panose="020F0502020204030204"/>
                <a:ea typeface="+mn-ea"/>
                <a:cs typeface="+mn-cs"/>
                <a:hlinkClick r:id="rId6"/>
              </a:rPr>
              <a:t> </a:t>
            </a:r>
            <a:r>
              <a:rPr kumimoji="0" lang="es-ES" sz="1800" b="0" i="0" u="none" strike="noStrike" kern="1200" cap="none" spc="0" normalizeH="0" baseline="0" noProof="0" dirty="0" err="1">
                <a:ln>
                  <a:noFill/>
                </a:ln>
                <a:solidFill>
                  <a:srgbClr val="000000"/>
                </a:solidFill>
                <a:effectLst/>
                <a:uLnTx/>
                <a:uFillTx/>
                <a:latin typeface="Calibri" panose="020F0502020204030204"/>
                <a:ea typeface="+mn-ea"/>
                <a:cs typeface="+mn-cs"/>
                <a:hlinkClick r:id="rId6"/>
              </a:rPr>
              <a:t>Call</a:t>
            </a:r>
            <a:r>
              <a:rPr kumimoji="0" lang="es-ES" sz="1800" b="0" i="0" u="none" strike="noStrike" kern="1200" cap="none" spc="0" normalizeH="0" baseline="0" noProof="0" dirty="0">
                <a:ln>
                  <a:noFill/>
                </a:ln>
                <a:solidFill>
                  <a:srgbClr val="000000"/>
                </a:solidFill>
                <a:effectLst/>
                <a:uLnTx/>
                <a:uFillTx/>
                <a:latin typeface="Calibri" panose="020F0502020204030204"/>
                <a:ea typeface="+mn-ea"/>
                <a:cs typeface="+mn-cs"/>
                <a:hlinkClick r:id="rId6"/>
              </a:rPr>
              <a:t> </a:t>
            </a:r>
            <a:r>
              <a:rPr kumimoji="0" lang="es-ES" sz="1800" b="0" i="0" u="none" strike="noStrike" kern="1200" cap="none" spc="0" normalizeH="0" baseline="0" noProof="0" dirty="0" err="1">
                <a:ln>
                  <a:noFill/>
                </a:ln>
                <a:solidFill>
                  <a:srgbClr val="000000"/>
                </a:solidFill>
                <a:effectLst/>
                <a:uLnTx/>
                <a:uFillTx/>
                <a:latin typeface="Calibri" panose="020F0502020204030204"/>
                <a:ea typeface="+mn-ea"/>
                <a:cs typeface="+mn-cs"/>
                <a:hlinkClick r:id="rId6"/>
              </a:rPr>
              <a:t>for</a:t>
            </a:r>
            <a:r>
              <a:rPr kumimoji="0" lang="es-ES" sz="1800" b="0" i="0" u="none" strike="noStrike" kern="1200" cap="none" spc="0" normalizeH="0" baseline="0" noProof="0" dirty="0">
                <a:ln>
                  <a:noFill/>
                </a:ln>
                <a:solidFill>
                  <a:srgbClr val="000000"/>
                </a:solidFill>
                <a:effectLst/>
                <a:uLnTx/>
                <a:uFillTx/>
                <a:latin typeface="Calibri" panose="020F0502020204030204"/>
                <a:ea typeface="+mn-ea"/>
                <a:cs typeface="+mn-cs"/>
                <a:hlinkClick r:id="rId6"/>
              </a:rPr>
              <a:t> </a:t>
            </a:r>
            <a:r>
              <a:rPr kumimoji="0" lang="es-ES" sz="1800" b="0" i="0" u="none" strike="noStrike" kern="1200" cap="none" spc="0" normalizeH="0" baseline="0" noProof="0" dirty="0" err="1">
                <a:ln>
                  <a:noFill/>
                </a:ln>
                <a:solidFill>
                  <a:srgbClr val="000000"/>
                </a:solidFill>
                <a:effectLst/>
                <a:uLnTx/>
                <a:uFillTx/>
                <a:latin typeface="Calibri" panose="020F0502020204030204"/>
                <a:ea typeface="+mn-ea"/>
                <a:cs typeface="+mn-cs"/>
                <a:hlinkClick r:id="rId6"/>
              </a:rPr>
              <a:t>Action</a:t>
            </a:r>
            <a:r>
              <a:rPr kumimoji="0" lang="es-ES" sz="1800" b="0" i="0" u="none" strike="noStrike" kern="1200" cap="none" spc="0" normalizeH="0" baseline="0" noProof="0" dirty="0">
                <a:ln>
                  <a:noFill/>
                </a:ln>
                <a:solidFill>
                  <a:srgbClr val="000000"/>
                </a:solidFill>
                <a:effectLst/>
                <a:uLnTx/>
                <a:uFillTx/>
                <a:latin typeface="Calibri" panose="020F0502020204030204"/>
                <a:ea typeface="+mn-ea"/>
                <a:cs typeface="+mn-cs"/>
              </a:rPr>
              <a:t>]</a:t>
            </a:r>
          </a:p>
        </p:txBody>
      </p:sp>
    </p:spTree>
    <p:extLst>
      <p:ext uri="{BB962C8B-B14F-4D97-AF65-F5344CB8AC3E}">
        <p14:creationId xmlns:p14="http://schemas.microsoft.com/office/powerpoint/2010/main" val="27873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8"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5"/>
          <p:cNvSpPr>
            <a:spLocks noChangeArrowheads="1"/>
          </p:cNvSpPr>
          <p:nvPr/>
        </p:nvSpPr>
        <p:spPr bwMode="auto">
          <a:xfrm>
            <a:off x="4629150" y="4529139"/>
            <a:ext cx="19129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457200" eaLnBrk="0" hangingPunct="0">
              <a:defRPr sz="2000">
                <a:solidFill>
                  <a:schemeClr val="tx1"/>
                </a:solidFill>
                <a:latin typeface="Trebuchet MS" pitchFamily="34" charset="0"/>
              </a:defRPr>
            </a:lvl1pPr>
            <a:lvl2pPr marL="742950" indent="-285750" defTabSz="457200" eaLnBrk="0" hangingPunct="0">
              <a:defRPr sz="2000">
                <a:solidFill>
                  <a:schemeClr val="tx1"/>
                </a:solidFill>
                <a:latin typeface="Trebuchet MS" pitchFamily="34" charset="0"/>
              </a:defRPr>
            </a:lvl2pPr>
            <a:lvl3pPr marL="1143000" indent="-228600" defTabSz="457200" eaLnBrk="0" hangingPunct="0">
              <a:defRPr sz="2000">
                <a:solidFill>
                  <a:schemeClr val="tx1"/>
                </a:solidFill>
                <a:latin typeface="Trebuchet MS" pitchFamily="34" charset="0"/>
              </a:defRPr>
            </a:lvl3pPr>
            <a:lvl4pPr marL="1600200" indent="-228600" defTabSz="457200" eaLnBrk="0" hangingPunct="0">
              <a:defRPr sz="2000">
                <a:solidFill>
                  <a:schemeClr val="tx1"/>
                </a:solidFill>
                <a:latin typeface="Trebuchet MS" pitchFamily="34" charset="0"/>
              </a:defRPr>
            </a:lvl4pPr>
            <a:lvl5pPr marL="2057400" indent="-228600" defTabSz="457200" eaLnBrk="0" hangingPunct="0">
              <a:defRPr sz="2000">
                <a:solidFill>
                  <a:schemeClr val="tx1"/>
                </a:solidFill>
                <a:latin typeface="Trebuchet MS" pitchFamily="34" charset="0"/>
              </a:defRPr>
            </a:lvl5pPr>
            <a:lvl6pPr marL="25146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6pPr>
            <a:lvl7pPr marL="29718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7pPr>
            <a:lvl8pPr marL="34290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8pPr>
            <a:lvl9pPr marL="3886200" indent="-228600" defTabSz="457200" eaLnBrk="0" fontAlgn="base" hangingPunct="0">
              <a:spcBef>
                <a:spcPct val="20000"/>
              </a:spcBef>
              <a:spcAft>
                <a:spcPct val="0"/>
              </a:spcAft>
              <a:buClr>
                <a:srgbClr val="FFCC00"/>
              </a:buClr>
              <a:buSzPct val="70000"/>
              <a:buFont typeface="Wingdings" pitchFamily="2" charset="2"/>
              <a:defRPr sz="2000">
                <a:solidFill>
                  <a:schemeClr val="tx1"/>
                </a:solidFill>
                <a:latin typeface="Trebuchet MS" pitchFamily="34" charset="0"/>
              </a:defRPr>
            </a:lvl9pPr>
          </a:lstStyle>
          <a:p>
            <a:pPr marL="0" marR="0" lvl="0" indent="0" algn="l" defTabSz="457200" rtl="0" eaLnBrk="1" fontAlgn="base" latinLnBrk="0" hangingPunct="1">
              <a:lnSpc>
                <a:spcPct val="100000"/>
              </a:lnSpc>
              <a:spcBef>
                <a:spcPct val="20000"/>
              </a:spcBef>
              <a:spcAft>
                <a:spcPct val="0"/>
              </a:spcAft>
              <a:buClr>
                <a:srgbClr val="FFCC00"/>
              </a:buClr>
              <a:buSzPct val="70000"/>
              <a:buFont typeface="Wingdings" pitchFamily="2" charset="2"/>
              <a:buNone/>
              <a:tabLst/>
              <a:defRPr/>
            </a:pPr>
            <a:r>
              <a:rPr kumimoji="0" lang="en-GB" altLang="en-US" sz="1600" b="0" i="0" u="none" strike="noStrike" kern="1200" cap="none" spc="0" normalizeH="0" baseline="0" noProof="0">
                <a:ln>
                  <a:noFill/>
                </a:ln>
                <a:solidFill>
                  <a:srgbClr val="FFFFFF"/>
                </a:solidFill>
                <a:effectLst/>
                <a:uLnTx/>
                <a:uFillTx/>
                <a:latin typeface="Georgia" pitchFamily="18" charset="0"/>
                <a:ea typeface="+mn-ea"/>
                <a:cs typeface="+mn-cs"/>
              </a:rPr>
              <a:t>http://databib.org </a:t>
            </a:r>
          </a:p>
        </p:txBody>
      </p:sp>
      <p:sp>
        <p:nvSpPr>
          <p:cNvPr id="15" name="Rectángulo 14"/>
          <p:cNvSpPr/>
          <p:nvPr/>
        </p:nvSpPr>
        <p:spPr>
          <a:xfrm>
            <a:off x="2155872" y="5547830"/>
            <a:ext cx="4104251" cy="904863"/>
          </a:xfrm>
          <a:prstGeom prst="rect">
            <a:avLst/>
          </a:prstGeom>
          <a:solidFill>
            <a:srgbClr val="FFC000"/>
          </a:solidFill>
        </p:spPr>
        <p:txBody>
          <a:bodyPr wrap="square">
            <a:spAutoFit/>
          </a:bodyPr>
          <a:lstStyle/>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r>
              <a:rPr kumimoji="0" lang="it-IT" sz="2400" b="0" i="0" u="none" strike="noStrike" kern="1200" cap="none" spc="0" normalizeH="0" baseline="0" noProof="0" dirty="0">
                <a:ln>
                  <a:noFill/>
                </a:ln>
                <a:solidFill>
                  <a:srgbClr val="FFFFFF"/>
                </a:solidFill>
                <a:effectLst/>
                <a:uLnTx/>
                <a:uFillTx/>
                <a:latin typeface="Trebuchet MS" pitchFamily="34" charset="0"/>
                <a:ea typeface="+mn-ea"/>
                <a:cs typeface="+mn-cs"/>
              </a:rPr>
              <a:t>@evamen</a:t>
            </a:r>
          </a:p>
          <a:p>
            <a:pPr marL="0" marR="0" lvl="0" indent="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a:pPr>
            <a:r>
              <a:rPr kumimoji="0" lang="it-IT" sz="2400" b="1" i="0" u="none" strike="noStrike" kern="1200" cap="none" spc="0" normalizeH="0" baseline="0" noProof="0" dirty="0">
                <a:ln>
                  <a:noFill/>
                </a:ln>
                <a:solidFill>
                  <a:srgbClr val="FFFFFF"/>
                </a:solidFill>
                <a:effectLst/>
                <a:uLnTx/>
                <a:uFillTx/>
                <a:latin typeface="Trebuchet MS" pitchFamily="34" charset="0"/>
                <a:ea typeface="+mn-ea"/>
                <a:cs typeface="+mn-cs"/>
                <a:hlinkClick r:id="rId3"/>
              </a:rPr>
              <a:t>emendez@bib.uc3m.es</a:t>
            </a:r>
            <a:r>
              <a:rPr kumimoji="0" lang="it-IT" sz="2400" b="1" i="0" u="none" strike="noStrike" kern="1200" cap="none" spc="0" normalizeH="0" baseline="0" noProof="0" dirty="0">
                <a:ln>
                  <a:noFill/>
                </a:ln>
                <a:solidFill>
                  <a:srgbClr val="FFFFFF"/>
                </a:solidFill>
                <a:effectLst/>
                <a:uLnTx/>
                <a:uFillTx/>
                <a:latin typeface="Trebuchet MS" pitchFamily="34" charset="0"/>
                <a:ea typeface="+mn-ea"/>
                <a:cs typeface="+mn-cs"/>
              </a:rPr>
              <a:t> </a:t>
            </a:r>
            <a:r>
              <a:rPr kumimoji="0" lang="it-IT" sz="2400" b="0" i="0" u="none" strike="noStrike" kern="1200" cap="none" spc="0" normalizeH="0" baseline="0" noProof="0" dirty="0">
                <a:ln>
                  <a:noFill/>
                </a:ln>
                <a:solidFill>
                  <a:srgbClr val="FFFF00"/>
                </a:solidFill>
                <a:effectLst/>
                <a:uLnTx/>
                <a:uFillTx/>
                <a:latin typeface="Trebuchet MS" pitchFamily="34" charset="0"/>
                <a:ea typeface="+mn-ea"/>
                <a:cs typeface="+mn-cs"/>
              </a:rPr>
              <a:t> </a:t>
            </a:r>
          </a:p>
        </p:txBody>
      </p:sp>
      <p:pic>
        <p:nvPicPr>
          <p:cNvPr id="16" name="7 Imagen"/>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55872" y="4888936"/>
            <a:ext cx="1666876" cy="535800"/>
          </a:xfrm>
          <a:prstGeom prst="rect">
            <a:avLst/>
          </a:prstGeom>
          <a:solidFill>
            <a:schemeClr val="bg1"/>
          </a:solidFill>
        </p:spPr>
      </p:pic>
      <p:pic>
        <p:nvPicPr>
          <p:cNvPr id="14" name="Picture 2" descr="Image result for cc b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0590" y="5937372"/>
            <a:ext cx="1919288" cy="671513"/>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n 7"/>
          <p:cNvPicPr>
            <a:picLocks noChangeAspect="1"/>
          </p:cNvPicPr>
          <p:nvPr/>
        </p:nvPicPr>
        <p:blipFill>
          <a:blip r:embed="rId6"/>
          <a:stretch>
            <a:fillRect/>
          </a:stretch>
        </p:blipFill>
        <p:spPr>
          <a:xfrm>
            <a:off x="137621" y="3937342"/>
            <a:ext cx="1922257" cy="1922257"/>
          </a:xfrm>
          <a:prstGeom prst="rect">
            <a:avLst/>
          </a:prstGeom>
        </p:spPr>
      </p:pic>
      <p:sp>
        <p:nvSpPr>
          <p:cNvPr id="17" name="Llamada ovalada 16"/>
          <p:cNvSpPr/>
          <p:nvPr/>
        </p:nvSpPr>
        <p:spPr>
          <a:xfrm>
            <a:off x="5736336" y="86382"/>
            <a:ext cx="5962968" cy="2705621"/>
          </a:xfrm>
          <a:prstGeom prst="wedgeEllipseCallout">
            <a:avLst>
              <a:gd name="adj1" fmla="val -119524"/>
              <a:gd name="adj2" fmla="val 109749"/>
            </a:avLst>
          </a:prstGeom>
          <a:solidFill>
            <a:srgbClr val="C00000"/>
          </a:solidFill>
          <a:ln>
            <a:solidFill>
              <a:srgbClr val="002060"/>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 typeface="Wingdings" pitchFamily="2" charset="2"/>
              <a:buNone/>
              <a:tabLst/>
              <a:defRPr/>
            </a:pPr>
            <a:r>
              <a:rPr kumimoji="0" lang="es-ES" sz="4000" b="1" i="0" u="none" strike="noStrike" kern="1200" cap="none" spc="0" normalizeH="0" baseline="0" noProof="0" dirty="0" err="1">
                <a:ln>
                  <a:noFill/>
                </a:ln>
                <a:solidFill>
                  <a:srgbClr val="FFFFFF"/>
                </a:solidFill>
                <a:effectLst/>
                <a:uLnTx/>
                <a:uFillTx/>
                <a:latin typeface="Calibri" panose="020F0502020204030204"/>
              </a:rPr>
              <a:t>Thank</a:t>
            </a:r>
            <a:r>
              <a:rPr kumimoji="0" lang="es-ES" sz="4000" b="1" i="0" u="none" strike="noStrike" kern="1200" cap="none" spc="0" normalizeH="0" baseline="0" noProof="0" dirty="0">
                <a:ln>
                  <a:noFill/>
                </a:ln>
                <a:solidFill>
                  <a:srgbClr val="FFFFFF"/>
                </a:solidFill>
                <a:effectLst/>
                <a:uLnTx/>
                <a:uFillTx/>
                <a:latin typeface="Calibri" panose="020F0502020204030204"/>
              </a:rPr>
              <a:t> </a:t>
            </a:r>
            <a:r>
              <a:rPr kumimoji="0" lang="es-ES" sz="4000" b="1" i="0" u="none" strike="noStrike" kern="1200" cap="none" spc="0" normalizeH="0" baseline="0" noProof="0" dirty="0" err="1">
                <a:ln>
                  <a:noFill/>
                </a:ln>
                <a:solidFill>
                  <a:srgbClr val="FFFFFF"/>
                </a:solidFill>
                <a:effectLst/>
                <a:uLnTx/>
                <a:uFillTx/>
                <a:latin typeface="Calibri" panose="020F0502020204030204"/>
              </a:rPr>
              <a:t>you</a:t>
            </a:r>
            <a:r>
              <a:rPr kumimoji="0" lang="es-ES" sz="4000" b="1" i="0" u="none" strike="noStrike" kern="1200" cap="none" spc="0" normalizeH="0" baseline="0" noProof="0" dirty="0">
                <a:ln>
                  <a:noFill/>
                </a:ln>
                <a:solidFill>
                  <a:srgbClr val="FFFFFF"/>
                </a:solidFill>
                <a:effectLst/>
                <a:uLnTx/>
                <a:uFillTx/>
                <a:latin typeface="Calibri" panose="020F0502020204030204"/>
              </a:rPr>
              <a:t>!!</a:t>
            </a:r>
            <a:endParaRPr kumimoji="0" lang="en-US" sz="4000" b="1" i="0" u="none" strike="noStrike" kern="1200" cap="none" spc="0" normalizeH="0" baseline="0" noProof="0" dirty="0">
              <a:ln>
                <a:noFill/>
              </a:ln>
              <a:solidFill>
                <a:srgbClr val="FFFFFF"/>
              </a:solidFill>
              <a:effectLst/>
              <a:uLnTx/>
              <a:uFillTx/>
              <a:latin typeface="Calibri" panose="020F0502020204030204"/>
            </a:endParaRPr>
          </a:p>
        </p:txBody>
      </p:sp>
    </p:spTree>
    <p:extLst>
      <p:ext uri="{BB962C8B-B14F-4D97-AF65-F5344CB8AC3E}">
        <p14:creationId xmlns:p14="http://schemas.microsoft.com/office/powerpoint/2010/main" val="2910816147"/>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OFFISYNC_SLIDE_GUID" val="3dd45522-ac8a-4aa4-a1c9-07b8d4ca5a14"/>
</p:tagLst>
</file>

<file path=ppt/theme/theme1.xml><?xml version="1.0" encoding="utf-8"?>
<a:theme xmlns:a="http://schemas.openxmlformats.org/drawingml/2006/main" name="2_YERUN">
  <a:themeElements>
    <a:clrScheme name="Yerun">
      <a:dk1>
        <a:srgbClr val="000000"/>
      </a:dk1>
      <a:lt1>
        <a:srgbClr val="FFFFFF"/>
      </a:lt1>
      <a:dk2>
        <a:srgbClr val="115156"/>
      </a:dk2>
      <a:lt2>
        <a:srgbClr val="8FCBC1"/>
      </a:lt2>
      <a:accent1>
        <a:srgbClr val="115156"/>
      </a:accent1>
      <a:accent2>
        <a:srgbClr val="EFB31A"/>
      </a:accent2>
      <a:accent3>
        <a:srgbClr val="09989A"/>
      </a:accent3>
      <a:accent4>
        <a:srgbClr val="F2C140"/>
      </a:accent4>
      <a:accent5>
        <a:srgbClr val="D89F28"/>
      </a:accent5>
      <a:accent6>
        <a:srgbClr val="F2C140"/>
      </a:accent6>
      <a:hlink>
        <a:srgbClr val="09989A"/>
      </a:hlink>
      <a:folHlink>
        <a:srgbClr val="11515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YERUN">
  <a:themeElements>
    <a:clrScheme name="Yerun">
      <a:dk1>
        <a:srgbClr val="000000"/>
      </a:dk1>
      <a:lt1>
        <a:srgbClr val="FFFFFF"/>
      </a:lt1>
      <a:dk2>
        <a:srgbClr val="115156"/>
      </a:dk2>
      <a:lt2>
        <a:srgbClr val="8FCBC1"/>
      </a:lt2>
      <a:accent1>
        <a:srgbClr val="115156"/>
      </a:accent1>
      <a:accent2>
        <a:srgbClr val="EFB31A"/>
      </a:accent2>
      <a:accent3>
        <a:srgbClr val="09989A"/>
      </a:accent3>
      <a:accent4>
        <a:srgbClr val="F2C140"/>
      </a:accent4>
      <a:accent5>
        <a:srgbClr val="D89F28"/>
      </a:accent5>
      <a:accent6>
        <a:srgbClr val="F2C140"/>
      </a:accent6>
      <a:hlink>
        <a:srgbClr val="09989A"/>
      </a:hlink>
      <a:folHlink>
        <a:srgbClr val="11515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Red">
  <a:themeElements>
    <a:clrScheme name="Red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Red">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kumimoji="0" lang="es-ES" sz="2000" b="0" i="0" u="none" strike="noStrike" cap="none" normalizeH="0" baseline="0" smtClean="0">
            <a:ln>
              <a:noFill/>
            </a:ln>
            <a:solidFill>
              <a:schemeClr val="tx1"/>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kumimoji="0" lang="es-ES" sz="2000" b="0" i="0" u="none" strike="noStrike" cap="none" normalizeH="0" baseline="0" smtClean="0">
            <a:ln>
              <a:noFill/>
            </a:ln>
            <a:solidFill>
              <a:schemeClr val="tx1"/>
            </a:solidFill>
            <a:effectLst/>
            <a:latin typeface="Trebuchet MS" pitchFamily="34" charset="0"/>
          </a:defRPr>
        </a:defPPr>
      </a:lstStyle>
    </a:lnDef>
  </a:objectDefaults>
  <a:extraClrSchemeLst>
    <a:extraClrScheme>
      <a:clrScheme name="Red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Red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Red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Red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Red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Red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Red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Red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Red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Red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YERUN">
  <a:themeElements>
    <a:clrScheme name="Yerun">
      <a:dk1>
        <a:srgbClr val="000000"/>
      </a:dk1>
      <a:lt1>
        <a:srgbClr val="FFFFFF"/>
      </a:lt1>
      <a:dk2>
        <a:srgbClr val="115156"/>
      </a:dk2>
      <a:lt2>
        <a:srgbClr val="8FCBC1"/>
      </a:lt2>
      <a:accent1>
        <a:srgbClr val="115156"/>
      </a:accent1>
      <a:accent2>
        <a:srgbClr val="EFB31A"/>
      </a:accent2>
      <a:accent3>
        <a:srgbClr val="09989A"/>
      </a:accent3>
      <a:accent4>
        <a:srgbClr val="F2C140"/>
      </a:accent4>
      <a:accent5>
        <a:srgbClr val="D89F28"/>
      </a:accent5>
      <a:accent6>
        <a:srgbClr val="F2C140"/>
      </a:accent6>
      <a:hlink>
        <a:srgbClr val="09989A"/>
      </a:hlink>
      <a:folHlink>
        <a:srgbClr val="11515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YERUN">
  <a:themeElements>
    <a:clrScheme name="Yerun">
      <a:dk1>
        <a:srgbClr val="000000"/>
      </a:dk1>
      <a:lt1>
        <a:srgbClr val="FFFFFF"/>
      </a:lt1>
      <a:dk2>
        <a:srgbClr val="115156"/>
      </a:dk2>
      <a:lt2>
        <a:srgbClr val="8FCBC1"/>
      </a:lt2>
      <a:accent1>
        <a:srgbClr val="115156"/>
      </a:accent1>
      <a:accent2>
        <a:srgbClr val="EFB31A"/>
      </a:accent2>
      <a:accent3>
        <a:srgbClr val="09989A"/>
      </a:accent3>
      <a:accent4>
        <a:srgbClr val="F2C140"/>
      </a:accent4>
      <a:accent5>
        <a:srgbClr val="D89F28"/>
      </a:accent5>
      <a:accent6>
        <a:srgbClr val="F2C140"/>
      </a:accent6>
      <a:hlink>
        <a:srgbClr val="09989A"/>
      </a:hlink>
      <a:folHlink>
        <a:srgbClr val="11515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YERUN">
  <a:themeElements>
    <a:clrScheme name="Yerun">
      <a:dk1>
        <a:srgbClr val="000000"/>
      </a:dk1>
      <a:lt1>
        <a:srgbClr val="FFFFFF"/>
      </a:lt1>
      <a:dk2>
        <a:srgbClr val="115156"/>
      </a:dk2>
      <a:lt2>
        <a:srgbClr val="8FCBC1"/>
      </a:lt2>
      <a:accent1>
        <a:srgbClr val="115156"/>
      </a:accent1>
      <a:accent2>
        <a:srgbClr val="EFB31A"/>
      </a:accent2>
      <a:accent3>
        <a:srgbClr val="09989A"/>
      </a:accent3>
      <a:accent4>
        <a:srgbClr val="F2C140"/>
      </a:accent4>
      <a:accent5>
        <a:srgbClr val="D89F28"/>
      </a:accent5>
      <a:accent6>
        <a:srgbClr val="F2C140"/>
      </a:accent6>
      <a:hlink>
        <a:srgbClr val="09989A"/>
      </a:hlink>
      <a:folHlink>
        <a:srgbClr val="11515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Red">
  <a:themeElements>
    <a:clrScheme name="Red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Red">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kumimoji="0" lang="es-ES" sz="2000" b="0" i="0" u="none" strike="noStrike" cap="none" normalizeH="0" baseline="0" smtClean="0">
            <a:ln>
              <a:noFill/>
            </a:ln>
            <a:solidFill>
              <a:schemeClr val="tx1"/>
            </a:solidFill>
            <a:effectLst/>
            <a:latin typeface="Trebuchet MS" pitchFamily="34"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342900" marR="0" indent="-342900" algn="l" defTabSz="914400" rtl="0" eaLnBrk="1" fontAlgn="base" latinLnBrk="0" hangingPunct="1">
          <a:lnSpc>
            <a:spcPct val="100000"/>
          </a:lnSpc>
          <a:spcBef>
            <a:spcPct val="20000"/>
          </a:spcBef>
          <a:spcAft>
            <a:spcPct val="0"/>
          </a:spcAft>
          <a:buClr>
            <a:srgbClr val="FFCC00"/>
          </a:buClr>
          <a:buSzPct val="70000"/>
          <a:buFont typeface="Wingdings" pitchFamily="2" charset="2"/>
          <a:buNone/>
          <a:tabLst/>
          <a:defRPr kumimoji="0" lang="es-ES" sz="2000" b="0" i="0" u="none" strike="noStrike" cap="none" normalizeH="0" baseline="0" smtClean="0">
            <a:ln>
              <a:noFill/>
            </a:ln>
            <a:solidFill>
              <a:schemeClr val="tx1"/>
            </a:solidFill>
            <a:effectLst/>
            <a:latin typeface="Trebuchet MS" pitchFamily="34" charset="0"/>
          </a:defRPr>
        </a:defPPr>
      </a:lstStyle>
    </a:lnDef>
  </a:objectDefaults>
  <a:extraClrSchemeLst>
    <a:extraClrScheme>
      <a:clrScheme name="Red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Red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Red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Red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Red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Red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Red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Red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Red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Red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Office-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6021</TotalTime>
  <Words>1757</Words>
  <Application>Microsoft Office PowerPoint</Application>
  <PresentationFormat>Panorámica</PresentationFormat>
  <Paragraphs>201</Paragraphs>
  <Slides>43</Slides>
  <Notes>11</Notes>
  <HiddenSlides>4</HiddenSlides>
  <MMClips>0</MMClips>
  <ScaleCrop>false</ScaleCrop>
  <HeadingPairs>
    <vt:vector size="6" baseType="variant">
      <vt:variant>
        <vt:lpstr>Fuentes usadas</vt:lpstr>
      </vt:variant>
      <vt:variant>
        <vt:i4>13</vt:i4>
      </vt:variant>
      <vt:variant>
        <vt:lpstr>Tema</vt:lpstr>
      </vt:variant>
      <vt:variant>
        <vt:i4>7</vt:i4>
      </vt:variant>
      <vt:variant>
        <vt:lpstr>Títulos de diapositiva</vt:lpstr>
      </vt:variant>
      <vt:variant>
        <vt:i4>43</vt:i4>
      </vt:variant>
    </vt:vector>
  </HeadingPairs>
  <TitlesOfParts>
    <vt:vector size="63" baseType="lpstr">
      <vt:lpstr>Arial</vt:lpstr>
      <vt:lpstr>Arial</vt:lpstr>
      <vt:lpstr>Arial Narrow</vt:lpstr>
      <vt:lpstr>Calibri</vt:lpstr>
      <vt:lpstr>Calibri Light</vt:lpstr>
      <vt:lpstr>Corbel</vt:lpstr>
      <vt:lpstr>Georgia</vt:lpstr>
      <vt:lpstr>Roboto</vt:lpstr>
      <vt:lpstr>Segoe Print</vt:lpstr>
      <vt:lpstr>Times New Roman</vt:lpstr>
      <vt:lpstr>Trebuchet MS</vt:lpstr>
      <vt:lpstr>Verdana</vt:lpstr>
      <vt:lpstr>Wingdings</vt:lpstr>
      <vt:lpstr>2_YERUN</vt:lpstr>
      <vt:lpstr>3_YERUN</vt:lpstr>
      <vt:lpstr>2_Red</vt:lpstr>
      <vt:lpstr>4_YERUN</vt:lpstr>
      <vt:lpstr>5_YERUN</vt:lpstr>
      <vt:lpstr>YERUN</vt:lpstr>
      <vt:lpstr>1_Red</vt:lpstr>
      <vt:lpstr>Presentación de PowerPoint</vt:lpstr>
      <vt:lpstr>Presentación de PowerPoint</vt:lpstr>
      <vt:lpstr>Presentación de PowerPoint</vt:lpstr>
      <vt:lpstr>Where we are: Just a reminder!!  </vt:lpstr>
      <vt:lpstr>Presentación de PowerPoint</vt:lpstr>
      <vt:lpstr>Presentación de PowerPoint</vt:lpstr>
      <vt:lpstr>More than 100 DECLARATIONS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Something is going to CHANGE…</vt:lpstr>
      <vt:lpstr>Motivators of will… (for academics)</vt:lpstr>
      <vt:lpstr>Open Science under Horizon Europe</vt:lpstr>
      <vt:lpstr>Towards a new modus operandi for Science</vt:lpstr>
      <vt:lpstr>Horizon Europe goes beyond open access to publications &amp; data (and more)</vt:lpstr>
      <vt:lpstr>Did we learn something?</vt:lpstr>
      <vt:lpstr>Presentación de PowerPoint</vt:lpstr>
      <vt:lpstr>COVID-19: open vs OPEN</vt:lpstr>
      <vt:lpstr>COVID-19: OPEN vs GOOD…</vt:lpstr>
      <vt:lpstr>COVID-19 will advance Open Science … and Open Science will advance COVID-19 research</vt:lpstr>
      <vt:lpstr>Presentación de PowerPoint</vt:lpstr>
      <vt:lpstr>Cha[lle]nges = Building blocks</vt:lpstr>
      <vt:lpstr>European Research Area</vt:lpstr>
      <vt:lpstr>Presentación de PowerPoint</vt:lpstr>
      <vt:lpstr>Presentación de PowerPoint</vt:lpstr>
      <vt:lpstr>https://www.scienceeurope.org/media/y41ks1wh/20220720-rra-agreement.pdf </vt:lpstr>
      <vt:lpstr>https://zenodo.org/record/7057144#.YyBwFHbP3IW </vt:lpstr>
      <vt:lpstr>Presentación de PowerPoint</vt:lpstr>
      <vt:lpstr>Presentación de PowerPoint</vt:lpstr>
      <vt:lpstr>The way we evaluate science</vt:lpstr>
      <vt:lpstr>Presentación de PowerPoint</vt:lpstr>
      <vt:lpstr>Presentación de PowerPoint</vt:lpstr>
      <vt:lpstr>OSPP: Final report</vt:lpstr>
      <vt:lpstr>Open Science @University Libraries  managinga complex change</vt:lpstr>
      <vt:lpstr>Presentación de PowerPoint</vt:lpstr>
      <vt:lpstr>Presentación de PowerPoint</vt:lpstr>
      <vt:lpstr>Presentación de PowerPoint</vt:lpstr>
      <vt:lpstr>Presentación de PowerPoint</vt:lpstr>
      <vt:lpstr>Presentación de PowerPoint</vt:lpstr>
    </vt:vector>
  </TitlesOfParts>
  <Company>Universidad Carlos III de Madrid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emendez</dc:creator>
  <cp:lastModifiedBy>Eva Méndez</cp:lastModifiedBy>
  <cp:revision>288</cp:revision>
  <dcterms:created xsi:type="dcterms:W3CDTF">2017-10-25T15:35:36Z</dcterms:created>
  <dcterms:modified xsi:type="dcterms:W3CDTF">2022-11-01T10:10:50Z</dcterms:modified>
</cp:coreProperties>
</file>