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3"/>
  </p:notesMasterIdLst>
  <p:sldIdLst>
    <p:sldId id="256" r:id="rId2"/>
    <p:sldId id="342" r:id="rId3"/>
    <p:sldId id="352" r:id="rId4"/>
    <p:sldId id="343" r:id="rId5"/>
    <p:sldId id="367" r:id="rId6"/>
    <p:sldId id="353" r:id="rId7"/>
    <p:sldId id="354" r:id="rId8"/>
    <p:sldId id="355" r:id="rId9"/>
    <p:sldId id="357" r:id="rId10"/>
    <p:sldId id="358" r:id="rId11"/>
    <p:sldId id="361" r:id="rId12"/>
    <p:sldId id="351" r:id="rId13"/>
    <p:sldId id="360" r:id="rId14"/>
    <p:sldId id="363" r:id="rId15"/>
    <p:sldId id="356" r:id="rId16"/>
    <p:sldId id="359" r:id="rId17"/>
    <p:sldId id="362" r:id="rId18"/>
    <p:sldId id="364" r:id="rId19"/>
    <p:sldId id="365" r:id="rId20"/>
    <p:sldId id="366" r:id="rId21"/>
    <p:sldId id="322" r:id="rId22"/>
  </p:sldIdLst>
  <p:sldSz cx="9144000" cy="6858000" type="screen4x3"/>
  <p:notesSz cx="6858000" cy="9144000"/>
  <p:defaultTextStyle>
    <a:defPPr>
      <a:defRPr lang="et-EE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Oswald Regular"/>
        <a:ea typeface="ヒラギノ角ゴ Pro W3"/>
        <a:cs typeface="ヒラギノ角ゴ Pro W3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84" autoAdjust="0"/>
    <p:restoredTop sz="85833" autoAdjust="0"/>
  </p:normalViewPr>
  <p:slideViewPr>
    <p:cSldViewPr>
      <p:cViewPr>
        <p:scale>
          <a:sx n="50" d="100"/>
          <a:sy n="50" d="100"/>
        </p:scale>
        <p:origin x="-264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t-EE" noProof="0" smtClean="0"/>
              <a:t>Click to edit Master text styles</a:t>
            </a:r>
          </a:p>
          <a:p>
            <a:pPr lvl="1"/>
            <a:r>
              <a:rPr lang="et-EE" noProof="0" smtClean="0"/>
              <a:t>Second level</a:t>
            </a:r>
          </a:p>
          <a:p>
            <a:pPr lvl="2"/>
            <a:r>
              <a:rPr lang="et-EE" noProof="0" smtClean="0"/>
              <a:t>Third level</a:t>
            </a:r>
          </a:p>
          <a:p>
            <a:pPr lvl="3"/>
            <a:r>
              <a:rPr lang="et-EE" noProof="0" smtClean="0"/>
              <a:t>Fourth level</a:t>
            </a:r>
          </a:p>
          <a:p>
            <a:pPr lvl="4"/>
            <a:r>
              <a:rPr lang="et-EE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fld id="{4C629177-B783-47B7-A2A7-DA70119F3591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894696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9pPr>
          </a:lstStyle>
          <a:p>
            <a:fld id="{7EAECB42-E419-448D-A144-112757B9D5B5}" type="slidenum">
              <a:rPr lang="et-EE" altLang="et-EE" sz="1200" smtClean="0">
                <a:solidFill>
                  <a:schemeClr val="tx1"/>
                </a:solidFill>
                <a:latin typeface="Arial" pitchFamily="34" charset="0"/>
              </a:rPr>
              <a:pPr/>
              <a:t>1</a:t>
            </a:fld>
            <a:endParaRPr lang="et-EE" altLang="et-EE" sz="120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t-EE" altLang="et-EE" smtClean="0">
              <a:latin typeface="Arial" pitchFamily="34" charset="0"/>
              <a:ea typeface="ヒラギノ角ゴ Pro W3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0E40E-C061-4752-964E-FD1D826ADC55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767039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13AC2-F026-4413-B1C1-CE719688081B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6838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8DBF1-137F-4A31-8F74-9DBF77F3511F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4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193E7-2AFD-431B-8DCB-0F9BB64F164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97538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54619-6457-46A1-8AC8-3034EA00C7A8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8341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70A919-B6D5-4B90-AB31-3402575BBB2B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5269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73017-0C8D-4257-81AE-3FAE5307A17A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1066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3516F-88EB-4FBC-BC6D-6BA647A1C694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45945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0EDCE-D337-4FBE-85D3-FF1D7B53C32C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5316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32DA6-E9F7-406D-B5C5-32CC62183683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0303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204A2-4EE4-471E-83CB-42FCCBAEA5C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1550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D2423-D5F9-4943-A305-0691D9F95D49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1725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t-EE" altLang="et-EE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t-EE" altLang="et-EE" smtClean="0"/>
              <a:t>Click to edit Master text styles</a:t>
            </a:r>
          </a:p>
          <a:p>
            <a:pPr lvl="1"/>
            <a:r>
              <a:rPr lang="et-EE" altLang="et-EE" smtClean="0"/>
              <a:t>Second level</a:t>
            </a:r>
          </a:p>
          <a:p>
            <a:pPr lvl="2"/>
            <a:r>
              <a:rPr lang="et-EE" altLang="et-EE" smtClean="0"/>
              <a:t>Third level</a:t>
            </a:r>
          </a:p>
          <a:p>
            <a:pPr lvl="3"/>
            <a:r>
              <a:rPr lang="et-EE" altLang="et-EE" smtClean="0"/>
              <a:t>Fourth level</a:t>
            </a:r>
          </a:p>
          <a:p>
            <a:pPr lvl="4"/>
            <a:r>
              <a:rPr lang="et-EE" altLang="et-EE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>
                <a:solidFill>
                  <a:schemeClr val="tx1"/>
                </a:solidFill>
                <a:latin typeface="+mn-lt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chemeClr val="tx1"/>
                </a:solidFill>
                <a:latin typeface="+mn-lt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solidFill>
                  <a:schemeClr val="tx1"/>
                </a:solidFill>
                <a:latin typeface="+mn-lt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fld id="{7216FB40-E2AC-4BAE-91D9-D18C669B95E8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ontent Placeholder 2"/>
          <p:cNvSpPr>
            <a:spLocks/>
          </p:cNvSpPr>
          <p:nvPr/>
        </p:nvSpPr>
        <p:spPr bwMode="auto">
          <a:xfrm>
            <a:off x="611188" y="4437063"/>
            <a:ext cx="7704137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t-EE" altLang="et-EE" sz="3000">
                <a:latin typeface="Helvetica" pitchFamily="34" charset="0"/>
                <a:cs typeface="Helvetica" pitchFamily="34" charset="0"/>
              </a:rPr>
              <a:t>Lea Leppik</a:t>
            </a:r>
          </a:p>
          <a:p>
            <a:pPr eaLnBrk="1" hangingPunct="1">
              <a:spcBef>
                <a:spcPct val="20000"/>
              </a:spcBef>
            </a:pPr>
            <a:r>
              <a:rPr lang="et-EE" altLang="et-EE" sz="2000">
                <a:latin typeface="Helvetica" pitchFamily="34" charset="0"/>
                <a:cs typeface="Helvetica" pitchFamily="34" charset="0"/>
              </a:rPr>
              <a:t>Tartu Ülikooli muuseum</a:t>
            </a:r>
          </a:p>
          <a:p>
            <a:pPr eaLnBrk="1" hangingPunct="1">
              <a:spcBef>
                <a:spcPct val="20000"/>
              </a:spcBef>
            </a:pPr>
            <a:endParaRPr lang="et-EE" altLang="et-EE" sz="200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2051" name="Text Box 12"/>
          <p:cNvSpPr txBox="1">
            <a:spLocks noChangeArrowheads="1"/>
          </p:cNvSpPr>
          <p:nvPr/>
        </p:nvSpPr>
        <p:spPr bwMode="auto">
          <a:xfrm>
            <a:off x="533400" y="1462088"/>
            <a:ext cx="64008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50000"/>
              </a:spcBef>
            </a:pPr>
            <a:r>
              <a:rPr lang="et-EE" altLang="et-EE" sz="3600" b="1">
                <a:latin typeface="Helvetica" pitchFamily="34" charset="0"/>
                <a:cs typeface="Helvetica" pitchFamily="34" charset="0"/>
              </a:rPr>
              <a:t>Tartu Ülikooli muuseumi tulevikusuunad</a:t>
            </a:r>
          </a:p>
          <a:p>
            <a:pPr>
              <a:spcBef>
                <a:spcPct val="50000"/>
              </a:spcBef>
            </a:pPr>
            <a:endParaRPr lang="et-EE" altLang="et-EE" sz="3600" b="1" i="1">
              <a:latin typeface="Helvetica" pitchFamily="34" charset="0"/>
              <a:cs typeface="Helvetic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Struktuur</a:t>
            </a:r>
          </a:p>
        </p:txBody>
      </p:sp>
      <p:pic>
        <p:nvPicPr>
          <p:cNvPr id="3076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2249488"/>
            <a:ext cx="7772400" cy="3578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Väärtused</a:t>
            </a:r>
          </a:p>
        </p:txBody>
      </p:sp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989138"/>
            <a:ext cx="7535862" cy="4616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Missioon ja visioon</a:t>
            </a:r>
          </a:p>
        </p:txBody>
      </p:sp>
      <p:sp>
        <p:nvSpPr>
          <p:cNvPr id="51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altLang="et-EE" smtClean="0"/>
              <a:t>Tartu Ülikooli muuseum viib rahvusülikooli mälu igaüheni ja innustab avastama maailma</a:t>
            </a:r>
            <a:r>
              <a:rPr lang="et-EE" altLang="et-EE" smtClean="0"/>
              <a:t>.</a:t>
            </a:r>
          </a:p>
          <a:p>
            <a:r>
              <a:rPr lang="et-EE" altLang="et-EE" sz="2800" smtClean="0"/>
              <a:t>üks säravamaid Euroopa ülikoolimuuseume.</a:t>
            </a:r>
          </a:p>
          <a:p>
            <a:r>
              <a:rPr lang="et-EE" altLang="et-EE" sz="2800" smtClean="0"/>
              <a:t>kuulub edukamate muuseumide hulka Eestis. </a:t>
            </a:r>
          </a:p>
          <a:p>
            <a:r>
              <a:rPr lang="et-EE" altLang="et-EE" sz="2800" smtClean="0"/>
              <a:t>Tartu linn ja ülikool ei kujuta ennast ilma meieta ette</a:t>
            </a:r>
            <a:r>
              <a:rPr lang="et-EE" altLang="et-EE" smtClean="0"/>
              <a:t>. </a:t>
            </a:r>
          </a:p>
          <a:p>
            <a:r>
              <a:rPr lang="et-EE" altLang="et-EE" sz="2800" smtClean="0"/>
              <a:t>üks kõige populaarsem külastusobjekt Lõuna-Eestis.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0"/>
            <a:ext cx="82962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Siht- ja sidusgrupid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750" y="2325688"/>
            <a:ext cx="9039225" cy="39830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6838"/>
            <a:ext cx="914400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" y="1412875"/>
            <a:ext cx="8866188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Hull teadlane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86482" y="1916113"/>
            <a:ext cx="7413625" cy="4941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3"/>
            <a:ext cx="3572965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Särasilmsed teenindajad</a:t>
            </a:r>
          </a:p>
        </p:txBody>
      </p:sp>
      <p:pic>
        <p:nvPicPr>
          <p:cNvPr id="1126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6625" y="1844675"/>
            <a:ext cx="7529513" cy="5013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Kogude tundmine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t-EE" altLang="et-EE" smtClean="0"/>
              <a:t>.</a:t>
            </a: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3" descr="J:\toomeraamat\toomeraamatu pildid_Mariann\fond\UT140417AT0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79600"/>
            <a:ext cx="7410450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255713"/>
            <a:ext cx="7820025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3060700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Tehtud Tartus</a:t>
            </a:r>
          </a:p>
        </p:txBody>
      </p:sp>
      <p:pic>
        <p:nvPicPr>
          <p:cNvPr id="1434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830388"/>
            <a:ext cx="7540625" cy="50276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Rahvusvahelisus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t-EE" altLang="et-EE" smtClean="0"/>
              <a:t>.</a:t>
            </a: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2" descr="J:\toomeraamat\5-tähetorn\TT-fraunh-mikromeeter_pis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916113"/>
            <a:ext cx="7405687" cy="49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Kultuurivara kasutusse!</a:t>
            </a:r>
          </a:p>
        </p:txBody>
      </p:sp>
      <p:pic>
        <p:nvPicPr>
          <p:cNvPr id="16388" name="Picture 5" descr="C:\Users\Arvuti\Pictures\2015-03-03\002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1981200"/>
            <a:ext cx="6502400" cy="4876800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Varakamber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817688"/>
            <a:ext cx="7561263" cy="50403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Antiigielamus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t-EE" altLang="et-EE" smtClean="0"/>
              <a:t>.</a:t>
            </a:r>
          </a:p>
        </p:txBody>
      </p:sp>
      <p:pic>
        <p:nvPicPr>
          <p:cNvPr id="18437" name="Picture 2" descr="J:\toomeraamat\toomeraamatu pildid_Mariann\kunstimuuseum\UT010606AT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971675"/>
            <a:ext cx="6494463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Toompood</a:t>
            </a:r>
          </a:p>
        </p:txBody>
      </p:sp>
      <p:pic>
        <p:nvPicPr>
          <p:cNvPr id="1946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24038"/>
            <a:ext cx="9110663" cy="4413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Tudengite praktikabaas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3060700" cy="126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2" descr="J:\Rootsmäe teaduspäev\rootsmäe-prax-fo2107a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916113"/>
            <a:ext cx="7629525" cy="4941887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Avastusõpe</a:t>
            </a:r>
          </a:p>
        </p:txBody>
      </p:sp>
      <p:pic>
        <p:nvPicPr>
          <p:cNvPr id="2150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1860550"/>
            <a:ext cx="6659562" cy="4997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Z:\Janet Laidla\timthum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8289925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70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2" name="TextBox 1"/>
          <p:cNvSpPr txBox="1">
            <a:spLocks noChangeArrowheads="1"/>
          </p:cNvSpPr>
          <p:nvPr/>
        </p:nvSpPr>
        <p:spPr bwMode="auto">
          <a:xfrm>
            <a:off x="5721350" y="5495925"/>
            <a:ext cx="3108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Oswald Regular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et-EE" altLang="et-EE" sz="3600">
                <a:solidFill>
                  <a:srgbClr val="C00000"/>
                </a:solidFill>
              </a:rPr>
              <a:t>Tartus näeme!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t-EE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Oswald Regular" pitchFamily="1" charset="-18"/>
            <a:ea typeface="ヒラギノ角ゴ Pro W3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t-EE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Oswald Regular" pitchFamily="1" charset="-18"/>
            <a:ea typeface="ヒラギノ角ゴ Pro W3" pitchFamily="1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4278</TotalTime>
  <Words>82</Words>
  <Application>Microsoft Office PowerPoint</Application>
  <PresentationFormat>On-screen Show (4:3)</PresentationFormat>
  <Paragraphs>28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Oswald Regular</vt:lpstr>
      <vt:lpstr>ヒラギノ角ゴ Pro W3</vt:lpstr>
      <vt:lpstr>Arial</vt:lpstr>
      <vt:lpstr>Helvetica</vt:lpstr>
      <vt:lpstr>Blank Presentation</vt:lpstr>
      <vt:lpstr>PowerPoint Presentation</vt:lpstr>
      <vt:lpstr>Struktuur</vt:lpstr>
      <vt:lpstr>Väärtused</vt:lpstr>
      <vt:lpstr>Missioon ja visioon</vt:lpstr>
      <vt:lpstr>PowerPoint Presentation</vt:lpstr>
      <vt:lpstr>Siht- ja sidusgrupid</vt:lpstr>
      <vt:lpstr>PowerPoint Presentation</vt:lpstr>
      <vt:lpstr>PowerPoint Presentation</vt:lpstr>
      <vt:lpstr>Hull teadlane</vt:lpstr>
      <vt:lpstr>Särasilmsed teenindajad</vt:lpstr>
      <vt:lpstr>Kogude tundmine</vt:lpstr>
      <vt:lpstr>PowerPoint Presentation</vt:lpstr>
      <vt:lpstr>Tehtud Tartus</vt:lpstr>
      <vt:lpstr>Rahvusvahelisus</vt:lpstr>
      <vt:lpstr>Kultuurivara kasutusse!</vt:lpstr>
      <vt:lpstr>Varakamber</vt:lpstr>
      <vt:lpstr>Antiigielamus</vt:lpstr>
      <vt:lpstr>Toompood</vt:lpstr>
      <vt:lpstr>Tudengite praktikabaas</vt:lpstr>
      <vt:lpstr>Avastusõpe</vt:lpstr>
      <vt:lpstr>PowerPoint Presentation</vt:lpstr>
    </vt:vector>
  </TitlesOfParts>
  <Company>indrek Saarmets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 Leppik</dc:creator>
  <cp:lastModifiedBy>Lea Leppik</cp:lastModifiedBy>
  <cp:revision>120</cp:revision>
  <dcterms:created xsi:type="dcterms:W3CDTF">2013-01-17T12:59:32Z</dcterms:created>
  <dcterms:modified xsi:type="dcterms:W3CDTF">2015-03-04T08:01:25Z</dcterms:modified>
</cp:coreProperties>
</file>