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heme/themeOverride1.xml" ContentType="application/vnd.openxmlformats-officedocument.themeOverr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2"/>
  </p:notesMasterIdLst>
  <p:sldIdLst>
    <p:sldId id="256" r:id="rId2"/>
    <p:sldId id="287" r:id="rId3"/>
    <p:sldId id="262" r:id="rId4"/>
    <p:sldId id="291" r:id="rId5"/>
    <p:sldId id="283" r:id="rId6"/>
    <p:sldId id="284" r:id="rId7"/>
    <p:sldId id="278" r:id="rId8"/>
    <p:sldId id="289" r:id="rId9"/>
    <p:sldId id="292" r:id="rId10"/>
    <p:sldId id="276" r:id="rId11"/>
    <p:sldId id="290" r:id="rId12"/>
    <p:sldId id="293" r:id="rId13"/>
    <p:sldId id="297" r:id="rId14"/>
    <p:sldId id="263" r:id="rId15"/>
    <p:sldId id="265" r:id="rId16"/>
    <p:sldId id="266" r:id="rId17"/>
    <p:sldId id="295" r:id="rId18"/>
    <p:sldId id="298" r:id="rId19"/>
    <p:sldId id="294" r:id="rId20"/>
    <p:sldId id="299" r:id="rId21"/>
    <p:sldId id="260" r:id="rId22"/>
    <p:sldId id="267" r:id="rId23"/>
    <p:sldId id="269" r:id="rId24"/>
    <p:sldId id="274" r:id="rId25"/>
    <p:sldId id="272" r:id="rId26"/>
    <p:sldId id="273" r:id="rId27"/>
    <p:sldId id="264" r:id="rId28"/>
    <p:sldId id="258" r:id="rId29"/>
    <p:sldId id="259" r:id="rId30"/>
    <p:sldId id="257" r:id="rId31"/>
  </p:sldIdLst>
  <p:sldSz cx="8999538" cy="6840538"/>
  <p:notesSz cx="7559675" cy="10691813"/>
  <p:defaultTextStyle>
    <a:defPPr>
      <a:defRPr lang="en-GB"/>
    </a:defPPr>
    <a:lvl1pPr algn="l" defTabSz="449263" rtl="0" fontAlgn="base" hangingPunct="0">
      <a:lnSpc>
        <a:spcPct val="97000"/>
      </a:lnSpc>
      <a:spcBef>
        <a:spcPct val="0"/>
      </a:spcBef>
      <a:spcAft>
        <a:spcPct val="0"/>
      </a:spcAft>
      <a:buClr>
        <a:srgbClr val="000000"/>
      </a:buClr>
      <a:buSzPct val="100000"/>
      <a:buFont typeface="Times New Roman" pitchFamily="18" charset="0"/>
      <a:defRPr kern="1200">
        <a:solidFill>
          <a:schemeClr val="tx1"/>
        </a:solidFill>
        <a:latin typeface="Roboto Condensed" charset="0"/>
        <a:ea typeface="Microsoft YaHei" pitchFamily="34" charset="-122"/>
        <a:cs typeface="+mn-cs"/>
      </a:defRPr>
    </a:lvl1pPr>
    <a:lvl2pPr marL="742950" indent="-285750" algn="l" defTabSz="449263" rtl="0" fontAlgn="base" hangingPunct="0">
      <a:lnSpc>
        <a:spcPct val="97000"/>
      </a:lnSpc>
      <a:spcBef>
        <a:spcPct val="0"/>
      </a:spcBef>
      <a:spcAft>
        <a:spcPct val="0"/>
      </a:spcAft>
      <a:buClr>
        <a:srgbClr val="000000"/>
      </a:buClr>
      <a:buSzPct val="100000"/>
      <a:buFont typeface="Times New Roman" pitchFamily="18" charset="0"/>
      <a:defRPr kern="1200">
        <a:solidFill>
          <a:schemeClr val="tx1"/>
        </a:solidFill>
        <a:latin typeface="Roboto Condensed" charset="0"/>
        <a:ea typeface="Microsoft YaHei" pitchFamily="34" charset="-122"/>
        <a:cs typeface="+mn-cs"/>
      </a:defRPr>
    </a:lvl2pPr>
    <a:lvl3pPr marL="1143000" indent="-228600" algn="l" defTabSz="449263" rtl="0" fontAlgn="base" hangingPunct="0">
      <a:lnSpc>
        <a:spcPct val="97000"/>
      </a:lnSpc>
      <a:spcBef>
        <a:spcPct val="0"/>
      </a:spcBef>
      <a:spcAft>
        <a:spcPct val="0"/>
      </a:spcAft>
      <a:buClr>
        <a:srgbClr val="000000"/>
      </a:buClr>
      <a:buSzPct val="100000"/>
      <a:buFont typeface="Times New Roman" pitchFamily="18" charset="0"/>
      <a:defRPr kern="1200">
        <a:solidFill>
          <a:schemeClr val="tx1"/>
        </a:solidFill>
        <a:latin typeface="Roboto Condensed" charset="0"/>
        <a:ea typeface="Microsoft YaHei" pitchFamily="34" charset="-122"/>
        <a:cs typeface="+mn-cs"/>
      </a:defRPr>
    </a:lvl3pPr>
    <a:lvl4pPr marL="1600200" indent="-228600" algn="l" defTabSz="449263" rtl="0" fontAlgn="base" hangingPunct="0">
      <a:lnSpc>
        <a:spcPct val="97000"/>
      </a:lnSpc>
      <a:spcBef>
        <a:spcPct val="0"/>
      </a:spcBef>
      <a:spcAft>
        <a:spcPct val="0"/>
      </a:spcAft>
      <a:buClr>
        <a:srgbClr val="000000"/>
      </a:buClr>
      <a:buSzPct val="100000"/>
      <a:buFont typeface="Times New Roman" pitchFamily="18" charset="0"/>
      <a:defRPr kern="1200">
        <a:solidFill>
          <a:schemeClr val="tx1"/>
        </a:solidFill>
        <a:latin typeface="Roboto Condensed" charset="0"/>
        <a:ea typeface="Microsoft YaHei" pitchFamily="34" charset="-122"/>
        <a:cs typeface="+mn-cs"/>
      </a:defRPr>
    </a:lvl4pPr>
    <a:lvl5pPr marL="2057400" indent="-228600" algn="l" defTabSz="449263" rtl="0" fontAlgn="base" hangingPunct="0">
      <a:lnSpc>
        <a:spcPct val="97000"/>
      </a:lnSpc>
      <a:spcBef>
        <a:spcPct val="0"/>
      </a:spcBef>
      <a:spcAft>
        <a:spcPct val="0"/>
      </a:spcAft>
      <a:buClr>
        <a:srgbClr val="000000"/>
      </a:buClr>
      <a:buSzPct val="100000"/>
      <a:buFont typeface="Times New Roman" pitchFamily="18" charset="0"/>
      <a:defRPr kern="1200">
        <a:solidFill>
          <a:schemeClr val="tx1"/>
        </a:solidFill>
        <a:latin typeface="Roboto Condensed" charset="0"/>
        <a:ea typeface="Microsoft YaHei" pitchFamily="34" charset="-122"/>
        <a:cs typeface="+mn-cs"/>
      </a:defRPr>
    </a:lvl5pPr>
    <a:lvl6pPr marL="2286000" algn="l" defTabSz="914400" rtl="0" eaLnBrk="1" latinLnBrk="0" hangingPunct="1">
      <a:defRPr kern="1200">
        <a:solidFill>
          <a:schemeClr val="tx1"/>
        </a:solidFill>
        <a:latin typeface="Roboto Condensed" charset="0"/>
        <a:ea typeface="Microsoft YaHei" pitchFamily="34" charset="-122"/>
        <a:cs typeface="+mn-cs"/>
      </a:defRPr>
    </a:lvl6pPr>
    <a:lvl7pPr marL="2743200" algn="l" defTabSz="914400" rtl="0" eaLnBrk="1" latinLnBrk="0" hangingPunct="1">
      <a:defRPr kern="1200">
        <a:solidFill>
          <a:schemeClr val="tx1"/>
        </a:solidFill>
        <a:latin typeface="Roboto Condensed" charset="0"/>
        <a:ea typeface="Microsoft YaHei" pitchFamily="34" charset="-122"/>
        <a:cs typeface="+mn-cs"/>
      </a:defRPr>
    </a:lvl7pPr>
    <a:lvl8pPr marL="3200400" algn="l" defTabSz="914400" rtl="0" eaLnBrk="1" latinLnBrk="0" hangingPunct="1">
      <a:defRPr kern="1200">
        <a:solidFill>
          <a:schemeClr val="tx1"/>
        </a:solidFill>
        <a:latin typeface="Roboto Condensed" charset="0"/>
        <a:ea typeface="Microsoft YaHei" pitchFamily="34" charset="-122"/>
        <a:cs typeface="+mn-cs"/>
      </a:defRPr>
    </a:lvl8pPr>
    <a:lvl9pPr marL="3657600" algn="l" defTabSz="914400" rtl="0" eaLnBrk="1" latinLnBrk="0" hangingPunct="1">
      <a:defRPr kern="1200">
        <a:solidFill>
          <a:schemeClr val="tx1"/>
        </a:solidFill>
        <a:latin typeface="Roboto Condensed" charset="0"/>
        <a:ea typeface="Microsoft YaHei" pitchFamily="34"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0" d="100"/>
          <a:sy n="100" d="100"/>
        </p:scale>
        <p:origin x="-258" y="-90"/>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447B63D-C5B5-4E2E-B6AA-F50E7E483FAC}"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t-EE"/>
        </a:p>
      </dgm:t>
    </dgm:pt>
    <dgm:pt modelId="{814D20F8-2D3A-40D6-8836-816C00B411F6}">
      <dgm:prSet phldrT="[Text]"/>
      <dgm:spPr/>
      <dgm:t>
        <a:bodyPr/>
        <a:lstStyle/>
        <a:p>
          <a:r>
            <a:rPr lang="et-EE" dirty="0" smtClean="0"/>
            <a:t>16.saj.</a:t>
          </a:r>
          <a:endParaRPr lang="et-EE" dirty="0"/>
        </a:p>
      </dgm:t>
    </dgm:pt>
    <dgm:pt modelId="{2508B546-C966-4739-B69F-607C01E6E83B}" type="parTrans" cxnId="{BA229234-C855-4EE1-A513-3A778D255E5E}">
      <dgm:prSet/>
      <dgm:spPr/>
      <dgm:t>
        <a:bodyPr/>
        <a:lstStyle/>
        <a:p>
          <a:endParaRPr lang="et-EE"/>
        </a:p>
      </dgm:t>
    </dgm:pt>
    <dgm:pt modelId="{F5D3D734-8B4A-45F3-866B-F9AC4CF56D2E}" type="sibTrans" cxnId="{BA229234-C855-4EE1-A513-3A778D255E5E}">
      <dgm:prSet/>
      <dgm:spPr/>
      <dgm:t>
        <a:bodyPr/>
        <a:lstStyle/>
        <a:p>
          <a:endParaRPr lang="et-EE"/>
        </a:p>
      </dgm:t>
    </dgm:pt>
    <dgm:pt modelId="{EFD5798D-0FDA-4C8B-A4A9-CB86351C22CA}">
      <dgm:prSet phldrT="[Text]"/>
      <dgm:spPr/>
      <dgm:t>
        <a:bodyPr/>
        <a:lstStyle/>
        <a:p>
          <a:r>
            <a:rPr lang="et-EE" altLang="et-EE" b="1" dirty="0" smtClean="0"/>
            <a:t>1537			Prantsusmaa 		</a:t>
          </a:r>
          <a:endParaRPr lang="et-EE" dirty="0"/>
        </a:p>
      </dgm:t>
    </dgm:pt>
    <dgm:pt modelId="{D616E19B-ACDA-4485-8357-E34B1E2B5517}" type="parTrans" cxnId="{DB19EC5D-2D39-4AEE-B433-851A5D146EBA}">
      <dgm:prSet/>
      <dgm:spPr/>
      <dgm:t>
        <a:bodyPr/>
        <a:lstStyle/>
        <a:p>
          <a:endParaRPr lang="et-EE"/>
        </a:p>
      </dgm:t>
    </dgm:pt>
    <dgm:pt modelId="{97D723DA-2A28-4FFB-A543-2F0CE67145BA}" type="sibTrans" cxnId="{DB19EC5D-2D39-4AEE-B433-851A5D146EBA}">
      <dgm:prSet/>
      <dgm:spPr/>
      <dgm:t>
        <a:bodyPr/>
        <a:lstStyle/>
        <a:p>
          <a:endParaRPr lang="et-EE"/>
        </a:p>
      </dgm:t>
    </dgm:pt>
    <dgm:pt modelId="{0AD0DBB1-2895-49FF-AEB9-3949D81B560E}">
      <dgm:prSet phldrT="[Text]"/>
      <dgm:spPr/>
      <dgm:t>
        <a:bodyPr/>
        <a:lstStyle/>
        <a:p>
          <a:r>
            <a:rPr lang="et-EE" dirty="0" smtClean="0"/>
            <a:t>17.saj.</a:t>
          </a:r>
          <a:endParaRPr lang="et-EE" dirty="0"/>
        </a:p>
      </dgm:t>
    </dgm:pt>
    <dgm:pt modelId="{693F9A74-1245-4B74-989F-DEA0B2E361F9}" type="parTrans" cxnId="{72078E68-D66A-421A-B657-040B8C551A87}">
      <dgm:prSet/>
      <dgm:spPr/>
      <dgm:t>
        <a:bodyPr/>
        <a:lstStyle/>
        <a:p>
          <a:endParaRPr lang="et-EE"/>
        </a:p>
      </dgm:t>
    </dgm:pt>
    <dgm:pt modelId="{5C252A24-968B-42BA-B1FC-E81F6EA9CE41}" type="sibTrans" cxnId="{72078E68-D66A-421A-B657-040B8C551A87}">
      <dgm:prSet/>
      <dgm:spPr/>
      <dgm:t>
        <a:bodyPr/>
        <a:lstStyle/>
        <a:p>
          <a:endParaRPr lang="et-EE"/>
        </a:p>
      </dgm:t>
    </dgm:pt>
    <dgm:pt modelId="{04180CFA-A205-4E62-A879-6D238443BC77}">
      <dgm:prSet phldrT="[Text]"/>
      <dgm:spPr/>
      <dgm:t>
        <a:bodyPr/>
        <a:lstStyle/>
        <a:p>
          <a:r>
            <a:rPr lang="et-EE" altLang="et-EE" b="1" dirty="0" smtClean="0"/>
            <a:t>1661			Rootsi	 			</a:t>
          </a:r>
          <a:endParaRPr lang="et-EE" dirty="0"/>
        </a:p>
      </dgm:t>
    </dgm:pt>
    <dgm:pt modelId="{09890BFF-952B-4FAB-AEB3-FACA6642A15D}" type="parTrans" cxnId="{DD7CE9EF-E971-4BE7-9347-22DE85F392E4}">
      <dgm:prSet/>
      <dgm:spPr/>
      <dgm:t>
        <a:bodyPr/>
        <a:lstStyle/>
        <a:p>
          <a:endParaRPr lang="et-EE"/>
        </a:p>
      </dgm:t>
    </dgm:pt>
    <dgm:pt modelId="{F063B29A-1ED5-43A6-8458-03ED944B1725}" type="sibTrans" cxnId="{DD7CE9EF-E971-4BE7-9347-22DE85F392E4}">
      <dgm:prSet/>
      <dgm:spPr/>
      <dgm:t>
        <a:bodyPr/>
        <a:lstStyle/>
        <a:p>
          <a:endParaRPr lang="et-EE"/>
        </a:p>
      </dgm:t>
    </dgm:pt>
    <dgm:pt modelId="{735C4E0E-1AA0-4AAD-9F9A-E14F78004384}">
      <dgm:prSet phldrT="[Text]"/>
      <dgm:spPr/>
      <dgm:t>
        <a:bodyPr/>
        <a:lstStyle/>
        <a:p>
          <a:r>
            <a:rPr lang="et-EE" dirty="0" smtClean="0"/>
            <a:t>18.saj.</a:t>
          </a:r>
          <a:endParaRPr lang="et-EE" dirty="0"/>
        </a:p>
      </dgm:t>
    </dgm:pt>
    <dgm:pt modelId="{6FC2BE45-17CE-48F5-B30F-27FD1B7E8502}" type="parTrans" cxnId="{28CB5E97-6644-4A98-92AE-AF2C4B7719BD}">
      <dgm:prSet/>
      <dgm:spPr/>
      <dgm:t>
        <a:bodyPr/>
        <a:lstStyle/>
        <a:p>
          <a:endParaRPr lang="et-EE"/>
        </a:p>
      </dgm:t>
    </dgm:pt>
    <dgm:pt modelId="{17D1CFFE-68A0-4631-9856-7116C4D34A8F}" type="sibTrans" cxnId="{28CB5E97-6644-4A98-92AE-AF2C4B7719BD}">
      <dgm:prSet/>
      <dgm:spPr/>
      <dgm:t>
        <a:bodyPr/>
        <a:lstStyle/>
        <a:p>
          <a:endParaRPr lang="et-EE"/>
        </a:p>
      </dgm:t>
    </dgm:pt>
    <dgm:pt modelId="{7BF515CC-11D4-4EF3-A177-B86BFBA93D1D}">
      <dgm:prSet phldrT="[Text]"/>
      <dgm:spPr/>
      <dgm:t>
        <a:bodyPr/>
        <a:lstStyle/>
        <a:p>
          <a:r>
            <a:rPr lang="et-EE" altLang="et-EE" b="1" dirty="0" smtClean="0"/>
            <a:t>1702			Soome 				</a:t>
          </a:r>
          <a:endParaRPr lang="et-EE" dirty="0"/>
        </a:p>
      </dgm:t>
    </dgm:pt>
    <dgm:pt modelId="{AB71CB8A-CABC-46D1-B477-5E778ABA1618}" type="parTrans" cxnId="{2636DC8B-20B7-4BDD-BDAA-652F5CC79B6E}">
      <dgm:prSet/>
      <dgm:spPr/>
      <dgm:t>
        <a:bodyPr/>
        <a:lstStyle/>
        <a:p>
          <a:endParaRPr lang="et-EE"/>
        </a:p>
      </dgm:t>
    </dgm:pt>
    <dgm:pt modelId="{8350739E-CABD-438E-818F-376F222CF238}" type="sibTrans" cxnId="{2636DC8B-20B7-4BDD-BDAA-652F5CC79B6E}">
      <dgm:prSet/>
      <dgm:spPr/>
      <dgm:t>
        <a:bodyPr/>
        <a:lstStyle/>
        <a:p>
          <a:endParaRPr lang="et-EE"/>
        </a:p>
      </dgm:t>
    </dgm:pt>
    <dgm:pt modelId="{6B202EFC-D1CE-42BE-A8F0-B6FA4CB45DB1}">
      <dgm:prSet/>
      <dgm:spPr/>
      <dgm:t>
        <a:bodyPr/>
        <a:lstStyle/>
        <a:p>
          <a:r>
            <a:rPr lang="et-EE" altLang="et-EE" b="1" smtClean="0"/>
            <a:t>1662			Suurbritannia	 	</a:t>
          </a:r>
          <a:endParaRPr lang="et-EE" altLang="et-EE" b="1" dirty="0" smtClean="0"/>
        </a:p>
      </dgm:t>
    </dgm:pt>
    <dgm:pt modelId="{A8F85AFD-18E9-4F1F-B80F-62C6FAB10A47}" type="parTrans" cxnId="{F994D658-F2E4-496F-8D07-65C4B9F4A060}">
      <dgm:prSet/>
      <dgm:spPr/>
      <dgm:t>
        <a:bodyPr/>
        <a:lstStyle/>
        <a:p>
          <a:endParaRPr lang="et-EE"/>
        </a:p>
      </dgm:t>
    </dgm:pt>
    <dgm:pt modelId="{6FAC55FA-1723-4CAD-A855-2E1EE5A43C06}" type="sibTrans" cxnId="{F994D658-F2E4-496F-8D07-65C4B9F4A060}">
      <dgm:prSet/>
      <dgm:spPr/>
      <dgm:t>
        <a:bodyPr/>
        <a:lstStyle/>
        <a:p>
          <a:endParaRPr lang="et-EE"/>
        </a:p>
      </dgm:t>
    </dgm:pt>
    <dgm:pt modelId="{FB83AF0C-80CF-4FAF-A1CB-EF703AB058CA}">
      <dgm:prSet/>
      <dgm:spPr/>
      <dgm:t>
        <a:bodyPr/>
        <a:lstStyle/>
        <a:p>
          <a:r>
            <a:rPr lang="et-EE" altLang="et-EE" b="1" dirty="0" smtClean="0"/>
            <a:t>1697 			Taani </a:t>
          </a:r>
          <a:endParaRPr lang="et-EE" dirty="0"/>
        </a:p>
      </dgm:t>
    </dgm:pt>
    <dgm:pt modelId="{46379F89-1062-4E85-8BE7-CFDED7E75B16}" type="parTrans" cxnId="{ECFD8EED-DF84-47BA-AB02-62AC841FC716}">
      <dgm:prSet/>
      <dgm:spPr/>
      <dgm:t>
        <a:bodyPr/>
        <a:lstStyle/>
        <a:p>
          <a:endParaRPr lang="et-EE"/>
        </a:p>
      </dgm:t>
    </dgm:pt>
    <dgm:pt modelId="{FBE30D75-3C4E-4CC2-96CF-80638D671670}" type="sibTrans" cxnId="{ECFD8EED-DF84-47BA-AB02-62AC841FC716}">
      <dgm:prSet/>
      <dgm:spPr/>
      <dgm:t>
        <a:bodyPr/>
        <a:lstStyle/>
        <a:p>
          <a:endParaRPr lang="et-EE"/>
        </a:p>
      </dgm:t>
    </dgm:pt>
    <dgm:pt modelId="{9E8291CB-A165-4FD6-887A-177EB86428B7}">
      <dgm:prSet/>
      <dgm:spPr/>
      <dgm:t>
        <a:bodyPr/>
        <a:lstStyle/>
        <a:p>
          <a:r>
            <a:rPr lang="et-EE" altLang="et-EE" b="1" dirty="0" smtClean="0"/>
            <a:t>1594			Belgia</a:t>
          </a:r>
          <a:endParaRPr lang="et-EE" dirty="0"/>
        </a:p>
      </dgm:t>
    </dgm:pt>
    <dgm:pt modelId="{A9BA6EBA-F479-46F7-AD41-05E2955C5A89}" type="parTrans" cxnId="{B3D10B72-212D-4FD1-B034-2BCB10BEE781}">
      <dgm:prSet/>
      <dgm:spPr/>
      <dgm:t>
        <a:bodyPr/>
        <a:lstStyle/>
        <a:p>
          <a:endParaRPr lang="et-EE"/>
        </a:p>
      </dgm:t>
    </dgm:pt>
    <dgm:pt modelId="{B8DBF8AD-5ADF-4A88-855A-DC9111DF2A74}" type="sibTrans" cxnId="{B3D10B72-212D-4FD1-B034-2BCB10BEE781}">
      <dgm:prSet/>
      <dgm:spPr/>
      <dgm:t>
        <a:bodyPr/>
        <a:lstStyle/>
        <a:p>
          <a:endParaRPr lang="et-EE"/>
        </a:p>
      </dgm:t>
    </dgm:pt>
    <dgm:pt modelId="{837C8D4D-3BDC-44EC-8409-8CAB0518B10E}">
      <dgm:prSet/>
      <dgm:spPr/>
      <dgm:t>
        <a:bodyPr/>
        <a:lstStyle/>
        <a:p>
          <a:r>
            <a:rPr lang="et-EE" altLang="et-EE" b="1" smtClean="0"/>
            <a:t>1783			Venemaa 			</a:t>
          </a:r>
          <a:endParaRPr lang="en-GB" altLang="et-EE" b="1" dirty="0" smtClean="0"/>
        </a:p>
      </dgm:t>
    </dgm:pt>
    <dgm:pt modelId="{A352F32D-76D5-4DC7-8104-923B98C0A9FB}" type="parTrans" cxnId="{15AF9004-85E5-4B28-AFE8-E0563B87B5F5}">
      <dgm:prSet/>
      <dgm:spPr/>
      <dgm:t>
        <a:bodyPr/>
        <a:lstStyle/>
        <a:p>
          <a:endParaRPr lang="et-EE"/>
        </a:p>
      </dgm:t>
    </dgm:pt>
    <dgm:pt modelId="{2C7F19F8-9036-4A0C-96E3-B8E0AE6118BC}" type="sibTrans" cxnId="{15AF9004-85E5-4B28-AFE8-E0563B87B5F5}">
      <dgm:prSet/>
      <dgm:spPr/>
      <dgm:t>
        <a:bodyPr/>
        <a:lstStyle/>
        <a:p>
          <a:endParaRPr lang="et-EE"/>
        </a:p>
      </dgm:t>
    </dgm:pt>
    <dgm:pt modelId="{AEF901B9-FCB4-4E5F-BDCE-CA2E86577288}">
      <dgm:prSet/>
      <dgm:spPr/>
      <dgm:t>
        <a:bodyPr/>
        <a:lstStyle/>
        <a:p>
          <a:r>
            <a:rPr lang="et-EE" altLang="et-EE" b="1" dirty="0" smtClean="0"/>
            <a:t>1790			USA	</a:t>
          </a:r>
          <a:endParaRPr lang="et-EE" dirty="0"/>
        </a:p>
      </dgm:t>
    </dgm:pt>
    <dgm:pt modelId="{71F4C172-20D6-4E7B-8DF8-05D542D96168}" type="parTrans" cxnId="{5EA78FA4-FA47-4D57-8805-FFC2E110B7C2}">
      <dgm:prSet/>
      <dgm:spPr/>
      <dgm:t>
        <a:bodyPr/>
        <a:lstStyle/>
        <a:p>
          <a:endParaRPr lang="et-EE"/>
        </a:p>
      </dgm:t>
    </dgm:pt>
    <dgm:pt modelId="{DA55D1CD-FE65-421E-A4B2-4CC3B72BF4DC}" type="sibTrans" cxnId="{5EA78FA4-FA47-4D57-8805-FFC2E110B7C2}">
      <dgm:prSet/>
      <dgm:spPr/>
      <dgm:t>
        <a:bodyPr/>
        <a:lstStyle/>
        <a:p>
          <a:endParaRPr lang="et-EE"/>
        </a:p>
      </dgm:t>
    </dgm:pt>
    <dgm:pt modelId="{E36ADDF9-8E24-4732-BE7B-ED9B3E2DDF83}">
      <dgm:prSet/>
      <dgm:spPr/>
      <dgm:t>
        <a:bodyPr/>
        <a:lstStyle/>
        <a:p>
          <a:r>
            <a:rPr lang="et-EE" dirty="0" smtClean="0"/>
            <a:t>20.saj.</a:t>
          </a:r>
          <a:endParaRPr lang="et-EE" dirty="0"/>
        </a:p>
      </dgm:t>
    </dgm:pt>
    <dgm:pt modelId="{AB47377E-DB40-432D-A6D7-E525019D12FC}" type="parTrans" cxnId="{2EED4026-D53A-4857-83CB-DB8472328A47}">
      <dgm:prSet/>
      <dgm:spPr/>
      <dgm:t>
        <a:bodyPr/>
        <a:lstStyle/>
        <a:p>
          <a:endParaRPr lang="et-EE"/>
        </a:p>
      </dgm:t>
    </dgm:pt>
    <dgm:pt modelId="{285C3906-D7AA-4550-8BDD-CF1418FB61B0}" type="sibTrans" cxnId="{2EED4026-D53A-4857-83CB-DB8472328A47}">
      <dgm:prSet/>
      <dgm:spPr/>
      <dgm:t>
        <a:bodyPr/>
        <a:lstStyle/>
        <a:p>
          <a:endParaRPr lang="et-EE"/>
        </a:p>
      </dgm:t>
    </dgm:pt>
    <dgm:pt modelId="{5AFAA23C-6601-49E2-9710-B1AE3986DCAA}">
      <dgm:prSet/>
      <dgm:spPr/>
      <dgm:t>
        <a:bodyPr/>
        <a:lstStyle/>
        <a:p>
          <a:r>
            <a:rPr lang="et-EE" altLang="et-EE" b="1" smtClean="0"/>
            <a:t>1918			Eesti </a:t>
          </a:r>
          <a:endParaRPr lang="et-EE"/>
        </a:p>
      </dgm:t>
    </dgm:pt>
    <dgm:pt modelId="{A8A462B9-AACD-4F57-8AF8-02465ED1F5D7}" type="parTrans" cxnId="{2F6BF7A0-8664-4153-8265-AE816D3E82BE}">
      <dgm:prSet/>
      <dgm:spPr/>
      <dgm:t>
        <a:bodyPr/>
        <a:lstStyle/>
        <a:p>
          <a:endParaRPr lang="et-EE"/>
        </a:p>
      </dgm:t>
    </dgm:pt>
    <dgm:pt modelId="{AD4FC751-7A71-4DB1-BFA9-E0AB4748DFA8}" type="sibTrans" cxnId="{2F6BF7A0-8664-4153-8265-AE816D3E82BE}">
      <dgm:prSet/>
      <dgm:spPr/>
      <dgm:t>
        <a:bodyPr/>
        <a:lstStyle/>
        <a:p>
          <a:endParaRPr lang="et-EE"/>
        </a:p>
      </dgm:t>
    </dgm:pt>
    <dgm:pt modelId="{C4B4A345-0196-4B15-BCCE-40BB59DFF0FC}" type="pres">
      <dgm:prSet presAssocID="{2447B63D-C5B5-4E2E-B6AA-F50E7E483FAC}" presName="linearFlow" presStyleCnt="0">
        <dgm:presLayoutVars>
          <dgm:dir/>
          <dgm:animLvl val="lvl"/>
          <dgm:resizeHandles val="exact"/>
        </dgm:presLayoutVars>
      </dgm:prSet>
      <dgm:spPr/>
      <dgm:t>
        <a:bodyPr/>
        <a:lstStyle/>
        <a:p>
          <a:endParaRPr lang="et-EE"/>
        </a:p>
      </dgm:t>
    </dgm:pt>
    <dgm:pt modelId="{45E539FF-FBA9-40FD-803B-44D190D16925}" type="pres">
      <dgm:prSet presAssocID="{814D20F8-2D3A-40D6-8836-816C00B411F6}" presName="composite" presStyleCnt="0"/>
      <dgm:spPr/>
    </dgm:pt>
    <dgm:pt modelId="{E95613A6-2C71-46C7-B468-5580673E72FF}" type="pres">
      <dgm:prSet presAssocID="{814D20F8-2D3A-40D6-8836-816C00B411F6}" presName="parentText" presStyleLbl="alignNode1" presStyleIdx="0" presStyleCnt="4">
        <dgm:presLayoutVars>
          <dgm:chMax val="1"/>
          <dgm:bulletEnabled val="1"/>
        </dgm:presLayoutVars>
      </dgm:prSet>
      <dgm:spPr/>
      <dgm:t>
        <a:bodyPr/>
        <a:lstStyle/>
        <a:p>
          <a:endParaRPr lang="et-EE"/>
        </a:p>
      </dgm:t>
    </dgm:pt>
    <dgm:pt modelId="{14CF7D0D-5A44-4C69-A2F6-1C019226E5F1}" type="pres">
      <dgm:prSet presAssocID="{814D20F8-2D3A-40D6-8836-816C00B411F6}" presName="descendantText" presStyleLbl="alignAcc1" presStyleIdx="0" presStyleCnt="4">
        <dgm:presLayoutVars>
          <dgm:bulletEnabled val="1"/>
        </dgm:presLayoutVars>
      </dgm:prSet>
      <dgm:spPr/>
      <dgm:t>
        <a:bodyPr/>
        <a:lstStyle/>
        <a:p>
          <a:endParaRPr lang="et-EE"/>
        </a:p>
      </dgm:t>
    </dgm:pt>
    <dgm:pt modelId="{0A9A18E5-BB96-4078-AB47-FF664642A43E}" type="pres">
      <dgm:prSet presAssocID="{F5D3D734-8B4A-45F3-866B-F9AC4CF56D2E}" presName="sp" presStyleCnt="0"/>
      <dgm:spPr/>
    </dgm:pt>
    <dgm:pt modelId="{D1A85E91-1A48-4A36-940E-1CA00636F2E0}" type="pres">
      <dgm:prSet presAssocID="{0AD0DBB1-2895-49FF-AEB9-3949D81B560E}" presName="composite" presStyleCnt="0"/>
      <dgm:spPr/>
    </dgm:pt>
    <dgm:pt modelId="{D87DD1CC-100C-4EAA-A1BF-86E4F96A56CF}" type="pres">
      <dgm:prSet presAssocID="{0AD0DBB1-2895-49FF-AEB9-3949D81B560E}" presName="parentText" presStyleLbl="alignNode1" presStyleIdx="1" presStyleCnt="4">
        <dgm:presLayoutVars>
          <dgm:chMax val="1"/>
          <dgm:bulletEnabled val="1"/>
        </dgm:presLayoutVars>
      </dgm:prSet>
      <dgm:spPr/>
      <dgm:t>
        <a:bodyPr/>
        <a:lstStyle/>
        <a:p>
          <a:endParaRPr lang="et-EE"/>
        </a:p>
      </dgm:t>
    </dgm:pt>
    <dgm:pt modelId="{2828D3C9-5177-4BF6-8018-6CDC615DDD38}" type="pres">
      <dgm:prSet presAssocID="{0AD0DBB1-2895-49FF-AEB9-3949D81B560E}" presName="descendantText" presStyleLbl="alignAcc1" presStyleIdx="1" presStyleCnt="4">
        <dgm:presLayoutVars>
          <dgm:bulletEnabled val="1"/>
        </dgm:presLayoutVars>
      </dgm:prSet>
      <dgm:spPr/>
      <dgm:t>
        <a:bodyPr/>
        <a:lstStyle/>
        <a:p>
          <a:endParaRPr lang="et-EE"/>
        </a:p>
      </dgm:t>
    </dgm:pt>
    <dgm:pt modelId="{E0FDABF9-95EA-4F3A-B4E7-276278BD7800}" type="pres">
      <dgm:prSet presAssocID="{5C252A24-968B-42BA-B1FC-E81F6EA9CE41}" presName="sp" presStyleCnt="0"/>
      <dgm:spPr/>
    </dgm:pt>
    <dgm:pt modelId="{8AE45F70-BF79-4F87-86E5-82876F36D989}" type="pres">
      <dgm:prSet presAssocID="{735C4E0E-1AA0-4AAD-9F9A-E14F78004384}" presName="composite" presStyleCnt="0"/>
      <dgm:spPr/>
    </dgm:pt>
    <dgm:pt modelId="{39B01F49-5492-4EA1-BD3E-912FCE6B82B3}" type="pres">
      <dgm:prSet presAssocID="{735C4E0E-1AA0-4AAD-9F9A-E14F78004384}" presName="parentText" presStyleLbl="alignNode1" presStyleIdx="2" presStyleCnt="4">
        <dgm:presLayoutVars>
          <dgm:chMax val="1"/>
          <dgm:bulletEnabled val="1"/>
        </dgm:presLayoutVars>
      </dgm:prSet>
      <dgm:spPr/>
      <dgm:t>
        <a:bodyPr/>
        <a:lstStyle/>
        <a:p>
          <a:endParaRPr lang="et-EE"/>
        </a:p>
      </dgm:t>
    </dgm:pt>
    <dgm:pt modelId="{AD1AA0DF-205C-44E6-BBC8-7D71321B0007}" type="pres">
      <dgm:prSet presAssocID="{735C4E0E-1AA0-4AAD-9F9A-E14F78004384}" presName="descendantText" presStyleLbl="alignAcc1" presStyleIdx="2" presStyleCnt="4">
        <dgm:presLayoutVars>
          <dgm:bulletEnabled val="1"/>
        </dgm:presLayoutVars>
      </dgm:prSet>
      <dgm:spPr/>
      <dgm:t>
        <a:bodyPr/>
        <a:lstStyle/>
        <a:p>
          <a:endParaRPr lang="et-EE"/>
        </a:p>
      </dgm:t>
    </dgm:pt>
    <dgm:pt modelId="{1EA0C194-739C-449E-B2A7-8864ECC9CEA3}" type="pres">
      <dgm:prSet presAssocID="{17D1CFFE-68A0-4631-9856-7116C4D34A8F}" presName="sp" presStyleCnt="0"/>
      <dgm:spPr/>
    </dgm:pt>
    <dgm:pt modelId="{5D36F23C-0253-41D8-99A8-4356C2D16D2F}" type="pres">
      <dgm:prSet presAssocID="{E36ADDF9-8E24-4732-BE7B-ED9B3E2DDF83}" presName="composite" presStyleCnt="0"/>
      <dgm:spPr/>
    </dgm:pt>
    <dgm:pt modelId="{84145157-3F78-4A0F-9BAF-FF1AE6BF0500}" type="pres">
      <dgm:prSet presAssocID="{E36ADDF9-8E24-4732-BE7B-ED9B3E2DDF83}" presName="parentText" presStyleLbl="alignNode1" presStyleIdx="3" presStyleCnt="4">
        <dgm:presLayoutVars>
          <dgm:chMax val="1"/>
          <dgm:bulletEnabled val="1"/>
        </dgm:presLayoutVars>
      </dgm:prSet>
      <dgm:spPr/>
      <dgm:t>
        <a:bodyPr/>
        <a:lstStyle/>
        <a:p>
          <a:endParaRPr lang="et-EE"/>
        </a:p>
      </dgm:t>
    </dgm:pt>
    <dgm:pt modelId="{51352EBB-6CC7-4A31-B0E8-25BAA067382E}" type="pres">
      <dgm:prSet presAssocID="{E36ADDF9-8E24-4732-BE7B-ED9B3E2DDF83}" presName="descendantText" presStyleLbl="alignAcc1" presStyleIdx="3" presStyleCnt="4">
        <dgm:presLayoutVars>
          <dgm:bulletEnabled val="1"/>
        </dgm:presLayoutVars>
      </dgm:prSet>
      <dgm:spPr/>
      <dgm:t>
        <a:bodyPr/>
        <a:lstStyle/>
        <a:p>
          <a:endParaRPr lang="et-EE"/>
        </a:p>
      </dgm:t>
    </dgm:pt>
  </dgm:ptLst>
  <dgm:cxnLst>
    <dgm:cxn modelId="{BE23FC5A-2046-4C90-8CDA-40DCA1BB720D}" type="presOf" srcId="{FB83AF0C-80CF-4FAF-A1CB-EF703AB058CA}" destId="{2828D3C9-5177-4BF6-8018-6CDC615DDD38}" srcOrd="0" destOrd="2" presId="urn:microsoft.com/office/officeart/2005/8/layout/chevron2"/>
    <dgm:cxn modelId="{2F6BF7A0-8664-4153-8265-AE816D3E82BE}" srcId="{E36ADDF9-8E24-4732-BE7B-ED9B3E2DDF83}" destId="{5AFAA23C-6601-49E2-9710-B1AE3986DCAA}" srcOrd="0" destOrd="0" parTransId="{A8A462B9-AACD-4F57-8AF8-02465ED1F5D7}" sibTransId="{AD4FC751-7A71-4DB1-BFA9-E0AB4748DFA8}"/>
    <dgm:cxn modelId="{2C9E81DF-6B1B-49F8-B3E3-6D8854519CA1}" type="presOf" srcId="{AEF901B9-FCB4-4E5F-BDCE-CA2E86577288}" destId="{AD1AA0DF-205C-44E6-BBC8-7D71321B0007}" srcOrd="0" destOrd="2" presId="urn:microsoft.com/office/officeart/2005/8/layout/chevron2"/>
    <dgm:cxn modelId="{28CB5E97-6644-4A98-92AE-AF2C4B7719BD}" srcId="{2447B63D-C5B5-4E2E-B6AA-F50E7E483FAC}" destId="{735C4E0E-1AA0-4AAD-9F9A-E14F78004384}" srcOrd="2" destOrd="0" parTransId="{6FC2BE45-17CE-48F5-B30F-27FD1B7E8502}" sibTransId="{17D1CFFE-68A0-4631-9856-7116C4D34A8F}"/>
    <dgm:cxn modelId="{DE497711-253D-4B43-BED8-19CA46F370FD}" type="presOf" srcId="{5AFAA23C-6601-49E2-9710-B1AE3986DCAA}" destId="{51352EBB-6CC7-4A31-B0E8-25BAA067382E}" srcOrd="0" destOrd="0" presId="urn:microsoft.com/office/officeart/2005/8/layout/chevron2"/>
    <dgm:cxn modelId="{53B9D2E5-1BD4-4A45-AB98-04875BE21BF4}" type="presOf" srcId="{9E8291CB-A165-4FD6-887A-177EB86428B7}" destId="{14CF7D0D-5A44-4C69-A2F6-1C019226E5F1}" srcOrd="0" destOrd="1" presId="urn:microsoft.com/office/officeart/2005/8/layout/chevron2"/>
    <dgm:cxn modelId="{303D3F3B-FF06-4D6D-A260-3E4CCC047352}" type="presOf" srcId="{814D20F8-2D3A-40D6-8836-816C00B411F6}" destId="{E95613A6-2C71-46C7-B468-5580673E72FF}" srcOrd="0" destOrd="0" presId="urn:microsoft.com/office/officeart/2005/8/layout/chevron2"/>
    <dgm:cxn modelId="{BA229234-C855-4EE1-A513-3A778D255E5E}" srcId="{2447B63D-C5B5-4E2E-B6AA-F50E7E483FAC}" destId="{814D20F8-2D3A-40D6-8836-816C00B411F6}" srcOrd="0" destOrd="0" parTransId="{2508B546-C966-4739-B69F-607C01E6E83B}" sibTransId="{F5D3D734-8B4A-45F3-866B-F9AC4CF56D2E}"/>
    <dgm:cxn modelId="{EBF9CD86-FDDC-4CEA-8584-E898331CBCA4}" type="presOf" srcId="{837C8D4D-3BDC-44EC-8409-8CAB0518B10E}" destId="{AD1AA0DF-205C-44E6-BBC8-7D71321B0007}" srcOrd="0" destOrd="1" presId="urn:microsoft.com/office/officeart/2005/8/layout/chevron2"/>
    <dgm:cxn modelId="{72078E68-D66A-421A-B657-040B8C551A87}" srcId="{2447B63D-C5B5-4E2E-B6AA-F50E7E483FAC}" destId="{0AD0DBB1-2895-49FF-AEB9-3949D81B560E}" srcOrd="1" destOrd="0" parTransId="{693F9A74-1245-4B74-989F-DEA0B2E361F9}" sibTransId="{5C252A24-968B-42BA-B1FC-E81F6EA9CE41}"/>
    <dgm:cxn modelId="{D98CA567-A086-499B-B0E7-3689B658CF2D}" type="presOf" srcId="{EFD5798D-0FDA-4C8B-A4A9-CB86351C22CA}" destId="{14CF7D0D-5A44-4C69-A2F6-1C019226E5F1}" srcOrd="0" destOrd="0" presId="urn:microsoft.com/office/officeart/2005/8/layout/chevron2"/>
    <dgm:cxn modelId="{DB19EC5D-2D39-4AEE-B433-851A5D146EBA}" srcId="{814D20F8-2D3A-40D6-8836-816C00B411F6}" destId="{EFD5798D-0FDA-4C8B-A4A9-CB86351C22CA}" srcOrd="0" destOrd="0" parTransId="{D616E19B-ACDA-4485-8357-E34B1E2B5517}" sibTransId="{97D723DA-2A28-4FFB-A543-2F0CE67145BA}"/>
    <dgm:cxn modelId="{4394FA8F-3ACE-4973-8931-4DD33DB43618}" type="presOf" srcId="{2447B63D-C5B5-4E2E-B6AA-F50E7E483FAC}" destId="{C4B4A345-0196-4B15-BCCE-40BB59DFF0FC}" srcOrd="0" destOrd="0" presId="urn:microsoft.com/office/officeart/2005/8/layout/chevron2"/>
    <dgm:cxn modelId="{B3D10B72-212D-4FD1-B034-2BCB10BEE781}" srcId="{814D20F8-2D3A-40D6-8836-816C00B411F6}" destId="{9E8291CB-A165-4FD6-887A-177EB86428B7}" srcOrd="1" destOrd="0" parTransId="{A9BA6EBA-F479-46F7-AD41-05E2955C5A89}" sibTransId="{B8DBF8AD-5ADF-4A88-855A-DC9111DF2A74}"/>
    <dgm:cxn modelId="{ECFD8EED-DF84-47BA-AB02-62AC841FC716}" srcId="{0AD0DBB1-2895-49FF-AEB9-3949D81B560E}" destId="{FB83AF0C-80CF-4FAF-A1CB-EF703AB058CA}" srcOrd="2" destOrd="0" parTransId="{46379F89-1062-4E85-8BE7-CFDED7E75B16}" sibTransId="{FBE30D75-3C4E-4CC2-96CF-80638D671670}"/>
    <dgm:cxn modelId="{1DDC5231-285B-4017-A5B3-16D183D70DC0}" type="presOf" srcId="{E36ADDF9-8E24-4732-BE7B-ED9B3E2DDF83}" destId="{84145157-3F78-4A0F-9BAF-FF1AE6BF0500}" srcOrd="0" destOrd="0" presId="urn:microsoft.com/office/officeart/2005/8/layout/chevron2"/>
    <dgm:cxn modelId="{DD7CE9EF-E971-4BE7-9347-22DE85F392E4}" srcId="{0AD0DBB1-2895-49FF-AEB9-3949D81B560E}" destId="{04180CFA-A205-4E62-A879-6D238443BC77}" srcOrd="0" destOrd="0" parTransId="{09890BFF-952B-4FAB-AEB3-FACA6642A15D}" sibTransId="{F063B29A-1ED5-43A6-8458-03ED944B1725}"/>
    <dgm:cxn modelId="{D2EE9EAC-6835-462D-9965-9CF0917BD1A5}" type="presOf" srcId="{6B202EFC-D1CE-42BE-A8F0-B6FA4CB45DB1}" destId="{2828D3C9-5177-4BF6-8018-6CDC615DDD38}" srcOrd="0" destOrd="1" presId="urn:microsoft.com/office/officeart/2005/8/layout/chevron2"/>
    <dgm:cxn modelId="{29CE760A-B9FD-42E2-B5D2-515824479AF3}" type="presOf" srcId="{0AD0DBB1-2895-49FF-AEB9-3949D81B560E}" destId="{D87DD1CC-100C-4EAA-A1BF-86E4F96A56CF}" srcOrd="0" destOrd="0" presId="urn:microsoft.com/office/officeart/2005/8/layout/chevron2"/>
    <dgm:cxn modelId="{15AF9004-85E5-4B28-AFE8-E0563B87B5F5}" srcId="{735C4E0E-1AA0-4AAD-9F9A-E14F78004384}" destId="{837C8D4D-3BDC-44EC-8409-8CAB0518B10E}" srcOrd="1" destOrd="0" parTransId="{A352F32D-76D5-4DC7-8104-923B98C0A9FB}" sibTransId="{2C7F19F8-9036-4A0C-96E3-B8E0AE6118BC}"/>
    <dgm:cxn modelId="{398AFF8F-795A-4273-B874-FFA37D077A72}" type="presOf" srcId="{7BF515CC-11D4-4EF3-A177-B86BFBA93D1D}" destId="{AD1AA0DF-205C-44E6-BBC8-7D71321B0007}" srcOrd="0" destOrd="0" presId="urn:microsoft.com/office/officeart/2005/8/layout/chevron2"/>
    <dgm:cxn modelId="{2636DC8B-20B7-4BDD-BDAA-652F5CC79B6E}" srcId="{735C4E0E-1AA0-4AAD-9F9A-E14F78004384}" destId="{7BF515CC-11D4-4EF3-A177-B86BFBA93D1D}" srcOrd="0" destOrd="0" parTransId="{AB71CB8A-CABC-46D1-B477-5E778ABA1618}" sibTransId="{8350739E-CABD-438E-818F-376F222CF238}"/>
    <dgm:cxn modelId="{2EED4026-D53A-4857-83CB-DB8472328A47}" srcId="{2447B63D-C5B5-4E2E-B6AA-F50E7E483FAC}" destId="{E36ADDF9-8E24-4732-BE7B-ED9B3E2DDF83}" srcOrd="3" destOrd="0" parTransId="{AB47377E-DB40-432D-A6D7-E525019D12FC}" sibTransId="{285C3906-D7AA-4550-8BDD-CF1418FB61B0}"/>
    <dgm:cxn modelId="{F994D658-F2E4-496F-8D07-65C4B9F4A060}" srcId="{0AD0DBB1-2895-49FF-AEB9-3949D81B560E}" destId="{6B202EFC-D1CE-42BE-A8F0-B6FA4CB45DB1}" srcOrd="1" destOrd="0" parTransId="{A8F85AFD-18E9-4F1F-B80F-62C6FAB10A47}" sibTransId="{6FAC55FA-1723-4CAD-A855-2E1EE5A43C06}"/>
    <dgm:cxn modelId="{5519AAD8-CAD7-40F0-8A54-E8DB4CCA3A5F}" type="presOf" srcId="{04180CFA-A205-4E62-A879-6D238443BC77}" destId="{2828D3C9-5177-4BF6-8018-6CDC615DDD38}" srcOrd="0" destOrd="0" presId="urn:microsoft.com/office/officeart/2005/8/layout/chevron2"/>
    <dgm:cxn modelId="{04CB1C5E-B2E9-4237-955D-E2F3A607D2EB}" type="presOf" srcId="{735C4E0E-1AA0-4AAD-9F9A-E14F78004384}" destId="{39B01F49-5492-4EA1-BD3E-912FCE6B82B3}" srcOrd="0" destOrd="0" presId="urn:microsoft.com/office/officeart/2005/8/layout/chevron2"/>
    <dgm:cxn modelId="{5EA78FA4-FA47-4D57-8805-FFC2E110B7C2}" srcId="{735C4E0E-1AA0-4AAD-9F9A-E14F78004384}" destId="{AEF901B9-FCB4-4E5F-BDCE-CA2E86577288}" srcOrd="2" destOrd="0" parTransId="{71F4C172-20D6-4E7B-8DF8-05D542D96168}" sibTransId="{DA55D1CD-FE65-421E-A4B2-4CC3B72BF4DC}"/>
    <dgm:cxn modelId="{2E529093-389A-4EBA-A770-7D8E73ABFA1F}" type="presParOf" srcId="{C4B4A345-0196-4B15-BCCE-40BB59DFF0FC}" destId="{45E539FF-FBA9-40FD-803B-44D190D16925}" srcOrd="0" destOrd="0" presId="urn:microsoft.com/office/officeart/2005/8/layout/chevron2"/>
    <dgm:cxn modelId="{DAF093ED-0600-4963-961B-EDF2F8C62DC5}" type="presParOf" srcId="{45E539FF-FBA9-40FD-803B-44D190D16925}" destId="{E95613A6-2C71-46C7-B468-5580673E72FF}" srcOrd="0" destOrd="0" presId="urn:microsoft.com/office/officeart/2005/8/layout/chevron2"/>
    <dgm:cxn modelId="{321AE9EB-B34E-4F0F-8AF2-A725FBF22A78}" type="presParOf" srcId="{45E539FF-FBA9-40FD-803B-44D190D16925}" destId="{14CF7D0D-5A44-4C69-A2F6-1C019226E5F1}" srcOrd="1" destOrd="0" presId="urn:microsoft.com/office/officeart/2005/8/layout/chevron2"/>
    <dgm:cxn modelId="{AB1046D6-4458-415B-8C10-3936F617A9EF}" type="presParOf" srcId="{C4B4A345-0196-4B15-BCCE-40BB59DFF0FC}" destId="{0A9A18E5-BB96-4078-AB47-FF664642A43E}" srcOrd="1" destOrd="0" presId="urn:microsoft.com/office/officeart/2005/8/layout/chevron2"/>
    <dgm:cxn modelId="{358425B4-EC2F-4F08-9659-5C1A0023DB63}" type="presParOf" srcId="{C4B4A345-0196-4B15-BCCE-40BB59DFF0FC}" destId="{D1A85E91-1A48-4A36-940E-1CA00636F2E0}" srcOrd="2" destOrd="0" presId="urn:microsoft.com/office/officeart/2005/8/layout/chevron2"/>
    <dgm:cxn modelId="{AF4CD47B-B369-4355-9939-D309F6D6BF5C}" type="presParOf" srcId="{D1A85E91-1A48-4A36-940E-1CA00636F2E0}" destId="{D87DD1CC-100C-4EAA-A1BF-86E4F96A56CF}" srcOrd="0" destOrd="0" presId="urn:microsoft.com/office/officeart/2005/8/layout/chevron2"/>
    <dgm:cxn modelId="{BE23C066-8FB9-4506-8181-F6D796F23C58}" type="presParOf" srcId="{D1A85E91-1A48-4A36-940E-1CA00636F2E0}" destId="{2828D3C9-5177-4BF6-8018-6CDC615DDD38}" srcOrd="1" destOrd="0" presId="urn:microsoft.com/office/officeart/2005/8/layout/chevron2"/>
    <dgm:cxn modelId="{296E394A-FCE2-41B0-8AEE-53690368BFB8}" type="presParOf" srcId="{C4B4A345-0196-4B15-BCCE-40BB59DFF0FC}" destId="{E0FDABF9-95EA-4F3A-B4E7-276278BD7800}" srcOrd="3" destOrd="0" presId="urn:microsoft.com/office/officeart/2005/8/layout/chevron2"/>
    <dgm:cxn modelId="{9666EEE4-C389-4197-8945-E8AC620C59B5}" type="presParOf" srcId="{C4B4A345-0196-4B15-BCCE-40BB59DFF0FC}" destId="{8AE45F70-BF79-4F87-86E5-82876F36D989}" srcOrd="4" destOrd="0" presId="urn:microsoft.com/office/officeart/2005/8/layout/chevron2"/>
    <dgm:cxn modelId="{E5E10278-0591-42F0-9AA6-0B1AB37C99AA}" type="presParOf" srcId="{8AE45F70-BF79-4F87-86E5-82876F36D989}" destId="{39B01F49-5492-4EA1-BD3E-912FCE6B82B3}" srcOrd="0" destOrd="0" presId="urn:microsoft.com/office/officeart/2005/8/layout/chevron2"/>
    <dgm:cxn modelId="{D3C391EA-BF6F-4B65-9378-35C983AF19A4}" type="presParOf" srcId="{8AE45F70-BF79-4F87-86E5-82876F36D989}" destId="{AD1AA0DF-205C-44E6-BBC8-7D71321B0007}" srcOrd="1" destOrd="0" presId="urn:microsoft.com/office/officeart/2005/8/layout/chevron2"/>
    <dgm:cxn modelId="{AACE316B-75EE-4535-AA04-CFB3D64DB403}" type="presParOf" srcId="{C4B4A345-0196-4B15-BCCE-40BB59DFF0FC}" destId="{1EA0C194-739C-449E-B2A7-8864ECC9CEA3}" srcOrd="5" destOrd="0" presId="urn:microsoft.com/office/officeart/2005/8/layout/chevron2"/>
    <dgm:cxn modelId="{9F85502F-A990-4AA6-8425-3E2A6866814F}" type="presParOf" srcId="{C4B4A345-0196-4B15-BCCE-40BB59DFF0FC}" destId="{5D36F23C-0253-41D8-99A8-4356C2D16D2F}" srcOrd="6" destOrd="0" presId="urn:microsoft.com/office/officeart/2005/8/layout/chevron2"/>
    <dgm:cxn modelId="{D64E1654-303C-41DE-9EEE-598BA5FF995B}" type="presParOf" srcId="{5D36F23C-0253-41D8-99A8-4356C2D16D2F}" destId="{84145157-3F78-4A0F-9BAF-FF1AE6BF0500}" srcOrd="0" destOrd="0" presId="urn:microsoft.com/office/officeart/2005/8/layout/chevron2"/>
    <dgm:cxn modelId="{1E640FC3-74F6-411A-B990-D235475EF3B9}" type="presParOf" srcId="{5D36F23C-0253-41D8-99A8-4356C2D16D2F}" destId="{51352EBB-6CC7-4A31-B0E8-25BAA067382E}" srcOrd="1" destOrd="0" presId="urn:microsoft.com/office/officeart/2005/8/layout/chevron2"/>
  </dgm:cxnLst>
  <dgm:bg>
    <a:noFill/>
    <a:effectLst>
      <a:glow rad="63500">
        <a:schemeClr val="accent2">
          <a:satMod val="175000"/>
          <a:alpha val="40000"/>
        </a:schemeClr>
      </a:glow>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B354AF1-7BE3-4D01-AE7C-5C95200165A7}"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t-EE"/>
        </a:p>
      </dgm:t>
    </dgm:pt>
    <dgm:pt modelId="{8670ED2A-4367-473D-8E57-14D4ABD5FC43}">
      <dgm:prSet/>
      <dgm:spPr/>
      <dgm:t>
        <a:bodyPr/>
        <a:lstStyle/>
        <a:p>
          <a:pPr rtl="0"/>
          <a:r>
            <a:rPr lang="et-EE" dirty="0" smtClean="0"/>
            <a:t>täieliku rahvusteavikute </a:t>
          </a:r>
          <a:r>
            <a:rPr lang="et-EE" b="1" dirty="0" smtClean="0"/>
            <a:t>KOGU</a:t>
          </a:r>
          <a:r>
            <a:rPr lang="et-EE" dirty="0" smtClean="0"/>
            <a:t> loomine</a:t>
          </a:r>
          <a:endParaRPr lang="et-EE" dirty="0"/>
        </a:p>
      </dgm:t>
    </dgm:pt>
    <dgm:pt modelId="{C478293B-7474-4730-BC3F-2233DA8885B2}" type="parTrans" cxnId="{9772A85C-0345-4B4A-8524-83ACA922CF9C}">
      <dgm:prSet/>
      <dgm:spPr/>
      <dgm:t>
        <a:bodyPr/>
        <a:lstStyle/>
        <a:p>
          <a:endParaRPr lang="et-EE"/>
        </a:p>
      </dgm:t>
    </dgm:pt>
    <dgm:pt modelId="{4307E7F1-0039-4CCC-AD44-B2B3BD808972}" type="sibTrans" cxnId="{9772A85C-0345-4B4A-8524-83ACA922CF9C}">
      <dgm:prSet/>
      <dgm:spPr/>
      <dgm:t>
        <a:bodyPr/>
        <a:lstStyle/>
        <a:p>
          <a:endParaRPr lang="et-EE"/>
        </a:p>
      </dgm:t>
    </dgm:pt>
    <dgm:pt modelId="{856E7CEB-9697-4475-A2D0-64D400C57DD9}">
      <dgm:prSet/>
      <dgm:spPr/>
      <dgm:t>
        <a:bodyPr/>
        <a:lstStyle/>
        <a:p>
          <a:pPr rtl="0"/>
          <a:r>
            <a:rPr lang="et-EE" dirty="0" smtClean="0"/>
            <a:t>teavikute </a:t>
          </a:r>
          <a:r>
            <a:rPr lang="et-EE" b="1" dirty="0" smtClean="0"/>
            <a:t>SÄILIMISE</a:t>
          </a:r>
          <a:r>
            <a:rPr lang="et-EE" dirty="0" smtClean="0"/>
            <a:t> tagamine</a:t>
          </a:r>
          <a:endParaRPr lang="en-GB" dirty="0"/>
        </a:p>
      </dgm:t>
    </dgm:pt>
    <dgm:pt modelId="{2BF604C4-DFB9-4666-ADC2-8978D13BAB81}" type="parTrans" cxnId="{671638C9-67E2-4F16-A573-99E022CFF1A5}">
      <dgm:prSet/>
      <dgm:spPr/>
      <dgm:t>
        <a:bodyPr/>
        <a:lstStyle/>
        <a:p>
          <a:endParaRPr lang="et-EE"/>
        </a:p>
      </dgm:t>
    </dgm:pt>
    <dgm:pt modelId="{3B294ACE-B1CD-4288-9AB3-AD5D5199ED7C}" type="sibTrans" cxnId="{671638C9-67E2-4F16-A573-99E022CFF1A5}">
      <dgm:prSet/>
      <dgm:spPr/>
      <dgm:t>
        <a:bodyPr/>
        <a:lstStyle/>
        <a:p>
          <a:endParaRPr lang="et-EE"/>
        </a:p>
      </dgm:t>
    </dgm:pt>
    <dgm:pt modelId="{0BD26829-8F77-4A3B-AADF-E10B9007FEDD}">
      <dgm:prSet/>
      <dgm:spPr/>
      <dgm:t>
        <a:bodyPr/>
        <a:lstStyle/>
        <a:p>
          <a:pPr rtl="0"/>
          <a:r>
            <a:rPr lang="et-EE" dirty="0" smtClean="0"/>
            <a:t>bibliograafiline </a:t>
          </a:r>
          <a:r>
            <a:rPr lang="et-EE" b="1" dirty="0" smtClean="0"/>
            <a:t>REGISTREERIMINE</a:t>
          </a:r>
          <a:r>
            <a:rPr lang="et-EE" dirty="0" smtClean="0"/>
            <a:t> rahvusbibliograafias</a:t>
          </a:r>
          <a:endParaRPr lang="en-GB" dirty="0"/>
        </a:p>
      </dgm:t>
    </dgm:pt>
    <dgm:pt modelId="{113F0516-1EFB-43D7-9EBF-3FD5A7E4DB34}" type="parTrans" cxnId="{B095628C-AA2F-4F8E-98E8-50A8A34F71C8}">
      <dgm:prSet/>
      <dgm:spPr/>
      <dgm:t>
        <a:bodyPr/>
        <a:lstStyle/>
        <a:p>
          <a:endParaRPr lang="et-EE"/>
        </a:p>
      </dgm:t>
    </dgm:pt>
    <dgm:pt modelId="{BDC5FF61-DF73-4C38-989B-04A77EB5EDBD}" type="sibTrans" cxnId="{B095628C-AA2F-4F8E-98E8-50A8A34F71C8}">
      <dgm:prSet/>
      <dgm:spPr/>
      <dgm:t>
        <a:bodyPr/>
        <a:lstStyle/>
        <a:p>
          <a:endParaRPr lang="et-EE"/>
        </a:p>
      </dgm:t>
    </dgm:pt>
    <dgm:pt modelId="{51A8E0BB-051A-4697-A578-650A5618863A}">
      <dgm:prSet/>
      <dgm:spPr/>
      <dgm:t>
        <a:bodyPr/>
        <a:lstStyle/>
        <a:p>
          <a:pPr rtl="0"/>
          <a:r>
            <a:rPr lang="et-EE" dirty="0" smtClean="0"/>
            <a:t>trükitoodangu </a:t>
          </a:r>
          <a:r>
            <a:rPr lang="et-EE" b="1" dirty="0" smtClean="0"/>
            <a:t>STATISTIKA</a:t>
          </a:r>
          <a:r>
            <a:rPr lang="et-EE" dirty="0" smtClean="0"/>
            <a:t> koostamine</a:t>
          </a:r>
          <a:endParaRPr lang="et-EE" dirty="0"/>
        </a:p>
      </dgm:t>
    </dgm:pt>
    <dgm:pt modelId="{2D3786B6-4972-4966-B204-D0070BEBC73D}" type="parTrans" cxnId="{A2A17633-B809-4167-8A54-D8E6DF87D3EB}">
      <dgm:prSet/>
      <dgm:spPr/>
      <dgm:t>
        <a:bodyPr/>
        <a:lstStyle/>
        <a:p>
          <a:endParaRPr lang="et-EE"/>
        </a:p>
      </dgm:t>
    </dgm:pt>
    <dgm:pt modelId="{B7E3AC9D-675F-4B71-B297-87FCD6BFAEE1}" type="sibTrans" cxnId="{A2A17633-B809-4167-8A54-D8E6DF87D3EB}">
      <dgm:prSet/>
      <dgm:spPr/>
      <dgm:t>
        <a:bodyPr/>
        <a:lstStyle/>
        <a:p>
          <a:endParaRPr lang="et-EE"/>
        </a:p>
      </dgm:t>
    </dgm:pt>
    <dgm:pt modelId="{BEAA8EA8-171B-488B-BC0F-B2408985D2F7}">
      <dgm:prSet/>
      <dgm:spPr/>
      <dgm:t>
        <a:bodyPr/>
        <a:lstStyle/>
        <a:p>
          <a:pPr rtl="0"/>
          <a:r>
            <a:rPr lang="et-EE" dirty="0" smtClean="0"/>
            <a:t>informatsiooni </a:t>
          </a:r>
          <a:r>
            <a:rPr lang="et-EE" b="1" dirty="0" smtClean="0"/>
            <a:t>KÄTTESAADAVAKS</a:t>
          </a:r>
          <a:r>
            <a:rPr lang="et-EE" dirty="0" smtClean="0"/>
            <a:t> tegemine</a:t>
          </a:r>
          <a:endParaRPr lang="et-EE" dirty="0"/>
        </a:p>
      </dgm:t>
    </dgm:pt>
    <dgm:pt modelId="{A0898EED-1B57-417C-8E16-486D20010587}" type="parTrans" cxnId="{8F66935A-8A50-41DE-B2BE-97CDEF3CF8DF}">
      <dgm:prSet/>
      <dgm:spPr/>
      <dgm:t>
        <a:bodyPr/>
        <a:lstStyle/>
        <a:p>
          <a:endParaRPr lang="et-EE"/>
        </a:p>
      </dgm:t>
    </dgm:pt>
    <dgm:pt modelId="{5296254B-DB08-4084-8473-AA51DE5E40A1}" type="sibTrans" cxnId="{8F66935A-8A50-41DE-B2BE-97CDEF3CF8DF}">
      <dgm:prSet/>
      <dgm:spPr/>
      <dgm:t>
        <a:bodyPr/>
        <a:lstStyle/>
        <a:p>
          <a:endParaRPr lang="et-EE"/>
        </a:p>
      </dgm:t>
    </dgm:pt>
    <dgm:pt modelId="{77807FD8-DC61-499F-850D-57F6B4F14C85}" type="pres">
      <dgm:prSet presAssocID="{8B354AF1-7BE3-4D01-AE7C-5C95200165A7}" presName="Name0" presStyleCnt="0">
        <dgm:presLayoutVars>
          <dgm:dir/>
          <dgm:animLvl val="lvl"/>
          <dgm:resizeHandles val="exact"/>
        </dgm:presLayoutVars>
      </dgm:prSet>
      <dgm:spPr/>
      <dgm:t>
        <a:bodyPr/>
        <a:lstStyle/>
        <a:p>
          <a:endParaRPr lang="et-EE"/>
        </a:p>
      </dgm:t>
    </dgm:pt>
    <dgm:pt modelId="{7385A823-9821-46B1-8ADA-C3259E3BA0CD}" type="pres">
      <dgm:prSet presAssocID="{8670ED2A-4367-473D-8E57-14D4ABD5FC43}" presName="linNode" presStyleCnt="0"/>
      <dgm:spPr/>
    </dgm:pt>
    <dgm:pt modelId="{BA637456-085D-41E3-A146-437445283BD9}" type="pres">
      <dgm:prSet presAssocID="{8670ED2A-4367-473D-8E57-14D4ABD5FC43}" presName="parentText" presStyleLbl="node1" presStyleIdx="0" presStyleCnt="5" custScaleX="208951">
        <dgm:presLayoutVars>
          <dgm:chMax val="1"/>
          <dgm:bulletEnabled val="1"/>
        </dgm:presLayoutVars>
      </dgm:prSet>
      <dgm:spPr/>
      <dgm:t>
        <a:bodyPr/>
        <a:lstStyle/>
        <a:p>
          <a:endParaRPr lang="et-EE"/>
        </a:p>
      </dgm:t>
    </dgm:pt>
    <dgm:pt modelId="{8050D422-3551-4216-B4F9-ED89C0A14857}" type="pres">
      <dgm:prSet presAssocID="{4307E7F1-0039-4CCC-AD44-B2B3BD808972}" presName="sp" presStyleCnt="0"/>
      <dgm:spPr/>
    </dgm:pt>
    <dgm:pt modelId="{0F5F1F54-5622-4860-B5D5-25831ABB4AB5}" type="pres">
      <dgm:prSet presAssocID="{856E7CEB-9697-4475-A2D0-64D400C57DD9}" presName="linNode" presStyleCnt="0"/>
      <dgm:spPr/>
    </dgm:pt>
    <dgm:pt modelId="{7476D05B-0B2E-4C85-A4E1-F2EA34451D74}" type="pres">
      <dgm:prSet presAssocID="{856E7CEB-9697-4475-A2D0-64D400C57DD9}" presName="parentText" presStyleLbl="node1" presStyleIdx="1" presStyleCnt="5" custScaleX="208952">
        <dgm:presLayoutVars>
          <dgm:chMax val="1"/>
          <dgm:bulletEnabled val="1"/>
        </dgm:presLayoutVars>
      </dgm:prSet>
      <dgm:spPr/>
      <dgm:t>
        <a:bodyPr/>
        <a:lstStyle/>
        <a:p>
          <a:endParaRPr lang="et-EE"/>
        </a:p>
      </dgm:t>
    </dgm:pt>
    <dgm:pt modelId="{09ED3F4E-2287-473B-AADE-1B2E851DD81D}" type="pres">
      <dgm:prSet presAssocID="{3B294ACE-B1CD-4288-9AB3-AD5D5199ED7C}" presName="sp" presStyleCnt="0"/>
      <dgm:spPr/>
    </dgm:pt>
    <dgm:pt modelId="{8A4250AD-6658-4666-A494-D9805CCF9FD1}" type="pres">
      <dgm:prSet presAssocID="{0BD26829-8F77-4A3B-AADF-E10B9007FEDD}" presName="linNode" presStyleCnt="0"/>
      <dgm:spPr/>
    </dgm:pt>
    <dgm:pt modelId="{B684C777-ED09-4619-B531-0A78D648A495}" type="pres">
      <dgm:prSet presAssocID="{0BD26829-8F77-4A3B-AADF-E10B9007FEDD}" presName="parentText" presStyleLbl="node1" presStyleIdx="2" presStyleCnt="5" custScaleX="208952" custScaleY="99490" custLinFactNeighborX="20" custLinFactNeighborY="3436">
        <dgm:presLayoutVars>
          <dgm:chMax val="1"/>
          <dgm:bulletEnabled val="1"/>
        </dgm:presLayoutVars>
      </dgm:prSet>
      <dgm:spPr/>
      <dgm:t>
        <a:bodyPr/>
        <a:lstStyle/>
        <a:p>
          <a:endParaRPr lang="et-EE"/>
        </a:p>
      </dgm:t>
    </dgm:pt>
    <dgm:pt modelId="{EE36BCB3-DDE3-4B81-96BC-353D958EF135}" type="pres">
      <dgm:prSet presAssocID="{BDC5FF61-DF73-4C38-989B-04A77EB5EDBD}" presName="sp" presStyleCnt="0"/>
      <dgm:spPr/>
    </dgm:pt>
    <dgm:pt modelId="{86058676-81B1-4F0A-BC01-41E348D56134}" type="pres">
      <dgm:prSet presAssocID="{51A8E0BB-051A-4697-A578-650A5618863A}" presName="linNode" presStyleCnt="0"/>
      <dgm:spPr/>
    </dgm:pt>
    <dgm:pt modelId="{4A9A0CEF-AAC2-4F75-9343-08A71E500FED}" type="pres">
      <dgm:prSet presAssocID="{51A8E0BB-051A-4697-A578-650A5618863A}" presName="parentText" presStyleLbl="node1" presStyleIdx="3" presStyleCnt="5" custScaleX="208952">
        <dgm:presLayoutVars>
          <dgm:chMax val="1"/>
          <dgm:bulletEnabled val="1"/>
        </dgm:presLayoutVars>
      </dgm:prSet>
      <dgm:spPr/>
      <dgm:t>
        <a:bodyPr/>
        <a:lstStyle/>
        <a:p>
          <a:endParaRPr lang="et-EE"/>
        </a:p>
      </dgm:t>
    </dgm:pt>
    <dgm:pt modelId="{F7F2E571-15C7-4177-91B6-17777D73576F}" type="pres">
      <dgm:prSet presAssocID="{B7E3AC9D-675F-4B71-B297-87FCD6BFAEE1}" presName="sp" presStyleCnt="0"/>
      <dgm:spPr/>
    </dgm:pt>
    <dgm:pt modelId="{A79DB0E4-87FA-44E1-92EC-9367C04AFD43}" type="pres">
      <dgm:prSet presAssocID="{BEAA8EA8-171B-488B-BC0F-B2408985D2F7}" presName="linNode" presStyleCnt="0"/>
      <dgm:spPr/>
    </dgm:pt>
    <dgm:pt modelId="{E48665B3-4A6E-433A-8E1C-0288617E0A7B}" type="pres">
      <dgm:prSet presAssocID="{BEAA8EA8-171B-488B-BC0F-B2408985D2F7}" presName="parentText" presStyleLbl="node1" presStyleIdx="4" presStyleCnt="5" custScaleX="208153">
        <dgm:presLayoutVars>
          <dgm:chMax val="1"/>
          <dgm:bulletEnabled val="1"/>
        </dgm:presLayoutVars>
      </dgm:prSet>
      <dgm:spPr/>
      <dgm:t>
        <a:bodyPr/>
        <a:lstStyle/>
        <a:p>
          <a:endParaRPr lang="et-EE"/>
        </a:p>
      </dgm:t>
    </dgm:pt>
  </dgm:ptLst>
  <dgm:cxnLst>
    <dgm:cxn modelId="{CEC794F5-76DF-4D99-B657-0D9044F5B5CC}" type="presOf" srcId="{856E7CEB-9697-4475-A2D0-64D400C57DD9}" destId="{7476D05B-0B2E-4C85-A4E1-F2EA34451D74}" srcOrd="0" destOrd="0" presId="urn:microsoft.com/office/officeart/2005/8/layout/vList5"/>
    <dgm:cxn modelId="{2080C0DB-C464-427E-86AC-71DF03241FFC}" type="presOf" srcId="{0BD26829-8F77-4A3B-AADF-E10B9007FEDD}" destId="{B684C777-ED09-4619-B531-0A78D648A495}" srcOrd="0" destOrd="0" presId="urn:microsoft.com/office/officeart/2005/8/layout/vList5"/>
    <dgm:cxn modelId="{8F66935A-8A50-41DE-B2BE-97CDEF3CF8DF}" srcId="{8B354AF1-7BE3-4D01-AE7C-5C95200165A7}" destId="{BEAA8EA8-171B-488B-BC0F-B2408985D2F7}" srcOrd="4" destOrd="0" parTransId="{A0898EED-1B57-417C-8E16-486D20010587}" sibTransId="{5296254B-DB08-4084-8473-AA51DE5E40A1}"/>
    <dgm:cxn modelId="{0ED34DF8-DE3A-45AC-8D85-6AA40F3B6C97}" type="presOf" srcId="{8670ED2A-4367-473D-8E57-14D4ABD5FC43}" destId="{BA637456-085D-41E3-A146-437445283BD9}" srcOrd="0" destOrd="0" presId="urn:microsoft.com/office/officeart/2005/8/layout/vList5"/>
    <dgm:cxn modelId="{D4A1DDAF-38D3-47A2-B2D3-CD717EB8317F}" type="presOf" srcId="{51A8E0BB-051A-4697-A578-650A5618863A}" destId="{4A9A0CEF-AAC2-4F75-9343-08A71E500FED}" srcOrd="0" destOrd="0" presId="urn:microsoft.com/office/officeart/2005/8/layout/vList5"/>
    <dgm:cxn modelId="{E994C15A-E2E4-440F-A7AE-F57B60D2EFDD}" type="presOf" srcId="{BEAA8EA8-171B-488B-BC0F-B2408985D2F7}" destId="{E48665B3-4A6E-433A-8E1C-0288617E0A7B}" srcOrd="0" destOrd="0" presId="urn:microsoft.com/office/officeart/2005/8/layout/vList5"/>
    <dgm:cxn modelId="{A2A17633-B809-4167-8A54-D8E6DF87D3EB}" srcId="{8B354AF1-7BE3-4D01-AE7C-5C95200165A7}" destId="{51A8E0BB-051A-4697-A578-650A5618863A}" srcOrd="3" destOrd="0" parTransId="{2D3786B6-4972-4966-B204-D0070BEBC73D}" sibTransId="{B7E3AC9D-675F-4B71-B297-87FCD6BFAEE1}"/>
    <dgm:cxn modelId="{544D7723-D02A-43FA-A5CC-DAFC28745607}" type="presOf" srcId="{8B354AF1-7BE3-4D01-AE7C-5C95200165A7}" destId="{77807FD8-DC61-499F-850D-57F6B4F14C85}" srcOrd="0" destOrd="0" presId="urn:microsoft.com/office/officeart/2005/8/layout/vList5"/>
    <dgm:cxn modelId="{B095628C-AA2F-4F8E-98E8-50A8A34F71C8}" srcId="{8B354AF1-7BE3-4D01-AE7C-5C95200165A7}" destId="{0BD26829-8F77-4A3B-AADF-E10B9007FEDD}" srcOrd="2" destOrd="0" parTransId="{113F0516-1EFB-43D7-9EBF-3FD5A7E4DB34}" sibTransId="{BDC5FF61-DF73-4C38-989B-04A77EB5EDBD}"/>
    <dgm:cxn modelId="{9772A85C-0345-4B4A-8524-83ACA922CF9C}" srcId="{8B354AF1-7BE3-4D01-AE7C-5C95200165A7}" destId="{8670ED2A-4367-473D-8E57-14D4ABD5FC43}" srcOrd="0" destOrd="0" parTransId="{C478293B-7474-4730-BC3F-2233DA8885B2}" sibTransId="{4307E7F1-0039-4CCC-AD44-B2B3BD808972}"/>
    <dgm:cxn modelId="{671638C9-67E2-4F16-A573-99E022CFF1A5}" srcId="{8B354AF1-7BE3-4D01-AE7C-5C95200165A7}" destId="{856E7CEB-9697-4475-A2D0-64D400C57DD9}" srcOrd="1" destOrd="0" parTransId="{2BF604C4-DFB9-4666-ADC2-8978D13BAB81}" sibTransId="{3B294ACE-B1CD-4288-9AB3-AD5D5199ED7C}"/>
    <dgm:cxn modelId="{3AA87492-3EA0-44C6-91BF-97A310ABAD7E}" type="presParOf" srcId="{77807FD8-DC61-499F-850D-57F6B4F14C85}" destId="{7385A823-9821-46B1-8ADA-C3259E3BA0CD}" srcOrd="0" destOrd="0" presId="urn:microsoft.com/office/officeart/2005/8/layout/vList5"/>
    <dgm:cxn modelId="{36E4F5E5-0C91-420A-B109-BCEE8189A021}" type="presParOf" srcId="{7385A823-9821-46B1-8ADA-C3259E3BA0CD}" destId="{BA637456-085D-41E3-A146-437445283BD9}" srcOrd="0" destOrd="0" presId="urn:microsoft.com/office/officeart/2005/8/layout/vList5"/>
    <dgm:cxn modelId="{BBE5F9DD-62E1-4348-B780-7C10548F1CC2}" type="presParOf" srcId="{77807FD8-DC61-499F-850D-57F6B4F14C85}" destId="{8050D422-3551-4216-B4F9-ED89C0A14857}" srcOrd="1" destOrd="0" presId="urn:microsoft.com/office/officeart/2005/8/layout/vList5"/>
    <dgm:cxn modelId="{E9D9ED1E-3631-4453-BFF3-869A5AF67306}" type="presParOf" srcId="{77807FD8-DC61-499F-850D-57F6B4F14C85}" destId="{0F5F1F54-5622-4860-B5D5-25831ABB4AB5}" srcOrd="2" destOrd="0" presId="urn:microsoft.com/office/officeart/2005/8/layout/vList5"/>
    <dgm:cxn modelId="{5FF09F7B-0BA7-499C-84A7-14A0E6964388}" type="presParOf" srcId="{0F5F1F54-5622-4860-B5D5-25831ABB4AB5}" destId="{7476D05B-0B2E-4C85-A4E1-F2EA34451D74}" srcOrd="0" destOrd="0" presId="urn:microsoft.com/office/officeart/2005/8/layout/vList5"/>
    <dgm:cxn modelId="{229F9EED-69EA-41E0-9BF7-8B7CE00D9B31}" type="presParOf" srcId="{77807FD8-DC61-499F-850D-57F6B4F14C85}" destId="{09ED3F4E-2287-473B-AADE-1B2E851DD81D}" srcOrd="3" destOrd="0" presId="urn:microsoft.com/office/officeart/2005/8/layout/vList5"/>
    <dgm:cxn modelId="{D968113F-B618-45FB-87BC-E5CEC20E1331}" type="presParOf" srcId="{77807FD8-DC61-499F-850D-57F6B4F14C85}" destId="{8A4250AD-6658-4666-A494-D9805CCF9FD1}" srcOrd="4" destOrd="0" presId="urn:microsoft.com/office/officeart/2005/8/layout/vList5"/>
    <dgm:cxn modelId="{CE6DB5E6-60A6-463D-8E28-A81B9FCEF3BD}" type="presParOf" srcId="{8A4250AD-6658-4666-A494-D9805CCF9FD1}" destId="{B684C777-ED09-4619-B531-0A78D648A495}" srcOrd="0" destOrd="0" presId="urn:microsoft.com/office/officeart/2005/8/layout/vList5"/>
    <dgm:cxn modelId="{B456932B-699E-4483-A271-93B05E4A1562}" type="presParOf" srcId="{77807FD8-DC61-499F-850D-57F6B4F14C85}" destId="{EE36BCB3-DDE3-4B81-96BC-353D958EF135}" srcOrd="5" destOrd="0" presId="urn:microsoft.com/office/officeart/2005/8/layout/vList5"/>
    <dgm:cxn modelId="{CFE9D967-A5C6-4600-B2DF-491614216B9C}" type="presParOf" srcId="{77807FD8-DC61-499F-850D-57F6B4F14C85}" destId="{86058676-81B1-4F0A-BC01-41E348D56134}" srcOrd="6" destOrd="0" presId="urn:microsoft.com/office/officeart/2005/8/layout/vList5"/>
    <dgm:cxn modelId="{3A7E762C-EFDD-4EC3-89CA-78EA78E32C57}" type="presParOf" srcId="{86058676-81B1-4F0A-BC01-41E348D56134}" destId="{4A9A0CEF-AAC2-4F75-9343-08A71E500FED}" srcOrd="0" destOrd="0" presId="urn:microsoft.com/office/officeart/2005/8/layout/vList5"/>
    <dgm:cxn modelId="{9D460EDD-9E4C-4B44-A714-8F8A66B4BD4C}" type="presParOf" srcId="{77807FD8-DC61-499F-850D-57F6B4F14C85}" destId="{F7F2E571-15C7-4177-91B6-17777D73576F}" srcOrd="7" destOrd="0" presId="urn:microsoft.com/office/officeart/2005/8/layout/vList5"/>
    <dgm:cxn modelId="{726F1775-A90A-46DE-9AE1-0DDF5FB03FF0}" type="presParOf" srcId="{77807FD8-DC61-499F-850D-57F6B4F14C85}" destId="{A79DB0E4-87FA-44E1-92EC-9367C04AFD43}" srcOrd="8" destOrd="0" presId="urn:microsoft.com/office/officeart/2005/8/layout/vList5"/>
    <dgm:cxn modelId="{756F8862-11D5-4F7E-89E6-743D890F8598}" type="presParOf" srcId="{A79DB0E4-87FA-44E1-92EC-9367C04AFD43}" destId="{E48665B3-4A6E-433A-8E1C-0288617E0A7B}"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4B4FA28-6F97-4CD6-AC68-052DF55E41BE}"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t-EE"/>
        </a:p>
      </dgm:t>
    </dgm:pt>
    <dgm:pt modelId="{5A69B4B8-AC31-4BDB-BDEB-D7F1C6C5E08F}">
      <dgm:prSet phldrT="[Text]" custT="1"/>
      <dgm:spPr/>
      <dgm:t>
        <a:bodyPr/>
        <a:lstStyle/>
        <a:p>
          <a:r>
            <a:rPr lang="et-EE" sz="1800" dirty="0" smtClean="0"/>
            <a:t>Eestis või välisriikides tellimisel valmistatud</a:t>
          </a:r>
        </a:p>
        <a:p>
          <a:r>
            <a:rPr lang="et-EE" sz="1800" dirty="0" smtClean="0"/>
            <a:t> </a:t>
          </a:r>
        </a:p>
        <a:p>
          <a:r>
            <a:rPr lang="et-EE" sz="1800" dirty="0" smtClean="0"/>
            <a:t>trükised</a:t>
          </a:r>
        </a:p>
        <a:p>
          <a:r>
            <a:rPr lang="et-EE" sz="1800" dirty="0" err="1" smtClean="0"/>
            <a:t>auvised</a:t>
          </a:r>
          <a:endParaRPr lang="et-EE" sz="1800" dirty="0" smtClean="0"/>
        </a:p>
        <a:p>
          <a:r>
            <a:rPr lang="et-EE" sz="1800" dirty="0" smtClean="0"/>
            <a:t>üle 50 eks.</a:t>
          </a:r>
        </a:p>
        <a:p>
          <a:endParaRPr lang="et-EE" sz="1800" dirty="0" smtClean="0"/>
        </a:p>
        <a:p>
          <a:r>
            <a:rPr lang="et-EE" sz="1800" dirty="0" smtClean="0"/>
            <a:t>Elektrooniline teavik 25 eks.</a:t>
          </a:r>
          <a:endParaRPr lang="et-EE" sz="1800" dirty="0"/>
        </a:p>
      </dgm:t>
    </dgm:pt>
    <dgm:pt modelId="{99903437-2D2A-4C94-8F3F-9D8C418F2D78}" type="parTrans" cxnId="{F00F1FDB-DD44-4D86-BCF8-FC9255C1EFF2}">
      <dgm:prSet/>
      <dgm:spPr/>
      <dgm:t>
        <a:bodyPr/>
        <a:lstStyle/>
        <a:p>
          <a:endParaRPr lang="et-EE"/>
        </a:p>
      </dgm:t>
    </dgm:pt>
    <dgm:pt modelId="{3BD6EBC6-B03D-4DDB-BDA5-1A7846331C45}" type="sibTrans" cxnId="{F00F1FDB-DD44-4D86-BCF8-FC9255C1EFF2}">
      <dgm:prSet/>
      <dgm:spPr/>
      <dgm:t>
        <a:bodyPr/>
        <a:lstStyle/>
        <a:p>
          <a:endParaRPr lang="et-EE"/>
        </a:p>
      </dgm:t>
    </dgm:pt>
    <dgm:pt modelId="{7AB011F2-AE0A-4057-955A-9E5E2E7B0CD4}">
      <dgm:prSet phldrT="[Text]" custT="1"/>
      <dgm:spPr>
        <a:solidFill>
          <a:srgbClr val="00B0F0"/>
        </a:solidFill>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t-EE" sz="1800" dirty="0" smtClean="0"/>
            <a:t>8</a:t>
          </a:r>
        </a:p>
        <a:p>
          <a:pPr marL="0" marR="0" indent="0" defTabSz="914400" eaLnBrk="1" fontAlgn="auto" latinLnBrk="0" hangingPunct="1">
            <a:lnSpc>
              <a:spcPct val="100000"/>
            </a:lnSpc>
            <a:spcBef>
              <a:spcPts val="0"/>
            </a:spcBef>
            <a:spcAft>
              <a:spcPts val="0"/>
            </a:spcAft>
            <a:buClrTx/>
            <a:buSzTx/>
            <a:buFontTx/>
            <a:buNone/>
            <a:tabLst/>
            <a:defRPr/>
          </a:pPr>
          <a:r>
            <a:rPr lang="et-EE" sz="1800" dirty="0" smtClean="0"/>
            <a:t>Trükis  </a:t>
          </a:r>
        </a:p>
        <a:p>
          <a:pPr defTabSz="444500">
            <a:lnSpc>
              <a:spcPct val="90000"/>
            </a:lnSpc>
            <a:spcBef>
              <a:spcPct val="0"/>
            </a:spcBef>
            <a:spcAft>
              <a:spcPct val="35000"/>
            </a:spcAft>
          </a:pPr>
          <a:endParaRPr lang="et-EE" sz="1000" dirty="0"/>
        </a:p>
      </dgm:t>
    </dgm:pt>
    <dgm:pt modelId="{BBB475FA-FFC1-48D8-AB1A-134CA06901EA}" type="parTrans" cxnId="{0E1520F0-A57C-40AA-BA7B-50D4EABD2868}">
      <dgm:prSet/>
      <dgm:spPr/>
      <dgm:t>
        <a:bodyPr/>
        <a:lstStyle/>
        <a:p>
          <a:endParaRPr lang="et-EE"/>
        </a:p>
      </dgm:t>
    </dgm:pt>
    <dgm:pt modelId="{9873354B-FF83-4E74-9AAC-2ED98AF9EAC0}" type="sibTrans" cxnId="{0E1520F0-A57C-40AA-BA7B-50D4EABD2868}">
      <dgm:prSet/>
      <dgm:spPr/>
      <dgm:t>
        <a:bodyPr/>
        <a:lstStyle/>
        <a:p>
          <a:endParaRPr lang="et-EE"/>
        </a:p>
      </dgm:t>
    </dgm:pt>
    <dgm:pt modelId="{22B501E7-ECC7-47FB-B15A-6F5907D71848}">
      <dgm:prSet phldrT="[Text]"/>
      <dgm:spPr/>
      <dgm:t>
        <a:bodyPr/>
        <a:lstStyle/>
        <a:p>
          <a:r>
            <a:rPr lang="et-EE" dirty="0" smtClean="0"/>
            <a:t>RR – 2 eks.</a:t>
          </a:r>
          <a:endParaRPr lang="et-EE" dirty="0"/>
        </a:p>
      </dgm:t>
    </dgm:pt>
    <dgm:pt modelId="{8CC0B54E-62C7-42EC-B2D6-F678504E79EC}" type="parTrans" cxnId="{392A52D2-2685-4D22-A583-143506E4ECAF}">
      <dgm:prSet/>
      <dgm:spPr/>
      <dgm:t>
        <a:bodyPr/>
        <a:lstStyle/>
        <a:p>
          <a:endParaRPr lang="et-EE"/>
        </a:p>
      </dgm:t>
    </dgm:pt>
    <dgm:pt modelId="{AA325507-D34A-457A-8452-985B0A4E4556}" type="sibTrans" cxnId="{392A52D2-2685-4D22-A583-143506E4ECAF}">
      <dgm:prSet/>
      <dgm:spPr/>
      <dgm:t>
        <a:bodyPr/>
        <a:lstStyle/>
        <a:p>
          <a:endParaRPr lang="et-EE"/>
        </a:p>
      </dgm:t>
    </dgm:pt>
    <dgm:pt modelId="{D4F5C27E-3FF0-4530-826A-3F5804E55D2C}">
      <dgm:prSet phldrT="[Text]"/>
      <dgm:spPr/>
      <dgm:t>
        <a:bodyPr/>
        <a:lstStyle/>
        <a:p>
          <a:r>
            <a:rPr lang="et-EE" dirty="0" smtClean="0"/>
            <a:t>EKMAR – 2 eks</a:t>
          </a:r>
        </a:p>
        <a:p>
          <a:r>
            <a:rPr lang="et-EE" smtClean="0"/>
            <a:t>TÜR – 2 eks..</a:t>
          </a:r>
          <a:endParaRPr lang="et-EE" dirty="0"/>
        </a:p>
      </dgm:t>
    </dgm:pt>
    <dgm:pt modelId="{A02F596C-9596-4003-BD1A-59F4C13F8807}" type="parTrans" cxnId="{6F6A1863-AAC3-43E8-B5A8-23C7708BD840}">
      <dgm:prSet/>
      <dgm:spPr/>
      <dgm:t>
        <a:bodyPr/>
        <a:lstStyle/>
        <a:p>
          <a:endParaRPr lang="et-EE"/>
        </a:p>
      </dgm:t>
    </dgm:pt>
    <dgm:pt modelId="{E0617668-8248-4B29-89D6-D867012EC00A}" type="sibTrans" cxnId="{6F6A1863-AAC3-43E8-B5A8-23C7708BD840}">
      <dgm:prSet/>
      <dgm:spPr/>
      <dgm:t>
        <a:bodyPr/>
        <a:lstStyle/>
        <a:p>
          <a:endParaRPr lang="et-EE"/>
        </a:p>
      </dgm:t>
    </dgm:pt>
    <dgm:pt modelId="{D9BDF8AA-4A3C-4585-8221-B1C3892F572D}">
      <dgm:prSet phldrT="[Text]" custT="1"/>
      <dgm:spPr>
        <a:solidFill>
          <a:srgbClr val="00B0F0"/>
        </a:solidFill>
      </dgm:spPr>
      <dgm:t>
        <a:bodyPr/>
        <a:lstStyle/>
        <a:p>
          <a:r>
            <a:rPr lang="et-EE" sz="1800" dirty="0" smtClean="0"/>
            <a:t>2</a:t>
          </a:r>
        </a:p>
        <a:p>
          <a:r>
            <a:rPr lang="et-EE" sz="1800" dirty="0" smtClean="0"/>
            <a:t>Auvis  </a:t>
          </a:r>
        </a:p>
        <a:p>
          <a:endParaRPr lang="et-EE" sz="1800" dirty="0" smtClean="0"/>
        </a:p>
        <a:p>
          <a:r>
            <a:rPr lang="et-EE" sz="1800" dirty="0" err="1" smtClean="0"/>
            <a:t>Elektrooni-line</a:t>
          </a:r>
          <a:r>
            <a:rPr lang="et-EE" sz="1800" dirty="0" smtClean="0"/>
            <a:t> teavik  </a:t>
          </a:r>
        </a:p>
        <a:p>
          <a:endParaRPr lang="et-EE" sz="1800" dirty="0" smtClean="0"/>
        </a:p>
        <a:p>
          <a:r>
            <a:rPr lang="et-EE" sz="1800" dirty="0" smtClean="0"/>
            <a:t>Pimedate kirjas  trükis</a:t>
          </a:r>
          <a:endParaRPr lang="et-EE" sz="1800" dirty="0"/>
        </a:p>
      </dgm:t>
    </dgm:pt>
    <dgm:pt modelId="{3C4A9EF8-BB2E-46F2-8B5F-428730143D9C}" type="parTrans" cxnId="{9AA992D4-DF5F-43FD-8C4C-3F891C60AC0A}">
      <dgm:prSet/>
      <dgm:spPr/>
      <dgm:t>
        <a:bodyPr/>
        <a:lstStyle/>
        <a:p>
          <a:endParaRPr lang="et-EE"/>
        </a:p>
      </dgm:t>
    </dgm:pt>
    <dgm:pt modelId="{144B2A05-1065-4B5A-A722-1A90B9B693E8}" type="sibTrans" cxnId="{9AA992D4-DF5F-43FD-8C4C-3F891C60AC0A}">
      <dgm:prSet/>
      <dgm:spPr/>
      <dgm:t>
        <a:bodyPr/>
        <a:lstStyle/>
        <a:p>
          <a:endParaRPr lang="et-EE"/>
        </a:p>
      </dgm:t>
    </dgm:pt>
    <dgm:pt modelId="{ED3C132A-F345-48E9-B06A-C224CF4993B8}">
      <dgm:prSet phldrT="[Text]"/>
      <dgm:spPr/>
      <dgm:t>
        <a:bodyPr/>
        <a:lstStyle/>
        <a:p>
          <a:r>
            <a:rPr lang="et-EE" dirty="0" smtClean="0"/>
            <a:t>RR -1 eks.</a:t>
          </a:r>
          <a:endParaRPr lang="et-EE" dirty="0"/>
        </a:p>
      </dgm:t>
    </dgm:pt>
    <dgm:pt modelId="{E376A749-1BCF-4443-AB92-8A0C16F9FD13}" type="parTrans" cxnId="{5743230F-A3DD-48D2-AA0D-A1BD529FE861}">
      <dgm:prSet/>
      <dgm:spPr/>
      <dgm:t>
        <a:bodyPr/>
        <a:lstStyle/>
        <a:p>
          <a:endParaRPr lang="et-EE"/>
        </a:p>
      </dgm:t>
    </dgm:pt>
    <dgm:pt modelId="{9D377DB2-64F4-44B0-80E7-DF247C6F6232}" type="sibTrans" cxnId="{5743230F-A3DD-48D2-AA0D-A1BD529FE861}">
      <dgm:prSet/>
      <dgm:spPr/>
      <dgm:t>
        <a:bodyPr/>
        <a:lstStyle/>
        <a:p>
          <a:endParaRPr lang="et-EE"/>
        </a:p>
      </dgm:t>
    </dgm:pt>
    <dgm:pt modelId="{CEFB7F33-0B68-49A2-B90C-5C78212693A3}">
      <dgm:prSet phldrT="[Text]"/>
      <dgm:spPr/>
      <dgm:t>
        <a:bodyPr/>
        <a:lstStyle/>
        <a:p>
          <a:r>
            <a:rPr lang="et-EE" dirty="0" smtClean="0"/>
            <a:t>TLÜAR – 1 eks.</a:t>
          </a:r>
          <a:endParaRPr lang="et-EE" dirty="0"/>
        </a:p>
      </dgm:t>
    </dgm:pt>
    <dgm:pt modelId="{A62D792F-56F8-41AF-B9F6-AC7BE4D41614}" type="parTrans" cxnId="{BD300590-19CB-40BF-A4C1-5A9DA9A0082E}">
      <dgm:prSet/>
      <dgm:spPr/>
      <dgm:t>
        <a:bodyPr/>
        <a:lstStyle/>
        <a:p>
          <a:endParaRPr lang="et-EE"/>
        </a:p>
      </dgm:t>
    </dgm:pt>
    <dgm:pt modelId="{D69030C9-2C8E-4CCC-A4F1-A5D6841C9D14}" type="sibTrans" cxnId="{BD300590-19CB-40BF-A4C1-5A9DA9A0082E}">
      <dgm:prSet/>
      <dgm:spPr/>
      <dgm:t>
        <a:bodyPr/>
        <a:lstStyle/>
        <a:p>
          <a:endParaRPr lang="et-EE"/>
        </a:p>
      </dgm:t>
    </dgm:pt>
    <dgm:pt modelId="{384452C3-0262-41FE-A88D-F41E8F4FC821}">
      <dgm:prSet phldrT="[Text]"/>
      <dgm:spPr>
        <a:solidFill>
          <a:srgbClr val="00B050"/>
        </a:solidFill>
      </dgm:spPr>
      <dgm:t>
        <a:bodyPr/>
        <a:lstStyle/>
        <a:p>
          <a:r>
            <a:rPr lang="et-EE" dirty="0" smtClean="0"/>
            <a:t>TTÜR – 1 eks.</a:t>
          </a:r>
          <a:endParaRPr lang="et-EE" dirty="0"/>
        </a:p>
      </dgm:t>
    </dgm:pt>
    <dgm:pt modelId="{842C4F70-BAD1-4268-A36F-8505A72666E9}" type="parTrans" cxnId="{36CE01B0-5898-4E97-92F9-B088A9A07BD5}">
      <dgm:prSet/>
      <dgm:spPr/>
      <dgm:t>
        <a:bodyPr/>
        <a:lstStyle/>
        <a:p>
          <a:endParaRPr lang="et-EE"/>
        </a:p>
      </dgm:t>
    </dgm:pt>
    <dgm:pt modelId="{E05158C2-D235-4DD7-B33A-E696218B0A5F}" type="sibTrans" cxnId="{36CE01B0-5898-4E97-92F9-B088A9A07BD5}">
      <dgm:prSet/>
      <dgm:spPr/>
      <dgm:t>
        <a:bodyPr/>
        <a:lstStyle/>
        <a:p>
          <a:endParaRPr lang="et-EE"/>
        </a:p>
      </dgm:t>
    </dgm:pt>
    <dgm:pt modelId="{DA7EE913-5F0C-4EF1-AFAE-C56E8CF0E865}">
      <dgm:prSet phldrT="[Text]"/>
      <dgm:spPr/>
      <dgm:t>
        <a:bodyPr/>
        <a:lstStyle/>
        <a:p>
          <a:r>
            <a:rPr lang="et-EE" dirty="0" smtClean="0"/>
            <a:t>TÜR– 1 eks.</a:t>
          </a:r>
          <a:endParaRPr lang="et-EE" dirty="0"/>
        </a:p>
      </dgm:t>
    </dgm:pt>
    <dgm:pt modelId="{509E1205-4237-4C9F-9A0B-A02204388A42}" type="parTrans" cxnId="{300AC868-2154-4211-9455-20F0ADC8BA0E}">
      <dgm:prSet/>
      <dgm:spPr/>
      <dgm:t>
        <a:bodyPr/>
        <a:lstStyle/>
        <a:p>
          <a:endParaRPr lang="et-EE"/>
        </a:p>
      </dgm:t>
    </dgm:pt>
    <dgm:pt modelId="{DB1872DE-B2C1-4D05-86C7-37BA98856B19}" type="sibTrans" cxnId="{300AC868-2154-4211-9455-20F0ADC8BA0E}">
      <dgm:prSet/>
      <dgm:spPr/>
      <dgm:t>
        <a:bodyPr/>
        <a:lstStyle/>
        <a:p>
          <a:endParaRPr lang="et-EE"/>
        </a:p>
      </dgm:t>
    </dgm:pt>
    <dgm:pt modelId="{23D92017-846B-460B-94F3-A58B3AEDA984}">
      <dgm:prSet phldrT="[Text]"/>
      <dgm:spPr/>
      <dgm:t>
        <a:bodyPr/>
        <a:lstStyle/>
        <a:p>
          <a:r>
            <a:rPr lang="et-EE" dirty="0" smtClean="0">
              <a:solidFill>
                <a:schemeClr val="accent2"/>
              </a:solidFill>
            </a:rPr>
            <a:t>Eesti Maaülikooli raamatukogu - põllumajandusteadused</a:t>
          </a:r>
          <a:endParaRPr lang="et-EE" dirty="0"/>
        </a:p>
      </dgm:t>
    </dgm:pt>
    <dgm:pt modelId="{C2BACF6D-E8F1-475F-9AA8-95BA6AF8F379}" type="parTrans" cxnId="{5A4BFB6E-8861-4958-9E18-8C7FB940EF26}">
      <dgm:prSet/>
      <dgm:spPr/>
      <dgm:t>
        <a:bodyPr/>
        <a:lstStyle/>
        <a:p>
          <a:endParaRPr lang="et-EE"/>
        </a:p>
      </dgm:t>
    </dgm:pt>
    <dgm:pt modelId="{36878C42-5908-48F5-A5B1-F7B3CE59624B}" type="sibTrans" cxnId="{5A4BFB6E-8861-4958-9E18-8C7FB940EF26}">
      <dgm:prSet/>
      <dgm:spPr/>
      <dgm:t>
        <a:bodyPr/>
        <a:lstStyle/>
        <a:p>
          <a:endParaRPr lang="et-EE"/>
        </a:p>
      </dgm:t>
    </dgm:pt>
    <dgm:pt modelId="{41E74A9E-2508-4FB9-BB82-786B64921D90}">
      <dgm:prSet phldrT="[Text]"/>
      <dgm:spPr/>
      <dgm:t>
        <a:bodyPr/>
        <a:lstStyle/>
        <a:p>
          <a:r>
            <a:rPr lang="et-EE" dirty="0" smtClean="0">
              <a:solidFill>
                <a:schemeClr val="accent2"/>
              </a:solidFill>
            </a:rPr>
            <a:t>Eesti Lastekirjanduse Keskus -lastekirjandus</a:t>
          </a:r>
          <a:endParaRPr lang="et-EE" dirty="0"/>
        </a:p>
      </dgm:t>
    </dgm:pt>
    <dgm:pt modelId="{8A4291E3-AD5B-4C34-8F3E-A14418BA9C15}" type="parTrans" cxnId="{B0CB3D8B-3D02-4BBC-BB92-E459BACED900}">
      <dgm:prSet/>
      <dgm:spPr/>
      <dgm:t>
        <a:bodyPr/>
        <a:lstStyle/>
        <a:p>
          <a:endParaRPr lang="et-EE"/>
        </a:p>
      </dgm:t>
    </dgm:pt>
    <dgm:pt modelId="{7F40E13C-1176-4A87-BF7F-47397115B788}" type="sibTrans" cxnId="{B0CB3D8B-3D02-4BBC-BB92-E459BACED900}">
      <dgm:prSet/>
      <dgm:spPr/>
      <dgm:t>
        <a:bodyPr/>
        <a:lstStyle/>
        <a:p>
          <a:endParaRPr lang="et-EE"/>
        </a:p>
      </dgm:t>
    </dgm:pt>
    <dgm:pt modelId="{5248EC4E-3B10-44A7-94FF-B11C4897FD00}">
      <dgm:prSet phldrT="[Text]"/>
      <dgm:spPr/>
      <dgm:t>
        <a:bodyPr/>
        <a:lstStyle/>
        <a:p>
          <a:pPr marR="0" eaLnBrk="1" fontAlgn="auto" latinLnBrk="0" hangingPunct="1">
            <a:buClrTx/>
            <a:buSzTx/>
            <a:buFontTx/>
            <a:tabLst/>
            <a:defRPr/>
          </a:pPr>
          <a:endParaRPr lang="et-EE" dirty="0"/>
        </a:p>
      </dgm:t>
    </dgm:pt>
    <dgm:pt modelId="{3A45ED8F-5477-4FE1-9167-F3F5C846D3FC}" type="parTrans" cxnId="{00F68D92-18FB-4301-8DCE-42416C9BC745}">
      <dgm:prSet/>
      <dgm:spPr/>
      <dgm:t>
        <a:bodyPr/>
        <a:lstStyle/>
        <a:p>
          <a:endParaRPr lang="et-EE"/>
        </a:p>
      </dgm:t>
    </dgm:pt>
    <dgm:pt modelId="{4A7CEF46-55F8-4176-9FDF-B51CEB3A2AC5}" type="sibTrans" cxnId="{00F68D92-18FB-4301-8DCE-42416C9BC745}">
      <dgm:prSet/>
      <dgm:spPr/>
      <dgm:t>
        <a:bodyPr/>
        <a:lstStyle/>
        <a:p>
          <a:endParaRPr lang="et-EE"/>
        </a:p>
      </dgm:t>
    </dgm:pt>
    <dgm:pt modelId="{5149CC73-B03C-4086-8EC8-DC9028F7023E}">
      <dgm:prSet phldrT="[Text]" custT="1"/>
      <dgm:spPr>
        <a:solidFill>
          <a:srgbClr val="00B0F0"/>
        </a:solidFill>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t-EE" sz="1800" dirty="0" smtClean="0"/>
            <a:t> Võrgu-väljaanne</a:t>
          </a:r>
        </a:p>
        <a:p>
          <a:pPr marR="0" defTabSz="444500" eaLnBrk="1" fontAlgn="auto" latinLnBrk="0" hangingPunct="1">
            <a:lnSpc>
              <a:spcPct val="90000"/>
            </a:lnSpc>
            <a:spcBef>
              <a:spcPct val="0"/>
            </a:spcBef>
            <a:spcAft>
              <a:spcPct val="35000"/>
            </a:spcAft>
            <a:buClrTx/>
            <a:buSzTx/>
            <a:buFontTx/>
            <a:tabLst/>
            <a:defRPr/>
          </a:pPr>
          <a:endParaRPr lang="et-EE" sz="1100" dirty="0"/>
        </a:p>
      </dgm:t>
    </dgm:pt>
    <dgm:pt modelId="{41B76F3D-A05E-4790-8CAB-3BE85A524515}" type="parTrans" cxnId="{65D65F56-3FB3-4D6F-93A4-68E033EC5034}">
      <dgm:prSet/>
      <dgm:spPr/>
      <dgm:t>
        <a:bodyPr/>
        <a:lstStyle/>
        <a:p>
          <a:endParaRPr lang="et-EE"/>
        </a:p>
      </dgm:t>
    </dgm:pt>
    <dgm:pt modelId="{BA1F7A5C-7349-478B-A156-3BCE2860BF88}" type="sibTrans" cxnId="{65D65F56-3FB3-4D6F-93A4-68E033EC5034}">
      <dgm:prSet/>
      <dgm:spPr/>
      <dgm:t>
        <a:bodyPr/>
        <a:lstStyle/>
        <a:p>
          <a:endParaRPr lang="et-EE"/>
        </a:p>
      </dgm:t>
    </dgm:pt>
    <dgm:pt modelId="{7BD1B645-2AEE-4CFC-8C0D-18920F478A8E}">
      <dgm:prSet phldrT="[Tex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t-EE" dirty="0" smtClean="0"/>
            <a:t>RR –1 eks.</a:t>
          </a:r>
          <a:endParaRPr lang="et-EE" dirty="0"/>
        </a:p>
      </dgm:t>
    </dgm:pt>
    <dgm:pt modelId="{A8C6B10D-4458-4118-AAB5-504BCA4BFC12}" type="parTrans" cxnId="{F2B2A79C-0FB5-4A30-96FD-21A9A6EE34A0}">
      <dgm:prSet/>
      <dgm:spPr/>
      <dgm:t>
        <a:bodyPr/>
        <a:lstStyle/>
        <a:p>
          <a:endParaRPr lang="et-EE"/>
        </a:p>
      </dgm:t>
    </dgm:pt>
    <dgm:pt modelId="{A284CCBF-6162-4802-831E-42F55FFD0755}" type="sibTrans" cxnId="{F2B2A79C-0FB5-4A30-96FD-21A9A6EE34A0}">
      <dgm:prSet/>
      <dgm:spPr/>
      <dgm:t>
        <a:bodyPr/>
        <a:lstStyle/>
        <a:p>
          <a:endParaRPr lang="et-EE"/>
        </a:p>
      </dgm:t>
    </dgm:pt>
    <dgm:pt modelId="{85976D29-557A-4A5D-BB0C-61D8A2A0B253}">
      <dgm:prSet/>
      <dgm:spPr/>
      <dgm:t>
        <a:bodyPr/>
        <a:lstStyle/>
        <a:p>
          <a:r>
            <a:rPr lang="et-EE" dirty="0" smtClean="0">
              <a:solidFill>
                <a:schemeClr val="accent2"/>
              </a:solidFill>
            </a:rPr>
            <a:t>Eesti Muusika- ja Teatriakadeemia raamatukogu -noodid</a:t>
          </a:r>
          <a:endParaRPr lang="et-EE" dirty="0"/>
        </a:p>
      </dgm:t>
    </dgm:pt>
    <dgm:pt modelId="{347CC3D0-105A-417A-B7F1-F4E6DB5F88D3}" type="parTrans" cxnId="{F0515937-A490-47EE-8E21-083100D753A2}">
      <dgm:prSet/>
      <dgm:spPr/>
      <dgm:t>
        <a:bodyPr/>
        <a:lstStyle/>
        <a:p>
          <a:endParaRPr lang="et-EE"/>
        </a:p>
      </dgm:t>
    </dgm:pt>
    <dgm:pt modelId="{8974A929-D1D8-43B5-9C76-3D72979BCC92}" type="sibTrans" cxnId="{F0515937-A490-47EE-8E21-083100D753A2}">
      <dgm:prSet/>
      <dgm:spPr/>
      <dgm:t>
        <a:bodyPr/>
        <a:lstStyle/>
        <a:p>
          <a:endParaRPr lang="et-EE"/>
        </a:p>
      </dgm:t>
    </dgm:pt>
    <dgm:pt modelId="{03C17AE2-59A0-453C-A4E5-A3C4C5CD08C8}">
      <dgm:prSet/>
      <dgm:spPr/>
      <dgm:t>
        <a:bodyPr/>
        <a:lstStyle/>
        <a:p>
          <a:r>
            <a:rPr lang="et-EE" dirty="0" smtClean="0">
              <a:solidFill>
                <a:schemeClr val="accent2"/>
              </a:solidFill>
            </a:rPr>
            <a:t>Eesti Kunstiakadeemia raamatukogu -eksliibrised, reproduktsioonid</a:t>
          </a:r>
          <a:endParaRPr lang="et-EE" dirty="0"/>
        </a:p>
      </dgm:t>
    </dgm:pt>
    <dgm:pt modelId="{57678A6E-801D-4300-9E1E-8E9E7BBBD0EE}" type="parTrans" cxnId="{4C15E537-7D39-4BDB-856A-E27CCE90C808}">
      <dgm:prSet/>
      <dgm:spPr/>
      <dgm:t>
        <a:bodyPr/>
        <a:lstStyle/>
        <a:p>
          <a:endParaRPr lang="et-EE"/>
        </a:p>
      </dgm:t>
    </dgm:pt>
    <dgm:pt modelId="{4B817E8E-19B2-45A9-95F2-C18DD32F7129}" type="sibTrans" cxnId="{4C15E537-7D39-4BDB-856A-E27CCE90C808}">
      <dgm:prSet/>
      <dgm:spPr/>
      <dgm:t>
        <a:bodyPr/>
        <a:lstStyle/>
        <a:p>
          <a:endParaRPr lang="et-EE"/>
        </a:p>
      </dgm:t>
    </dgm:pt>
    <dgm:pt modelId="{DE18D6A8-F0CE-4D1B-931A-1B88CDF67EF6}">
      <dgm:prSet/>
      <dgm:spPr/>
      <dgm:t>
        <a:bodyPr/>
        <a:lstStyle/>
        <a:p>
          <a:r>
            <a:rPr lang="et-EE" dirty="0" smtClean="0">
              <a:solidFill>
                <a:schemeClr val="accent2"/>
              </a:solidFill>
            </a:rPr>
            <a:t>Eesti Teatri- ja Muusikamuuseumi raamatukogu - etenduste ja kontsertide kavad</a:t>
          </a:r>
          <a:endParaRPr lang="et-EE" dirty="0"/>
        </a:p>
      </dgm:t>
    </dgm:pt>
    <dgm:pt modelId="{21740A4F-034D-4732-A6D2-1F8FA7755F9B}" type="parTrans" cxnId="{BF696148-181B-4A0A-91D2-B01B615074F1}">
      <dgm:prSet/>
      <dgm:spPr/>
      <dgm:t>
        <a:bodyPr/>
        <a:lstStyle/>
        <a:p>
          <a:endParaRPr lang="et-EE"/>
        </a:p>
      </dgm:t>
    </dgm:pt>
    <dgm:pt modelId="{70FA6DB0-EC28-4E8E-97DE-97689A1C7E92}" type="sibTrans" cxnId="{BF696148-181B-4A0A-91D2-B01B615074F1}">
      <dgm:prSet/>
      <dgm:spPr/>
      <dgm:t>
        <a:bodyPr/>
        <a:lstStyle/>
        <a:p>
          <a:endParaRPr lang="et-EE"/>
        </a:p>
      </dgm:t>
    </dgm:pt>
    <dgm:pt modelId="{A744DC3E-6C8B-46EF-881E-DE7A5A907E79}" type="pres">
      <dgm:prSet presAssocID="{34B4FA28-6F97-4CD6-AC68-052DF55E41BE}" presName="diagram" presStyleCnt="0">
        <dgm:presLayoutVars>
          <dgm:chPref val="1"/>
          <dgm:dir/>
          <dgm:animOne val="branch"/>
          <dgm:animLvl val="lvl"/>
          <dgm:resizeHandles val="exact"/>
        </dgm:presLayoutVars>
      </dgm:prSet>
      <dgm:spPr/>
      <dgm:t>
        <a:bodyPr/>
        <a:lstStyle/>
        <a:p>
          <a:endParaRPr lang="et-EE"/>
        </a:p>
      </dgm:t>
    </dgm:pt>
    <dgm:pt modelId="{850F8218-752F-43AE-9BC6-3875B0F9DC25}" type="pres">
      <dgm:prSet presAssocID="{5A69B4B8-AC31-4BDB-BDEB-D7F1C6C5E08F}" presName="root1" presStyleCnt="0"/>
      <dgm:spPr/>
    </dgm:pt>
    <dgm:pt modelId="{EA5A9CA2-83CB-4EF8-AB4A-18697AF8D9CD}" type="pres">
      <dgm:prSet presAssocID="{5A69B4B8-AC31-4BDB-BDEB-D7F1C6C5E08F}" presName="LevelOneTextNode" presStyleLbl="node0" presStyleIdx="0" presStyleCnt="2" custScaleY="396302" custLinFactNeighborX="-67721" custLinFactNeighborY="-48004">
        <dgm:presLayoutVars>
          <dgm:chPref val="3"/>
        </dgm:presLayoutVars>
      </dgm:prSet>
      <dgm:spPr/>
      <dgm:t>
        <a:bodyPr/>
        <a:lstStyle/>
        <a:p>
          <a:endParaRPr lang="et-EE"/>
        </a:p>
      </dgm:t>
    </dgm:pt>
    <dgm:pt modelId="{1A84133D-B999-4B6C-97FA-0F091787AFCB}" type="pres">
      <dgm:prSet presAssocID="{5A69B4B8-AC31-4BDB-BDEB-D7F1C6C5E08F}" presName="level2hierChild" presStyleCnt="0"/>
      <dgm:spPr/>
    </dgm:pt>
    <dgm:pt modelId="{35450111-7C30-4597-8011-5364C5C14ABD}" type="pres">
      <dgm:prSet presAssocID="{BBB475FA-FFC1-48D8-AB1A-134CA06901EA}" presName="conn2-1" presStyleLbl="parChTrans1D2" presStyleIdx="0" presStyleCnt="3"/>
      <dgm:spPr/>
      <dgm:t>
        <a:bodyPr/>
        <a:lstStyle/>
        <a:p>
          <a:endParaRPr lang="et-EE"/>
        </a:p>
      </dgm:t>
    </dgm:pt>
    <dgm:pt modelId="{B3A823B8-F13B-46E7-AB3B-7D4A3B9CE1AF}" type="pres">
      <dgm:prSet presAssocID="{BBB475FA-FFC1-48D8-AB1A-134CA06901EA}" presName="connTx" presStyleLbl="parChTrans1D2" presStyleIdx="0" presStyleCnt="3"/>
      <dgm:spPr/>
      <dgm:t>
        <a:bodyPr/>
        <a:lstStyle/>
        <a:p>
          <a:endParaRPr lang="et-EE"/>
        </a:p>
      </dgm:t>
    </dgm:pt>
    <dgm:pt modelId="{152C1998-9C3C-4048-A20B-ECE650536630}" type="pres">
      <dgm:prSet presAssocID="{7AB011F2-AE0A-4057-955A-9E5E2E7B0CD4}" presName="root2" presStyleCnt="0"/>
      <dgm:spPr/>
    </dgm:pt>
    <dgm:pt modelId="{55388A10-F7CC-44FE-B906-01C5F2234CAB}" type="pres">
      <dgm:prSet presAssocID="{7AB011F2-AE0A-4057-955A-9E5E2E7B0CD4}" presName="LevelTwoTextNode" presStyleLbl="node2" presStyleIdx="0" presStyleCnt="3" custScaleX="67963" custScaleY="73859" custLinFactNeighborX="-27629" custLinFactNeighborY="-69255">
        <dgm:presLayoutVars>
          <dgm:chPref val="3"/>
        </dgm:presLayoutVars>
      </dgm:prSet>
      <dgm:spPr/>
      <dgm:t>
        <a:bodyPr/>
        <a:lstStyle/>
        <a:p>
          <a:endParaRPr lang="et-EE"/>
        </a:p>
      </dgm:t>
    </dgm:pt>
    <dgm:pt modelId="{6F756015-28CA-400F-9C7C-5C19E43BF8BA}" type="pres">
      <dgm:prSet presAssocID="{7AB011F2-AE0A-4057-955A-9E5E2E7B0CD4}" presName="level3hierChild" presStyleCnt="0"/>
      <dgm:spPr/>
    </dgm:pt>
    <dgm:pt modelId="{00C8E854-89DD-43FC-BB3F-D349C8597AF7}" type="pres">
      <dgm:prSet presAssocID="{8CC0B54E-62C7-42EC-B2D6-F678504E79EC}" presName="conn2-1" presStyleLbl="parChTrans1D3" presStyleIdx="0" presStyleCnt="7"/>
      <dgm:spPr/>
      <dgm:t>
        <a:bodyPr/>
        <a:lstStyle/>
        <a:p>
          <a:endParaRPr lang="et-EE"/>
        </a:p>
      </dgm:t>
    </dgm:pt>
    <dgm:pt modelId="{D7FA294F-ED6D-4467-8E32-97A58D41C0FB}" type="pres">
      <dgm:prSet presAssocID="{8CC0B54E-62C7-42EC-B2D6-F678504E79EC}" presName="connTx" presStyleLbl="parChTrans1D3" presStyleIdx="0" presStyleCnt="7"/>
      <dgm:spPr/>
      <dgm:t>
        <a:bodyPr/>
        <a:lstStyle/>
        <a:p>
          <a:endParaRPr lang="et-EE"/>
        </a:p>
      </dgm:t>
    </dgm:pt>
    <dgm:pt modelId="{FA805F56-2276-473A-BDB7-3DD3FCBFB5F9}" type="pres">
      <dgm:prSet presAssocID="{22B501E7-ECC7-47FB-B15A-6F5907D71848}" presName="root2" presStyleCnt="0"/>
      <dgm:spPr/>
    </dgm:pt>
    <dgm:pt modelId="{42F36A96-F380-4603-9FCE-FA144F695BF8}" type="pres">
      <dgm:prSet presAssocID="{22B501E7-ECC7-47FB-B15A-6F5907D71848}" presName="LevelTwoTextNode" presStyleLbl="node3" presStyleIdx="0" presStyleCnt="7" custScaleX="70680" custScaleY="40315" custLinFactNeighborX="-45324" custLinFactNeighborY="-36805">
        <dgm:presLayoutVars>
          <dgm:chPref val="3"/>
        </dgm:presLayoutVars>
      </dgm:prSet>
      <dgm:spPr/>
      <dgm:t>
        <a:bodyPr/>
        <a:lstStyle/>
        <a:p>
          <a:endParaRPr lang="et-EE"/>
        </a:p>
      </dgm:t>
    </dgm:pt>
    <dgm:pt modelId="{7392EB53-A01D-413A-A652-75A550B8225D}" type="pres">
      <dgm:prSet presAssocID="{22B501E7-ECC7-47FB-B15A-6F5907D71848}" presName="level3hierChild" presStyleCnt="0"/>
      <dgm:spPr/>
    </dgm:pt>
    <dgm:pt modelId="{0A906C3E-2E38-4CAA-BE58-1B342DD09A36}" type="pres">
      <dgm:prSet presAssocID="{A02F596C-9596-4003-BD1A-59F4C13F8807}" presName="conn2-1" presStyleLbl="parChTrans1D3" presStyleIdx="1" presStyleCnt="7"/>
      <dgm:spPr/>
      <dgm:t>
        <a:bodyPr/>
        <a:lstStyle/>
        <a:p>
          <a:endParaRPr lang="et-EE"/>
        </a:p>
      </dgm:t>
    </dgm:pt>
    <dgm:pt modelId="{2C162903-17BF-43D0-97EB-0404FAC48096}" type="pres">
      <dgm:prSet presAssocID="{A02F596C-9596-4003-BD1A-59F4C13F8807}" presName="connTx" presStyleLbl="parChTrans1D3" presStyleIdx="1" presStyleCnt="7"/>
      <dgm:spPr/>
      <dgm:t>
        <a:bodyPr/>
        <a:lstStyle/>
        <a:p>
          <a:endParaRPr lang="et-EE"/>
        </a:p>
      </dgm:t>
    </dgm:pt>
    <dgm:pt modelId="{B1278138-AF09-49A0-8C57-CDB82AB9628D}" type="pres">
      <dgm:prSet presAssocID="{D4F5C27E-3FF0-4530-826A-3F5804E55D2C}" presName="root2" presStyleCnt="0"/>
      <dgm:spPr/>
    </dgm:pt>
    <dgm:pt modelId="{40BD6778-6CE6-40A0-B034-96302F10F224}" type="pres">
      <dgm:prSet presAssocID="{D4F5C27E-3FF0-4530-826A-3F5804E55D2C}" presName="LevelTwoTextNode" presStyleLbl="node3" presStyleIdx="1" presStyleCnt="7" custScaleX="70569" custScaleY="47544" custLinFactNeighborX="-45324" custLinFactNeighborY="-46986">
        <dgm:presLayoutVars>
          <dgm:chPref val="3"/>
        </dgm:presLayoutVars>
      </dgm:prSet>
      <dgm:spPr/>
      <dgm:t>
        <a:bodyPr/>
        <a:lstStyle/>
        <a:p>
          <a:endParaRPr lang="et-EE"/>
        </a:p>
      </dgm:t>
    </dgm:pt>
    <dgm:pt modelId="{6A730A15-F5E8-4925-85EC-7513DC1B0066}" type="pres">
      <dgm:prSet presAssocID="{D4F5C27E-3FF0-4530-826A-3F5804E55D2C}" presName="level3hierChild" presStyleCnt="0"/>
      <dgm:spPr/>
    </dgm:pt>
    <dgm:pt modelId="{3EAE01C1-2B27-4B46-A015-BBD765ACC568}" type="pres">
      <dgm:prSet presAssocID="{A62D792F-56F8-41AF-B9F6-AC7BE4D41614}" presName="conn2-1" presStyleLbl="parChTrans1D3" presStyleIdx="2" presStyleCnt="7"/>
      <dgm:spPr/>
      <dgm:t>
        <a:bodyPr/>
        <a:lstStyle/>
        <a:p>
          <a:endParaRPr lang="et-EE"/>
        </a:p>
      </dgm:t>
    </dgm:pt>
    <dgm:pt modelId="{97344D92-CF54-44DD-8A83-471B4B43A5ED}" type="pres">
      <dgm:prSet presAssocID="{A62D792F-56F8-41AF-B9F6-AC7BE4D41614}" presName="connTx" presStyleLbl="parChTrans1D3" presStyleIdx="2" presStyleCnt="7"/>
      <dgm:spPr/>
      <dgm:t>
        <a:bodyPr/>
        <a:lstStyle/>
        <a:p>
          <a:endParaRPr lang="et-EE"/>
        </a:p>
      </dgm:t>
    </dgm:pt>
    <dgm:pt modelId="{539B1241-028F-46AD-98EC-D4DB39DE8150}" type="pres">
      <dgm:prSet presAssocID="{CEFB7F33-0B68-49A2-B90C-5C78212693A3}" presName="root2" presStyleCnt="0"/>
      <dgm:spPr/>
    </dgm:pt>
    <dgm:pt modelId="{DBBF9B3E-1A8D-4A33-BACC-25D439C5111C}" type="pres">
      <dgm:prSet presAssocID="{CEFB7F33-0B68-49A2-B90C-5C78212693A3}" presName="LevelTwoTextNode" presStyleLbl="node3" presStyleIdx="2" presStyleCnt="7" custScaleX="67215" custScaleY="46206" custLinFactNeighborX="-45324" custLinFactNeighborY="-64397">
        <dgm:presLayoutVars>
          <dgm:chPref val="3"/>
        </dgm:presLayoutVars>
      </dgm:prSet>
      <dgm:spPr/>
      <dgm:t>
        <a:bodyPr/>
        <a:lstStyle/>
        <a:p>
          <a:endParaRPr lang="et-EE"/>
        </a:p>
      </dgm:t>
    </dgm:pt>
    <dgm:pt modelId="{23D7B064-C0D7-4936-A2E0-C66CE65E189D}" type="pres">
      <dgm:prSet presAssocID="{CEFB7F33-0B68-49A2-B90C-5C78212693A3}" presName="level3hierChild" presStyleCnt="0"/>
      <dgm:spPr/>
    </dgm:pt>
    <dgm:pt modelId="{4C5A051B-046F-4325-8450-9708C0D97286}" type="pres">
      <dgm:prSet presAssocID="{842C4F70-BAD1-4268-A36F-8505A72666E9}" presName="conn2-1" presStyleLbl="parChTrans1D3" presStyleIdx="3" presStyleCnt="7"/>
      <dgm:spPr/>
      <dgm:t>
        <a:bodyPr/>
        <a:lstStyle/>
        <a:p>
          <a:endParaRPr lang="et-EE"/>
        </a:p>
      </dgm:t>
    </dgm:pt>
    <dgm:pt modelId="{442312DD-015F-4F07-B6BC-3BC3D6ADC72A}" type="pres">
      <dgm:prSet presAssocID="{842C4F70-BAD1-4268-A36F-8505A72666E9}" presName="connTx" presStyleLbl="parChTrans1D3" presStyleIdx="3" presStyleCnt="7"/>
      <dgm:spPr/>
      <dgm:t>
        <a:bodyPr/>
        <a:lstStyle/>
        <a:p>
          <a:endParaRPr lang="et-EE"/>
        </a:p>
      </dgm:t>
    </dgm:pt>
    <dgm:pt modelId="{9C1709BF-76AF-4197-8C88-A89184EED826}" type="pres">
      <dgm:prSet presAssocID="{384452C3-0262-41FE-A88D-F41E8F4FC821}" presName="root2" presStyleCnt="0"/>
      <dgm:spPr/>
    </dgm:pt>
    <dgm:pt modelId="{BE624E47-BEE7-4338-A958-BB30B5053F6D}" type="pres">
      <dgm:prSet presAssocID="{384452C3-0262-41FE-A88D-F41E8F4FC821}" presName="LevelTwoTextNode" presStyleLbl="node3" presStyleIdx="3" presStyleCnt="7" custScaleX="71814" custScaleY="49961" custLinFactNeighborX="-45324" custLinFactNeighborY="-72946">
        <dgm:presLayoutVars>
          <dgm:chPref val="3"/>
        </dgm:presLayoutVars>
      </dgm:prSet>
      <dgm:spPr/>
      <dgm:t>
        <a:bodyPr/>
        <a:lstStyle/>
        <a:p>
          <a:endParaRPr lang="et-EE"/>
        </a:p>
      </dgm:t>
    </dgm:pt>
    <dgm:pt modelId="{D884138D-2689-4185-B4FA-4D350FF59103}" type="pres">
      <dgm:prSet presAssocID="{384452C3-0262-41FE-A88D-F41E8F4FC821}" presName="level3hierChild" presStyleCnt="0"/>
      <dgm:spPr/>
    </dgm:pt>
    <dgm:pt modelId="{F3EECD62-3F9C-42AD-A530-A2AE1A7A34B0}" type="pres">
      <dgm:prSet presAssocID="{C2BACF6D-E8F1-475F-9AA8-95BA6AF8F379}" presName="conn2-1" presStyleLbl="parChTrans1D4" presStyleIdx="0" presStyleCnt="5"/>
      <dgm:spPr/>
      <dgm:t>
        <a:bodyPr/>
        <a:lstStyle/>
        <a:p>
          <a:endParaRPr lang="et-EE"/>
        </a:p>
      </dgm:t>
    </dgm:pt>
    <dgm:pt modelId="{E2F56258-1BC5-45BA-9618-F52A0C9835DC}" type="pres">
      <dgm:prSet presAssocID="{C2BACF6D-E8F1-475F-9AA8-95BA6AF8F379}" presName="connTx" presStyleLbl="parChTrans1D4" presStyleIdx="0" presStyleCnt="5"/>
      <dgm:spPr/>
      <dgm:t>
        <a:bodyPr/>
        <a:lstStyle/>
        <a:p>
          <a:endParaRPr lang="et-EE"/>
        </a:p>
      </dgm:t>
    </dgm:pt>
    <dgm:pt modelId="{24EB6356-134A-407B-A203-A1527D515B5F}" type="pres">
      <dgm:prSet presAssocID="{23D92017-846B-460B-94F3-A58B3AEDA984}" presName="root2" presStyleCnt="0"/>
      <dgm:spPr/>
    </dgm:pt>
    <dgm:pt modelId="{24A6947F-E276-4734-86B0-FB99CC1B1E9A}" type="pres">
      <dgm:prSet presAssocID="{23D92017-846B-460B-94F3-A58B3AEDA984}" presName="LevelTwoTextNode" presStyleLbl="node4" presStyleIdx="0" presStyleCnt="5" custScaleY="53143" custLinFactNeighborX="-15599" custLinFactNeighborY="-71663">
        <dgm:presLayoutVars>
          <dgm:chPref val="3"/>
        </dgm:presLayoutVars>
      </dgm:prSet>
      <dgm:spPr/>
      <dgm:t>
        <a:bodyPr/>
        <a:lstStyle/>
        <a:p>
          <a:endParaRPr lang="et-EE"/>
        </a:p>
      </dgm:t>
    </dgm:pt>
    <dgm:pt modelId="{C725F8B8-1463-43F8-8944-24993DE96214}" type="pres">
      <dgm:prSet presAssocID="{23D92017-846B-460B-94F3-A58B3AEDA984}" presName="level3hierChild" presStyleCnt="0"/>
      <dgm:spPr/>
    </dgm:pt>
    <dgm:pt modelId="{919CED47-1695-4F6B-A754-19A4B4182356}" type="pres">
      <dgm:prSet presAssocID="{8A4291E3-AD5B-4C34-8F3E-A14418BA9C15}" presName="conn2-1" presStyleLbl="parChTrans1D4" presStyleIdx="1" presStyleCnt="5"/>
      <dgm:spPr/>
      <dgm:t>
        <a:bodyPr/>
        <a:lstStyle/>
        <a:p>
          <a:endParaRPr lang="et-EE"/>
        </a:p>
      </dgm:t>
    </dgm:pt>
    <dgm:pt modelId="{FC7B2E6A-EDC7-4872-AD48-E9582BC895FC}" type="pres">
      <dgm:prSet presAssocID="{8A4291E3-AD5B-4C34-8F3E-A14418BA9C15}" presName="connTx" presStyleLbl="parChTrans1D4" presStyleIdx="1" presStyleCnt="5"/>
      <dgm:spPr/>
      <dgm:t>
        <a:bodyPr/>
        <a:lstStyle/>
        <a:p>
          <a:endParaRPr lang="et-EE"/>
        </a:p>
      </dgm:t>
    </dgm:pt>
    <dgm:pt modelId="{389E3A41-39D0-4B8A-AAD0-BA4E58F86AE5}" type="pres">
      <dgm:prSet presAssocID="{41E74A9E-2508-4FB9-BB82-786B64921D90}" presName="root2" presStyleCnt="0"/>
      <dgm:spPr/>
    </dgm:pt>
    <dgm:pt modelId="{0097AB50-A85A-4022-801C-182869D1A2A4}" type="pres">
      <dgm:prSet presAssocID="{41E74A9E-2508-4FB9-BB82-786B64921D90}" presName="LevelTwoTextNode" presStyleLbl="node4" presStyleIdx="1" presStyleCnt="5" custScaleY="69103" custLinFactNeighborX="-15599" custLinFactNeighborY="-68446">
        <dgm:presLayoutVars>
          <dgm:chPref val="3"/>
        </dgm:presLayoutVars>
      </dgm:prSet>
      <dgm:spPr/>
      <dgm:t>
        <a:bodyPr/>
        <a:lstStyle/>
        <a:p>
          <a:endParaRPr lang="et-EE"/>
        </a:p>
      </dgm:t>
    </dgm:pt>
    <dgm:pt modelId="{640763FF-8E0C-4D5A-B0C8-FD4719237D70}" type="pres">
      <dgm:prSet presAssocID="{41E74A9E-2508-4FB9-BB82-786B64921D90}" presName="level3hierChild" presStyleCnt="0"/>
      <dgm:spPr/>
    </dgm:pt>
    <dgm:pt modelId="{E407C765-538B-429A-8271-FD22CBD3466C}" type="pres">
      <dgm:prSet presAssocID="{347CC3D0-105A-417A-B7F1-F4E6DB5F88D3}" presName="conn2-1" presStyleLbl="parChTrans1D4" presStyleIdx="2" presStyleCnt="5"/>
      <dgm:spPr/>
      <dgm:t>
        <a:bodyPr/>
        <a:lstStyle/>
        <a:p>
          <a:endParaRPr lang="et-EE"/>
        </a:p>
      </dgm:t>
    </dgm:pt>
    <dgm:pt modelId="{528DF19B-8238-445D-814D-5BB48DBFBDC9}" type="pres">
      <dgm:prSet presAssocID="{347CC3D0-105A-417A-B7F1-F4E6DB5F88D3}" presName="connTx" presStyleLbl="parChTrans1D4" presStyleIdx="2" presStyleCnt="5"/>
      <dgm:spPr/>
      <dgm:t>
        <a:bodyPr/>
        <a:lstStyle/>
        <a:p>
          <a:endParaRPr lang="et-EE"/>
        </a:p>
      </dgm:t>
    </dgm:pt>
    <dgm:pt modelId="{82169D6E-174F-41E1-86EE-9118BABAE56B}" type="pres">
      <dgm:prSet presAssocID="{85976D29-557A-4A5D-BB0C-61D8A2A0B253}" presName="root2" presStyleCnt="0"/>
      <dgm:spPr/>
    </dgm:pt>
    <dgm:pt modelId="{FBB14E40-EC07-4FD8-A687-08F2FC6974FB}" type="pres">
      <dgm:prSet presAssocID="{85976D29-557A-4A5D-BB0C-61D8A2A0B253}" presName="LevelTwoTextNode" presStyleLbl="node4" presStyleIdx="2" presStyleCnt="5" custScaleY="64288" custLinFactNeighborX="-14338" custLinFactNeighborY="-64652">
        <dgm:presLayoutVars>
          <dgm:chPref val="3"/>
        </dgm:presLayoutVars>
      </dgm:prSet>
      <dgm:spPr/>
      <dgm:t>
        <a:bodyPr/>
        <a:lstStyle/>
        <a:p>
          <a:endParaRPr lang="et-EE"/>
        </a:p>
      </dgm:t>
    </dgm:pt>
    <dgm:pt modelId="{0DE63A46-E071-49A8-AB27-D1FAD0D23B22}" type="pres">
      <dgm:prSet presAssocID="{85976D29-557A-4A5D-BB0C-61D8A2A0B253}" presName="level3hierChild" presStyleCnt="0"/>
      <dgm:spPr/>
    </dgm:pt>
    <dgm:pt modelId="{002AC09B-C9D3-4BB6-94EB-82BEC56427A5}" type="pres">
      <dgm:prSet presAssocID="{57678A6E-801D-4300-9E1E-8E9E7BBBD0EE}" presName="conn2-1" presStyleLbl="parChTrans1D4" presStyleIdx="3" presStyleCnt="5"/>
      <dgm:spPr/>
      <dgm:t>
        <a:bodyPr/>
        <a:lstStyle/>
        <a:p>
          <a:endParaRPr lang="et-EE"/>
        </a:p>
      </dgm:t>
    </dgm:pt>
    <dgm:pt modelId="{B8D954E6-1ED4-4B1F-94FF-9A2171E58FBD}" type="pres">
      <dgm:prSet presAssocID="{57678A6E-801D-4300-9E1E-8E9E7BBBD0EE}" presName="connTx" presStyleLbl="parChTrans1D4" presStyleIdx="3" presStyleCnt="5"/>
      <dgm:spPr/>
      <dgm:t>
        <a:bodyPr/>
        <a:lstStyle/>
        <a:p>
          <a:endParaRPr lang="et-EE"/>
        </a:p>
      </dgm:t>
    </dgm:pt>
    <dgm:pt modelId="{A93B7E19-4B7B-4CC1-8FFD-06984EFF17D2}" type="pres">
      <dgm:prSet presAssocID="{03C17AE2-59A0-453C-A4E5-A3C4C5CD08C8}" presName="root2" presStyleCnt="0"/>
      <dgm:spPr/>
    </dgm:pt>
    <dgm:pt modelId="{E4AB8F48-6343-4CE4-B516-C4CEF2D7CFF2}" type="pres">
      <dgm:prSet presAssocID="{03C17AE2-59A0-453C-A4E5-A3C4C5CD08C8}" presName="LevelTwoTextNode" presStyleLbl="node4" presStyleIdx="3" presStyleCnt="5" custScaleY="74206" custLinFactNeighborX="-10581" custLinFactNeighborY="-67451">
        <dgm:presLayoutVars>
          <dgm:chPref val="3"/>
        </dgm:presLayoutVars>
      </dgm:prSet>
      <dgm:spPr/>
      <dgm:t>
        <a:bodyPr/>
        <a:lstStyle/>
        <a:p>
          <a:endParaRPr lang="et-EE"/>
        </a:p>
      </dgm:t>
    </dgm:pt>
    <dgm:pt modelId="{E1468D7E-55A5-496B-A00E-65949C55A30F}" type="pres">
      <dgm:prSet presAssocID="{03C17AE2-59A0-453C-A4E5-A3C4C5CD08C8}" presName="level3hierChild" presStyleCnt="0"/>
      <dgm:spPr/>
    </dgm:pt>
    <dgm:pt modelId="{404B26E9-9F60-4A35-9AA1-4CCBD76496E5}" type="pres">
      <dgm:prSet presAssocID="{21740A4F-034D-4732-A6D2-1F8FA7755F9B}" presName="conn2-1" presStyleLbl="parChTrans1D4" presStyleIdx="4" presStyleCnt="5"/>
      <dgm:spPr/>
      <dgm:t>
        <a:bodyPr/>
        <a:lstStyle/>
        <a:p>
          <a:endParaRPr lang="et-EE"/>
        </a:p>
      </dgm:t>
    </dgm:pt>
    <dgm:pt modelId="{558B194F-7358-4E39-A449-E0B9EF828410}" type="pres">
      <dgm:prSet presAssocID="{21740A4F-034D-4732-A6D2-1F8FA7755F9B}" presName="connTx" presStyleLbl="parChTrans1D4" presStyleIdx="4" presStyleCnt="5"/>
      <dgm:spPr/>
      <dgm:t>
        <a:bodyPr/>
        <a:lstStyle/>
        <a:p>
          <a:endParaRPr lang="et-EE"/>
        </a:p>
      </dgm:t>
    </dgm:pt>
    <dgm:pt modelId="{DAA0B35C-12F3-4AB6-9020-774ED704DB3A}" type="pres">
      <dgm:prSet presAssocID="{DE18D6A8-F0CE-4D1B-931A-1B88CDF67EF6}" presName="root2" presStyleCnt="0"/>
      <dgm:spPr/>
    </dgm:pt>
    <dgm:pt modelId="{E2275B21-B05B-4610-BD0B-182B4FB9BFF7}" type="pres">
      <dgm:prSet presAssocID="{DE18D6A8-F0CE-4D1B-931A-1B88CDF67EF6}" presName="LevelTwoTextNode" presStyleLbl="node4" presStyleIdx="4" presStyleCnt="5" custScaleX="97239" custScaleY="69917" custLinFactNeighborX="-6824" custLinFactNeighborY="-65339">
        <dgm:presLayoutVars>
          <dgm:chPref val="3"/>
        </dgm:presLayoutVars>
      </dgm:prSet>
      <dgm:spPr/>
      <dgm:t>
        <a:bodyPr/>
        <a:lstStyle/>
        <a:p>
          <a:endParaRPr lang="et-EE"/>
        </a:p>
      </dgm:t>
    </dgm:pt>
    <dgm:pt modelId="{488ACC8B-477D-493E-A173-1129494115B2}" type="pres">
      <dgm:prSet presAssocID="{DE18D6A8-F0CE-4D1B-931A-1B88CDF67EF6}" presName="level3hierChild" presStyleCnt="0"/>
      <dgm:spPr/>
    </dgm:pt>
    <dgm:pt modelId="{81CFCE11-B1C5-4382-9958-A25681EB41F0}" type="pres">
      <dgm:prSet presAssocID="{3C4A9EF8-BB2E-46F2-8B5F-428730143D9C}" presName="conn2-1" presStyleLbl="parChTrans1D2" presStyleIdx="1" presStyleCnt="3"/>
      <dgm:spPr/>
      <dgm:t>
        <a:bodyPr/>
        <a:lstStyle/>
        <a:p>
          <a:endParaRPr lang="et-EE"/>
        </a:p>
      </dgm:t>
    </dgm:pt>
    <dgm:pt modelId="{DE658C0D-DEAC-44FC-B5EC-58C4392166CC}" type="pres">
      <dgm:prSet presAssocID="{3C4A9EF8-BB2E-46F2-8B5F-428730143D9C}" presName="connTx" presStyleLbl="parChTrans1D2" presStyleIdx="1" presStyleCnt="3"/>
      <dgm:spPr/>
      <dgm:t>
        <a:bodyPr/>
        <a:lstStyle/>
        <a:p>
          <a:endParaRPr lang="et-EE"/>
        </a:p>
      </dgm:t>
    </dgm:pt>
    <dgm:pt modelId="{08D32A58-E59A-46C7-AB45-E455EEC5EB0F}" type="pres">
      <dgm:prSet presAssocID="{D9BDF8AA-4A3C-4585-8221-B1C3892F572D}" presName="root2" presStyleCnt="0"/>
      <dgm:spPr/>
    </dgm:pt>
    <dgm:pt modelId="{B59F423E-C81D-47C8-AAED-729BFD6818F0}" type="pres">
      <dgm:prSet presAssocID="{D9BDF8AA-4A3C-4585-8221-B1C3892F572D}" presName="LevelTwoTextNode" presStyleLbl="node2" presStyleIdx="1" presStyleCnt="3" custScaleX="75292" custScaleY="272568" custLinFactNeighborX="-27502" custLinFactNeighborY="-57699">
        <dgm:presLayoutVars>
          <dgm:chPref val="3"/>
        </dgm:presLayoutVars>
      </dgm:prSet>
      <dgm:spPr/>
      <dgm:t>
        <a:bodyPr/>
        <a:lstStyle/>
        <a:p>
          <a:endParaRPr lang="et-EE"/>
        </a:p>
      </dgm:t>
    </dgm:pt>
    <dgm:pt modelId="{92CD717E-C7AC-488C-A00F-81B381B3160A}" type="pres">
      <dgm:prSet presAssocID="{D9BDF8AA-4A3C-4585-8221-B1C3892F572D}" presName="level3hierChild" presStyleCnt="0"/>
      <dgm:spPr/>
    </dgm:pt>
    <dgm:pt modelId="{BB33A0BF-B478-48DF-AE74-54AF34CAF387}" type="pres">
      <dgm:prSet presAssocID="{E376A749-1BCF-4443-AB92-8A0C16F9FD13}" presName="conn2-1" presStyleLbl="parChTrans1D3" presStyleIdx="4" presStyleCnt="7"/>
      <dgm:spPr/>
      <dgm:t>
        <a:bodyPr/>
        <a:lstStyle/>
        <a:p>
          <a:endParaRPr lang="et-EE"/>
        </a:p>
      </dgm:t>
    </dgm:pt>
    <dgm:pt modelId="{995AD992-1ED9-4DC7-9CCD-AEFE4BCF978E}" type="pres">
      <dgm:prSet presAssocID="{E376A749-1BCF-4443-AB92-8A0C16F9FD13}" presName="connTx" presStyleLbl="parChTrans1D3" presStyleIdx="4" presStyleCnt="7"/>
      <dgm:spPr/>
      <dgm:t>
        <a:bodyPr/>
        <a:lstStyle/>
        <a:p>
          <a:endParaRPr lang="et-EE"/>
        </a:p>
      </dgm:t>
    </dgm:pt>
    <dgm:pt modelId="{14032014-6FBE-4CB8-B9BA-961BFD56A93C}" type="pres">
      <dgm:prSet presAssocID="{ED3C132A-F345-48E9-B06A-C224CF4993B8}" presName="root2" presStyleCnt="0"/>
      <dgm:spPr/>
    </dgm:pt>
    <dgm:pt modelId="{1EDC5BC2-BCF6-495E-B8B6-0DD7E988E03C}" type="pres">
      <dgm:prSet presAssocID="{ED3C132A-F345-48E9-B06A-C224CF4993B8}" presName="LevelTwoTextNode" presStyleLbl="node3" presStyleIdx="4" presStyleCnt="7" custScaleX="77505" custScaleY="46042" custLinFactNeighborX="-56380" custLinFactNeighborY="-43840">
        <dgm:presLayoutVars>
          <dgm:chPref val="3"/>
        </dgm:presLayoutVars>
      </dgm:prSet>
      <dgm:spPr/>
      <dgm:t>
        <a:bodyPr/>
        <a:lstStyle/>
        <a:p>
          <a:endParaRPr lang="et-EE"/>
        </a:p>
      </dgm:t>
    </dgm:pt>
    <dgm:pt modelId="{CF6C78DD-B802-486C-B415-9AE66AD8CFBB}" type="pres">
      <dgm:prSet presAssocID="{ED3C132A-F345-48E9-B06A-C224CF4993B8}" presName="level3hierChild" presStyleCnt="0"/>
      <dgm:spPr/>
    </dgm:pt>
    <dgm:pt modelId="{81DC9270-9B51-4780-89AA-8EE0C22894F8}" type="pres">
      <dgm:prSet presAssocID="{509E1205-4237-4C9F-9A0B-A02204388A42}" presName="conn2-1" presStyleLbl="parChTrans1D3" presStyleIdx="5" presStyleCnt="7"/>
      <dgm:spPr/>
      <dgm:t>
        <a:bodyPr/>
        <a:lstStyle/>
        <a:p>
          <a:endParaRPr lang="et-EE"/>
        </a:p>
      </dgm:t>
    </dgm:pt>
    <dgm:pt modelId="{7065E71E-4C75-48E7-9CEB-AD8EDD6AD912}" type="pres">
      <dgm:prSet presAssocID="{509E1205-4237-4C9F-9A0B-A02204388A42}" presName="connTx" presStyleLbl="parChTrans1D3" presStyleIdx="5" presStyleCnt="7"/>
      <dgm:spPr/>
      <dgm:t>
        <a:bodyPr/>
        <a:lstStyle/>
        <a:p>
          <a:endParaRPr lang="et-EE"/>
        </a:p>
      </dgm:t>
    </dgm:pt>
    <dgm:pt modelId="{0E4E6B52-E105-403A-8366-44ABE6A7BB80}" type="pres">
      <dgm:prSet presAssocID="{DA7EE913-5F0C-4EF1-AFAE-C56E8CF0E865}" presName="root2" presStyleCnt="0"/>
      <dgm:spPr/>
    </dgm:pt>
    <dgm:pt modelId="{F6BC55C8-D465-480A-8949-43F6C035F507}" type="pres">
      <dgm:prSet presAssocID="{DA7EE913-5F0C-4EF1-AFAE-C56E8CF0E865}" presName="LevelTwoTextNode" presStyleLbl="node3" presStyleIdx="5" presStyleCnt="7" custScaleX="69991" custScaleY="50341" custLinFactNeighborX="-52623" custLinFactNeighborY="-29739">
        <dgm:presLayoutVars>
          <dgm:chPref val="3"/>
        </dgm:presLayoutVars>
      </dgm:prSet>
      <dgm:spPr/>
      <dgm:t>
        <a:bodyPr/>
        <a:lstStyle/>
        <a:p>
          <a:endParaRPr lang="et-EE"/>
        </a:p>
      </dgm:t>
    </dgm:pt>
    <dgm:pt modelId="{CC931AC2-8658-4B4D-B5AC-AD643E3A88B9}" type="pres">
      <dgm:prSet presAssocID="{DA7EE913-5F0C-4EF1-AFAE-C56E8CF0E865}" presName="level3hierChild" presStyleCnt="0"/>
      <dgm:spPr/>
    </dgm:pt>
    <dgm:pt modelId="{95116F47-5770-4F8B-9B29-12756824A3F6}" type="pres">
      <dgm:prSet presAssocID="{5248EC4E-3B10-44A7-94FF-B11C4897FD00}" presName="root1" presStyleCnt="0"/>
      <dgm:spPr/>
    </dgm:pt>
    <dgm:pt modelId="{BA607C78-C9E9-4654-AB65-0546B570A701}" type="pres">
      <dgm:prSet presAssocID="{5248EC4E-3B10-44A7-94FF-B11C4897FD00}" presName="LevelOneTextNode" presStyleLbl="node0" presStyleIdx="1" presStyleCnt="2" custScaleX="67963" custScaleY="53367" custLinFactNeighborX="7299" custLinFactNeighborY="13554">
        <dgm:presLayoutVars>
          <dgm:chPref val="3"/>
        </dgm:presLayoutVars>
      </dgm:prSet>
      <dgm:spPr/>
      <dgm:t>
        <a:bodyPr/>
        <a:lstStyle/>
        <a:p>
          <a:endParaRPr lang="et-EE"/>
        </a:p>
      </dgm:t>
    </dgm:pt>
    <dgm:pt modelId="{E721158D-245F-4E75-B5EA-96B09755C57F}" type="pres">
      <dgm:prSet presAssocID="{5248EC4E-3B10-44A7-94FF-B11C4897FD00}" presName="level2hierChild" presStyleCnt="0"/>
      <dgm:spPr/>
    </dgm:pt>
    <dgm:pt modelId="{3CDB80F3-C1F7-4E42-B23A-1013058631C7}" type="pres">
      <dgm:prSet presAssocID="{41B76F3D-A05E-4790-8CAB-3BE85A524515}" presName="conn2-1" presStyleLbl="parChTrans1D2" presStyleIdx="2" presStyleCnt="3"/>
      <dgm:spPr/>
      <dgm:t>
        <a:bodyPr/>
        <a:lstStyle/>
        <a:p>
          <a:endParaRPr lang="et-EE"/>
        </a:p>
      </dgm:t>
    </dgm:pt>
    <dgm:pt modelId="{CCC86C2D-87FC-4833-8C5E-B2B9651CD896}" type="pres">
      <dgm:prSet presAssocID="{41B76F3D-A05E-4790-8CAB-3BE85A524515}" presName="connTx" presStyleLbl="parChTrans1D2" presStyleIdx="2" presStyleCnt="3"/>
      <dgm:spPr/>
      <dgm:t>
        <a:bodyPr/>
        <a:lstStyle/>
        <a:p>
          <a:endParaRPr lang="et-EE"/>
        </a:p>
      </dgm:t>
    </dgm:pt>
    <dgm:pt modelId="{9C239D08-1285-4D86-9C78-542D6FE6722D}" type="pres">
      <dgm:prSet presAssocID="{5149CC73-B03C-4086-8EC8-DC9028F7023E}" presName="root2" presStyleCnt="0"/>
      <dgm:spPr/>
    </dgm:pt>
    <dgm:pt modelId="{A4F9A0C8-2F26-4C94-80FB-ADD4729C329F}" type="pres">
      <dgm:prSet presAssocID="{5149CC73-B03C-4086-8EC8-DC9028F7023E}" presName="LevelTwoTextNode" presStyleLbl="node2" presStyleIdx="2" presStyleCnt="3" custScaleX="69944" custScaleY="115525" custLinFactNeighborX="4535" custLinFactNeighborY="10921">
        <dgm:presLayoutVars>
          <dgm:chPref val="3"/>
        </dgm:presLayoutVars>
      </dgm:prSet>
      <dgm:spPr/>
      <dgm:t>
        <a:bodyPr/>
        <a:lstStyle/>
        <a:p>
          <a:endParaRPr lang="et-EE"/>
        </a:p>
      </dgm:t>
    </dgm:pt>
    <dgm:pt modelId="{C8F465AA-114E-4D04-9F4F-BC022437DB66}" type="pres">
      <dgm:prSet presAssocID="{5149CC73-B03C-4086-8EC8-DC9028F7023E}" presName="level3hierChild" presStyleCnt="0"/>
      <dgm:spPr/>
    </dgm:pt>
    <dgm:pt modelId="{1CCB5600-6ADA-4DA3-BEF5-810DE25BEF63}" type="pres">
      <dgm:prSet presAssocID="{A8C6B10D-4458-4118-AAB5-504BCA4BFC12}" presName="conn2-1" presStyleLbl="parChTrans1D3" presStyleIdx="6" presStyleCnt="7"/>
      <dgm:spPr/>
      <dgm:t>
        <a:bodyPr/>
        <a:lstStyle/>
        <a:p>
          <a:endParaRPr lang="et-EE"/>
        </a:p>
      </dgm:t>
    </dgm:pt>
    <dgm:pt modelId="{B4C0CC81-0DC4-486F-A8C4-94E0AACCDB7D}" type="pres">
      <dgm:prSet presAssocID="{A8C6B10D-4458-4118-AAB5-504BCA4BFC12}" presName="connTx" presStyleLbl="parChTrans1D3" presStyleIdx="6" presStyleCnt="7"/>
      <dgm:spPr/>
      <dgm:t>
        <a:bodyPr/>
        <a:lstStyle/>
        <a:p>
          <a:endParaRPr lang="et-EE"/>
        </a:p>
      </dgm:t>
    </dgm:pt>
    <dgm:pt modelId="{CF30D5A1-098A-4128-9609-76C372D87347}" type="pres">
      <dgm:prSet presAssocID="{7BD1B645-2AEE-4CFC-8C0D-18920F478A8E}" presName="root2" presStyleCnt="0"/>
      <dgm:spPr/>
    </dgm:pt>
    <dgm:pt modelId="{2A7A46D1-5B93-4252-A968-CBF1B242A01F}" type="pres">
      <dgm:prSet presAssocID="{7BD1B645-2AEE-4CFC-8C0D-18920F478A8E}" presName="LevelTwoTextNode" presStyleLbl="node3" presStyleIdx="6" presStyleCnt="7" custScaleX="70363" custScaleY="60142" custLinFactNeighborX="-15238" custLinFactNeighborY="10221">
        <dgm:presLayoutVars>
          <dgm:chPref val="3"/>
        </dgm:presLayoutVars>
      </dgm:prSet>
      <dgm:spPr/>
      <dgm:t>
        <a:bodyPr/>
        <a:lstStyle/>
        <a:p>
          <a:endParaRPr lang="et-EE"/>
        </a:p>
      </dgm:t>
    </dgm:pt>
    <dgm:pt modelId="{9A3B5C0C-547B-430F-AF8F-92F4C998CA70}" type="pres">
      <dgm:prSet presAssocID="{7BD1B645-2AEE-4CFC-8C0D-18920F478A8E}" presName="level3hierChild" presStyleCnt="0"/>
      <dgm:spPr/>
    </dgm:pt>
  </dgm:ptLst>
  <dgm:cxnLst>
    <dgm:cxn modelId="{879C8A29-A78C-4FF2-97FE-680881E812EF}" type="presOf" srcId="{A02F596C-9596-4003-BD1A-59F4C13F8807}" destId="{2C162903-17BF-43D0-97EB-0404FAC48096}" srcOrd="1" destOrd="0" presId="urn:microsoft.com/office/officeart/2005/8/layout/hierarchy2"/>
    <dgm:cxn modelId="{5950F72E-F43D-49BE-AE42-6C288A8A8FB1}" type="presOf" srcId="{DE18D6A8-F0CE-4D1B-931A-1B88CDF67EF6}" destId="{E2275B21-B05B-4610-BD0B-182B4FB9BFF7}" srcOrd="0" destOrd="0" presId="urn:microsoft.com/office/officeart/2005/8/layout/hierarchy2"/>
    <dgm:cxn modelId="{BA39F34A-B19A-410E-898E-547CFD13BCF0}" type="presOf" srcId="{85976D29-557A-4A5D-BB0C-61D8A2A0B253}" destId="{FBB14E40-EC07-4FD8-A687-08F2FC6974FB}" srcOrd="0" destOrd="0" presId="urn:microsoft.com/office/officeart/2005/8/layout/hierarchy2"/>
    <dgm:cxn modelId="{BB0603AA-9274-4529-B008-D22D81BCB837}" type="presOf" srcId="{8CC0B54E-62C7-42EC-B2D6-F678504E79EC}" destId="{00C8E854-89DD-43FC-BB3F-D349C8597AF7}" srcOrd="0" destOrd="0" presId="urn:microsoft.com/office/officeart/2005/8/layout/hierarchy2"/>
    <dgm:cxn modelId="{429A985E-00C5-4346-B5C4-94E8C1152374}" type="presOf" srcId="{347CC3D0-105A-417A-B7F1-F4E6DB5F88D3}" destId="{E407C765-538B-429A-8271-FD22CBD3466C}" srcOrd="0" destOrd="0" presId="urn:microsoft.com/office/officeart/2005/8/layout/hierarchy2"/>
    <dgm:cxn modelId="{0EDCD268-9451-4429-BE4D-D4FE89CE7575}" type="presOf" srcId="{7AB011F2-AE0A-4057-955A-9E5E2E7B0CD4}" destId="{55388A10-F7CC-44FE-B906-01C5F2234CAB}" srcOrd="0" destOrd="0" presId="urn:microsoft.com/office/officeart/2005/8/layout/hierarchy2"/>
    <dgm:cxn modelId="{2F254E95-1026-4528-9E6D-7D55FEBC2501}" type="presOf" srcId="{3C4A9EF8-BB2E-46F2-8B5F-428730143D9C}" destId="{DE658C0D-DEAC-44FC-B5EC-58C4392166CC}" srcOrd="1" destOrd="0" presId="urn:microsoft.com/office/officeart/2005/8/layout/hierarchy2"/>
    <dgm:cxn modelId="{04215F38-7CE5-4558-A585-144C4ED7FA50}" type="presOf" srcId="{41B76F3D-A05E-4790-8CAB-3BE85A524515}" destId="{3CDB80F3-C1F7-4E42-B23A-1013058631C7}" srcOrd="0" destOrd="0" presId="urn:microsoft.com/office/officeart/2005/8/layout/hierarchy2"/>
    <dgm:cxn modelId="{A7F6136F-E431-43B8-8409-8C2C53C3AA76}" type="presOf" srcId="{A8C6B10D-4458-4118-AAB5-504BCA4BFC12}" destId="{B4C0CC81-0DC4-486F-A8C4-94E0AACCDB7D}" srcOrd="1" destOrd="0" presId="urn:microsoft.com/office/officeart/2005/8/layout/hierarchy2"/>
    <dgm:cxn modelId="{35A39BF1-7333-4A6B-A006-CADC97D8DA63}" type="presOf" srcId="{ED3C132A-F345-48E9-B06A-C224CF4993B8}" destId="{1EDC5BC2-BCF6-495E-B8B6-0DD7E988E03C}" srcOrd="0" destOrd="0" presId="urn:microsoft.com/office/officeart/2005/8/layout/hierarchy2"/>
    <dgm:cxn modelId="{6A1A0EC9-FC55-4F48-8CCE-E5ABE4A27995}" type="presOf" srcId="{57678A6E-801D-4300-9E1E-8E9E7BBBD0EE}" destId="{B8D954E6-1ED4-4B1F-94FF-9A2171E58FBD}" srcOrd="1" destOrd="0" presId="urn:microsoft.com/office/officeart/2005/8/layout/hierarchy2"/>
    <dgm:cxn modelId="{A5BD7676-12DB-4163-BED0-0A0BE78B6709}" type="presOf" srcId="{E376A749-1BCF-4443-AB92-8A0C16F9FD13}" destId="{BB33A0BF-B478-48DF-AE74-54AF34CAF387}" srcOrd="0" destOrd="0" presId="urn:microsoft.com/office/officeart/2005/8/layout/hierarchy2"/>
    <dgm:cxn modelId="{36B35C22-151C-47FA-A08F-150E3D41B2C0}" type="presOf" srcId="{5149CC73-B03C-4086-8EC8-DC9028F7023E}" destId="{A4F9A0C8-2F26-4C94-80FB-ADD4729C329F}" srcOrd="0" destOrd="0" presId="urn:microsoft.com/office/officeart/2005/8/layout/hierarchy2"/>
    <dgm:cxn modelId="{058494C1-ECA8-43BA-A51B-5F82FDF9A84B}" type="presOf" srcId="{347CC3D0-105A-417A-B7F1-F4E6DB5F88D3}" destId="{528DF19B-8238-445D-814D-5BB48DBFBDC9}" srcOrd="1" destOrd="0" presId="urn:microsoft.com/office/officeart/2005/8/layout/hierarchy2"/>
    <dgm:cxn modelId="{36CE01B0-5898-4E97-92F9-B088A9A07BD5}" srcId="{7AB011F2-AE0A-4057-955A-9E5E2E7B0CD4}" destId="{384452C3-0262-41FE-A88D-F41E8F4FC821}" srcOrd="3" destOrd="0" parTransId="{842C4F70-BAD1-4268-A36F-8505A72666E9}" sibTransId="{E05158C2-D235-4DD7-B33A-E696218B0A5F}"/>
    <dgm:cxn modelId="{93E98DF2-627E-4536-9267-D3C3C87EA3C2}" type="presOf" srcId="{8A4291E3-AD5B-4C34-8F3E-A14418BA9C15}" destId="{FC7B2E6A-EDC7-4872-AD48-E9582BC895FC}" srcOrd="1" destOrd="0" presId="urn:microsoft.com/office/officeart/2005/8/layout/hierarchy2"/>
    <dgm:cxn modelId="{300AC868-2154-4211-9455-20F0ADC8BA0E}" srcId="{D9BDF8AA-4A3C-4585-8221-B1C3892F572D}" destId="{DA7EE913-5F0C-4EF1-AFAE-C56E8CF0E865}" srcOrd="1" destOrd="0" parTransId="{509E1205-4237-4C9F-9A0B-A02204388A42}" sibTransId="{DB1872DE-B2C1-4D05-86C7-37BA98856B19}"/>
    <dgm:cxn modelId="{EE9B854D-36A8-4F6E-A9C6-2C4538454CA9}" type="presOf" srcId="{03C17AE2-59A0-453C-A4E5-A3C4C5CD08C8}" destId="{E4AB8F48-6343-4CE4-B516-C4CEF2D7CFF2}" srcOrd="0" destOrd="0" presId="urn:microsoft.com/office/officeart/2005/8/layout/hierarchy2"/>
    <dgm:cxn modelId="{4C15E537-7D39-4BDB-856A-E27CCE90C808}" srcId="{384452C3-0262-41FE-A88D-F41E8F4FC821}" destId="{03C17AE2-59A0-453C-A4E5-A3C4C5CD08C8}" srcOrd="3" destOrd="0" parTransId="{57678A6E-801D-4300-9E1E-8E9E7BBBD0EE}" sibTransId="{4B817E8E-19B2-45A9-95F2-C18DD32F7129}"/>
    <dgm:cxn modelId="{4CD3EEF2-DAFB-4B8F-A04C-D3749D327761}" type="presOf" srcId="{34B4FA28-6F97-4CD6-AC68-052DF55E41BE}" destId="{A744DC3E-6C8B-46EF-881E-DE7A5A907E79}" srcOrd="0" destOrd="0" presId="urn:microsoft.com/office/officeart/2005/8/layout/hierarchy2"/>
    <dgm:cxn modelId="{BBFB8399-05E1-41F2-8930-A6342B6E8F09}" type="presOf" srcId="{D9BDF8AA-4A3C-4585-8221-B1C3892F572D}" destId="{B59F423E-C81D-47C8-AAED-729BFD6818F0}" srcOrd="0" destOrd="0" presId="urn:microsoft.com/office/officeart/2005/8/layout/hierarchy2"/>
    <dgm:cxn modelId="{9AA992D4-DF5F-43FD-8C4C-3F891C60AC0A}" srcId="{5A69B4B8-AC31-4BDB-BDEB-D7F1C6C5E08F}" destId="{D9BDF8AA-4A3C-4585-8221-B1C3892F572D}" srcOrd="1" destOrd="0" parTransId="{3C4A9EF8-BB2E-46F2-8B5F-428730143D9C}" sibTransId="{144B2A05-1065-4B5A-A722-1A90B9B693E8}"/>
    <dgm:cxn modelId="{33B85029-D682-45F1-97A4-DCCD145D983E}" type="presOf" srcId="{509E1205-4237-4C9F-9A0B-A02204388A42}" destId="{7065E71E-4C75-48E7-9CEB-AD8EDD6AD912}" srcOrd="1" destOrd="0" presId="urn:microsoft.com/office/officeart/2005/8/layout/hierarchy2"/>
    <dgm:cxn modelId="{F00F1FDB-DD44-4D86-BCF8-FC9255C1EFF2}" srcId="{34B4FA28-6F97-4CD6-AC68-052DF55E41BE}" destId="{5A69B4B8-AC31-4BDB-BDEB-D7F1C6C5E08F}" srcOrd="0" destOrd="0" parTransId="{99903437-2D2A-4C94-8F3F-9D8C418F2D78}" sibTransId="{3BD6EBC6-B03D-4DDB-BDA5-1A7846331C45}"/>
    <dgm:cxn modelId="{A32F706B-4412-4DD7-A10A-FCA265BE2555}" type="presOf" srcId="{23D92017-846B-460B-94F3-A58B3AEDA984}" destId="{24A6947F-E276-4734-86B0-FB99CC1B1E9A}" srcOrd="0" destOrd="0" presId="urn:microsoft.com/office/officeart/2005/8/layout/hierarchy2"/>
    <dgm:cxn modelId="{14390B5B-9CEB-4C52-80EA-B7DF9307330A}" type="presOf" srcId="{842C4F70-BAD1-4268-A36F-8505A72666E9}" destId="{442312DD-015F-4F07-B6BC-3BC3D6ADC72A}" srcOrd="1" destOrd="0" presId="urn:microsoft.com/office/officeart/2005/8/layout/hierarchy2"/>
    <dgm:cxn modelId="{31E98566-EF57-444C-A7D7-7E4D7AEE1461}" type="presOf" srcId="{A62D792F-56F8-41AF-B9F6-AC7BE4D41614}" destId="{3EAE01C1-2B27-4B46-A015-BBD765ACC568}" srcOrd="0" destOrd="0" presId="urn:microsoft.com/office/officeart/2005/8/layout/hierarchy2"/>
    <dgm:cxn modelId="{701FF14C-0752-48A8-B69F-C2B23E9C447F}" type="presOf" srcId="{C2BACF6D-E8F1-475F-9AA8-95BA6AF8F379}" destId="{E2F56258-1BC5-45BA-9618-F52A0C9835DC}" srcOrd="1" destOrd="0" presId="urn:microsoft.com/office/officeart/2005/8/layout/hierarchy2"/>
    <dgm:cxn modelId="{2E0E8D31-19EA-41B9-AFC5-9A126FA9E9F4}" type="presOf" srcId="{41B76F3D-A05E-4790-8CAB-3BE85A524515}" destId="{CCC86C2D-87FC-4833-8C5E-B2B9651CD896}" srcOrd="1" destOrd="0" presId="urn:microsoft.com/office/officeart/2005/8/layout/hierarchy2"/>
    <dgm:cxn modelId="{DF4F7475-0778-4444-A5F2-994F787B7406}" type="presOf" srcId="{5A69B4B8-AC31-4BDB-BDEB-D7F1C6C5E08F}" destId="{EA5A9CA2-83CB-4EF8-AB4A-18697AF8D9CD}" srcOrd="0" destOrd="0" presId="urn:microsoft.com/office/officeart/2005/8/layout/hierarchy2"/>
    <dgm:cxn modelId="{0E1520F0-A57C-40AA-BA7B-50D4EABD2868}" srcId="{5A69B4B8-AC31-4BDB-BDEB-D7F1C6C5E08F}" destId="{7AB011F2-AE0A-4057-955A-9E5E2E7B0CD4}" srcOrd="0" destOrd="0" parTransId="{BBB475FA-FFC1-48D8-AB1A-134CA06901EA}" sibTransId="{9873354B-FF83-4E74-9AAC-2ED98AF9EAC0}"/>
    <dgm:cxn modelId="{527A91AB-7AAC-4946-ADDE-DD4E2E79D7A0}" type="presOf" srcId="{E376A749-1BCF-4443-AB92-8A0C16F9FD13}" destId="{995AD992-1ED9-4DC7-9CCD-AEFE4BCF978E}" srcOrd="1" destOrd="0" presId="urn:microsoft.com/office/officeart/2005/8/layout/hierarchy2"/>
    <dgm:cxn modelId="{7C2FD122-9153-4209-BFBC-4DBD2F7EB100}" type="presOf" srcId="{A62D792F-56F8-41AF-B9F6-AC7BE4D41614}" destId="{97344D92-CF54-44DD-8A83-471B4B43A5ED}" srcOrd="1" destOrd="0" presId="urn:microsoft.com/office/officeart/2005/8/layout/hierarchy2"/>
    <dgm:cxn modelId="{3CC9A7F7-CC68-44D4-A939-9305B8C90438}" type="presOf" srcId="{41E74A9E-2508-4FB9-BB82-786B64921D90}" destId="{0097AB50-A85A-4022-801C-182869D1A2A4}" srcOrd="0" destOrd="0" presId="urn:microsoft.com/office/officeart/2005/8/layout/hierarchy2"/>
    <dgm:cxn modelId="{FFE2F14E-3DD3-4582-AC02-12515D465533}" type="presOf" srcId="{21740A4F-034D-4732-A6D2-1F8FA7755F9B}" destId="{404B26E9-9F60-4A35-9AA1-4CCBD76496E5}" srcOrd="0" destOrd="0" presId="urn:microsoft.com/office/officeart/2005/8/layout/hierarchy2"/>
    <dgm:cxn modelId="{E1F4FEF7-90BA-4175-A5FD-9AC229FDA244}" type="presOf" srcId="{384452C3-0262-41FE-A88D-F41E8F4FC821}" destId="{BE624E47-BEE7-4338-A958-BB30B5053F6D}" srcOrd="0" destOrd="0" presId="urn:microsoft.com/office/officeart/2005/8/layout/hierarchy2"/>
    <dgm:cxn modelId="{F2B2A79C-0FB5-4A30-96FD-21A9A6EE34A0}" srcId="{5149CC73-B03C-4086-8EC8-DC9028F7023E}" destId="{7BD1B645-2AEE-4CFC-8C0D-18920F478A8E}" srcOrd="0" destOrd="0" parTransId="{A8C6B10D-4458-4118-AAB5-504BCA4BFC12}" sibTransId="{A284CCBF-6162-4802-831E-42F55FFD0755}"/>
    <dgm:cxn modelId="{BF696148-181B-4A0A-91D2-B01B615074F1}" srcId="{384452C3-0262-41FE-A88D-F41E8F4FC821}" destId="{DE18D6A8-F0CE-4D1B-931A-1B88CDF67EF6}" srcOrd="4" destOrd="0" parTransId="{21740A4F-034D-4732-A6D2-1F8FA7755F9B}" sibTransId="{70FA6DB0-EC28-4E8E-97DE-97689A1C7E92}"/>
    <dgm:cxn modelId="{6F6A1863-AAC3-43E8-B5A8-23C7708BD840}" srcId="{7AB011F2-AE0A-4057-955A-9E5E2E7B0CD4}" destId="{D4F5C27E-3FF0-4530-826A-3F5804E55D2C}" srcOrd="1" destOrd="0" parTransId="{A02F596C-9596-4003-BD1A-59F4C13F8807}" sibTransId="{E0617668-8248-4B29-89D6-D867012EC00A}"/>
    <dgm:cxn modelId="{F0515937-A490-47EE-8E21-083100D753A2}" srcId="{384452C3-0262-41FE-A88D-F41E8F4FC821}" destId="{85976D29-557A-4A5D-BB0C-61D8A2A0B253}" srcOrd="2" destOrd="0" parTransId="{347CC3D0-105A-417A-B7F1-F4E6DB5F88D3}" sibTransId="{8974A929-D1D8-43B5-9C76-3D72979BCC92}"/>
    <dgm:cxn modelId="{A951E478-AB83-4864-A463-83B9E8116611}" type="presOf" srcId="{BBB475FA-FFC1-48D8-AB1A-134CA06901EA}" destId="{35450111-7C30-4597-8011-5364C5C14ABD}" srcOrd="0" destOrd="0" presId="urn:microsoft.com/office/officeart/2005/8/layout/hierarchy2"/>
    <dgm:cxn modelId="{BD300590-19CB-40BF-A4C1-5A9DA9A0082E}" srcId="{7AB011F2-AE0A-4057-955A-9E5E2E7B0CD4}" destId="{CEFB7F33-0B68-49A2-B90C-5C78212693A3}" srcOrd="2" destOrd="0" parTransId="{A62D792F-56F8-41AF-B9F6-AC7BE4D41614}" sibTransId="{D69030C9-2C8E-4CCC-A4F1-A5D6841C9D14}"/>
    <dgm:cxn modelId="{5A4BFB6E-8861-4958-9E18-8C7FB940EF26}" srcId="{384452C3-0262-41FE-A88D-F41E8F4FC821}" destId="{23D92017-846B-460B-94F3-A58B3AEDA984}" srcOrd="0" destOrd="0" parTransId="{C2BACF6D-E8F1-475F-9AA8-95BA6AF8F379}" sibTransId="{36878C42-5908-48F5-A5B1-F7B3CE59624B}"/>
    <dgm:cxn modelId="{B617E4BD-1357-4732-9293-017816A19970}" type="presOf" srcId="{A8C6B10D-4458-4118-AAB5-504BCA4BFC12}" destId="{1CCB5600-6ADA-4DA3-BEF5-810DE25BEF63}" srcOrd="0" destOrd="0" presId="urn:microsoft.com/office/officeart/2005/8/layout/hierarchy2"/>
    <dgm:cxn modelId="{CC728B44-6E66-4DFA-BFDB-482B1E1FC8CB}" type="presOf" srcId="{842C4F70-BAD1-4268-A36F-8505A72666E9}" destId="{4C5A051B-046F-4325-8450-9708C0D97286}" srcOrd="0" destOrd="0" presId="urn:microsoft.com/office/officeart/2005/8/layout/hierarchy2"/>
    <dgm:cxn modelId="{585A9223-C246-4D10-B6E0-AB5753575933}" type="presOf" srcId="{22B501E7-ECC7-47FB-B15A-6F5907D71848}" destId="{42F36A96-F380-4603-9FCE-FA144F695BF8}" srcOrd="0" destOrd="0" presId="urn:microsoft.com/office/officeart/2005/8/layout/hierarchy2"/>
    <dgm:cxn modelId="{843528B9-6B53-4FAB-A048-80B11363FD42}" type="presOf" srcId="{D4F5C27E-3FF0-4530-826A-3F5804E55D2C}" destId="{40BD6778-6CE6-40A0-B034-96302F10F224}" srcOrd="0" destOrd="0" presId="urn:microsoft.com/office/officeart/2005/8/layout/hierarchy2"/>
    <dgm:cxn modelId="{1C52A580-983E-405A-BFF5-CE8CF68A2BB6}" type="presOf" srcId="{57678A6E-801D-4300-9E1E-8E9E7BBBD0EE}" destId="{002AC09B-C9D3-4BB6-94EB-82BEC56427A5}" srcOrd="0" destOrd="0" presId="urn:microsoft.com/office/officeart/2005/8/layout/hierarchy2"/>
    <dgm:cxn modelId="{5743230F-A3DD-48D2-AA0D-A1BD529FE861}" srcId="{D9BDF8AA-4A3C-4585-8221-B1C3892F572D}" destId="{ED3C132A-F345-48E9-B06A-C224CF4993B8}" srcOrd="0" destOrd="0" parTransId="{E376A749-1BCF-4443-AB92-8A0C16F9FD13}" sibTransId="{9D377DB2-64F4-44B0-80E7-DF247C6F6232}"/>
    <dgm:cxn modelId="{F2729272-A02B-44FA-BDA7-BC4F1BD0121B}" type="presOf" srcId="{CEFB7F33-0B68-49A2-B90C-5C78212693A3}" destId="{DBBF9B3E-1A8D-4A33-BACC-25D439C5111C}" srcOrd="0" destOrd="0" presId="urn:microsoft.com/office/officeart/2005/8/layout/hierarchy2"/>
    <dgm:cxn modelId="{6A3FD2BB-F63A-4EFD-85DC-03290F7F3985}" type="presOf" srcId="{509E1205-4237-4C9F-9A0B-A02204388A42}" destId="{81DC9270-9B51-4780-89AA-8EE0C22894F8}" srcOrd="0" destOrd="0" presId="urn:microsoft.com/office/officeart/2005/8/layout/hierarchy2"/>
    <dgm:cxn modelId="{60E1BC7B-0D97-4061-8366-33CAB33EF92E}" type="presOf" srcId="{8A4291E3-AD5B-4C34-8F3E-A14418BA9C15}" destId="{919CED47-1695-4F6B-A754-19A4B4182356}" srcOrd="0" destOrd="0" presId="urn:microsoft.com/office/officeart/2005/8/layout/hierarchy2"/>
    <dgm:cxn modelId="{B0CB3D8B-3D02-4BBC-BB92-E459BACED900}" srcId="{384452C3-0262-41FE-A88D-F41E8F4FC821}" destId="{41E74A9E-2508-4FB9-BB82-786B64921D90}" srcOrd="1" destOrd="0" parTransId="{8A4291E3-AD5B-4C34-8F3E-A14418BA9C15}" sibTransId="{7F40E13C-1176-4A87-BF7F-47397115B788}"/>
    <dgm:cxn modelId="{26761757-FA95-4A4F-8DF4-4E576D4C3AFE}" type="presOf" srcId="{BBB475FA-FFC1-48D8-AB1A-134CA06901EA}" destId="{B3A823B8-F13B-46E7-AB3B-7D4A3B9CE1AF}" srcOrd="1" destOrd="0" presId="urn:microsoft.com/office/officeart/2005/8/layout/hierarchy2"/>
    <dgm:cxn modelId="{00F68D92-18FB-4301-8DCE-42416C9BC745}" srcId="{34B4FA28-6F97-4CD6-AC68-052DF55E41BE}" destId="{5248EC4E-3B10-44A7-94FF-B11C4897FD00}" srcOrd="1" destOrd="0" parTransId="{3A45ED8F-5477-4FE1-9167-F3F5C846D3FC}" sibTransId="{4A7CEF46-55F8-4176-9FDF-B51CEB3A2AC5}"/>
    <dgm:cxn modelId="{E5BA33F4-4674-4C87-B489-421FB6AAE184}" type="presOf" srcId="{5248EC4E-3B10-44A7-94FF-B11C4897FD00}" destId="{BA607C78-C9E9-4654-AB65-0546B570A701}" srcOrd="0" destOrd="0" presId="urn:microsoft.com/office/officeart/2005/8/layout/hierarchy2"/>
    <dgm:cxn modelId="{7152629C-F6BA-483C-9549-C761E1A8B473}" type="presOf" srcId="{8CC0B54E-62C7-42EC-B2D6-F678504E79EC}" destId="{D7FA294F-ED6D-4467-8E32-97A58D41C0FB}" srcOrd="1" destOrd="0" presId="urn:microsoft.com/office/officeart/2005/8/layout/hierarchy2"/>
    <dgm:cxn modelId="{392A52D2-2685-4D22-A583-143506E4ECAF}" srcId="{7AB011F2-AE0A-4057-955A-9E5E2E7B0CD4}" destId="{22B501E7-ECC7-47FB-B15A-6F5907D71848}" srcOrd="0" destOrd="0" parTransId="{8CC0B54E-62C7-42EC-B2D6-F678504E79EC}" sibTransId="{AA325507-D34A-457A-8452-985B0A4E4556}"/>
    <dgm:cxn modelId="{65D65F56-3FB3-4D6F-93A4-68E033EC5034}" srcId="{5248EC4E-3B10-44A7-94FF-B11C4897FD00}" destId="{5149CC73-B03C-4086-8EC8-DC9028F7023E}" srcOrd="0" destOrd="0" parTransId="{41B76F3D-A05E-4790-8CAB-3BE85A524515}" sibTransId="{BA1F7A5C-7349-478B-A156-3BCE2860BF88}"/>
    <dgm:cxn modelId="{B44CFF86-3E08-4C88-86EF-1FB9544E4D80}" type="presOf" srcId="{7BD1B645-2AEE-4CFC-8C0D-18920F478A8E}" destId="{2A7A46D1-5B93-4252-A968-CBF1B242A01F}" srcOrd="0" destOrd="0" presId="urn:microsoft.com/office/officeart/2005/8/layout/hierarchy2"/>
    <dgm:cxn modelId="{3E194B42-7267-49BB-9A84-950B217D250A}" type="presOf" srcId="{DA7EE913-5F0C-4EF1-AFAE-C56E8CF0E865}" destId="{F6BC55C8-D465-480A-8949-43F6C035F507}" srcOrd="0" destOrd="0" presId="urn:microsoft.com/office/officeart/2005/8/layout/hierarchy2"/>
    <dgm:cxn modelId="{414A252B-9530-4BD0-B9CD-6CBE85E7B2CC}" type="presOf" srcId="{21740A4F-034D-4732-A6D2-1F8FA7755F9B}" destId="{558B194F-7358-4E39-A449-E0B9EF828410}" srcOrd="1" destOrd="0" presId="urn:microsoft.com/office/officeart/2005/8/layout/hierarchy2"/>
    <dgm:cxn modelId="{DEEE6171-CAF5-4ABD-98AC-74109DD71D3C}" type="presOf" srcId="{C2BACF6D-E8F1-475F-9AA8-95BA6AF8F379}" destId="{F3EECD62-3F9C-42AD-A530-A2AE1A7A34B0}" srcOrd="0" destOrd="0" presId="urn:microsoft.com/office/officeart/2005/8/layout/hierarchy2"/>
    <dgm:cxn modelId="{294988F4-7978-4B61-BE0C-DD1BC7E5BF6E}" type="presOf" srcId="{3C4A9EF8-BB2E-46F2-8B5F-428730143D9C}" destId="{81CFCE11-B1C5-4382-9958-A25681EB41F0}" srcOrd="0" destOrd="0" presId="urn:microsoft.com/office/officeart/2005/8/layout/hierarchy2"/>
    <dgm:cxn modelId="{576DF1A7-DCA8-4222-854B-C6DF0D09B283}" type="presOf" srcId="{A02F596C-9596-4003-BD1A-59F4C13F8807}" destId="{0A906C3E-2E38-4CAA-BE58-1B342DD09A36}" srcOrd="0" destOrd="0" presId="urn:microsoft.com/office/officeart/2005/8/layout/hierarchy2"/>
    <dgm:cxn modelId="{60D6C10A-88C3-4DE4-A1DC-B5F27B9BD07C}" type="presParOf" srcId="{A744DC3E-6C8B-46EF-881E-DE7A5A907E79}" destId="{850F8218-752F-43AE-9BC6-3875B0F9DC25}" srcOrd="0" destOrd="0" presId="urn:microsoft.com/office/officeart/2005/8/layout/hierarchy2"/>
    <dgm:cxn modelId="{C48CE6DE-03D1-486D-988F-2FB004645CC1}" type="presParOf" srcId="{850F8218-752F-43AE-9BC6-3875B0F9DC25}" destId="{EA5A9CA2-83CB-4EF8-AB4A-18697AF8D9CD}" srcOrd="0" destOrd="0" presId="urn:microsoft.com/office/officeart/2005/8/layout/hierarchy2"/>
    <dgm:cxn modelId="{3C900978-66E3-469C-85CD-0E5A1573E071}" type="presParOf" srcId="{850F8218-752F-43AE-9BC6-3875B0F9DC25}" destId="{1A84133D-B999-4B6C-97FA-0F091787AFCB}" srcOrd="1" destOrd="0" presId="urn:microsoft.com/office/officeart/2005/8/layout/hierarchy2"/>
    <dgm:cxn modelId="{2AB2762F-1AF3-4352-A209-C6B818C14828}" type="presParOf" srcId="{1A84133D-B999-4B6C-97FA-0F091787AFCB}" destId="{35450111-7C30-4597-8011-5364C5C14ABD}" srcOrd="0" destOrd="0" presId="urn:microsoft.com/office/officeart/2005/8/layout/hierarchy2"/>
    <dgm:cxn modelId="{AB4D6263-6CA1-4612-AF03-D970FFEBDE79}" type="presParOf" srcId="{35450111-7C30-4597-8011-5364C5C14ABD}" destId="{B3A823B8-F13B-46E7-AB3B-7D4A3B9CE1AF}" srcOrd="0" destOrd="0" presId="urn:microsoft.com/office/officeart/2005/8/layout/hierarchy2"/>
    <dgm:cxn modelId="{CCDB4FAD-2250-4199-B9D9-98563392260E}" type="presParOf" srcId="{1A84133D-B999-4B6C-97FA-0F091787AFCB}" destId="{152C1998-9C3C-4048-A20B-ECE650536630}" srcOrd="1" destOrd="0" presId="urn:microsoft.com/office/officeart/2005/8/layout/hierarchy2"/>
    <dgm:cxn modelId="{1AE6BCD2-9BBC-493A-A3F9-DFD21594B63C}" type="presParOf" srcId="{152C1998-9C3C-4048-A20B-ECE650536630}" destId="{55388A10-F7CC-44FE-B906-01C5F2234CAB}" srcOrd="0" destOrd="0" presId="urn:microsoft.com/office/officeart/2005/8/layout/hierarchy2"/>
    <dgm:cxn modelId="{F1FD6D75-DA6A-45F6-A3D5-31AADDADE213}" type="presParOf" srcId="{152C1998-9C3C-4048-A20B-ECE650536630}" destId="{6F756015-28CA-400F-9C7C-5C19E43BF8BA}" srcOrd="1" destOrd="0" presId="urn:microsoft.com/office/officeart/2005/8/layout/hierarchy2"/>
    <dgm:cxn modelId="{AB032CBA-5569-407F-BB32-A590D763574C}" type="presParOf" srcId="{6F756015-28CA-400F-9C7C-5C19E43BF8BA}" destId="{00C8E854-89DD-43FC-BB3F-D349C8597AF7}" srcOrd="0" destOrd="0" presId="urn:microsoft.com/office/officeart/2005/8/layout/hierarchy2"/>
    <dgm:cxn modelId="{7EF50EFD-3B92-494C-8532-91321DAB1861}" type="presParOf" srcId="{00C8E854-89DD-43FC-BB3F-D349C8597AF7}" destId="{D7FA294F-ED6D-4467-8E32-97A58D41C0FB}" srcOrd="0" destOrd="0" presId="urn:microsoft.com/office/officeart/2005/8/layout/hierarchy2"/>
    <dgm:cxn modelId="{4B469A08-198E-47A3-9FEF-FBE4869534DB}" type="presParOf" srcId="{6F756015-28CA-400F-9C7C-5C19E43BF8BA}" destId="{FA805F56-2276-473A-BDB7-3DD3FCBFB5F9}" srcOrd="1" destOrd="0" presId="urn:microsoft.com/office/officeart/2005/8/layout/hierarchy2"/>
    <dgm:cxn modelId="{A92FA3D7-A12B-4C06-AAE6-ABDEEA92F9A5}" type="presParOf" srcId="{FA805F56-2276-473A-BDB7-3DD3FCBFB5F9}" destId="{42F36A96-F380-4603-9FCE-FA144F695BF8}" srcOrd="0" destOrd="0" presId="urn:microsoft.com/office/officeart/2005/8/layout/hierarchy2"/>
    <dgm:cxn modelId="{C24F7E56-A160-4140-8631-1AEBFF003C77}" type="presParOf" srcId="{FA805F56-2276-473A-BDB7-3DD3FCBFB5F9}" destId="{7392EB53-A01D-413A-A652-75A550B8225D}" srcOrd="1" destOrd="0" presId="urn:microsoft.com/office/officeart/2005/8/layout/hierarchy2"/>
    <dgm:cxn modelId="{91D6967A-AFB8-4DEB-8F02-7BC82DCB99A4}" type="presParOf" srcId="{6F756015-28CA-400F-9C7C-5C19E43BF8BA}" destId="{0A906C3E-2E38-4CAA-BE58-1B342DD09A36}" srcOrd="2" destOrd="0" presId="urn:microsoft.com/office/officeart/2005/8/layout/hierarchy2"/>
    <dgm:cxn modelId="{E34D856B-CCDE-4925-87E2-741397975815}" type="presParOf" srcId="{0A906C3E-2E38-4CAA-BE58-1B342DD09A36}" destId="{2C162903-17BF-43D0-97EB-0404FAC48096}" srcOrd="0" destOrd="0" presId="urn:microsoft.com/office/officeart/2005/8/layout/hierarchy2"/>
    <dgm:cxn modelId="{2D17B612-DE39-4C0D-9149-50F4A6839E45}" type="presParOf" srcId="{6F756015-28CA-400F-9C7C-5C19E43BF8BA}" destId="{B1278138-AF09-49A0-8C57-CDB82AB9628D}" srcOrd="3" destOrd="0" presId="urn:microsoft.com/office/officeart/2005/8/layout/hierarchy2"/>
    <dgm:cxn modelId="{E8E11865-5F4B-46CE-992D-B9FEA7B72DEA}" type="presParOf" srcId="{B1278138-AF09-49A0-8C57-CDB82AB9628D}" destId="{40BD6778-6CE6-40A0-B034-96302F10F224}" srcOrd="0" destOrd="0" presId="urn:microsoft.com/office/officeart/2005/8/layout/hierarchy2"/>
    <dgm:cxn modelId="{A3047E30-C5A4-4331-AF0E-21A50CADA783}" type="presParOf" srcId="{B1278138-AF09-49A0-8C57-CDB82AB9628D}" destId="{6A730A15-F5E8-4925-85EC-7513DC1B0066}" srcOrd="1" destOrd="0" presId="urn:microsoft.com/office/officeart/2005/8/layout/hierarchy2"/>
    <dgm:cxn modelId="{00899F2D-FBB9-4419-83C6-291BC637F1CB}" type="presParOf" srcId="{6F756015-28CA-400F-9C7C-5C19E43BF8BA}" destId="{3EAE01C1-2B27-4B46-A015-BBD765ACC568}" srcOrd="4" destOrd="0" presId="urn:microsoft.com/office/officeart/2005/8/layout/hierarchy2"/>
    <dgm:cxn modelId="{8567D721-AAF0-4859-82BC-99C2213C772C}" type="presParOf" srcId="{3EAE01C1-2B27-4B46-A015-BBD765ACC568}" destId="{97344D92-CF54-44DD-8A83-471B4B43A5ED}" srcOrd="0" destOrd="0" presId="urn:microsoft.com/office/officeart/2005/8/layout/hierarchy2"/>
    <dgm:cxn modelId="{A8824689-2194-4C1A-B945-FB193CBB349C}" type="presParOf" srcId="{6F756015-28CA-400F-9C7C-5C19E43BF8BA}" destId="{539B1241-028F-46AD-98EC-D4DB39DE8150}" srcOrd="5" destOrd="0" presId="urn:microsoft.com/office/officeart/2005/8/layout/hierarchy2"/>
    <dgm:cxn modelId="{1A0742D6-58DA-42AE-9E18-D9C342DE669C}" type="presParOf" srcId="{539B1241-028F-46AD-98EC-D4DB39DE8150}" destId="{DBBF9B3E-1A8D-4A33-BACC-25D439C5111C}" srcOrd="0" destOrd="0" presId="urn:microsoft.com/office/officeart/2005/8/layout/hierarchy2"/>
    <dgm:cxn modelId="{6B3139C0-2F0E-407D-80ED-AD94ED1121BC}" type="presParOf" srcId="{539B1241-028F-46AD-98EC-D4DB39DE8150}" destId="{23D7B064-C0D7-4936-A2E0-C66CE65E189D}" srcOrd="1" destOrd="0" presId="urn:microsoft.com/office/officeart/2005/8/layout/hierarchy2"/>
    <dgm:cxn modelId="{6573A0AD-C170-46BF-97F0-74FAC94AF220}" type="presParOf" srcId="{6F756015-28CA-400F-9C7C-5C19E43BF8BA}" destId="{4C5A051B-046F-4325-8450-9708C0D97286}" srcOrd="6" destOrd="0" presId="urn:microsoft.com/office/officeart/2005/8/layout/hierarchy2"/>
    <dgm:cxn modelId="{20960BC0-4877-4154-B93E-84D4ED2B8FD7}" type="presParOf" srcId="{4C5A051B-046F-4325-8450-9708C0D97286}" destId="{442312DD-015F-4F07-B6BC-3BC3D6ADC72A}" srcOrd="0" destOrd="0" presId="urn:microsoft.com/office/officeart/2005/8/layout/hierarchy2"/>
    <dgm:cxn modelId="{540BDFFA-4BD8-4474-B372-02B3F2980F02}" type="presParOf" srcId="{6F756015-28CA-400F-9C7C-5C19E43BF8BA}" destId="{9C1709BF-76AF-4197-8C88-A89184EED826}" srcOrd="7" destOrd="0" presId="urn:microsoft.com/office/officeart/2005/8/layout/hierarchy2"/>
    <dgm:cxn modelId="{D127BF22-4AE5-4176-8DE8-7F14795518A4}" type="presParOf" srcId="{9C1709BF-76AF-4197-8C88-A89184EED826}" destId="{BE624E47-BEE7-4338-A958-BB30B5053F6D}" srcOrd="0" destOrd="0" presId="urn:microsoft.com/office/officeart/2005/8/layout/hierarchy2"/>
    <dgm:cxn modelId="{31ED1EBB-2A00-43E4-8F10-E971A6B60262}" type="presParOf" srcId="{9C1709BF-76AF-4197-8C88-A89184EED826}" destId="{D884138D-2689-4185-B4FA-4D350FF59103}" srcOrd="1" destOrd="0" presId="urn:microsoft.com/office/officeart/2005/8/layout/hierarchy2"/>
    <dgm:cxn modelId="{A2512019-4D5D-482E-9590-421D8B631DC1}" type="presParOf" srcId="{D884138D-2689-4185-B4FA-4D350FF59103}" destId="{F3EECD62-3F9C-42AD-A530-A2AE1A7A34B0}" srcOrd="0" destOrd="0" presId="urn:microsoft.com/office/officeart/2005/8/layout/hierarchy2"/>
    <dgm:cxn modelId="{9AA8D059-12CA-4B69-86DE-DEEBC7171A28}" type="presParOf" srcId="{F3EECD62-3F9C-42AD-A530-A2AE1A7A34B0}" destId="{E2F56258-1BC5-45BA-9618-F52A0C9835DC}" srcOrd="0" destOrd="0" presId="urn:microsoft.com/office/officeart/2005/8/layout/hierarchy2"/>
    <dgm:cxn modelId="{8DFCD277-E5EA-4865-B89D-87C2A3516B37}" type="presParOf" srcId="{D884138D-2689-4185-B4FA-4D350FF59103}" destId="{24EB6356-134A-407B-A203-A1527D515B5F}" srcOrd="1" destOrd="0" presId="urn:microsoft.com/office/officeart/2005/8/layout/hierarchy2"/>
    <dgm:cxn modelId="{1FA81C0A-BAD9-4B8D-A877-03471C5F1824}" type="presParOf" srcId="{24EB6356-134A-407B-A203-A1527D515B5F}" destId="{24A6947F-E276-4734-86B0-FB99CC1B1E9A}" srcOrd="0" destOrd="0" presId="urn:microsoft.com/office/officeart/2005/8/layout/hierarchy2"/>
    <dgm:cxn modelId="{53CBB98E-7A0B-496A-AE2A-F40C353FE630}" type="presParOf" srcId="{24EB6356-134A-407B-A203-A1527D515B5F}" destId="{C725F8B8-1463-43F8-8944-24993DE96214}" srcOrd="1" destOrd="0" presId="urn:microsoft.com/office/officeart/2005/8/layout/hierarchy2"/>
    <dgm:cxn modelId="{6A6F0197-B232-417B-A0DD-1F8638F6B513}" type="presParOf" srcId="{D884138D-2689-4185-B4FA-4D350FF59103}" destId="{919CED47-1695-4F6B-A754-19A4B4182356}" srcOrd="2" destOrd="0" presId="urn:microsoft.com/office/officeart/2005/8/layout/hierarchy2"/>
    <dgm:cxn modelId="{CBA0F7F5-28AD-4231-9E43-8BC1480FFAEC}" type="presParOf" srcId="{919CED47-1695-4F6B-A754-19A4B4182356}" destId="{FC7B2E6A-EDC7-4872-AD48-E9582BC895FC}" srcOrd="0" destOrd="0" presId="urn:microsoft.com/office/officeart/2005/8/layout/hierarchy2"/>
    <dgm:cxn modelId="{9AA3DA2A-085E-4DC5-ACD6-72A1E25A2B8B}" type="presParOf" srcId="{D884138D-2689-4185-B4FA-4D350FF59103}" destId="{389E3A41-39D0-4B8A-AAD0-BA4E58F86AE5}" srcOrd="3" destOrd="0" presId="urn:microsoft.com/office/officeart/2005/8/layout/hierarchy2"/>
    <dgm:cxn modelId="{9B7F0CF5-3225-4E1E-A798-4A861A8C341C}" type="presParOf" srcId="{389E3A41-39D0-4B8A-AAD0-BA4E58F86AE5}" destId="{0097AB50-A85A-4022-801C-182869D1A2A4}" srcOrd="0" destOrd="0" presId="urn:microsoft.com/office/officeart/2005/8/layout/hierarchy2"/>
    <dgm:cxn modelId="{188BB1C4-BF08-420F-B2E6-2DF8AD417A50}" type="presParOf" srcId="{389E3A41-39D0-4B8A-AAD0-BA4E58F86AE5}" destId="{640763FF-8E0C-4D5A-B0C8-FD4719237D70}" srcOrd="1" destOrd="0" presId="urn:microsoft.com/office/officeart/2005/8/layout/hierarchy2"/>
    <dgm:cxn modelId="{FB1D4D8A-AB0D-4A18-8722-DF06551A0F98}" type="presParOf" srcId="{D884138D-2689-4185-B4FA-4D350FF59103}" destId="{E407C765-538B-429A-8271-FD22CBD3466C}" srcOrd="4" destOrd="0" presId="urn:microsoft.com/office/officeart/2005/8/layout/hierarchy2"/>
    <dgm:cxn modelId="{BE1BC8E9-5B59-4DC2-B64D-A7125509B056}" type="presParOf" srcId="{E407C765-538B-429A-8271-FD22CBD3466C}" destId="{528DF19B-8238-445D-814D-5BB48DBFBDC9}" srcOrd="0" destOrd="0" presId="urn:microsoft.com/office/officeart/2005/8/layout/hierarchy2"/>
    <dgm:cxn modelId="{9CB520E1-BA67-4D38-BA46-538C8EA8D15A}" type="presParOf" srcId="{D884138D-2689-4185-B4FA-4D350FF59103}" destId="{82169D6E-174F-41E1-86EE-9118BABAE56B}" srcOrd="5" destOrd="0" presId="urn:microsoft.com/office/officeart/2005/8/layout/hierarchy2"/>
    <dgm:cxn modelId="{63DBAFFC-2DD8-410D-9B0A-ADFF292D6C70}" type="presParOf" srcId="{82169D6E-174F-41E1-86EE-9118BABAE56B}" destId="{FBB14E40-EC07-4FD8-A687-08F2FC6974FB}" srcOrd="0" destOrd="0" presId="urn:microsoft.com/office/officeart/2005/8/layout/hierarchy2"/>
    <dgm:cxn modelId="{A65DFD57-1EB6-4C9A-916F-062A2EDE650C}" type="presParOf" srcId="{82169D6E-174F-41E1-86EE-9118BABAE56B}" destId="{0DE63A46-E071-49A8-AB27-D1FAD0D23B22}" srcOrd="1" destOrd="0" presId="urn:microsoft.com/office/officeart/2005/8/layout/hierarchy2"/>
    <dgm:cxn modelId="{8A647648-B4B7-4269-8851-E6E3E6D92495}" type="presParOf" srcId="{D884138D-2689-4185-B4FA-4D350FF59103}" destId="{002AC09B-C9D3-4BB6-94EB-82BEC56427A5}" srcOrd="6" destOrd="0" presId="urn:microsoft.com/office/officeart/2005/8/layout/hierarchy2"/>
    <dgm:cxn modelId="{CAC211A6-2A4B-4D70-8E0B-BF0BB2B57822}" type="presParOf" srcId="{002AC09B-C9D3-4BB6-94EB-82BEC56427A5}" destId="{B8D954E6-1ED4-4B1F-94FF-9A2171E58FBD}" srcOrd="0" destOrd="0" presId="urn:microsoft.com/office/officeart/2005/8/layout/hierarchy2"/>
    <dgm:cxn modelId="{450EB164-FAC0-4B3C-90F4-9EF7F9209A33}" type="presParOf" srcId="{D884138D-2689-4185-B4FA-4D350FF59103}" destId="{A93B7E19-4B7B-4CC1-8FFD-06984EFF17D2}" srcOrd="7" destOrd="0" presId="urn:microsoft.com/office/officeart/2005/8/layout/hierarchy2"/>
    <dgm:cxn modelId="{B42A841C-F1A8-41DF-AFE7-3AEECF1CE708}" type="presParOf" srcId="{A93B7E19-4B7B-4CC1-8FFD-06984EFF17D2}" destId="{E4AB8F48-6343-4CE4-B516-C4CEF2D7CFF2}" srcOrd="0" destOrd="0" presId="urn:microsoft.com/office/officeart/2005/8/layout/hierarchy2"/>
    <dgm:cxn modelId="{8DBAB352-B2ED-4B6B-8DF6-4AF5C6F93B79}" type="presParOf" srcId="{A93B7E19-4B7B-4CC1-8FFD-06984EFF17D2}" destId="{E1468D7E-55A5-496B-A00E-65949C55A30F}" srcOrd="1" destOrd="0" presId="urn:microsoft.com/office/officeart/2005/8/layout/hierarchy2"/>
    <dgm:cxn modelId="{25C365DC-896F-4DE6-9A3F-196A0393E0E2}" type="presParOf" srcId="{D884138D-2689-4185-B4FA-4D350FF59103}" destId="{404B26E9-9F60-4A35-9AA1-4CCBD76496E5}" srcOrd="8" destOrd="0" presId="urn:microsoft.com/office/officeart/2005/8/layout/hierarchy2"/>
    <dgm:cxn modelId="{0029B5A1-D52F-43A5-A069-CBF32A669C48}" type="presParOf" srcId="{404B26E9-9F60-4A35-9AA1-4CCBD76496E5}" destId="{558B194F-7358-4E39-A449-E0B9EF828410}" srcOrd="0" destOrd="0" presId="urn:microsoft.com/office/officeart/2005/8/layout/hierarchy2"/>
    <dgm:cxn modelId="{0ACFC9BE-8DE2-4B80-845D-D7C25DDD7987}" type="presParOf" srcId="{D884138D-2689-4185-B4FA-4D350FF59103}" destId="{DAA0B35C-12F3-4AB6-9020-774ED704DB3A}" srcOrd="9" destOrd="0" presId="urn:microsoft.com/office/officeart/2005/8/layout/hierarchy2"/>
    <dgm:cxn modelId="{18A358F9-7A9B-462C-A5D0-CDB486A9B308}" type="presParOf" srcId="{DAA0B35C-12F3-4AB6-9020-774ED704DB3A}" destId="{E2275B21-B05B-4610-BD0B-182B4FB9BFF7}" srcOrd="0" destOrd="0" presId="urn:microsoft.com/office/officeart/2005/8/layout/hierarchy2"/>
    <dgm:cxn modelId="{63A7182B-E490-4E06-B6E4-0032F1BDED71}" type="presParOf" srcId="{DAA0B35C-12F3-4AB6-9020-774ED704DB3A}" destId="{488ACC8B-477D-493E-A173-1129494115B2}" srcOrd="1" destOrd="0" presId="urn:microsoft.com/office/officeart/2005/8/layout/hierarchy2"/>
    <dgm:cxn modelId="{276F360A-9C89-4A24-9964-D6BD42746B46}" type="presParOf" srcId="{1A84133D-B999-4B6C-97FA-0F091787AFCB}" destId="{81CFCE11-B1C5-4382-9958-A25681EB41F0}" srcOrd="2" destOrd="0" presId="urn:microsoft.com/office/officeart/2005/8/layout/hierarchy2"/>
    <dgm:cxn modelId="{81BBAC66-3A0B-40AC-819C-1E1CFBE8F56B}" type="presParOf" srcId="{81CFCE11-B1C5-4382-9958-A25681EB41F0}" destId="{DE658C0D-DEAC-44FC-B5EC-58C4392166CC}" srcOrd="0" destOrd="0" presId="urn:microsoft.com/office/officeart/2005/8/layout/hierarchy2"/>
    <dgm:cxn modelId="{5BD24953-F98D-4C79-8000-795B38806AC0}" type="presParOf" srcId="{1A84133D-B999-4B6C-97FA-0F091787AFCB}" destId="{08D32A58-E59A-46C7-AB45-E455EEC5EB0F}" srcOrd="3" destOrd="0" presId="urn:microsoft.com/office/officeart/2005/8/layout/hierarchy2"/>
    <dgm:cxn modelId="{904C95AF-C7F5-4F6D-B960-1F8A4F78AF91}" type="presParOf" srcId="{08D32A58-E59A-46C7-AB45-E455EEC5EB0F}" destId="{B59F423E-C81D-47C8-AAED-729BFD6818F0}" srcOrd="0" destOrd="0" presId="urn:microsoft.com/office/officeart/2005/8/layout/hierarchy2"/>
    <dgm:cxn modelId="{A461127F-D291-46F9-8590-06C045FA3033}" type="presParOf" srcId="{08D32A58-E59A-46C7-AB45-E455EEC5EB0F}" destId="{92CD717E-C7AC-488C-A00F-81B381B3160A}" srcOrd="1" destOrd="0" presId="urn:microsoft.com/office/officeart/2005/8/layout/hierarchy2"/>
    <dgm:cxn modelId="{1D48B5FA-E321-46E3-985E-0FD1CE8A3037}" type="presParOf" srcId="{92CD717E-C7AC-488C-A00F-81B381B3160A}" destId="{BB33A0BF-B478-48DF-AE74-54AF34CAF387}" srcOrd="0" destOrd="0" presId="urn:microsoft.com/office/officeart/2005/8/layout/hierarchy2"/>
    <dgm:cxn modelId="{374363EB-18C6-4457-B16D-F4DF0DB0D86E}" type="presParOf" srcId="{BB33A0BF-B478-48DF-AE74-54AF34CAF387}" destId="{995AD992-1ED9-4DC7-9CCD-AEFE4BCF978E}" srcOrd="0" destOrd="0" presId="urn:microsoft.com/office/officeart/2005/8/layout/hierarchy2"/>
    <dgm:cxn modelId="{1531B6B8-3142-4DCB-BE9C-9E7F91122B3B}" type="presParOf" srcId="{92CD717E-C7AC-488C-A00F-81B381B3160A}" destId="{14032014-6FBE-4CB8-B9BA-961BFD56A93C}" srcOrd="1" destOrd="0" presId="urn:microsoft.com/office/officeart/2005/8/layout/hierarchy2"/>
    <dgm:cxn modelId="{429A0894-157B-4F3D-9AFC-6C4F2EA65336}" type="presParOf" srcId="{14032014-6FBE-4CB8-B9BA-961BFD56A93C}" destId="{1EDC5BC2-BCF6-495E-B8B6-0DD7E988E03C}" srcOrd="0" destOrd="0" presId="urn:microsoft.com/office/officeart/2005/8/layout/hierarchy2"/>
    <dgm:cxn modelId="{1766DF6D-8030-4581-A2ED-1B5B4070B077}" type="presParOf" srcId="{14032014-6FBE-4CB8-B9BA-961BFD56A93C}" destId="{CF6C78DD-B802-486C-B415-9AE66AD8CFBB}" srcOrd="1" destOrd="0" presId="urn:microsoft.com/office/officeart/2005/8/layout/hierarchy2"/>
    <dgm:cxn modelId="{E7538888-1EBC-43E7-87A6-1B329B9B042A}" type="presParOf" srcId="{92CD717E-C7AC-488C-A00F-81B381B3160A}" destId="{81DC9270-9B51-4780-89AA-8EE0C22894F8}" srcOrd="2" destOrd="0" presId="urn:microsoft.com/office/officeart/2005/8/layout/hierarchy2"/>
    <dgm:cxn modelId="{08CF37EB-F630-4122-A495-C49327A18B0C}" type="presParOf" srcId="{81DC9270-9B51-4780-89AA-8EE0C22894F8}" destId="{7065E71E-4C75-48E7-9CEB-AD8EDD6AD912}" srcOrd="0" destOrd="0" presId="urn:microsoft.com/office/officeart/2005/8/layout/hierarchy2"/>
    <dgm:cxn modelId="{378E7950-742C-468B-9957-B382B84FB7D1}" type="presParOf" srcId="{92CD717E-C7AC-488C-A00F-81B381B3160A}" destId="{0E4E6B52-E105-403A-8366-44ABE6A7BB80}" srcOrd="3" destOrd="0" presId="urn:microsoft.com/office/officeart/2005/8/layout/hierarchy2"/>
    <dgm:cxn modelId="{DA3A0142-2372-4001-8891-F8517A26CDF5}" type="presParOf" srcId="{0E4E6B52-E105-403A-8366-44ABE6A7BB80}" destId="{F6BC55C8-D465-480A-8949-43F6C035F507}" srcOrd="0" destOrd="0" presId="urn:microsoft.com/office/officeart/2005/8/layout/hierarchy2"/>
    <dgm:cxn modelId="{031F41B7-ED6C-41E3-A6D4-31E063FFCFA2}" type="presParOf" srcId="{0E4E6B52-E105-403A-8366-44ABE6A7BB80}" destId="{CC931AC2-8658-4B4D-B5AC-AD643E3A88B9}" srcOrd="1" destOrd="0" presId="urn:microsoft.com/office/officeart/2005/8/layout/hierarchy2"/>
    <dgm:cxn modelId="{A4005C32-3BE0-477C-BF92-976553CE4C96}" type="presParOf" srcId="{A744DC3E-6C8B-46EF-881E-DE7A5A907E79}" destId="{95116F47-5770-4F8B-9B29-12756824A3F6}" srcOrd="1" destOrd="0" presId="urn:microsoft.com/office/officeart/2005/8/layout/hierarchy2"/>
    <dgm:cxn modelId="{E861A7ED-3508-4861-889D-C16AA82C079B}" type="presParOf" srcId="{95116F47-5770-4F8B-9B29-12756824A3F6}" destId="{BA607C78-C9E9-4654-AB65-0546B570A701}" srcOrd="0" destOrd="0" presId="urn:microsoft.com/office/officeart/2005/8/layout/hierarchy2"/>
    <dgm:cxn modelId="{5D492977-88D0-43A1-9DF2-938A01666A16}" type="presParOf" srcId="{95116F47-5770-4F8B-9B29-12756824A3F6}" destId="{E721158D-245F-4E75-B5EA-96B09755C57F}" srcOrd="1" destOrd="0" presId="urn:microsoft.com/office/officeart/2005/8/layout/hierarchy2"/>
    <dgm:cxn modelId="{F7623756-AB1A-40B3-BF35-FB9AEA134DBD}" type="presParOf" srcId="{E721158D-245F-4E75-B5EA-96B09755C57F}" destId="{3CDB80F3-C1F7-4E42-B23A-1013058631C7}" srcOrd="0" destOrd="0" presId="urn:microsoft.com/office/officeart/2005/8/layout/hierarchy2"/>
    <dgm:cxn modelId="{941CCB9F-8B19-4047-912B-A1C540EBB544}" type="presParOf" srcId="{3CDB80F3-C1F7-4E42-B23A-1013058631C7}" destId="{CCC86C2D-87FC-4833-8C5E-B2B9651CD896}" srcOrd="0" destOrd="0" presId="urn:microsoft.com/office/officeart/2005/8/layout/hierarchy2"/>
    <dgm:cxn modelId="{D9BF2D32-AC43-4747-B0C7-97038CB2F738}" type="presParOf" srcId="{E721158D-245F-4E75-B5EA-96B09755C57F}" destId="{9C239D08-1285-4D86-9C78-542D6FE6722D}" srcOrd="1" destOrd="0" presId="urn:microsoft.com/office/officeart/2005/8/layout/hierarchy2"/>
    <dgm:cxn modelId="{0A6AC196-D842-41BB-AD2F-D086078CAC4B}" type="presParOf" srcId="{9C239D08-1285-4D86-9C78-542D6FE6722D}" destId="{A4F9A0C8-2F26-4C94-80FB-ADD4729C329F}" srcOrd="0" destOrd="0" presId="urn:microsoft.com/office/officeart/2005/8/layout/hierarchy2"/>
    <dgm:cxn modelId="{CBB101C2-B393-4698-AE8D-204CD3740454}" type="presParOf" srcId="{9C239D08-1285-4D86-9C78-542D6FE6722D}" destId="{C8F465AA-114E-4D04-9F4F-BC022437DB66}" srcOrd="1" destOrd="0" presId="urn:microsoft.com/office/officeart/2005/8/layout/hierarchy2"/>
    <dgm:cxn modelId="{BBC4DC18-5931-4607-A04F-1F5A4F4B8F99}" type="presParOf" srcId="{C8F465AA-114E-4D04-9F4F-BC022437DB66}" destId="{1CCB5600-6ADA-4DA3-BEF5-810DE25BEF63}" srcOrd="0" destOrd="0" presId="urn:microsoft.com/office/officeart/2005/8/layout/hierarchy2"/>
    <dgm:cxn modelId="{D55EE5EC-305F-4400-922E-2B007D6518A3}" type="presParOf" srcId="{1CCB5600-6ADA-4DA3-BEF5-810DE25BEF63}" destId="{B4C0CC81-0DC4-486F-A8C4-94E0AACCDB7D}" srcOrd="0" destOrd="0" presId="urn:microsoft.com/office/officeart/2005/8/layout/hierarchy2"/>
    <dgm:cxn modelId="{5EF45D4C-A3F1-42E4-BC85-758E30ACF04F}" type="presParOf" srcId="{C8F465AA-114E-4D04-9F4F-BC022437DB66}" destId="{CF30D5A1-098A-4128-9609-76C372D87347}" srcOrd="1" destOrd="0" presId="urn:microsoft.com/office/officeart/2005/8/layout/hierarchy2"/>
    <dgm:cxn modelId="{A3EF7C80-1CB1-4C4E-9838-9E06379C2E73}" type="presParOf" srcId="{CF30D5A1-098A-4128-9609-76C372D87347}" destId="{2A7A46D1-5B93-4252-A968-CBF1B242A01F}" srcOrd="0" destOrd="0" presId="urn:microsoft.com/office/officeart/2005/8/layout/hierarchy2"/>
    <dgm:cxn modelId="{1458735D-12F0-47EC-BB53-2043417FD2F4}" type="presParOf" srcId="{CF30D5A1-098A-4128-9609-76C372D87347}" destId="{9A3B5C0C-547B-430F-AF8F-92F4C998CA70}"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721BF82-5C24-42C5-98E1-5E68A668FDDE}"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t-EE"/>
        </a:p>
      </dgm:t>
    </dgm:pt>
    <dgm:pt modelId="{82B87D4F-B334-4088-95D0-91DEE77C415F}">
      <dgm:prSet phldrT="[Text]" custT="1">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et-EE" sz="2000" dirty="0" smtClean="0"/>
            <a:t>Arhiiv-</a:t>
          </a:r>
        </a:p>
        <a:p>
          <a:r>
            <a:rPr lang="et-EE" sz="2000" dirty="0" smtClean="0"/>
            <a:t>raamatukogud</a:t>
          </a:r>
        </a:p>
        <a:p>
          <a:r>
            <a:rPr lang="et-EE" sz="2000" dirty="0" smtClean="0"/>
            <a:t>2011 lõpuni</a:t>
          </a:r>
          <a:endParaRPr lang="et-EE" sz="2000" dirty="0"/>
        </a:p>
      </dgm:t>
    </dgm:pt>
    <dgm:pt modelId="{4F8F4B50-C2F6-446C-BE54-E5B75F2536D5}" type="parTrans" cxnId="{AB70197C-6060-4FAE-A686-8CE4C0023BDE}">
      <dgm:prSet/>
      <dgm:spPr/>
      <dgm:t>
        <a:bodyPr/>
        <a:lstStyle/>
        <a:p>
          <a:endParaRPr lang="et-EE"/>
        </a:p>
      </dgm:t>
    </dgm:pt>
    <dgm:pt modelId="{5720077A-AE4B-4ADE-90BA-422FDC3FD2BF}" type="sibTrans" cxnId="{AB70197C-6060-4FAE-A686-8CE4C0023BDE}">
      <dgm:prSet/>
      <dgm:spPr/>
      <dgm:t>
        <a:bodyPr/>
        <a:lstStyle/>
        <a:p>
          <a:endParaRPr lang="et-EE"/>
        </a:p>
      </dgm:t>
    </dgm:pt>
    <dgm:pt modelId="{4F24A844-A42F-4115-A7BC-A3A18006AD58}">
      <dgm:prSet phldrT="[Text]" custT="1">
        <dgm:style>
          <a:lnRef idx="1">
            <a:schemeClr val="accent2"/>
          </a:lnRef>
          <a:fillRef idx="2">
            <a:schemeClr val="accent2"/>
          </a:fillRef>
          <a:effectRef idx="1">
            <a:schemeClr val="accent2"/>
          </a:effectRef>
          <a:fontRef idx="minor">
            <a:schemeClr val="dk1"/>
          </a:fontRef>
        </dgm:style>
      </dgm:prSet>
      <dgm:spPr>
        <a:solidFill>
          <a:schemeClr val="accent2">
            <a:lumMod val="20000"/>
            <a:lumOff val="80000"/>
          </a:schemeClr>
        </a:solidFill>
      </dgm:spPr>
      <dgm:t>
        <a:bodyPr/>
        <a:lstStyle/>
        <a:p>
          <a:r>
            <a:rPr lang="et-EE" sz="2000" dirty="0" smtClean="0"/>
            <a:t>Eesti Kirjandusmuuseumi Arhiivraamatukogu, </a:t>
          </a:r>
          <a:endParaRPr lang="et-EE" sz="2000" dirty="0"/>
        </a:p>
      </dgm:t>
    </dgm:pt>
    <dgm:pt modelId="{8A152421-56D6-4CC4-A8CF-2858DBF0FEA1}" type="parTrans" cxnId="{DA790D98-B88F-494A-AA08-DAEFDE9095DC}">
      <dgm:prSet/>
      <dgm:spPr/>
      <dgm:t>
        <a:bodyPr/>
        <a:lstStyle/>
        <a:p>
          <a:endParaRPr lang="et-EE"/>
        </a:p>
      </dgm:t>
    </dgm:pt>
    <dgm:pt modelId="{5BD3CF7E-4212-43A2-AEE5-F8E4CAD09773}" type="sibTrans" cxnId="{DA790D98-B88F-494A-AA08-DAEFDE9095DC}">
      <dgm:prSet/>
      <dgm:spPr/>
      <dgm:t>
        <a:bodyPr/>
        <a:lstStyle/>
        <a:p>
          <a:endParaRPr lang="et-EE"/>
        </a:p>
      </dgm:t>
    </dgm:pt>
    <dgm:pt modelId="{5E829B42-1094-4DE0-A233-84E5A5146AD3}">
      <dgm:prSet phldrT="[Text]" custT="1">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et-EE" sz="2000" dirty="0" smtClean="0"/>
            <a:t>Mitte </a:t>
          </a:r>
        </a:p>
        <a:p>
          <a:r>
            <a:rPr lang="et-EE" sz="2000" dirty="0" smtClean="0"/>
            <a:t>arhiiv-raamatukogud</a:t>
          </a:r>
        </a:p>
        <a:p>
          <a:r>
            <a:rPr lang="et-EE" sz="2000" dirty="0" smtClean="0"/>
            <a:t>al. 2012  </a:t>
          </a:r>
          <a:endParaRPr lang="et-EE" sz="2000" dirty="0"/>
        </a:p>
      </dgm:t>
    </dgm:pt>
    <dgm:pt modelId="{43F0D737-A8E3-4E5F-9442-704AF2256719}" type="parTrans" cxnId="{C52005F9-3ED0-43CE-BB64-77F0A42BF148}">
      <dgm:prSet/>
      <dgm:spPr/>
      <dgm:t>
        <a:bodyPr/>
        <a:lstStyle/>
        <a:p>
          <a:endParaRPr lang="et-EE"/>
        </a:p>
      </dgm:t>
    </dgm:pt>
    <dgm:pt modelId="{3F87ED74-530A-47A1-9410-EAD999160D34}" type="sibTrans" cxnId="{C52005F9-3ED0-43CE-BB64-77F0A42BF148}">
      <dgm:prSet/>
      <dgm:spPr/>
      <dgm:t>
        <a:bodyPr/>
        <a:lstStyle/>
        <a:p>
          <a:endParaRPr lang="et-EE"/>
        </a:p>
      </dgm:t>
    </dgm:pt>
    <dgm:pt modelId="{7BB594E7-EC05-41E0-AEAD-13B7D5F078EB}">
      <dgm:prSet phldrT="[Text]"/>
      <dgm:spPr>
        <a:solidFill>
          <a:schemeClr val="accent2">
            <a:lumMod val="20000"/>
            <a:lumOff val="80000"/>
            <a:alpha val="90000"/>
          </a:schemeClr>
        </a:solidFill>
      </dgm:spPr>
      <dgm:t>
        <a:bodyPr/>
        <a:lstStyle/>
        <a:p>
          <a:r>
            <a:rPr lang="et-EE" b="0" dirty="0" smtClean="0">
              <a:solidFill>
                <a:schemeClr val="tx1"/>
              </a:solidFill>
            </a:rPr>
            <a:t>Eesti Kirjandusmuuseumi Arhiivraamatukogu </a:t>
          </a:r>
          <a:endParaRPr lang="et-EE" b="0" dirty="0">
            <a:solidFill>
              <a:schemeClr val="tx1"/>
            </a:solidFill>
          </a:endParaRPr>
        </a:p>
      </dgm:t>
    </dgm:pt>
    <dgm:pt modelId="{3162C9E3-E09B-42F9-BAE6-58537E94DB27}" type="parTrans" cxnId="{CC03BA50-E013-45CA-8EFB-C00E47CDAA1D}">
      <dgm:prSet/>
      <dgm:spPr/>
      <dgm:t>
        <a:bodyPr/>
        <a:lstStyle/>
        <a:p>
          <a:endParaRPr lang="et-EE"/>
        </a:p>
      </dgm:t>
    </dgm:pt>
    <dgm:pt modelId="{7186B205-229E-4375-B796-7376C08BB361}" type="sibTrans" cxnId="{CC03BA50-E013-45CA-8EFB-C00E47CDAA1D}">
      <dgm:prSet/>
      <dgm:spPr/>
      <dgm:t>
        <a:bodyPr/>
        <a:lstStyle/>
        <a:p>
          <a:endParaRPr lang="et-EE"/>
        </a:p>
      </dgm:t>
    </dgm:pt>
    <dgm:pt modelId="{3DB6C7C6-6D95-4EA4-9A2D-95A97044ADCC}">
      <dgm:prSet custT="1">
        <dgm:style>
          <a:lnRef idx="1">
            <a:schemeClr val="accent2"/>
          </a:lnRef>
          <a:fillRef idx="2">
            <a:schemeClr val="accent2"/>
          </a:fillRef>
          <a:effectRef idx="1">
            <a:schemeClr val="accent2"/>
          </a:effectRef>
          <a:fontRef idx="minor">
            <a:schemeClr val="dk1"/>
          </a:fontRef>
        </dgm:style>
      </dgm:prSet>
      <dgm:spPr>
        <a:solidFill>
          <a:schemeClr val="accent2">
            <a:lumMod val="20000"/>
            <a:lumOff val="80000"/>
          </a:schemeClr>
        </a:solidFill>
      </dgm:spPr>
      <dgm:t>
        <a:bodyPr/>
        <a:lstStyle/>
        <a:p>
          <a:r>
            <a:rPr lang="et-EE" sz="2000" dirty="0" smtClean="0"/>
            <a:t>Tallinna Ülikooli Akadeemiline Raamatukogu, </a:t>
          </a:r>
        </a:p>
      </dgm:t>
    </dgm:pt>
    <dgm:pt modelId="{682EC7A5-7843-4F10-A043-3023C85745CE}" type="parTrans" cxnId="{3994DFC6-D338-4F71-B73B-EBF3208E32FB}">
      <dgm:prSet/>
      <dgm:spPr/>
      <dgm:t>
        <a:bodyPr/>
        <a:lstStyle/>
        <a:p>
          <a:endParaRPr lang="et-EE"/>
        </a:p>
      </dgm:t>
    </dgm:pt>
    <dgm:pt modelId="{7F77ACC6-076F-4272-8A6B-E394073AF775}" type="sibTrans" cxnId="{3994DFC6-D338-4F71-B73B-EBF3208E32FB}">
      <dgm:prSet/>
      <dgm:spPr/>
      <dgm:t>
        <a:bodyPr/>
        <a:lstStyle/>
        <a:p>
          <a:endParaRPr lang="et-EE"/>
        </a:p>
      </dgm:t>
    </dgm:pt>
    <dgm:pt modelId="{B87C6412-98CE-487F-82AF-6165FAE916BE}">
      <dgm:prSet custT="1">
        <dgm:style>
          <a:lnRef idx="1">
            <a:schemeClr val="accent2"/>
          </a:lnRef>
          <a:fillRef idx="2">
            <a:schemeClr val="accent2"/>
          </a:fillRef>
          <a:effectRef idx="1">
            <a:schemeClr val="accent2"/>
          </a:effectRef>
          <a:fontRef idx="minor">
            <a:schemeClr val="dk1"/>
          </a:fontRef>
        </dgm:style>
      </dgm:prSet>
      <dgm:spPr>
        <a:solidFill>
          <a:schemeClr val="accent2">
            <a:lumMod val="20000"/>
            <a:lumOff val="80000"/>
          </a:schemeClr>
        </a:solidFill>
      </dgm:spPr>
      <dgm:t>
        <a:bodyPr/>
        <a:lstStyle/>
        <a:p>
          <a:r>
            <a:rPr lang="et-EE" sz="2000" dirty="0" smtClean="0"/>
            <a:t>Tartu Ülikooli Raamatukogu</a:t>
          </a:r>
          <a:endParaRPr lang="et-EE" sz="2000" dirty="0"/>
        </a:p>
      </dgm:t>
    </dgm:pt>
    <dgm:pt modelId="{D694F0F7-67C5-4C38-92BD-7CB4C5E56880}" type="parTrans" cxnId="{7EACA720-7DED-4B97-98BD-4341D5AEAEEB}">
      <dgm:prSet/>
      <dgm:spPr/>
      <dgm:t>
        <a:bodyPr/>
        <a:lstStyle/>
        <a:p>
          <a:endParaRPr lang="et-EE"/>
        </a:p>
      </dgm:t>
    </dgm:pt>
    <dgm:pt modelId="{45270972-C683-4687-B173-7186A5823717}" type="sibTrans" cxnId="{7EACA720-7DED-4B97-98BD-4341D5AEAEEB}">
      <dgm:prSet/>
      <dgm:spPr/>
      <dgm:t>
        <a:bodyPr/>
        <a:lstStyle/>
        <a:p>
          <a:endParaRPr lang="et-EE"/>
        </a:p>
      </dgm:t>
    </dgm:pt>
    <dgm:pt modelId="{CF6E5156-5C6C-47EA-BC8B-FAB79411B9CB}">
      <dgm:prSet/>
      <dgm:spPr>
        <a:solidFill>
          <a:schemeClr val="accent2">
            <a:lumMod val="20000"/>
            <a:lumOff val="80000"/>
            <a:alpha val="90000"/>
          </a:schemeClr>
        </a:solidFill>
      </dgm:spPr>
      <dgm:t>
        <a:bodyPr/>
        <a:lstStyle/>
        <a:p>
          <a:r>
            <a:rPr lang="et-EE" b="0" dirty="0" smtClean="0">
              <a:solidFill>
                <a:schemeClr val="tx1"/>
              </a:solidFill>
            </a:rPr>
            <a:t>Tallinna Ülikooli Akadeemiline Raamatukogu </a:t>
          </a:r>
        </a:p>
      </dgm:t>
    </dgm:pt>
    <dgm:pt modelId="{A1B8906A-CBFA-42B0-9F95-5B70F79797F5}" type="parTrans" cxnId="{6E9383E7-D464-4E01-B90E-FE6842874953}">
      <dgm:prSet/>
      <dgm:spPr/>
      <dgm:t>
        <a:bodyPr/>
        <a:lstStyle/>
        <a:p>
          <a:endParaRPr lang="et-EE"/>
        </a:p>
      </dgm:t>
    </dgm:pt>
    <dgm:pt modelId="{FEA953F7-B018-4EE0-AB2D-906C4AF44BF1}" type="sibTrans" cxnId="{6E9383E7-D464-4E01-B90E-FE6842874953}">
      <dgm:prSet/>
      <dgm:spPr/>
      <dgm:t>
        <a:bodyPr/>
        <a:lstStyle/>
        <a:p>
          <a:endParaRPr lang="et-EE"/>
        </a:p>
      </dgm:t>
    </dgm:pt>
    <dgm:pt modelId="{6BE6CB62-CE88-440D-8DD9-571944746FC4}">
      <dgm:prSet/>
      <dgm:spPr>
        <a:solidFill>
          <a:schemeClr val="accent2">
            <a:lumMod val="20000"/>
            <a:lumOff val="80000"/>
            <a:alpha val="90000"/>
          </a:schemeClr>
        </a:solidFill>
      </dgm:spPr>
      <dgm:t>
        <a:bodyPr/>
        <a:lstStyle/>
        <a:p>
          <a:r>
            <a:rPr lang="et-EE" b="0" smtClean="0">
              <a:solidFill>
                <a:schemeClr val="tx1"/>
              </a:solidFill>
            </a:rPr>
            <a:t>Tartu Ülikooli Raamatukogu </a:t>
          </a:r>
          <a:endParaRPr lang="et-EE" b="0" dirty="0" smtClean="0">
            <a:solidFill>
              <a:schemeClr val="tx1"/>
            </a:solidFill>
          </a:endParaRPr>
        </a:p>
      </dgm:t>
    </dgm:pt>
    <dgm:pt modelId="{5F70CED3-3FBC-4FFD-BFF6-D0064AEADB7C}" type="parTrans" cxnId="{2FE2E55B-34CC-4663-8582-E5A05B332477}">
      <dgm:prSet/>
      <dgm:spPr/>
      <dgm:t>
        <a:bodyPr/>
        <a:lstStyle/>
        <a:p>
          <a:endParaRPr lang="et-EE"/>
        </a:p>
      </dgm:t>
    </dgm:pt>
    <dgm:pt modelId="{9685299E-8497-4A13-ADFB-60929CB2F504}" type="sibTrans" cxnId="{2FE2E55B-34CC-4663-8582-E5A05B332477}">
      <dgm:prSet/>
      <dgm:spPr/>
      <dgm:t>
        <a:bodyPr/>
        <a:lstStyle/>
        <a:p>
          <a:endParaRPr lang="et-EE"/>
        </a:p>
      </dgm:t>
    </dgm:pt>
    <dgm:pt modelId="{B04DFF61-E967-4569-AF45-839613872353}">
      <dgm:prSet/>
      <dgm:spPr>
        <a:solidFill>
          <a:schemeClr val="accent2">
            <a:lumMod val="20000"/>
            <a:lumOff val="80000"/>
            <a:alpha val="90000"/>
          </a:schemeClr>
        </a:solidFill>
      </dgm:spPr>
      <dgm:t>
        <a:bodyPr/>
        <a:lstStyle/>
        <a:p>
          <a:r>
            <a:rPr lang="et-EE" dirty="0" smtClean="0">
              <a:solidFill>
                <a:schemeClr val="tx1"/>
              </a:solidFill>
            </a:rPr>
            <a:t>Tallinna Tehnikaülikooli Raamatukogu</a:t>
          </a:r>
        </a:p>
      </dgm:t>
    </dgm:pt>
    <dgm:pt modelId="{63F4C8A1-09B4-41A2-BDC7-F7CCBE2EC52B}" type="parTrans" cxnId="{27F77C13-61E7-472D-8048-F31231554C73}">
      <dgm:prSet/>
      <dgm:spPr/>
      <dgm:t>
        <a:bodyPr/>
        <a:lstStyle/>
        <a:p>
          <a:endParaRPr lang="et-EE"/>
        </a:p>
      </dgm:t>
    </dgm:pt>
    <dgm:pt modelId="{6A5B396F-2B50-47AF-9D26-B67A3DF489B7}" type="sibTrans" cxnId="{27F77C13-61E7-472D-8048-F31231554C73}">
      <dgm:prSet/>
      <dgm:spPr/>
      <dgm:t>
        <a:bodyPr/>
        <a:lstStyle/>
        <a:p>
          <a:endParaRPr lang="et-EE"/>
        </a:p>
      </dgm:t>
    </dgm:pt>
    <dgm:pt modelId="{CE6C6EF1-935A-4A27-8C64-11E6A4E32AD7}">
      <dgm:prSet/>
      <dgm:spPr>
        <a:solidFill>
          <a:schemeClr val="accent2">
            <a:lumMod val="20000"/>
            <a:lumOff val="80000"/>
            <a:alpha val="90000"/>
          </a:schemeClr>
        </a:solidFill>
      </dgm:spPr>
      <dgm:t>
        <a:bodyPr/>
        <a:lstStyle/>
        <a:p>
          <a:r>
            <a:rPr lang="et-EE" dirty="0" smtClean="0">
              <a:solidFill>
                <a:schemeClr val="tx1"/>
              </a:solidFill>
            </a:rPr>
            <a:t>Eesti Maaülikooli raamatukogu </a:t>
          </a:r>
        </a:p>
      </dgm:t>
    </dgm:pt>
    <dgm:pt modelId="{8D77E1B7-3676-461B-AB38-1320E2B7BBA6}" type="parTrans" cxnId="{DAC41718-051A-4452-AE44-D6D4CB32B844}">
      <dgm:prSet/>
      <dgm:spPr/>
      <dgm:t>
        <a:bodyPr/>
        <a:lstStyle/>
        <a:p>
          <a:endParaRPr lang="et-EE"/>
        </a:p>
      </dgm:t>
    </dgm:pt>
    <dgm:pt modelId="{008957A0-AE73-4A80-AEF2-3807E4110792}" type="sibTrans" cxnId="{DAC41718-051A-4452-AE44-D6D4CB32B844}">
      <dgm:prSet/>
      <dgm:spPr/>
      <dgm:t>
        <a:bodyPr/>
        <a:lstStyle/>
        <a:p>
          <a:endParaRPr lang="et-EE"/>
        </a:p>
      </dgm:t>
    </dgm:pt>
    <dgm:pt modelId="{A38E5BF1-7054-46A0-AED8-726E226585A6}">
      <dgm:prSet/>
      <dgm:spPr>
        <a:solidFill>
          <a:schemeClr val="accent2">
            <a:lumMod val="20000"/>
            <a:lumOff val="80000"/>
            <a:alpha val="90000"/>
          </a:schemeClr>
        </a:solidFill>
      </dgm:spPr>
      <dgm:t>
        <a:bodyPr/>
        <a:lstStyle/>
        <a:p>
          <a:r>
            <a:rPr lang="et-EE" dirty="0" smtClean="0">
              <a:solidFill>
                <a:schemeClr val="tx1"/>
              </a:solidFill>
            </a:rPr>
            <a:t>Eesti Lastekirjanduse Keskus</a:t>
          </a:r>
        </a:p>
      </dgm:t>
    </dgm:pt>
    <dgm:pt modelId="{5ACECE3B-11C6-4F6E-A926-D365AFB72B09}" type="parTrans" cxnId="{3D505DB2-9CFB-4578-9FDA-873DC5BE1E7B}">
      <dgm:prSet/>
      <dgm:spPr/>
      <dgm:t>
        <a:bodyPr/>
        <a:lstStyle/>
        <a:p>
          <a:endParaRPr lang="et-EE"/>
        </a:p>
      </dgm:t>
    </dgm:pt>
    <dgm:pt modelId="{FA95778F-E259-4D16-B9CC-66712132327C}" type="sibTrans" cxnId="{3D505DB2-9CFB-4578-9FDA-873DC5BE1E7B}">
      <dgm:prSet/>
      <dgm:spPr/>
      <dgm:t>
        <a:bodyPr/>
        <a:lstStyle/>
        <a:p>
          <a:endParaRPr lang="et-EE"/>
        </a:p>
      </dgm:t>
    </dgm:pt>
    <dgm:pt modelId="{BCBDAF20-96EB-4769-A6BB-4E04D40FD8DD}">
      <dgm:prSet/>
      <dgm:spPr>
        <a:solidFill>
          <a:schemeClr val="accent2">
            <a:lumMod val="20000"/>
            <a:lumOff val="80000"/>
            <a:alpha val="90000"/>
          </a:schemeClr>
        </a:solidFill>
      </dgm:spPr>
      <dgm:t>
        <a:bodyPr/>
        <a:lstStyle/>
        <a:p>
          <a:r>
            <a:rPr lang="et-EE" dirty="0" smtClean="0">
              <a:solidFill>
                <a:schemeClr val="tx1"/>
              </a:solidFill>
            </a:rPr>
            <a:t>Eesti Muusika- ja Teatriakadeemia raamatukogu</a:t>
          </a:r>
        </a:p>
      </dgm:t>
    </dgm:pt>
    <dgm:pt modelId="{FE32D3BE-A6B7-42E4-AA61-A1AC9EB61550}" type="parTrans" cxnId="{E083359B-62D7-42AE-B12F-EB1CD79110AD}">
      <dgm:prSet/>
      <dgm:spPr/>
      <dgm:t>
        <a:bodyPr/>
        <a:lstStyle/>
        <a:p>
          <a:endParaRPr lang="et-EE"/>
        </a:p>
      </dgm:t>
    </dgm:pt>
    <dgm:pt modelId="{6FB76C9D-3B89-4055-BAF7-A8571211E763}" type="sibTrans" cxnId="{E083359B-62D7-42AE-B12F-EB1CD79110AD}">
      <dgm:prSet/>
      <dgm:spPr/>
      <dgm:t>
        <a:bodyPr/>
        <a:lstStyle/>
        <a:p>
          <a:endParaRPr lang="et-EE"/>
        </a:p>
      </dgm:t>
    </dgm:pt>
    <dgm:pt modelId="{FD4898FF-32DE-4EE1-A352-9A5EAAFD5012}">
      <dgm:prSet/>
      <dgm:spPr>
        <a:solidFill>
          <a:schemeClr val="accent2">
            <a:lumMod val="20000"/>
            <a:lumOff val="80000"/>
            <a:alpha val="90000"/>
          </a:schemeClr>
        </a:solidFill>
      </dgm:spPr>
      <dgm:t>
        <a:bodyPr/>
        <a:lstStyle/>
        <a:p>
          <a:r>
            <a:rPr lang="et-EE" dirty="0" smtClean="0">
              <a:solidFill>
                <a:schemeClr val="tx1"/>
              </a:solidFill>
            </a:rPr>
            <a:t>Eesti Kunstiakadeemia raamatukogu</a:t>
          </a:r>
        </a:p>
      </dgm:t>
    </dgm:pt>
    <dgm:pt modelId="{43A89DA5-326F-4F7B-AA19-AC58FE7787AC}" type="parTrans" cxnId="{1746B6F0-D5CD-493C-8E01-5BBCB63A3FB3}">
      <dgm:prSet/>
      <dgm:spPr/>
      <dgm:t>
        <a:bodyPr/>
        <a:lstStyle/>
        <a:p>
          <a:endParaRPr lang="et-EE"/>
        </a:p>
      </dgm:t>
    </dgm:pt>
    <dgm:pt modelId="{F7F650B1-BE18-4EFB-ACA2-2A4057681B13}" type="sibTrans" cxnId="{1746B6F0-D5CD-493C-8E01-5BBCB63A3FB3}">
      <dgm:prSet/>
      <dgm:spPr/>
      <dgm:t>
        <a:bodyPr/>
        <a:lstStyle/>
        <a:p>
          <a:endParaRPr lang="et-EE"/>
        </a:p>
      </dgm:t>
    </dgm:pt>
    <dgm:pt modelId="{753FA9E6-BC67-41E2-90A6-B9508C23EF9D}">
      <dgm:prSet/>
      <dgm:spPr>
        <a:solidFill>
          <a:schemeClr val="accent2">
            <a:lumMod val="20000"/>
            <a:lumOff val="80000"/>
            <a:alpha val="90000"/>
          </a:schemeClr>
        </a:solidFill>
      </dgm:spPr>
      <dgm:t>
        <a:bodyPr/>
        <a:lstStyle/>
        <a:p>
          <a:r>
            <a:rPr lang="et-EE" dirty="0" smtClean="0">
              <a:solidFill>
                <a:schemeClr val="tx1"/>
              </a:solidFill>
            </a:rPr>
            <a:t>Eesti Teatri- ja Muusikamuuseumi raamatukogu</a:t>
          </a:r>
          <a:endParaRPr lang="et-EE" b="1" dirty="0" smtClean="0">
            <a:solidFill>
              <a:schemeClr val="tx1"/>
            </a:solidFill>
          </a:endParaRPr>
        </a:p>
      </dgm:t>
    </dgm:pt>
    <dgm:pt modelId="{DDA85B09-E206-4759-B49C-001EDFB6736F}" type="parTrans" cxnId="{99C3D8C1-AB83-4AE6-B0F4-722EDA093F7C}">
      <dgm:prSet/>
      <dgm:spPr/>
      <dgm:t>
        <a:bodyPr/>
        <a:lstStyle/>
        <a:p>
          <a:endParaRPr lang="et-EE"/>
        </a:p>
      </dgm:t>
    </dgm:pt>
    <dgm:pt modelId="{168C1A28-21E1-4056-BC98-3EF54E265FDD}" type="sibTrans" cxnId="{99C3D8C1-AB83-4AE6-B0F4-722EDA093F7C}">
      <dgm:prSet/>
      <dgm:spPr/>
      <dgm:t>
        <a:bodyPr/>
        <a:lstStyle/>
        <a:p>
          <a:endParaRPr lang="et-EE"/>
        </a:p>
      </dgm:t>
    </dgm:pt>
    <dgm:pt modelId="{BC3136BB-FF51-4BC6-B534-DAD15391903E}" type="pres">
      <dgm:prSet presAssocID="{9721BF82-5C24-42C5-98E1-5E68A668FDDE}" presName="Name0" presStyleCnt="0">
        <dgm:presLayoutVars>
          <dgm:dir/>
          <dgm:animLvl val="lvl"/>
          <dgm:resizeHandles val="exact"/>
        </dgm:presLayoutVars>
      </dgm:prSet>
      <dgm:spPr/>
      <dgm:t>
        <a:bodyPr/>
        <a:lstStyle/>
        <a:p>
          <a:endParaRPr lang="et-EE"/>
        </a:p>
      </dgm:t>
    </dgm:pt>
    <dgm:pt modelId="{75642E40-9A5E-40FF-97FB-66355C1D1171}" type="pres">
      <dgm:prSet presAssocID="{82B87D4F-B334-4088-95D0-91DEE77C415F}" presName="linNode" presStyleCnt="0"/>
      <dgm:spPr/>
    </dgm:pt>
    <dgm:pt modelId="{3CC5191E-6CDA-48CE-A281-A727A06B3499}" type="pres">
      <dgm:prSet presAssocID="{82B87D4F-B334-4088-95D0-91DEE77C415F}" presName="parentText" presStyleLbl="node1" presStyleIdx="0" presStyleCnt="2" custScaleY="58913">
        <dgm:presLayoutVars>
          <dgm:chMax val="1"/>
          <dgm:bulletEnabled val="1"/>
        </dgm:presLayoutVars>
      </dgm:prSet>
      <dgm:spPr/>
      <dgm:t>
        <a:bodyPr/>
        <a:lstStyle/>
        <a:p>
          <a:endParaRPr lang="et-EE"/>
        </a:p>
      </dgm:t>
    </dgm:pt>
    <dgm:pt modelId="{DC9C54E8-BF59-49B6-AD17-A1EAB49D6999}" type="pres">
      <dgm:prSet presAssocID="{82B87D4F-B334-4088-95D0-91DEE77C415F}" presName="descendantText" presStyleLbl="alignAccFollowNode1" presStyleIdx="0" presStyleCnt="2" custScaleX="183605" custScaleY="60833">
        <dgm:presLayoutVars>
          <dgm:bulletEnabled val="1"/>
        </dgm:presLayoutVars>
      </dgm:prSet>
      <dgm:spPr/>
      <dgm:t>
        <a:bodyPr/>
        <a:lstStyle/>
        <a:p>
          <a:endParaRPr lang="et-EE"/>
        </a:p>
      </dgm:t>
    </dgm:pt>
    <dgm:pt modelId="{6D29B1CE-7166-41A3-8DEA-3F9CA71B741D}" type="pres">
      <dgm:prSet presAssocID="{5720077A-AE4B-4ADE-90BA-422FDC3FD2BF}" presName="sp" presStyleCnt="0"/>
      <dgm:spPr/>
    </dgm:pt>
    <dgm:pt modelId="{05747016-98FE-45A9-BBB7-1552EFFC03B8}" type="pres">
      <dgm:prSet presAssocID="{5E829B42-1094-4DE0-A233-84E5A5146AD3}" presName="linNode" presStyleCnt="0"/>
      <dgm:spPr/>
    </dgm:pt>
    <dgm:pt modelId="{AC5B2E36-EC50-438A-A3CD-39B2CD09C1EE}" type="pres">
      <dgm:prSet presAssocID="{5E829B42-1094-4DE0-A233-84E5A5146AD3}" presName="parentText" presStyleLbl="node1" presStyleIdx="1" presStyleCnt="2" custScaleX="75649" custLinFactNeighborX="1439" custLinFactNeighborY="-475">
        <dgm:presLayoutVars>
          <dgm:chMax val="1"/>
          <dgm:bulletEnabled val="1"/>
        </dgm:presLayoutVars>
      </dgm:prSet>
      <dgm:spPr/>
      <dgm:t>
        <a:bodyPr/>
        <a:lstStyle/>
        <a:p>
          <a:endParaRPr lang="et-EE"/>
        </a:p>
      </dgm:t>
    </dgm:pt>
    <dgm:pt modelId="{186C2C0C-77B0-47AF-9254-4A50944B319C}" type="pres">
      <dgm:prSet presAssocID="{5E829B42-1094-4DE0-A233-84E5A5146AD3}" presName="descendantText" presStyleLbl="alignAccFollowNode1" presStyleIdx="1" presStyleCnt="2" custScaleX="133009" custScaleY="119052">
        <dgm:presLayoutVars>
          <dgm:bulletEnabled val="1"/>
        </dgm:presLayoutVars>
      </dgm:prSet>
      <dgm:spPr/>
      <dgm:t>
        <a:bodyPr/>
        <a:lstStyle/>
        <a:p>
          <a:endParaRPr lang="et-EE"/>
        </a:p>
      </dgm:t>
    </dgm:pt>
  </dgm:ptLst>
  <dgm:cxnLst>
    <dgm:cxn modelId="{05EAC5BA-722D-4C57-9478-6B9D1C74E987}" type="presOf" srcId="{BCBDAF20-96EB-4769-A6BB-4E04D40FD8DD}" destId="{186C2C0C-77B0-47AF-9254-4A50944B319C}" srcOrd="0" destOrd="6" presId="urn:microsoft.com/office/officeart/2005/8/layout/vList5"/>
    <dgm:cxn modelId="{198D4144-641A-413D-B406-0B0F4110F907}" type="presOf" srcId="{6BE6CB62-CE88-440D-8DD9-571944746FC4}" destId="{186C2C0C-77B0-47AF-9254-4A50944B319C}" srcOrd="0" destOrd="2" presId="urn:microsoft.com/office/officeart/2005/8/layout/vList5"/>
    <dgm:cxn modelId="{99C3D8C1-AB83-4AE6-B0F4-722EDA093F7C}" srcId="{5E829B42-1094-4DE0-A233-84E5A5146AD3}" destId="{753FA9E6-BC67-41E2-90A6-B9508C23EF9D}" srcOrd="8" destOrd="0" parTransId="{DDA85B09-E206-4759-B49C-001EDFB6736F}" sibTransId="{168C1A28-21E1-4056-BC98-3EF54E265FDD}"/>
    <dgm:cxn modelId="{C788EA91-20E5-4E2D-9E12-EB226C0A0C3D}" type="presOf" srcId="{FD4898FF-32DE-4EE1-A352-9A5EAAFD5012}" destId="{186C2C0C-77B0-47AF-9254-4A50944B319C}" srcOrd="0" destOrd="7" presId="urn:microsoft.com/office/officeart/2005/8/layout/vList5"/>
    <dgm:cxn modelId="{9AAF0270-CF1E-4220-9DB5-E5E59E37A502}" type="presOf" srcId="{B87C6412-98CE-487F-82AF-6165FAE916BE}" destId="{DC9C54E8-BF59-49B6-AD17-A1EAB49D6999}" srcOrd="0" destOrd="2" presId="urn:microsoft.com/office/officeart/2005/8/layout/vList5"/>
    <dgm:cxn modelId="{DAC41718-051A-4452-AE44-D6D4CB32B844}" srcId="{5E829B42-1094-4DE0-A233-84E5A5146AD3}" destId="{CE6C6EF1-935A-4A27-8C64-11E6A4E32AD7}" srcOrd="4" destOrd="0" parTransId="{8D77E1B7-3676-461B-AB38-1320E2B7BBA6}" sibTransId="{008957A0-AE73-4A80-AEF2-3807E4110792}"/>
    <dgm:cxn modelId="{01825FCA-792F-4C9D-9C27-DF30D547E39A}" type="presOf" srcId="{5E829B42-1094-4DE0-A233-84E5A5146AD3}" destId="{AC5B2E36-EC50-438A-A3CD-39B2CD09C1EE}" srcOrd="0" destOrd="0" presId="urn:microsoft.com/office/officeart/2005/8/layout/vList5"/>
    <dgm:cxn modelId="{15889DA4-C891-477F-BEF4-F9C78E56E95C}" type="presOf" srcId="{7BB594E7-EC05-41E0-AEAD-13B7D5F078EB}" destId="{186C2C0C-77B0-47AF-9254-4A50944B319C}" srcOrd="0" destOrd="0" presId="urn:microsoft.com/office/officeart/2005/8/layout/vList5"/>
    <dgm:cxn modelId="{F5A8F4C4-968E-4F04-9B70-A51E0E211747}" type="presOf" srcId="{B04DFF61-E967-4569-AF45-839613872353}" destId="{186C2C0C-77B0-47AF-9254-4A50944B319C}" srcOrd="0" destOrd="3" presId="urn:microsoft.com/office/officeart/2005/8/layout/vList5"/>
    <dgm:cxn modelId="{EC5AD5CC-7447-42CA-94FD-E8D5D3DD385A}" type="presOf" srcId="{753FA9E6-BC67-41E2-90A6-B9508C23EF9D}" destId="{186C2C0C-77B0-47AF-9254-4A50944B319C}" srcOrd="0" destOrd="8" presId="urn:microsoft.com/office/officeart/2005/8/layout/vList5"/>
    <dgm:cxn modelId="{AB70197C-6060-4FAE-A686-8CE4C0023BDE}" srcId="{9721BF82-5C24-42C5-98E1-5E68A668FDDE}" destId="{82B87D4F-B334-4088-95D0-91DEE77C415F}" srcOrd="0" destOrd="0" parTransId="{4F8F4B50-C2F6-446C-BE54-E5B75F2536D5}" sibTransId="{5720077A-AE4B-4ADE-90BA-422FDC3FD2BF}"/>
    <dgm:cxn modelId="{7E6A6821-AA12-4300-9F5F-7BFC53DAB9AB}" type="presOf" srcId="{3DB6C7C6-6D95-4EA4-9A2D-95A97044ADCC}" destId="{DC9C54E8-BF59-49B6-AD17-A1EAB49D6999}" srcOrd="0" destOrd="1" presId="urn:microsoft.com/office/officeart/2005/8/layout/vList5"/>
    <dgm:cxn modelId="{1746B6F0-D5CD-493C-8E01-5BBCB63A3FB3}" srcId="{5E829B42-1094-4DE0-A233-84E5A5146AD3}" destId="{FD4898FF-32DE-4EE1-A352-9A5EAAFD5012}" srcOrd="7" destOrd="0" parTransId="{43A89DA5-326F-4F7B-AA19-AC58FE7787AC}" sibTransId="{F7F650B1-BE18-4EFB-ACA2-2A4057681B13}"/>
    <dgm:cxn modelId="{27F77C13-61E7-472D-8048-F31231554C73}" srcId="{5E829B42-1094-4DE0-A233-84E5A5146AD3}" destId="{B04DFF61-E967-4569-AF45-839613872353}" srcOrd="3" destOrd="0" parTransId="{63F4C8A1-09B4-41A2-BDC7-F7CCBE2EC52B}" sibTransId="{6A5B396F-2B50-47AF-9D26-B67A3DF489B7}"/>
    <dgm:cxn modelId="{3994DFC6-D338-4F71-B73B-EBF3208E32FB}" srcId="{82B87D4F-B334-4088-95D0-91DEE77C415F}" destId="{3DB6C7C6-6D95-4EA4-9A2D-95A97044ADCC}" srcOrd="1" destOrd="0" parTransId="{682EC7A5-7843-4F10-A043-3023C85745CE}" sibTransId="{7F77ACC6-076F-4272-8A6B-E394073AF775}"/>
    <dgm:cxn modelId="{3AD6E020-865C-4C5D-B307-6CCC396D1691}" type="presOf" srcId="{CE6C6EF1-935A-4A27-8C64-11E6A4E32AD7}" destId="{186C2C0C-77B0-47AF-9254-4A50944B319C}" srcOrd="0" destOrd="4" presId="urn:microsoft.com/office/officeart/2005/8/layout/vList5"/>
    <dgm:cxn modelId="{6E9383E7-D464-4E01-B90E-FE6842874953}" srcId="{5E829B42-1094-4DE0-A233-84E5A5146AD3}" destId="{CF6E5156-5C6C-47EA-BC8B-FAB79411B9CB}" srcOrd="1" destOrd="0" parTransId="{A1B8906A-CBFA-42B0-9F95-5B70F79797F5}" sibTransId="{FEA953F7-B018-4EE0-AB2D-906C4AF44BF1}"/>
    <dgm:cxn modelId="{7EACA720-7DED-4B97-98BD-4341D5AEAEEB}" srcId="{82B87D4F-B334-4088-95D0-91DEE77C415F}" destId="{B87C6412-98CE-487F-82AF-6165FAE916BE}" srcOrd="2" destOrd="0" parTransId="{D694F0F7-67C5-4C38-92BD-7CB4C5E56880}" sibTransId="{45270972-C683-4687-B173-7186A5823717}"/>
    <dgm:cxn modelId="{3FE1F850-F045-4520-B831-257A650BE5F2}" type="presOf" srcId="{9721BF82-5C24-42C5-98E1-5E68A668FDDE}" destId="{BC3136BB-FF51-4BC6-B534-DAD15391903E}" srcOrd="0" destOrd="0" presId="urn:microsoft.com/office/officeart/2005/8/layout/vList5"/>
    <dgm:cxn modelId="{CC03BA50-E013-45CA-8EFB-C00E47CDAA1D}" srcId="{5E829B42-1094-4DE0-A233-84E5A5146AD3}" destId="{7BB594E7-EC05-41E0-AEAD-13B7D5F078EB}" srcOrd="0" destOrd="0" parTransId="{3162C9E3-E09B-42F9-BAE6-58537E94DB27}" sibTransId="{7186B205-229E-4375-B796-7376C08BB361}"/>
    <dgm:cxn modelId="{9A64B38D-B9EF-4558-8EB6-7B48BDF9CA24}" type="presOf" srcId="{A38E5BF1-7054-46A0-AED8-726E226585A6}" destId="{186C2C0C-77B0-47AF-9254-4A50944B319C}" srcOrd="0" destOrd="5" presId="urn:microsoft.com/office/officeart/2005/8/layout/vList5"/>
    <dgm:cxn modelId="{19A088F6-849C-4033-B5F6-06CC7D816543}" type="presOf" srcId="{4F24A844-A42F-4115-A7BC-A3A18006AD58}" destId="{DC9C54E8-BF59-49B6-AD17-A1EAB49D6999}" srcOrd="0" destOrd="0" presId="urn:microsoft.com/office/officeart/2005/8/layout/vList5"/>
    <dgm:cxn modelId="{DA790D98-B88F-494A-AA08-DAEFDE9095DC}" srcId="{82B87D4F-B334-4088-95D0-91DEE77C415F}" destId="{4F24A844-A42F-4115-A7BC-A3A18006AD58}" srcOrd="0" destOrd="0" parTransId="{8A152421-56D6-4CC4-A8CF-2858DBF0FEA1}" sibTransId="{5BD3CF7E-4212-43A2-AEE5-F8E4CAD09773}"/>
    <dgm:cxn modelId="{E083359B-62D7-42AE-B12F-EB1CD79110AD}" srcId="{5E829B42-1094-4DE0-A233-84E5A5146AD3}" destId="{BCBDAF20-96EB-4769-A6BB-4E04D40FD8DD}" srcOrd="6" destOrd="0" parTransId="{FE32D3BE-A6B7-42E4-AA61-A1AC9EB61550}" sibTransId="{6FB76C9D-3B89-4055-BAF7-A8571211E763}"/>
    <dgm:cxn modelId="{2FE2E55B-34CC-4663-8582-E5A05B332477}" srcId="{5E829B42-1094-4DE0-A233-84E5A5146AD3}" destId="{6BE6CB62-CE88-440D-8DD9-571944746FC4}" srcOrd="2" destOrd="0" parTransId="{5F70CED3-3FBC-4FFD-BFF6-D0064AEADB7C}" sibTransId="{9685299E-8497-4A13-ADFB-60929CB2F504}"/>
    <dgm:cxn modelId="{C52005F9-3ED0-43CE-BB64-77F0A42BF148}" srcId="{9721BF82-5C24-42C5-98E1-5E68A668FDDE}" destId="{5E829B42-1094-4DE0-A233-84E5A5146AD3}" srcOrd="1" destOrd="0" parTransId="{43F0D737-A8E3-4E5F-9442-704AF2256719}" sibTransId="{3F87ED74-530A-47A1-9410-EAD999160D34}"/>
    <dgm:cxn modelId="{789C7CC1-C9A5-4072-8C2A-0F3A2F85104A}" type="presOf" srcId="{82B87D4F-B334-4088-95D0-91DEE77C415F}" destId="{3CC5191E-6CDA-48CE-A281-A727A06B3499}" srcOrd="0" destOrd="0" presId="urn:microsoft.com/office/officeart/2005/8/layout/vList5"/>
    <dgm:cxn modelId="{3D505DB2-9CFB-4578-9FDA-873DC5BE1E7B}" srcId="{5E829B42-1094-4DE0-A233-84E5A5146AD3}" destId="{A38E5BF1-7054-46A0-AED8-726E226585A6}" srcOrd="5" destOrd="0" parTransId="{5ACECE3B-11C6-4F6E-A926-D365AFB72B09}" sibTransId="{FA95778F-E259-4D16-B9CC-66712132327C}"/>
    <dgm:cxn modelId="{2BAF4D37-3BCF-4195-8B17-408E73898655}" type="presOf" srcId="{CF6E5156-5C6C-47EA-BC8B-FAB79411B9CB}" destId="{186C2C0C-77B0-47AF-9254-4A50944B319C}" srcOrd="0" destOrd="1" presId="urn:microsoft.com/office/officeart/2005/8/layout/vList5"/>
    <dgm:cxn modelId="{3EF3E55B-FFAF-4FF9-A8FF-AA34835705D8}" type="presParOf" srcId="{BC3136BB-FF51-4BC6-B534-DAD15391903E}" destId="{75642E40-9A5E-40FF-97FB-66355C1D1171}" srcOrd="0" destOrd="0" presId="urn:microsoft.com/office/officeart/2005/8/layout/vList5"/>
    <dgm:cxn modelId="{48365CC9-A2FD-4010-85CE-F1E22E2CD404}" type="presParOf" srcId="{75642E40-9A5E-40FF-97FB-66355C1D1171}" destId="{3CC5191E-6CDA-48CE-A281-A727A06B3499}" srcOrd="0" destOrd="0" presId="urn:microsoft.com/office/officeart/2005/8/layout/vList5"/>
    <dgm:cxn modelId="{E4687680-A388-491C-B221-79DFF335C0DB}" type="presParOf" srcId="{75642E40-9A5E-40FF-97FB-66355C1D1171}" destId="{DC9C54E8-BF59-49B6-AD17-A1EAB49D6999}" srcOrd="1" destOrd="0" presId="urn:microsoft.com/office/officeart/2005/8/layout/vList5"/>
    <dgm:cxn modelId="{DF3F7AB6-CA18-4A4F-A228-580A94EB9055}" type="presParOf" srcId="{BC3136BB-FF51-4BC6-B534-DAD15391903E}" destId="{6D29B1CE-7166-41A3-8DEA-3F9CA71B741D}" srcOrd="1" destOrd="0" presId="urn:microsoft.com/office/officeart/2005/8/layout/vList5"/>
    <dgm:cxn modelId="{854CC91A-0B6F-400E-A12E-D257AAE098DC}" type="presParOf" srcId="{BC3136BB-FF51-4BC6-B534-DAD15391903E}" destId="{05747016-98FE-45A9-BBB7-1552EFFC03B8}" srcOrd="2" destOrd="0" presId="urn:microsoft.com/office/officeart/2005/8/layout/vList5"/>
    <dgm:cxn modelId="{DD8FA3A1-7F84-46E7-B2D9-ACF1FB30CB80}" type="presParOf" srcId="{05747016-98FE-45A9-BBB7-1552EFFC03B8}" destId="{AC5B2E36-EC50-438A-A3CD-39B2CD09C1EE}" srcOrd="0" destOrd="0" presId="urn:microsoft.com/office/officeart/2005/8/layout/vList5"/>
    <dgm:cxn modelId="{ACD75E98-C55D-45E7-88A1-4E7E90F6A9FD}" type="presParOf" srcId="{05747016-98FE-45A9-BBB7-1552EFFC03B8}" destId="{186C2C0C-77B0-47AF-9254-4A50944B319C}"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16E8369-0F7A-4018-9905-F4415F9220DC}"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t-EE"/>
        </a:p>
      </dgm:t>
    </dgm:pt>
    <dgm:pt modelId="{793EA7F7-A477-4E47-8387-A7F12A3BE4FE}">
      <dgm:prSet custT="1"/>
      <dgm:spPr>
        <a:solidFill>
          <a:srgbClr val="00B0F0"/>
        </a:solidFill>
      </dgm:spPr>
      <dgm:t>
        <a:bodyPr/>
        <a:lstStyle/>
        <a:p>
          <a:pPr rtl="0"/>
          <a:r>
            <a:rPr lang="et-EE" sz="2400" b="1" dirty="0" smtClean="0"/>
            <a:t>trükis </a:t>
          </a:r>
          <a:endParaRPr lang="et-EE" sz="2400" b="1" dirty="0"/>
        </a:p>
      </dgm:t>
    </dgm:pt>
    <dgm:pt modelId="{C627C941-9409-4BDE-8D52-23E59359CE8A}" type="parTrans" cxnId="{126C3DE3-5170-4D1C-A224-C46CDF6FFFF1}">
      <dgm:prSet/>
      <dgm:spPr/>
      <dgm:t>
        <a:bodyPr/>
        <a:lstStyle/>
        <a:p>
          <a:endParaRPr lang="et-EE"/>
        </a:p>
      </dgm:t>
    </dgm:pt>
    <dgm:pt modelId="{401B7459-C40C-43D2-AA97-22FE3DD67F4E}" type="sibTrans" cxnId="{126C3DE3-5170-4D1C-A224-C46CDF6FFFF1}">
      <dgm:prSet/>
      <dgm:spPr/>
      <dgm:t>
        <a:bodyPr/>
        <a:lstStyle/>
        <a:p>
          <a:endParaRPr lang="et-EE"/>
        </a:p>
      </dgm:t>
    </dgm:pt>
    <dgm:pt modelId="{1E20E514-4C86-47B6-916F-10F7525E3E27}">
      <dgm:prSet custT="1"/>
      <dgm:spPr>
        <a:solidFill>
          <a:srgbClr val="00B0F0"/>
        </a:solidFill>
      </dgm:spPr>
      <dgm:t>
        <a:bodyPr/>
        <a:lstStyle/>
        <a:p>
          <a:pPr rtl="0"/>
          <a:r>
            <a:rPr lang="et-EE" sz="2400" b="1" dirty="0" err="1" smtClean="0"/>
            <a:t>auvis</a:t>
          </a:r>
          <a:r>
            <a:rPr lang="et-EE" sz="2400" b="1" dirty="0" smtClean="0"/>
            <a:t> </a:t>
          </a:r>
          <a:endParaRPr lang="et-EE" sz="2400" b="1" dirty="0"/>
        </a:p>
      </dgm:t>
    </dgm:pt>
    <dgm:pt modelId="{23207F77-C4E0-4C2C-9B39-AE8B038D9DDA}" type="parTrans" cxnId="{61805D75-F218-4F8D-A14C-990F2EFD665D}">
      <dgm:prSet/>
      <dgm:spPr/>
      <dgm:t>
        <a:bodyPr/>
        <a:lstStyle/>
        <a:p>
          <a:endParaRPr lang="et-EE"/>
        </a:p>
      </dgm:t>
    </dgm:pt>
    <dgm:pt modelId="{206019DD-7C75-41BC-AE60-82FDEE4F62F4}" type="sibTrans" cxnId="{61805D75-F218-4F8D-A14C-990F2EFD665D}">
      <dgm:prSet/>
      <dgm:spPr/>
      <dgm:t>
        <a:bodyPr/>
        <a:lstStyle/>
        <a:p>
          <a:endParaRPr lang="et-EE"/>
        </a:p>
      </dgm:t>
    </dgm:pt>
    <dgm:pt modelId="{16FF227F-E92D-4AFD-9EF2-2D31B7532871}">
      <dgm:prSet custT="1"/>
      <dgm:spPr>
        <a:solidFill>
          <a:srgbClr val="00B0F0"/>
        </a:solidFill>
      </dgm:spPr>
      <dgm:t>
        <a:bodyPr/>
        <a:lstStyle/>
        <a:p>
          <a:pPr rtl="0"/>
          <a:r>
            <a:rPr lang="et-EE" sz="2400" b="1" dirty="0" smtClean="0"/>
            <a:t>e-</a:t>
          </a:r>
        </a:p>
        <a:p>
          <a:pPr rtl="0"/>
          <a:r>
            <a:rPr lang="et-EE" sz="2400" b="1" dirty="0" smtClean="0"/>
            <a:t>teavik</a:t>
          </a:r>
          <a:endParaRPr lang="et-EE" sz="2400" dirty="0"/>
        </a:p>
      </dgm:t>
    </dgm:pt>
    <dgm:pt modelId="{E835BD19-4B7F-4084-8A55-BCEBC17E2575}" type="parTrans" cxnId="{C476F034-FF0B-4337-8D51-FEB37B2128E0}">
      <dgm:prSet/>
      <dgm:spPr/>
      <dgm:t>
        <a:bodyPr/>
        <a:lstStyle/>
        <a:p>
          <a:endParaRPr lang="et-EE"/>
        </a:p>
      </dgm:t>
    </dgm:pt>
    <dgm:pt modelId="{751C7F0C-9DFC-4E54-8550-C9AD10640630}" type="sibTrans" cxnId="{C476F034-FF0B-4337-8D51-FEB37B2128E0}">
      <dgm:prSet/>
      <dgm:spPr/>
      <dgm:t>
        <a:bodyPr/>
        <a:lstStyle/>
        <a:p>
          <a:endParaRPr lang="et-EE"/>
        </a:p>
      </dgm:t>
    </dgm:pt>
    <dgm:pt modelId="{4D45DA4D-CA1B-45C8-B515-3E0CE3222598}">
      <dgm:prSet custT="1"/>
      <dgm:spPr>
        <a:solidFill>
          <a:srgbClr val="00B0F0"/>
        </a:solidFill>
      </dgm:spPr>
      <dgm:t>
        <a:bodyPr/>
        <a:lstStyle/>
        <a:p>
          <a:pPr rtl="0"/>
          <a:r>
            <a:rPr lang="et-EE" sz="2400" b="1" dirty="0" smtClean="0"/>
            <a:t>võrgu-välja-anne  </a:t>
          </a:r>
          <a:endParaRPr lang="et-EE" sz="2400" b="1" dirty="0"/>
        </a:p>
      </dgm:t>
    </dgm:pt>
    <dgm:pt modelId="{79FDE530-BA86-4B97-A215-EEACE4DAC522}" type="parTrans" cxnId="{A2A29277-0FA2-48AA-8177-068B4EC39221}">
      <dgm:prSet/>
      <dgm:spPr/>
      <dgm:t>
        <a:bodyPr/>
        <a:lstStyle/>
        <a:p>
          <a:endParaRPr lang="et-EE"/>
        </a:p>
      </dgm:t>
    </dgm:pt>
    <dgm:pt modelId="{8C66AFA2-D1F9-4016-B608-33FDB62BEAF0}" type="sibTrans" cxnId="{A2A29277-0FA2-48AA-8177-068B4EC39221}">
      <dgm:prSet/>
      <dgm:spPr/>
      <dgm:t>
        <a:bodyPr/>
        <a:lstStyle/>
        <a:p>
          <a:endParaRPr lang="et-EE"/>
        </a:p>
      </dgm:t>
    </dgm:pt>
    <dgm:pt modelId="{124FEF87-362F-4703-B335-C660156370D5}">
      <dgm:prSet custT="1"/>
      <dgm:spPr>
        <a:solidFill>
          <a:srgbClr val="00B0F0"/>
        </a:solidFill>
      </dgm:spPr>
      <dgm:t>
        <a:bodyPr/>
        <a:lstStyle/>
        <a:p>
          <a:pPr rtl="0"/>
          <a:r>
            <a:rPr lang="et-EE" sz="2400" b="1" dirty="0" smtClean="0"/>
            <a:t>alg-materjal </a:t>
          </a:r>
        </a:p>
        <a:p>
          <a:pPr rtl="0"/>
          <a:r>
            <a:rPr lang="et-EE" sz="2000" b="1" dirty="0" smtClean="0"/>
            <a:t>nt trükifail</a:t>
          </a:r>
          <a:endParaRPr lang="et-EE" sz="2000" dirty="0"/>
        </a:p>
      </dgm:t>
    </dgm:pt>
    <dgm:pt modelId="{9A818A60-212E-457D-BF8F-A15D2445F407}" type="parTrans" cxnId="{9566E1DE-041A-47AD-8375-6ECDE76F25E6}">
      <dgm:prSet/>
      <dgm:spPr/>
      <dgm:t>
        <a:bodyPr/>
        <a:lstStyle/>
        <a:p>
          <a:endParaRPr lang="et-EE"/>
        </a:p>
      </dgm:t>
    </dgm:pt>
    <dgm:pt modelId="{AEA02AD9-2352-4CCE-8538-EDB63303EE66}" type="sibTrans" cxnId="{9566E1DE-041A-47AD-8375-6ECDE76F25E6}">
      <dgm:prSet/>
      <dgm:spPr/>
      <dgm:t>
        <a:bodyPr/>
        <a:lstStyle/>
        <a:p>
          <a:endParaRPr lang="et-EE"/>
        </a:p>
      </dgm:t>
    </dgm:pt>
    <dgm:pt modelId="{81DFF97D-6DC3-4A19-8A38-03F019E651C2}">
      <dgm:prSet custT="1"/>
      <dgm:spPr>
        <a:solidFill>
          <a:srgbClr val="00B050"/>
        </a:solidFill>
      </dgm:spPr>
      <dgm:t>
        <a:bodyPr/>
        <a:lstStyle/>
        <a:p>
          <a:pPr rtl="0"/>
          <a:r>
            <a:rPr lang="et-EE" sz="2400" b="1" dirty="0" smtClean="0"/>
            <a:t>VÄLJA-ANDED</a:t>
          </a:r>
          <a:endParaRPr lang="et-EE" sz="2400" b="1" dirty="0"/>
        </a:p>
      </dgm:t>
    </dgm:pt>
    <dgm:pt modelId="{AD221BDA-2609-4FF6-B9BF-8AA00B4D565A}" type="parTrans" cxnId="{7C696D2E-3CE3-431B-9EFE-195131602CA6}">
      <dgm:prSet/>
      <dgm:spPr/>
      <dgm:t>
        <a:bodyPr/>
        <a:lstStyle/>
        <a:p>
          <a:endParaRPr lang="et-EE"/>
        </a:p>
      </dgm:t>
    </dgm:pt>
    <dgm:pt modelId="{55BA886E-193A-4BE6-8467-A828BD991CEB}" type="sibTrans" cxnId="{7C696D2E-3CE3-431B-9EFE-195131602CA6}">
      <dgm:prSet/>
      <dgm:spPr/>
      <dgm:t>
        <a:bodyPr/>
        <a:lstStyle/>
        <a:p>
          <a:endParaRPr lang="et-EE"/>
        </a:p>
      </dgm:t>
    </dgm:pt>
    <dgm:pt modelId="{AC8F386D-19DB-4CD4-B87C-E34C49C0A47D}" type="pres">
      <dgm:prSet presAssocID="{016E8369-0F7A-4018-9905-F4415F9220DC}" presName="CompostProcess" presStyleCnt="0">
        <dgm:presLayoutVars>
          <dgm:dir/>
          <dgm:resizeHandles val="exact"/>
        </dgm:presLayoutVars>
      </dgm:prSet>
      <dgm:spPr/>
      <dgm:t>
        <a:bodyPr/>
        <a:lstStyle/>
        <a:p>
          <a:endParaRPr lang="et-EE"/>
        </a:p>
      </dgm:t>
    </dgm:pt>
    <dgm:pt modelId="{E4560CD1-C3CE-4456-8896-A5CE8AB42A3E}" type="pres">
      <dgm:prSet presAssocID="{016E8369-0F7A-4018-9905-F4415F9220DC}" presName="arrow" presStyleLbl="bgShp" presStyleIdx="0" presStyleCnt="1"/>
      <dgm:spPr/>
    </dgm:pt>
    <dgm:pt modelId="{13E9F7AF-E7E1-4582-92A5-67D9AE191A18}" type="pres">
      <dgm:prSet presAssocID="{016E8369-0F7A-4018-9905-F4415F9220DC}" presName="linearProcess" presStyleCnt="0"/>
      <dgm:spPr/>
    </dgm:pt>
    <dgm:pt modelId="{DBBD2064-C85D-4906-AD26-D549E9F2D7A1}" type="pres">
      <dgm:prSet presAssocID="{793EA7F7-A477-4E47-8387-A7F12A3BE4FE}" presName="textNode" presStyleLbl="node1" presStyleIdx="0" presStyleCnt="6" custScaleX="96653" custLinFactNeighborX="-1355" custLinFactNeighborY="1652">
        <dgm:presLayoutVars>
          <dgm:bulletEnabled val="1"/>
        </dgm:presLayoutVars>
      </dgm:prSet>
      <dgm:spPr/>
      <dgm:t>
        <a:bodyPr/>
        <a:lstStyle/>
        <a:p>
          <a:endParaRPr lang="et-EE"/>
        </a:p>
      </dgm:t>
    </dgm:pt>
    <dgm:pt modelId="{CBD9E426-1E71-48F7-B789-5F434C748B1D}" type="pres">
      <dgm:prSet presAssocID="{401B7459-C40C-43D2-AA97-22FE3DD67F4E}" presName="sibTrans" presStyleCnt="0"/>
      <dgm:spPr/>
    </dgm:pt>
    <dgm:pt modelId="{9FD942A3-8101-4F35-8905-BE082F0DCCAC}" type="pres">
      <dgm:prSet presAssocID="{1E20E514-4C86-47B6-916F-10F7525E3E27}" presName="textNode" presStyleLbl="node1" presStyleIdx="1" presStyleCnt="6" custScaleX="94766">
        <dgm:presLayoutVars>
          <dgm:bulletEnabled val="1"/>
        </dgm:presLayoutVars>
      </dgm:prSet>
      <dgm:spPr/>
      <dgm:t>
        <a:bodyPr/>
        <a:lstStyle/>
        <a:p>
          <a:endParaRPr lang="et-EE"/>
        </a:p>
      </dgm:t>
    </dgm:pt>
    <dgm:pt modelId="{F015488B-31FB-4054-9DC8-D84D9BBE31F2}" type="pres">
      <dgm:prSet presAssocID="{206019DD-7C75-41BC-AE60-82FDEE4F62F4}" presName="sibTrans" presStyleCnt="0"/>
      <dgm:spPr/>
    </dgm:pt>
    <dgm:pt modelId="{FF6ABD20-FA11-4D4C-B3D6-8322624582F7}" type="pres">
      <dgm:prSet presAssocID="{16FF227F-E92D-4AFD-9EF2-2D31B7532871}" presName="textNode" presStyleLbl="node1" presStyleIdx="2" presStyleCnt="6">
        <dgm:presLayoutVars>
          <dgm:bulletEnabled val="1"/>
        </dgm:presLayoutVars>
      </dgm:prSet>
      <dgm:spPr/>
      <dgm:t>
        <a:bodyPr/>
        <a:lstStyle/>
        <a:p>
          <a:endParaRPr lang="et-EE"/>
        </a:p>
      </dgm:t>
    </dgm:pt>
    <dgm:pt modelId="{B31266DA-1D97-4B29-9A3D-F0A4A861DC37}" type="pres">
      <dgm:prSet presAssocID="{751C7F0C-9DFC-4E54-8550-C9AD10640630}" presName="sibTrans" presStyleCnt="0"/>
      <dgm:spPr/>
    </dgm:pt>
    <dgm:pt modelId="{781011A9-4930-4F61-A046-3F73714448CC}" type="pres">
      <dgm:prSet presAssocID="{4D45DA4D-CA1B-45C8-B515-3E0CE3222598}" presName="textNode" presStyleLbl="node1" presStyleIdx="3" presStyleCnt="6">
        <dgm:presLayoutVars>
          <dgm:bulletEnabled val="1"/>
        </dgm:presLayoutVars>
      </dgm:prSet>
      <dgm:spPr/>
      <dgm:t>
        <a:bodyPr/>
        <a:lstStyle/>
        <a:p>
          <a:endParaRPr lang="et-EE"/>
        </a:p>
      </dgm:t>
    </dgm:pt>
    <dgm:pt modelId="{B5F8F276-B003-4868-9EF5-99E82BB614BF}" type="pres">
      <dgm:prSet presAssocID="{8C66AFA2-D1F9-4016-B608-33FDB62BEAF0}" presName="sibTrans" presStyleCnt="0"/>
      <dgm:spPr/>
    </dgm:pt>
    <dgm:pt modelId="{132C8074-E755-417B-ADF5-E06C58ECEF6A}" type="pres">
      <dgm:prSet presAssocID="{124FEF87-362F-4703-B335-C660156370D5}" presName="textNode" presStyleLbl="node1" presStyleIdx="4" presStyleCnt="6" custScaleX="130187">
        <dgm:presLayoutVars>
          <dgm:bulletEnabled val="1"/>
        </dgm:presLayoutVars>
      </dgm:prSet>
      <dgm:spPr/>
      <dgm:t>
        <a:bodyPr/>
        <a:lstStyle/>
        <a:p>
          <a:endParaRPr lang="et-EE"/>
        </a:p>
      </dgm:t>
    </dgm:pt>
    <dgm:pt modelId="{B808FB45-E0A3-486E-9F56-79332EB0F577}" type="pres">
      <dgm:prSet presAssocID="{AEA02AD9-2352-4CCE-8538-EDB63303EE66}" presName="sibTrans" presStyleCnt="0"/>
      <dgm:spPr/>
    </dgm:pt>
    <dgm:pt modelId="{8E20A77B-45E6-4EA4-A401-971013ABE031}" type="pres">
      <dgm:prSet presAssocID="{81DFF97D-6DC3-4A19-8A38-03F019E651C2}" presName="textNode" presStyleLbl="node1" presStyleIdx="5" presStyleCnt="6" custScaleX="115482">
        <dgm:presLayoutVars>
          <dgm:bulletEnabled val="1"/>
        </dgm:presLayoutVars>
      </dgm:prSet>
      <dgm:spPr/>
      <dgm:t>
        <a:bodyPr/>
        <a:lstStyle/>
        <a:p>
          <a:endParaRPr lang="et-EE"/>
        </a:p>
      </dgm:t>
    </dgm:pt>
  </dgm:ptLst>
  <dgm:cxnLst>
    <dgm:cxn modelId="{4E313AC8-AD04-49E2-AB6C-850CF4398A8E}" type="presOf" srcId="{124FEF87-362F-4703-B335-C660156370D5}" destId="{132C8074-E755-417B-ADF5-E06C58ECEF6A}" srcOrd="0" destOrd="0" presId="urn:microsoft.com/office/officeart/2005/8/layout/hProcess9"/>
    <dgm:cxn modelId="{1C7D6085-154F-4DCE-AEB1-94F5E00E77D9}" type="presOf" srcId="{81DFF97D-6DC3-4A19-8A38-03F019E651C2}" destId="{8E20A77B-45E6-4EA4-A401-971013ABE031}" srcOrd="0" destOrd="0" presId="urn:microsoft.com/office/officeart/2005/8/layout/hProcess9"/>
    <dgm:cxn modelId="{126C3DE3-5170-4D1C-A224-C46CDF6FFFF1}" srcId="{016E8369-0F7A-4018-9905-F4415F9220DC}" destId="{793EA7F7-A477-4E47-8387-A7F12A3BE4FE}" srcOrd="0" destOrd="0" parTransId="{C627C941-9409-4BDE-8D52-23E59359CE8A}" sibTransId="{401B7459-C40C-43D2-AA97-22FE3DD67F4E}"/>
    <dgm:cxn modelId="{61805D75-F218-4F8D-A14C-990F2EFD665D}" srcId="{016E8369-0F7A-4018-9905-F4415F9220DC}" destId="{1E20E514-4C86-47B6-916F-10F7525E3E27}" srcOrd="1" destOrd="0" parTransId="{23207F77-C4E0-4C2C-9B39-AE8B038D9DDA}" sibTransId="{206019DD-7C75-41BC-AE60-82FDEE4F62F4}"/>
    <dgm:cxn modelId="{90C4766B-86BA-4597-A9EE-0AB3390A7A48}" type="presOf" srcId="{16FF227F-E92D-4AFD-9EF2-2D31B7532871}" destId="{FF6ABD20-FA11-4D4C-B3D6-8322624582F7}" srcOrd="0" destOrd="0" presId="urn:microsoft.com/office/officeart/2005/8/layout/hProcess9"/>
    <dgm:cxn modelId="{7C1495C5-4CF4-4314-9749-5D3078C90265}" type="presOf" srcId="{016E8369-0F7A-4018-9905-F4415F9220DC}" destId="{AC8F386D-19DB-4CD4-B87C-E34C49C0A47D}" srcOrd="0" destOrd="0" presId="urn:microsoft.com/office/officeart/2005/8/layout/hProcess9"/>
    <dgm:cxn modelId="{9566E1DE-041A-47AD-8375-6ECDE76F25E6}" srcId="{016E8369-0F7A-4018-9905-F4415F9220DC}" destId="{124FEF87-362F-4703-B335-C660156370D5}" srcOrd="4" destOrd="0" parTransId="{9A818A60-212E-457D-BF8F-A15D2445F407}" sibTransId="{AEA02AD9-2352-4CCE-8538-EDB63303EE66}"/>
    <dgm:cxn modelId="{C476F034-FF0B-4337-8D51-FEB37B2128E0}" srcId="{016E8369-0F7A-4018-9905-F4415F9220DC}" destId="{16FF227F-E92D-4AFD-9EF2-2D31B7532871}" srcOrd="2" destOrd="0" parTransId="{E835BD19-4B7F-4084-8A55-BCEBC17E2575}" sibTransId="{751C7F0C-9DFC-4E54-8550-C9AD10640630}"/>
    <dgm:cxn modelId="{846157DF-DD0A-427D-A3F2-FCEB58EA7725}" type="presOf" srcId="{4D45DA4D-CA1B-45C8-B515-3E0CE3222598}" destId="{781011A9-4930-4F61-A046-3F73714448CC}" srcOrd="0" destOrd="0" presId="urn:microsoft.com/office/officeart/2005/8/layout/hProcess9"/>
    <dgm:cxn modelId="{1886C8AB-5358-47DF-AB9B-0A8C9C140CB1}" type="presOf" srcId="{793EA7F7-A477-4E47-8387-A7F12A3BE4FE}" destId="{DBBD2064-C85D-4906-AD26-D549E9F2D7A1}" srcOrd="0" destOrd="0" presId="urn:microsoft.com/office/officeart/2005/8/layout/hProcess9"/>
    <dgm:cxn modelId="{7C696D2E-3CE3-431B-9EFE-195131602CA6}" srcId="{016E8369-0F7A-4018-9905-F4415F9220DC}" destId="{81DFF97D-6DC3-4A19-8A38-03F019E651C2}" srcOrd="5" destOrd="0" parTransId="{AD221BDA-2609-4FF6-B9BF-8AA00B4D565A}" sibTransId="{55BA886E-193A-4BE6-8467-A828BD991CEB}"/>
    <dgm:cxn modelId="{8F6BF754-46B1-40D9-8671-9DB97D0698C9}" type="presOf" srcId="{1E20E514-4C86-47B6-916F-10F7525E3E27}" destId="{9FD942A3-8101-4F35-8905-BE082F0DCCAC}" srcOrd="0" destOrd="0" presId="urn:microsoft.com/office/officeart/2005/8/layout/hProcess9"/>
    <dgm:cxn modelId="{A2A29277-0FA2-48AA-8177-068B4EC39221}" srcId="{016E8369-0F7A-4018-9905-F4415F9220DC}" destId="{4D45DA4D-CA1B-45C8-B515-3E0CE3222598}" srcOrd="3" destOrd="0" parTransId="{79FDE530-BA86-4B97-A215-EEACE4DAC522}" sibTransId="{8C66AFA2-D1F9-4016-B608-33FDB62BEAF0}"/>
    <dgm:cxn modelId="{318BAA91-A785-4167-8B39-53CEF3A46BFB}" type="presParOf" srcId="{AC8F386D-19DB-4CD4-B87C-E34C49C0A47D}" destId="{E4560CD1-C3CE-4456-8896-A5CE8AB42A3E}" srcOrd="0" destOrd="0" presId="urn:microsoft.com/office/officeart/2005/8/layout/hProcess9"/>
    <dgm:cxn modelId="{F2B73F6F-CDFE-4C57-8E3D-3D9F105BB811}" type="presParOf" srcId="{AC8F386D-19DB-4CD4-B87C-E34C49C0A47D}" destId="{13E9F7AF-E7E1-4582-92A5-67D9AE191A18}" srcOrd="1" destOrd="0" presId="urn:microsoft.com/office/officeart/2005/8/layout/hProcess9"/>
    <dgm:cxn modelId="{C1D2930B-A2E4-4B11-9AC6-94B59B0B6D4A}" type="presParOf" srcId="{13E9F7AF-E7E1-4582-92A5-67D9AE191A18}" destId="{DBBD2064-C85D-4906-AD26-D549E9F2D7A1}" srcOrd="0" destOrd="0" presId="urn:microsoft.com/office/officeart/2005/8/layout/hProcess9"/>
    <dgm:cxn modelId="{2DBB1652-3A2C-4FBD-ACA1-D92F48991DD9}" type="presParOf" srcId="{13E9F7AF-E7E1-4582-92A5-67D9AE191A18}" destId="{CBD9E426-1E71-48F7-B789-5F434C748B1D}" srcOrd="1" destOrd="0" presId="urn:microsoft.com/office/officeart/2005/8/layout/hProcess9"/>
    <dgm:cxn modelId="{6DB7A58A-7E91-449E-A49F-92F4ABCFABE9}" type="presParOf" srcId="{13E9F7AF-E7E1-4582-92A5-67D9AE191A18}" destId="{9FD942A3-8101-4F35-8905-BE082F0DCCAC}" srcOrd="2" destOrd="0" presId="urn:microsoft.com/office/officeart/2005/8/layout/hProcess9"/>
    <dgm:cxn modelId="{16FCF888-4D06-42FC-9F68-3902E2BF02EA}" type="presParOf" srcId="{13E9F7AF-E7E1-4582-92A5-67D9AE191A18}" destId="{F015488B-31FB-4054-9DC8-D84D9BBE31F2}" srcOrd="3" destOrd="0" presId="urn:microsoft.com/office/officeart/2005/8/layout/hProcess9"/>
    <dgm:cxn modelId="{39CEE19A-DB0E-43DE-A5F9-8FA72AC02C7F}" type="presParOf" srcId="{13E9F7AF-E7E1-4582-92A5-67D9AE191A18}" destId="{FF6ABD20-FA11-4D4C-B3D6-8322624582F7}" srcOrd="4" destOrd="0" presId="urn:microsoft.com/office/officeart/2005/8/layout/hProcess9"/>
    <dgm:cxn modelId="{BE7BD0D4-77C4-4AFA-90ED-B3859909AAE3}" type="presParOf" srcId="{13E9F7AF-E7E1-4582-92A5-67D9AE191A18}" destId="{B31266DA-1D97-4B29-9A3D-F0A4A861DC37}" srcOrd="5" destOrd="0" presId="urn:microsoft.com/office/officeart/2005/8/layout/hProcess9"/>
    <dgm:cxn modelId="{E7BE094A-8D82-469C-9910-3E3B771A32B6}" type="presParOf" srcId="{13E9F7AF-E7E1-4582-92A5-67D9AE191A18}" destId="{781011A9-4930-4F61-A046-3F73714448CC}" srcOrd="6" destOrd="0" presId="urn:microsoft.com/office/officeart/2005/8/layout/hProcess9"/>
    <dgm:cxn modelId="{1EA8839F-FBA6-45AB-B65E-C5A18798F311}" type="presParOf" srcId="{13E9F7AF-E7E1-4582-92A5-67D9AE191A18}" destId="{B5F8F276-B003-4868-9EF5-99E82BB614BF}" srcOrd="7" destOrd="0" presId="urn:microsoft.com/office/officeart/2005/8/layout/hProcess9"/>
    <dgm:cxn modelId="{F91860B9-ABB2-432B-8E17-672F3BBC1256}" type="presParOf" srcId="{13E9F7AF-E7E1-4582-92A5-67D9AE191A18}" destId="{132C8074-E755-417B-ADF5-E06C58ECEF6A}" srcOrd="8" destOrd="0" presId="urn:microsoft.com/office/officeart/2005/8/layout/hProcess9"/>
    <dgm:cxn modelId="{CB661549-9028-4803-A9C3-9D5FB54BF87D}" type="presParOf" srcId="{13E9F7AF-E7E1-4582-92A5-67D9AE191A18}" destId="{B808FB45-E0A3-486E-9F56-79332EB0F577}" srcOrd="9" destOrd="0" presId="urn:microsoft.com/office/officeart/2005/8/layout/hProcess9"/>
    <dgm:cxn modelId="{5727DA28-34A4-41A7-8BE9-0F65553B15BF}" type="presParOf" srcId="{13E9F7AF-E7E1-4582-92A5-67D9AE191A18}" destId="{8E20A77B-45E6-4EA4-A401-971013ABE031}" srcOrd="10"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9E674B8-6821-457A-9B7B-ABCCB94CF92F}"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t-EE"/>
        </a:p>
      </dgm:t>
    </dgm:pt>
    <dgm:pt modelId="{56BBACB0-E7C7-49F6-8647-E9163C84493F}">
      <dgm:prSet custT="1"/>
      <dgm:spPr/>
      <dgm:t>
        <a:bodyPr/>
        <a:lstStyle/>
        <a:p>
          <a:pPr rtl="0"/>
          <a:r>
            <a:rPr lang="fi-FI" sz="2000" dirty="0" smtClean="0"/>
            <a:t>mille teatmeline sisu või illustreeritud osa on eriti väike</a:t>
          </a:r>
          <a:endParaRPr lang="et-EE" sz="2000" dirty="0"/>
        </a:p>
      </dgm:t>
    </dgm:pt>
    <dgm:pt modelId="{841D27E2-CAEC-42C9-A672-6BF413745125}" type="parTrans" cxnId="{52813AA5-1007-4199-AB8D-E2CCB82DD93B}">
      <dgm:prSet/>
      <dgm:spPr/>
      <dgm:t>
        <a:bodyPr/>
        <a:lstStyle/>
        <a:p>
          <a:endParaRPr lang="et-EE"/>
        </a:p>
      </dgm:t>
    </dgm:pt>
    <dgm:pt modelId="{C43A88A6-F924-4B36-96B4-C8A40EE05E68}" type="sibTrans" cxnId="{52813AA5-1007-4199-AB8D-E2CCB82DD93B}">
      <dgm:prSet/>
      <dgm:spPr/>
      <dgm:t>
        <a:bodyPr/>
        <a:lstStyle/>
        <a:p>
          <a:endParaRPr lang="et-EE"/>
        </a:p>
      </dgm:t>
    </dgm:pt>
    <dgm:pt modelId="{961BCC5E-CDE8-44CD-ABCC-191F1874FC64}">
      <dgm:prSet custT="1"/>
      <dgm:spPr/>
      <dgm:t>
        <a:bodyPr/>
        <a:lstStyle/>
        <a:p>
          <a:pPr rtl="0"/>
          <a:r>
            <a:rPr lang="fi-FI" sz="2000" dirty="0" smtClean="0"/>
            <a:t>muutmata juurde</a:t>
          </a:r>
          <a:r>
            <a:rPr lang="et-EE" sz="2000" dirty="0" smtClean="0"/>
            <a:t>-</a:t>
          </a:r>
          <a:r>
            <a:rPr lang="fi-FI" sz="2000" dirty="0" smtClean="0"/>
            <a:t>trükid</a:t>
          </a:r>
          <a:endParaRPr lang="et-EE" sz="2000" dirty="0"/>
        </a:p>
      </dgm:t>
    </dgm:pt>
    <dgm:pt modelId="{142D9295-679B-478B-B098-A4F5EDA74946}" type="parTrans" cxnId="{DCEE9F4E-6230-4BD1-B1DF-453FF7B0AA32}">
      <dgm:prSet/>
      <dgm:spPr/>
      <dgm:t>
        <a:bodyPr/>
        <a:lstStyle/>
        <a:p>
          <a:endParaRPr lang="et-EE"/>
        </a:p>
      </dgm:t>
    </dgm:pt>
    <dgm:pt modelId="{6BB3A811-79E5-418E-8466-D25AE0BBDE95}" type="sibTrans" cxnId="{DCEE9F4E-6230-4BD1-B1DF-453FF7B0AA32}">
      <dgm:prSet/>
      <dgm:spPr/>
      <dgm:t>
        <a:bodyPr/>
        <a:lstStyle/>
        <a:p>
          <a:endParaRPr lang="et-EE"/>
        </a:p>
      </dgm:t>
    </dgm:pt>
    <dgm:pt modelId="{E8555AF7-10BC-4364-AE0E-F6305AE20CD3}">
      <dgm:prSet/>
      <dgm:spPr/>
      <dgm:t>
        <a:bodyPr/>
        <a:lstStyle/>
        <a:p>
          <a:pPr rtl="0"/>
          <a:r>
            <a:rPr lang="et-EE" dirty="0" smtClean="0"/>
            <a:t>väljaanded, mille säilitamiseks vajaminev andmemaht on esitatud sisu kohta ebamõistlikult  suur</a:t>
          </a:r>
          <a:endParaRPr lang="et-EE" dirty="0"/>
        </a:p>
      </dgm:t>
    </dgm:pt>
    <dgm:pt modelId="{ABD0601A-51DD-41A0-9F50-B26DE9512118}" type="parTrans" cxnId="{70F1908B-E828-45A1-B981-DE74EB02BA03}">
      <dgm:prSet/>
      <dgm:spPr/>
      <dgm:t>
        <a:bodyPr/>
        <a:lstStyle/>
        <a:p>
          <a:endParaRPr lang="et-EE"/>
        </a:p>
      </dgm:t>
    </dgm:pt>
    <dgm:pt modelId="{354F09D4-3059-43CC-A3DA-CEAFE1A5DAF1}" type="sibTrans" cxnId="{70F1908B-E828-45A1-B981-DE74EB02BA03}">
      <dgm:prSet/>
      <dgm:spPr/>
      <dgm:t>
        <a:bodyPr/>
        <a:lstStyle/>
        <a:p>
          <a:endParaRPr lang="et-EE"/>
        </a:p>
      </dgm:t>
    </dgm:pt>
    <dgm:pt modelId="{EDA36ACA-D819-4B41-90E8-879B3830B261}">
      <dgm:prSet custT="1"/>
      <dgm:spPr/>
      <dgm:t>
        <a:bodyPr/>
        <a:lstStyle/>
        <a:p>
          <a:pPr rtl="0"/>
          <a:r>
            <a:rPr lang="et-EE" sz="2000" dirty="0" smtClean="0"/>
            <a:t>Veebi-kaamera voog-edastused</a:t>
          </a:r>
          <a:endParaRPr lang="et-EE" sz="2000" dirty="0"/>
        </a:p>
      </dgm:t>
    </dgm:pt>
    <dgm:pt modelId="{4C266F4F-2FE3-405F-B2FE-8D5B81957208}" type="parTrans" cxnId="{7778D23C-CE34-4C12-AA78-15A9A67AFF77}">
      <dgm:prSet/>
      <dgm:spPr/>
      <dgm:t>
        <a:bodyPr/>
        <a:lstStyle/>
        <a:p>
          <a:endParaRPr lang="et-EE"/>
        </a:p>
      </dgm:t>
    </dgm:pt>
    <dgm:pt modelId="{4F006368-8EEF-4EC3-A03B-D4FEE0B82C07}" type="sibTrans" cxnId="{7778D23C-CE34-4C12-AA78-15A9A67AFF77}">
      <dgm:prSet/>
      <dgm:spPr/>
      <dgm:t>
        <a:bodyPr/>
        <a:lstStyle/>
        <a:p>
          <a:endParaRPr lang="et-EE"/>
        </a:p>
      </dgm:t>
    </dgm:pt>
    <dgm:pt modelId="{77A055A9-9B30-4BF1-ACEF-1106DE91FA92}">
      <dgm:prSet custT="1"/>
      <dgm:spPr>
        <a:solidFill>
          <a:srgbClr val="FF0000"/>
        </a:solidFill>
      </dgm:spPr>
      <dgm:t>
        <a:bodyPr/>
        <a:lstStyle/>
        <a:p>
          <a:pPr rtl="0"/>
          <a:r>
            <a:rPr lang="et-EE" sz="1800" b="1" dirty="0" smtClean="0"/>
            <a:t>EI KOGUTA</a:t>
          </a:r>
          <a:endParaRPr lang="et-EE" dirty="0"/>
        </a:p>
      </dgm:t>
    </dgm:pt>
    <dgm:pt modelId="{73820982-F698-48A5-B99A-6DDD88F87C36}" type="parTrans" cxnId="{5CDF623D-B882-4E2B-9398-57BB4C8D0BFB}">
      <dgm:prSet/>
      <dgm:spPr/>
      <dgm:t>
        <a:bodyPr/>
        <a:lstStyle/>
        <a:p>
          <a:endParaRPr lang="et-EE"/>
        </a:p>
      </dgm:t>
    </dgm:pt>
    <dgm:pt modelId="{76834754-18C7-4808-905D-C1D9A79407F1}" type="sibTrans" cxnId="{5CDF623D-B882-4E2B-9398-57BB4C8D0BFB}">
      <dgm:prSet/>
      <dgm:spPr/>
      <dgm:t>
        <a:bodyPr/>
        <a:lstStyle/>
        <a:p>
          <a:endParaRPr lang="et-EE"/>
        </a:p>
      </dgm:t>
    </dgm:pt>
    <dgm:pt modelId="{215D288E-6F19-4604-8DC8-CEF0F8337931}" type="pres">
      <dgm:prSet presAssocID="{F9E674B8-6821-457A-9B7B-ABCCB94CF92F}" presName="CompostProcess" presStyleCnt="0">
        <dgm:presLayoutVars>
          <dgm:dir/>
          <dgm:resizeHandles val="exact"/>
        </dgm:presLayoutVars>
      </dgm:prSet>
      <dgm:spPr/>
      <dgm:t>
        <a:bodyPr/>
        <a:lstStyle/>
        <a:p>
          <a:endParaRPr lang="et-EE"/>
        </a:p>
      </dgm:t>
    </dgm:pt>
    <dgm:pt modelId="{DA7B2D11-59C0-4E73-B2A9-D3350D1B5014}" type="pres">
      <dgm:prSet presAssocID="{F9E674B8-6821-457A-9B7B-ABCCB94CF92F}" presName="arrow" presStyleLbl="bgShp" presStyleIdx="0" presStyleCnt="1"/>
      <dgm:spPr/>
    </dgm:pt>
    <dgm:pt modelId="{FCEEC364-15AE-4553-86A4-5DD69047D367}" type="pres">
      <dgm:prSet presAssocID="{F9E674B8-6821-457A-9B7B-ABCCB94CF92F}" presName="linearProcess" presStyleCnt="0"/>
      <dgm:spPr/>
    </dgm:pt>
    <dgm:pt modelId="{2BEE92A0-03AE-4C23-89B5-BB951DFE25EF}" type="pres">
      <dgm:prSet presAssocID="{56BBACB0-E7C7-49F6-8647-E9163C84493F}" presName="textNode" presStyleLbl="node1" presStyleIdx="0" presStyleCnt="5" custScaleX="114526">
        <dgm:presLayoutVars>
          <dgm:bulletEnabled val="1"/>
        </dgm:presLayoutVars>
      </dgm:prSet>
      <dgm:spPr/>
      <dgm:t>
        <a:bodyPr/>
        <a:lstStyle/>
        <a:p>
          <a:endParaRPr lang="et-EE"/>
        </a:p>
      </dgm:t>
    </dgm:pt>
    <dgm:pt modelId="{BBCC01BC-2A99-4FFE-BCC0-5DE9E1F92A3E}" type="pres">
      <dgm:prSet presAssocID="{C43A88A6-F924-4B36-96B4-C8A40EE05E68}" presName="sibTrans" presStyleCnt="0"/>
      <dgm:spPr/>
    </dgm:pt>
    <dgm:pt modelId="{769F69C8-E6F3-4F73-B97E-C5B863E84976}" type="pres">
      <dgm:prSet presAssocID="{961BCC5E-CDE8-44CD-ABCC-191F1874FC64}" presName="textNode" presStyleLbl="node1" presStyleIdx="1" presStyleCnt="5">
        <dgm:presLayoutVars>
          <dgm:bulletEnabled val="1"/>
        </dgm:presLayoutVars>
      </dgm:prSet>
      <dgm:spPr/>
      <dgm:t>
        <a:bodyPr/>
        <a:lstStyle/>
        <a:p>
          <a:endParaRPr lang="et-EE"/>
        </a:p>
      </dgm:t>
    </dgm:pt>
    <dgm:pt modelId="{16579633-02A7-479F-8B8F-1B719F616E00}" type="pres">
      <dgm:prSet presAssocID="{6BB3A811-79E5-418E-8466-D25AE0BBDE95}" presName="sibTrans" presStyleCnt="0"/>
      <dgm:spPr/>
    </dgm:pt>
    <dgm:pt modelId="{25D73FFF-1CA9-4426-9989-E3BBD105CF37}" type="pres">
      <dgm:prSet presAssocID="{E8555AF7-10BC-4364-AE0E-F6305AE20CD3}" presName="textNode" presStyleLbl="node1" presStyleIdx="2" presStyleCnt="5">
        <dgm:presLayoutVars>
          <dgm:bulletEnabled val="1"/>
        </dgm:presLayoutVars>
      </dgm:prSet>
      <dgm:spPr/>
      <dgm:t>
        <a:bodyPr/>
        <a:lstStyle/>
        <a:p>
          <a:endParaRPr lang="et-EE"/>
        </a:p>
      </dgm:t>
    </dgm:pt>
    <dgm:pt modelId="{3A56E463-3C93-4F6E-AA9E-01480E3A50D9}" type="pres">
      <dgm:prSet presAssocID="{354F09D4-3059-43CC-A3DA-CEAFE1A5DAF1}" presName="sibTrans" presStyleCnt="0"/>
      <dgm:spPr/>
    </dgm:pt>
    <dgm:pt modelId="{E8998196-322E-480A-A988-E150FA3C967C}" type="pres">
      <dgm:prSet presAssocID="{EDA36ACA-D819-4B41-90E8-879B3830B261}" presName="textNode" presStyleLbl="node1" presStyleIdx="3" presStyleCnt="5">
        <dgm:presLayoutVars>
          <dgm:bulletEnabled val="1"/>
        </dgm:presLayoutVars>
      </dgm:prSet>
      <dgm:spPr/>
      <dgm:t>
        <a:bodyPr/>
        <a:lstStyle/>
        <a:p>
          <a:endParaRPr lang="et-EE"/>
        </a:p>
      </dgm:t>
    </dgm:pt>
    <dgm:pt modelId="{8DA0554A-0EB0-444C-8A28-F2B47A08ECCF}" type="pres">
      <dgm:prSet presAssocID="{4F006368-8EEF-4EC3-A03B-D4FEE0B82C07}" presName="sibTrans" presStyleCnt="0"/>
      <dgm:spPr/>
    </dgm:pt>
    <dgm:pt modelId="{9923C562-940E-4455-A1E0-431DC3D0FB48}" type="pres">
      <dgm:prSet presAssocID="{77A055A9-9B30-4BF1-ACEF-1106DE91FA92}" presName="textNode" presStyleLbl="node1" presStyleIdx="4" presStyleCnt="5">
        <dgm:presLayoutVars>
          <dgm:bulletEnabled val="1"/>
        </dgm:presLayoutVars>
      </dgm:prSet>
      <dgm:spPr/>
      <dgm:t>
        <a:bodyPr/>
        <a:lstStyle/>
        <a:p>
          <a:endParaRPr lang="et-EE"/>
        </a:p>
      </dgm:t>
    </dgm:pt>
  </dgm:ptLst>
  <dgm:cxnLst>
    <dgm:cxn modelId="{70F1908B-E828-45A1-B981-DE74EB02BA03}" srcId="{F9E674B8-6821-457A-9B7B-ABCCB94CF92F}" destId="{E8555AF7-10BC-4364-AE0E-F6305AE20CD3}" srcOrd="2" destOrd="0" parTransId="{ABD0601A-51DD-41A0-9F50-B26DE9512118}" sibTransId="{354F09D4-3059-43CC-A3DA-CEAFE1A5DAF1}"/>
    <dgm:cxn modelId="{8FBDE5B0-3651-4454-B26E-0A248BAE8C39}" type="presOf" srcId="{E8555AF7-10BC-4364-AE0E-F6305AE20CD3}" destId="{25D73FFF-1CA9-4426-9989-E3BBD105CF37}" srcOrd="0" destOrd="0" presId="urn:microsoft.com/office/officeart/2005/8/layout/hProcess9"/>
    <dgm:cxn modelId="{A9E8CD25-4BDD-4C45-A17A-7E6916A7D02E}" type="presOf" srcId="{961BCC5E-CDE8-44CD-ABCC-191F1874FC64}" destId="{769F69C8-E6F3-4F73-B97E-C5B863E84976}" srcOrd="0" destOrd="0" presId="urn:microsoft.com/office/officeart/2005/8/layout/hProcess9"/>
    <dgm:cxn modelId="{5CDF623D-B882-4E2B-9398-57BB4C8D0BFB}" srcId="{F9E674B8-6821-457A-9B7B-ABCCB94CF92F}" destId="{77A055A9-9B30-4BF1-ACEF-1106DE91FA92}" srcOrd="4" destOrd="0" parTransId="{73820982-F698-48A5-B99A-6DDD88F87C36}" sibTransId="{76834754-18C7-4808-905D-C1D9A79407F1}"/>
    <dgm:cxn modelId="{DCEE9F4E-6230-4BD1-B1DF-453FF7B0AA32}" srcId="{F9E674B8-6821-457A-9B7B-ABCCB94CF92F}" destId="{961BCC5E-CDE8-44CD-ABCC-191F1874FC64}" srcOrd="1" destOrd="0" parTransId="{142D9295-679B-478B-B098-A4F5EDA74946}" sibTransId="{6BB3A811-79E5-418E-8466-D25AE0BBDE95}"/>
    <dgm:cxn modelId="{D8DA8270-4141-4B44-B804-92163B30C199}" type="presOf" srcId="{56BBACB0-E7C7-49F6-8647-E9163C84493F}" destId="{2BEE92A0-03AE-4C23-89B5-BB951DFE25EF}" srcOrd="0" destOrd="0" presId="urn:microsoft.com/office/officeart/2005/8/layout/hProcess9"/>
    <dgm:cxn modelId="{553DDEDC-7A34-4A08-83FE-7FD92207F57A}" type="presOf" srcId="{77A055A9-9B30-4BF1-ACEF-1106DE91FA92}" destId="{9923C562-940E-4455-A1E0-431DC3D0FB48}" srcOrd="0" destOrd="0" presId="urn:microsoft.com/office/officeart/2005/8/layout/hProcess9"/>
    <dgm:cxn modelId="{7778D23C-CE34-4C12-AA78-15A9A67AFF77}" srcId="{F9E674B8-6821-457A-9B7B-ABCCB94CF92F}" destId="{EDA36ACA-D819-4B41-90E8-879B3830B261}" srcOrd="3" destOrd="0" parTransId="{4C266F4F-2FE3-405F-B2FE-8D5B81957208}" sibTransId="{4F006368-8EEF-4EC3-A03B-D4FEE0B82C07}"/>
    <dgm:cxn modelId="{6B7E9F11-D226-4659-9EC2-F2D3E79505B8}" type="presOf" srcId="{EDA36ACA-D819-4B41-90E8-879B3830B261}" destId="{E8998196-322E-480A-A988-E150FA3C967C}" srcOrd="0" destOrd="0" presId="urn:microsoft.com/office/officeart/2005/8/layout/hProcess9"/>
    <dgm:cxn modelId="{1B722D91-125D-4157-8E65-C36D2509DA89}" type="presOf" srcId="{F9E674B8-6821-457A-9B7B-ABCCB94CF92F}" destId="{215D288E-6F19-4604-8DC8-CEF0F8337931}" srcOrd="0" destOrd="0" presId="urn:microsoft.com/office/officeart/2005/8/layout/hProcess9"/>
    <dgm:cxn modelId="{52813AA5-1007-4199-AB8D-E2CCB82DD93B}" srcId="{F9E674B8-6821-457A-9B7B-ABCCB94CF92F}" destId="{56BBACB0-E7C7-49F6-8647-E9163C84493F}" srcOrd="0" destOrd="0" parTransId="{841D27E2-CAEC-42C9-A672-6BF413745125}" sibTransId="{C43A88A6-F924-4B36-96B4-C8A40EE05E68}"/>
    <dgm:cxn modelId="{25817C71-0805-4A96-B791-A93BE5EE335D}" type="presParOf" srcId="{215D288E-6F19-4604-8DC8-CEF0F8337931}" destId="{DA7B2D11-59C0-4E73-B2A9-D3350D1B5014}" srcOrd="0" destOrd="0" presId="urn:microsoft.com/office/officeart/2005/8/layout/hProcess9"/>
    <dgm:cxn modelId="{40596079-38F3-4BF6-8724-7D4F0174576C}" type="presParOf" srcId="{215D288E-6F19-4604-8DC8-CEF0F8337931}" destId="{FCEEC364-15AE-4553-86A4-5DD69047D367}" srcOrd="1" destOrd="0" presId="urn:microsoft.com/office/officeart/2005/8/layout/hProcess9"/>
    <dgm:cxn modelId="{B1ED6F11-0527-4E5F-AE8E-28961529283D}" type="presParOf" srcId="{FCEEC364-15AE-4553-86A4-5DD69047D367}" destId="{2BEE92A0-03AE-4C23-89B5-BB951DFE25EF}" srcOrd="0" destOrd="0" presId="urn:microsoft.com/office/officeart/2005/8/layout/hProcess9"/>
    <dgm:cxn modelId="{BD964B6C-74B0-4A96-81D3-6076F06804B9}" type="presParOf" srcId="{FCEEC364-15AE-4553-86A4-5DD69047D367}" destId="{BBCC01BC-2A99-4FFE-BCC0-5DE9E1F92A3E}" srcOrd="1" destOrd="0" presId="urn:microsoft.com/office/officeart/2005/8/layout/hProcess9"/>
    <dgm:cxn modelId="{C7DF8C33-4E27-4E2A-8BD9-E621BFBB9B61}" type="presParOf" srcId="{FCEEC364-15AE-4553-86A4-5DD69047D367}" destId="{769F69C8-E6F3-4F73-B97E-C5B863E84976}" srcOrd="2" destOrd="0" presId="urn:microsoft.com/office/officeart/2005/8/layout/hProcess9"/>
    <dgm:cxn modelId="{5B9198D7-DC7E-4EA6-814A-A61D30ACC971}" type="presParOf" srcId="{FCEEC364-15AE-4553-86A4-5DD69047D367}" destId="{16579633-02A7-479F-8B8F-1B719F616E00}" srcOrd="3" destOrd="0" presId="urn:microsoft.com/office/officeart/2005/8/layout/hProcess9"/>
    <dgm:cxn modelId="{E4C0056F-2B50-43D6-9BA1-75433631F02D}" type="presParOf" srcId="{FCEEC364-15AE-4553-86A4-5DD69047D367}" destId="{25D73FFF-1CA9-4426-9989-E3BBD105CF37}" srcOrd="4" destOrd="0" presId="urn:microsoft.com/office/officeart/2005/8/layout/hProcess9"/>
    <dgm:cxn modelId="{0BC8A5B1-7B56-444E-A3ED-2390742623B6}" type="presParOf" srcId="{FCEEC364-15AE-4553-86A4-5DD69047D367}" destId="{3A56E463-3C93-4F6E-AA9E-01480E3A50D9}" srcOrd="5" destOrd="0" presId="urn:microsoft.com/office/officeart/2005/8/layout/hProcess9"/>
    <dgm:cxn modelId="{6BE79D1F-93D5-450F-94F9-15F731351345}" type="presParOf" srcId="{FCEEC364-15AE-4553-86A4-5DD69047D367}" destId="{E8998196-322E-480A-A988-E150FA3C967C}" srcOrd="6" destOrd="0" presId="urn:microsoft.com/office/officeart/2005/8/layout/hProcess9"/>
    <dgm:cxn modelId="{091A73E6-167B-40DB-AB46-9A9AB5D0C240}" type="presParOf" srcId="{FCEEC364-15AE-4553-86A4-5DD69047D367}" destId="{8DA0554A-0EB0-444C-8A28-F2B47A08ECCF}" srcOrd="7" destOrd="0" presId="urn:microsoft.com/office/officeart/2005/8/layout/hProcess9"/>
    <dgm:cxn modelId="{F46C3F97-8E60-4CF5-83A9-E3F890D4AF5C}" type="presParOf" srcId="{FCEEC364-15AE-4553-86A4-5DD69047D367}" destId="{9923C562-940E-4455-A1E0-431DC3D0FB48}" srcOrd="8"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D5DE1A2-FAFC-4E17-9BC8-65A63A9A69F9}"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t-EE"/>
        </a:p>
      </dgm:t>
    </dgm:pt>
    <dgm:pt modelId="{36D3E1F7-896D-48A8-9589-0EA3BE4F63F1}">
      <dgm:prSet/>
      <dgm:spPr>
        <a:solidFill>
          <a:srgbClr val="92D050">
            <a:alpha val="50000"/>
          </a:srgbClr>
        </a:solidFill>
      </dgm:spPr>
      <dgm:t>
        <a:bodyPr/>
        <a:lstStyle/>
        <a:p>
          <a:pPr rtl="0"/>
          <a:r>
            <a:rPr lang="et-EE" b="1" dirty="0" smtClean="0"/>
            <a:t>Kirjastaja</a:t>
          </a:r>
          <a:endParaRPr lang="et-EE" dirty="0"/>
        </a:p>
      </dgm:t>
    </dgm:pt>
    <dgm:pt modelId="{A4F6631C-2DD7-4A9C-A75B-C5EE61EF0509}" type="parTrans" cxnId="{FBB6136F-1337-4461-91BB-90DA558FBB5F}">
      <dgm:prSet/>
      <dgm:spPr/>
      <dgm:t>
        <a:bodyPr/>
        <a:lstStyle/>
        <a:p>
          <a:endParaRPr lang="et-EE"/>
        </a:p>
      </dgm:t>
    </dgm:pt>
    <dgm:pt modelId="{46CB73DF-D465-472D-9C58-21A3E69ED12E}" type="sibTrans" cxnId="{FBB6136F-1337-4461-91BB-90DA558FBB5F}">
      <dgm:prSet/>
      <dgm:spPr/>
      <dgm:t>
        <a:bodyPr/>
        <a:lstStyle/>
        <a:p>
          <a:endParaRPr lang="et-EE"/>
        </a:p>
      </dgm:t>
    </dgm:pt>
    <dgm:pt modelId="{F59EE4C3-D952-4338-9F95-087E7CFBA185}">
      <dgm:prSet/>
      <dgm:spPr>
        <a:solidFill>
          <a:srgbClr val="00B0F0">
            <a:alpha val="50000"/>
          </a:srgbClr>
        </a:solidFill>
      </dgm:spPr>
      <dgm:t>
        <a:bodyPr/>
        <a:lstStyle/>
        <a:p>
          <a:pPr rtl="0"/>
          <a:r>
            <a:rPr lang="et-EE" b="1" dirty="0" smtClean="0"/>
            <a:t>Tootja</a:t>
          </a:r>
          <a:endParaRPr lang="et-EE" dirty="0"/>
        </a:p>
      </dgm:t>
    </dgm:pt>
    <dgm:pt modelId="{3D08FA10-822F-4C7C-8FC3-13028F3AD556}" type="parTrans" cxnId="{BE838097-17AD-405A-86BE-825A5683F7D4}">
      <dgm:prSet/>
      <dgm:spPr/>
      <dgm:t>
        <a:bodyPr/>
        <a:lstStyle/>
        <a:p>
          <a:endParaRPr lang="et-EE"/>
        </a:p>
      </dgm:t>
    </dgm:pt>
    <dgm:pt modelId="{D023F199-687A-4E84-BF06-B99AE79FF6A4}" type="sibTrans" cxnId="{BE838097-17AD-405A-86BE-825A5683F7D4}">
      <dgm:prSet/>
      <dgm:spPr/>
      <dgm:t>
        <a:bodyPr/>
        <a:lstStyle/>
        <a:p>
          <a:endParaRPr lang="et-EE"/>
        </a:p>
      </dgm:t>
    </dgm:pt>
    <dgm:pt modelId="{FABD52C2-2B57-4BCF-84C4-7A1D4FC81807}" type="pres">
      <dgm:prSet presAssocID="{FD5DE1A2-FAFC-4E17-9BC8-65A63A9A69F9}" presName="compositeShape" presStyleCnt="0">
        <dgm:presLayoutVars>
          <dgm:chMax val="7"/>
          <dgm:dir/>
          <dgm:resizeHandles val="exact"/>
        </dgm:presLayoutVars>
      </dgm:prSet>
      <dgm:spPr/>
      <dgm:t>
        <a:bodyPr/>
        <a:lstStyle/>
        <a:p>
          <a:endParaRPr lang="et-EE"/>
        </a:p>
      </dgm:t>
    </dgm:pt>
    <dgm:pt modelId="{4D91348F-2618-4A62-9656-8A896585CBD5}" type="pres">
      <dgm:prSet presAssocID="{36D3E1F7-896D-48A8-9589-0EA3BE4F63F1}" presName="circ1" presStyleLbl="vennNode1" presStyleIdx="0" presStyleCnt="2" custLinFactNeighborX="2245" custLinFactNeighborY="1313"/>
      <dgm:spPr/>
      <dgm:t>
        <a:bodyPr/>
        <a:lstStyle/>
        <a:p>
          <a:endParaRPr lang="et-EE"/>
        </a:p>
      </dgm:t>
    </dgm:pt>
    <dgm:pt modelId="{41753F76-1F13-4CC6-8752-F06B98AFBD62}" type="pres">
      <dgm:prSet presAssocID="{36D3E1F7-896D-48A8-9589-0EA3BE4F63F1}" presName="circ1Tx" presStyleLbl="revTx" presStyleIdx="0" presStyleCnt="0">
        <dgm:presLayoutVars>
          <dgm:chMax val="0"/>
          <dgm:chPref val="0"/>
          <dgm:bulletEnabled val="1"/>
        </dgm:presLayoutVars>
      </dgm:prSet>
      <dgm:spPr/>
      <dgm:t>
        <a:bodyPr/>
        <a:lstStyle/>
        <a:p>
          <a:endParaRPr lang="et-EE"/>
        </a:p>
      </dgm:t>
    </dgm:pt>
    <dgm:pt modelId="{4E50895C-7688-4041-9570-8F1FF988FF6F}" type="pres">
      <dgm:prSet presAssocID="{F59EE4C3-D952-4338-9F95-087E7CFBA185}" presName="circ2" presStyleLbl="vennNode1" presStyleIdx="1" presStyleCnt="2"/>
      <dgm:spPr/>
      <dgm:t>
        <a:bodyPr/>
        <a:lstStyle/>
        <a:p>
          <a:endParaRPr lang="et-EE"/>
        </a:p>
      </dgm:t>
    </dgm:pt>
    <dgm:pt modelId="{235D90BC-001A-4B03-A714-C09865E6E71D}" type="pres">
      <dgm:prSet presAssocID="{F59EE4C3-D952-4338-9F95-087E7CFBA185}" presName="circ2Tx" presStyleLbl="revTx" presStyleIdx="0" presStyleCnt="0">
        <dgm:presLayoutVars>
          <dgm:chMax val="0"/>
          <dgm:chPref val="0"/>
          <dgm:bulletEnabled val="1"/>
        </dgm:presLayoutVars>
      </dgm:prSet>
      <dgm:spPr/>
      <dgm:t>
        <a:bodyPr/>
        <a:lstStyle/>
        <a:p>
          <a:endParaRPr lang="et-EE"/>
        </a:p>
      </dgm:t>
    </dgm:pt>
  </dgm:ptLst>
  <dgm:cxnLst>
    <dgm:cxn modelId="{DFD4EDF6-B28D-4E90-9599-4E90FD97CFEE}" type="presOf" srcId="{F59EE4C3-D952-4338-9F95-087E7CFBA185}" destId="{235D90BC-001A-4B03-A714-C09865E6E71D}" srcOrd="1" destOrd="0" presId="urn:microsoft.com/office/officeart/2005/8/layout/venn1"/>
    <dgm:cxn modelId="{BE838097-17AD-405A-86BE-825A5683F7D4}" srcId="{FD5DE1A2-FAFC-4E17-9BC8-65A63A9A69F9}" destId="{F59EE4C3-D952-4338-9F95-087E7CFBA185}" srcOrd="1" destOrd="0" parTransId="{3D08FA10-822F-4C7C-8FC3-13028F3AD556}" sibTransId="{D023F199-687A-4E84-BF06-B99AE79FF6A4}"/>
    <dgm:cxn modelId="{C10392D6-34A1-4929-9410-C7A48C9D98DF}" type="presOf" srcId="{FD5DE1A2-FAFC-4E17-9BC8-65A63A9A69F9}" destId="{FABD52C2-2B57-4BCF-84C4-7A1D4FC81807}" srcOrd="0" destOrd="0" presId="urn:microsoft.com/office/officeart/2005/8/layout/venn1"/>
    <dgm:cxn modelId="{833EFD11-32FD-43A6-AD82-86C7286AAB2E}" type="presOf" srcId="{36D3E1F7-896D-48A8-9589-0EA3BE4F63F1}" destId="{4D91348F-2618-4A62-9656-8A896585CBD5}" srcOrd="0" destOrd="0" presId="urn:microsoft.com/office/officeart/2005/8/layout/venn1"/>
    <dgm:cxn modelId="{58591947-A1C7-4B56-A1B9-2558A590A215}" type="presOf" srcId="{F59EE4C3-D952-4338-9F95-087E7CFBA185}" destId="{4E50895C-7688-4041-9570-8F1FF988FF6F}" srcOrd="0" destOrd="0" presId="urn:microsoft.com/office/officeart/2005/8/layout/venn1"/>
    <dgm:cxn modelId="{FBB6136F-1337-4461-91BB-90DA558FBB5F}" srcId="{FD5DE1A2-FAFC-4E17-9BC8-65A63A9A69F9}" destId="{36D3E1F7-896D-48A8-9589-0EA3BE4F63F1}" srcOrd="0" destOrd="0" parTransId="{A4F6631C-2DD7-4A9C-A75B-C5EE61EF0509}" sibTransId="{46CB73DF-D465-472D-9C58-21A3E69ED12E}"/>
    <dgm:cxn modelId="{297F4776-95F3-45BD-BC17-9CF75003FD3A}" type="presOf" srcId="{36D3E1F7-896D-48A8-9589-0EA3BE4F63F1}" destId="{41753F76-1F13-4CC6-8752-F06B98AFBD62}" srcOrd="1" destOrd="0" presId="urn:microsoft.com/office/officeart/2005/8/layout/venn1"/>
    <dgm:cxn modelId="{B392DE2A-53F1-475A-BDE9-B091B6954AAE}" type="presParOf" srcId="{FABD52C2-2B57-4BCF-84C4-7A1D4FC81807}" destId="{4D91348F-2618-4A62-9656-8A896585CBD5}" srcOrd="0" destOrd="0" presId="urn:microsoft.com/office/officeart/2005/8/layout/venn1"/>
    <dgm:cxn modelId="{AC77C1FC-DB52-4769-963A-868BB67523FC}" type="presParOf" srcId="{FABD52C2-2B57-4BCF-84C4-7A1D4FC81807}" destId="{41753F76-1F13-4CC6-8752-F06B98AFBD62}" srcOrd="1" destOrd="0" presId="urn:microsoft.com/office/officeart/2005/8/layout/venn1"/>
    <dgm:cxn modelId="{9EF9C677-C535-4BFE-96C5-020E77214AEE}" type="presParOf" srcId="{FABD52C2-2B57-4BCF-84C4-7A1D4FC81807}" destId="{4E50895C-7688-4041-9570-8F1FF988FF6F}" srcOrd="2" destOrd="0" presId="urn:microsoft.com/office/officeart/2005/8/layout/venn1"/>
    <dgm:cxn modelId="{E4354461-0E86-4418-ADC9-E36A283244D8}" type="presParOf" srcId="{FABD52C2-2B57-4BCF-84C4-7A1D4FC81807}" destId="{235D90BC-001A-4B03-A714-C09865E6E71D}" srcOrd="3"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D9892D1-6765-4FD1-BE78-31733DB13B15}" type="doc">
      <dgm:prSet loTypeId="urn:microsoft.com/office/officeart/2005/8/layout/hProcess11" loCatId="process" qsTypeId="urn:microsoft.com/office/officeart/2005/8/quickstyle/3d5" qsCatId="3D" csTypeId="urn:microsoft.com/office/officeart/2005/8/colors/accent1_2" csCatId="accent1" phldr="1"/>
      <dgm:spPr/>
      <dgm:t>
        <a:bodyPr/>
        <a:lstStyle/>
        <a:p>
          <a:endParaRPr lang="et-EE"/>
        </a:p>
      </dgm:t>
    </dgm:pt>
    <dgm:pt modelId="{35742F75-7481-4182-8A20-8B11DD2C975F}">
      <dgm:prSet custT="1"/>
      <dgm:spPr/>
      <dgm:t>
        <a:bodyPr/>
        <a:lstStyle/>
        <a:p>
          <a:pPr rtl="0"/>
          <a:r>
            <a:rPr lang="et-EE" sz="2400" b="1" dirty="0" smtClean="0"/>
            <a:t>trükis	2 - 6</a:t>
          </a:r>
          <a:endParaRPr lang="et-EE" sz="2400" dirty="0"/>
        </a:p>
      </dgm:t>
    </dgm:pt>
    <dgm:pt modelId="{5D0553CC-774B-4D5D-BA3D-0FE90B57972C}" type="parTrans" cxnId="{5915FAB9-C9A2-481B-AEEF-F967FC627D30}">
      <dgm:prSet/>
      <dgm:spPr/>
      <dgm:t>
        <a:bodyPr/>
        <a:lstStyle/>
        <a:p>
          <a:endParaRPr lang="et-EE"/>
        </a:p>
      </dgm:t>
    </dgm:pt>
    <dgm:pt modelId="{D4DF055F-AC0B-429F-BF94-E26CB8DB5A26}" type="sibTrans" cxnId="{5915FAB9-C9A2-481B-AEEF-F967FC627D30}">
      <dgm:prSet/>
      <dgm:spPr/>
      <dgm:t>
        <a:bodyPr/>
        <a:lstStyle/>
        <a:p>
          <a:endParaRPr lang="et-EE"/>
        </a:p>
      </dgm:t>
    </dgm:pt>
    <dgm:pt modelId="{BD3BE5B2-9745-40E0-8AB5-53D74E441513}">
      <dgm:prSet custT="1"/>
      <dgm:spPr/>
      <dgm:t>
        <a:bodyPr/>
        <a:lstStyle/>
        <a:p>
          <a:pPr rtl="0"/>
          <a:r>
            <a:rPr lang="et-EE" sz="2400" b="1" dirty="0" err="1" smtClean="0"/>
            <a:t>auvis</a:t>
          </a:r>
          <a:r>
            <a:rPr lang="et-EE" sz="2400" b="1" dirty="0" smtClean="0"/>
            <a:t>	2</a:t>
          </a:r>
          <a:endParaRPr lang="et-EE" sz="2400" dirty="0"/>
        </a:p>
      </dgm:t>
    </dgm:pt>
    <dgm:pt modelId="{EAEA9860-4C41-47DD-8092-B6BC19AE8B66}" type="parTrans" cxnId="{68C1D9FD-29F5-4181-9C13-E767DA4FF2BC}">
      <dgm:prSet/>
      <dgm:spPr/>
      <dgm:t>
        <a:bodyPr/>
        <a:lstStyle/>
        <a:p>
          <a:endParaRPr lang="et-EE"/>
        </a:p>
      </dgm:t>
    </dgm:pt>
    <dgm:pt modelId="{DFCD0ABF-D2C6-4A70-B61D-D956FBBBF13F}" type="sibTrans" cxnId="{68C1D9FD-29F5-4181-9C13-E767DA4FF2BC}">
      <dgm:prSet/>
      <dgm:spPr/>
      <dgm:t>
        <a:bodyPr/>
        <a:lstStyle/>
        <a:p>
          <a:endParaRPr lang="et-EE"/>
        </a:p>
      </dgm:t>
    </dgm:pt>
    <dgm:pt modelId="{A2BC4669-FB2D-4154-8801-73F3FA14D344}">
      <dgm:prSet custT="1"/>
      <dgm:spPr/>
      <dgm:t>
        <a:bodyPr/>
        <a:lstStyle/>
        <a:p>
          <a:pPr rtl="0"/>
          <a:r>
            <a:rPr lang="et-EE" sz="2400" b="1" dirty="0" smtClean="0"/>
            <a:t>e-teavik</a:t>
          </a:r>
          <a:r>
            <a:rPr lang="et-EE" sz="2400" b="1" smtClean="0"/>
            <a:t>	1 - 2</a:t>
          </a:r>
          <a:endParaRPr lang="et-EE" sz="2400" dirty="0"/>
        </a:p>
      </dgm:t>
    </dgm:pt>
    <dgm:pt modelId="{54A161F7-8C51-4311-9AAE-627207072F60}" type="parTrans" cxnId="{F92F773D-3D2E-40AD-BD8B-C4DAB8FCADBC}">
      <dgm:prSet/>
      <dgm:spPr/>
      <dgm:t>
        <a:bodyPr/>
        <a:lstStyle/>
        <a:p>
          <a:endParaRPr lang="et-EE"/>
        </a:p>
      </dgm:t>
    </dgm:pt>
    <dgm:pt modelId="{96FD05D3-24B4-450A-BA96-64492EBA024D}" type="sibTrans" cxnId="{F92F773D-3D2E-40AD-BD8B-C4DAB8FCADBC}">
      <dgm:prSet/>
      <dgm:spPr/>
      <dgm:t>
        <a:bodyPr/>
        <a:lstStyle/>
        <a:p>
          <a:endParaRPr lang="et-EE"/>
        </a:p>
      </dgm:t>
    </dgm:pt>
    <dgm:pt modelId="{7BFCBAF9-90B4-486B-B347-D2F42601B281}">
      <dgm:prSet custT="1"/>
      <dgm:spPr/>
      <dgm:t>
        <a:bodyPr/>
        <a:lstStyle/>
        <a:p>
          <a:pPr rtl="0"/>
          <a:r>
            <a:rPr lang="et-EE" sz="2400" b="1" dirty="0" smtClean="0"/>
            <a:t>võrgu-välja-anne	1</a:t>
          </a:r>
          <a:endParaRPr lang="et-EE" sz="2400" dirty="0"/>
        </a:p>
      </dgm:t>
    </dgm:pt>
    <dgm:pt modelId="{F6457EDD-CF89-4E51-BAA6-ABA83024F8FE}" type="parTrans" cxnId="{559A30B1-E28D-4AFB-AEE3-FF1450A93542}">
      <dgm:prSet/>
      <dgm:spPr/>
      <dgm:t>
        <a:bodyPr/>
        <a:lstStyle/>
        <a:p>
          <a:endParaRPr lang="et-EE"/>
        </a:p>
      </dgm:t>
    </dgm:pt>
    <dgm:pt modelId="{7DDD5788-64DD-42BE-A819-79D31D89B405}" type="sibTrans" cxnId="{559A30B1-E28D-4AFB-AEE3-FF1450A93542}">
      <dgm:prSet/>
      <dgm:spPr/>
      <dgm:t>
        <a:bodyPr/>
        <a:lstStyle/>
        <a:p>
          <a:endParaRPr lang="et-EE"/>
        </a:p>
      </dgm:t>
    </dgm:pt>
    <dgm:pt modelId="{B51130EB-A763-40CD-A651-FC284DB6EB97}">
      <dgm:prSet custT="1"/>
      <dgm:spPr/>
      <dgm:t>
        <a:bodyPr/>
        <a:lstStyle/>
        <a:p>
          <a:pPr rtl="0"/>
          <a:r>
            <a:rPr lang="et-EE" sz="2400" b="1" dirty="0" err="1" smtClean="0"/>
            <a:t>alg-mater-jal</a:t>
          </a:r>
          <a:r>
            <a:rPr lang="et-EE" sz="2400" b="1" dirty="0" smtClean="0"/>
            <a:t>	1</a:t>
          </a:r>
          <a:endParaRPr lang="et-EE" sz="2400" dirty="0"/>
        </a:p>
      </dgm:t>
    </dgm:pt>
    <dgm:pt modelId="{97CF73D5-08AC-4680-8CCC-73AD567BDD11}" type="parTrans" cxnId="{26731516-37B5-4E69-8036-C6B3703F5A5E}">
      <dgm:prSet/>
      <dgm:spPr/>
      <dgm:t>
        <a:bodyPr/>
        <a:lstStyle/>
        <a:p>
          <a:endParaRPr lang="et-EE"/>
        </a:p>
      </dgm:t>
    </dgm:pt>
    <dgm:pt modelId="{5148D1E6-6FED-4356-A388-59271B7DC80C}" type="sibTrans" cxnId="{26731516-37B5-4E69-8036-C6B3703F5A5E}">
      <dgm:prSet/>
      <dgm:spPr/>
      <dgm:t>
        <a:bodyPr/>
        <a:lstStyle/>
        <a:p>
          <a:endParaRPr lang="et-EE"/>
        </a:p>
      </dgm:t>
    </dgm:pt>
    <dgm:pt modelId="{89AEF094-0341-48BB-8644-91ADE7592C23}" type="pres">
      <dgm:prSet presAssocID="{9D9892D1-6765-4FD1-BE78-31733DB13B15}" presName="Name0" presStyleCnt="0">
        <dgm:presLayoutVars>
          <dgm:dir/>
          <dgm:resizeHandles val="exact"/>
        </dgm:presLayoutVars>
      </dgm:prSet>
      <dgm:spPr/>
      <dgm:t>
        <a:bodyPr/>
        <a:lstStyle/>
        <a:p>
          <a:endParaRPr lang="et-EE"/>
        </a:p>
      </dgm:t>
    </dgm:pt>
    <dgm:pt modelId="{5708A8C6-CD62-40E3-A4E9-60C41135CC66}" type="pres">
      <dgm:prSet presAssocID="{9D9892D1-6765-4FD1-BE78-31733DB13B15}" presName="arrow" presStyleLbl="bgShp" presStyleIdx="0" presStyleCnt="1"/>
      <dgm:spPr/>
    </dgm:pt>
    <dgm:pt modelId="{C537F33C-D3BB-43FD-861E-9766618C37A6}" type="pres">
      <dgm:prSet presAssocID="{9D9892D1-6765-4FD1-BE78-31733DB13B15}" presName="points" presStyleCnt="0"/>
      <dgm:spPr/>
    </dgm:pt>
    <dgm:pt modelId="{A5C428B0-6179-437C-92A3-231AD8BCC0EC}" type="pres">
      <dgm:prSet presAssocID="{35742F75-7481-4182-8A20-8B11DD2C975F}" presName="compositeA" presStyleCnt="0"/>
      <dgm:spPr/>
    </dgm:pt>
    <dgm:pt modelId="{C65B544E-996B-4EBE-A8A6-BDAE6ADA93C5}" type="pres">
      <dgm:prSet presAssocID="{35742F75-7481-4182-8A20-8B11DD2C975F}" presName="textA" presStyleLbl="revTx" presStyleIdx="0" presStyleCnt="5">
        <dgm:presLayoutVars>
          <dgm:bulletEnabled val="1"/>
        </dgm:presLayoutVars>
      </dgm:prSet>
      <dgm:spPr/>
      <dgm:t>
        <a:bodyPr/>
        <a:lstStyle/>
        <a:p>
          <a:endParaRPr lang="et-EE"/>
        </a:p>
      </dgm:t>
    </dgm:pt>
    <dgm:pt modelId="{980FD4FC-2B2E-4CA9-A753-0750796DF1BB}" type="pres">
      <dgm:prSet presAssocID="{35742F75-7481-4182-8A20-8B11DD2C975F}" presName="circleA" presStyleLbl="node1" presStyleIdx="0" presStyleCnt="5"/>
      <dgm:spPr/>
    </dgm:pt>
    <dgm:pt modelId="{5172C5B7-6617-45B0-AAE2-245A0CB907DA}" type="pres">
      <dgm:prSet presAssocID="{35742F75-7481-4182-8A20-8B11DD2C975F}" presName="spaceA" presStyleCnt="0"/>
      <dgm:spPr/>
    </dgm:pt>
    <dgm:pt modelId="{D1222E4F-D342-44EF-BB55-841A3800D4E7}" type="pres">
      <dgm:prSet presAssocID="{D4DF055F-AC0B-429F-BF94-E26CB8DB5A26}" presName="space" presStyleCnt="0"/>
      <dgm:spPr/>
    </dgm:pt>
    <dgm:pt modelId="{F2E28234-6554-4CB8-B2A8-F38B4126C0BF}" type="pres">
      <dgm:prSet presAssocID="{BD3BE5B2-9745-40E0-8AB5-53D74E441513}" presName="compositeB" presStyleCnt="0"/>
      <dgm:spPr/>
    </dgm:pt>
    <dgm:pt modelId="{74D460AC-C4F2-4894-A12B-5BE23D1C08B5}" type="pres">
      <dgm:prSet presAssocID="{BD3BE5B2-9745-40E0-8AB5-53D74E441513}" presName="textB" presStyleLbl="revTx" presStyleIdx="1" presStyleCnt="5">
        <dgm:presLayoutVars>
          <dgm:bulletEnabled val="1"/>
        </dgm:presLayoutVars>
      </dgm:prSet>
      <dgm:spPr/>
      <dgm:t>
        <a:bodyPr/>
        <a:lstStyle/>
        <a:p>
          <a:endParaRPr lang="et-EE"/>
        </a:p>
      </dgm:t>
    </dgm:pt>
    <dgm:pt modelId="{33D11FB2-BF8D-431E-8F1F-CBCCB90911AC}" type="pres">
      <dgm:prSet presAssocID="{BD3BE5B2-9745-40E0-8AB5-53D74E441513}" presName="circleB" presStyleLbl="node1" presStyleIdx="1" presStyleCnt="5"/>
      <dgm:spPr/>
    </dgm:pt>
    <dgm:pt modelId="{B0E95CD3-097C-4950-BF03-4F150376F8C1}" type="pres">
      <dgm:prSet presAssocID="{BD3BE5B2-9745-40E0-8AB5-53D74E441513}" presName="spaceB" presStyleCnt="0"/>
      <dgm:spPr/>
    </dgm:pt>
    <dgm:pt modelId="{6602A069-0919-4CE8-8308-8981BD19CA6E}" type="pres">
      <dgm:prSet presAssocID="{DFCD0ABF-D2C6-4A70-B61D-D956FBBBF13F}" presName="space" presStyleCnt="0"/>
      <dgm:spPr/>
    </dgm:pt>
    <dgm:pt modelId="{5D487D1F-7604-47B9-9059-5B354AE7DAC8}" type="pres">
      <dgm:prSet presAssocID="{A2BC4669-FB2D-4154-8801-73F3FA14D344}" presName="compositeA" presStyleCnt="0"/>
      <dgm:spPr/>
    </dgm:pt>
    <dgm:pt modelId="{4C7D7EE6-BB74-4A24-AB9C-3D2801864E9E}" type="pres">
      <dgm:prSet presAssocID="{A2BC4669-FB2D-4154-8801-73F3FA14D344}" presName="textA" presStyleLbl="revTx" presStyleIdx="2" presStyleCnt="5">
        <dgm:presLayoutVars>
          <dgm:bulletEnabled val="1"/>
        </dgm:presLayoutVars>
      </dgm:prSet>
      <dgm:spPr/>
      <dgm:t>
        <a:bodyPr/>
        <a:lstStyle/>
        <a:p>
          <a:endParaRPr lang="et-EE"/>
        </a:p>
      </dgm:t>
    </dgm:pt>
    <dgm:pt modelId="{6C5BCE68-3107-4A47-AA88-FDA938EC15F9}" type="pres">
      <dgm:prSet presAssocID="{A2BC4669-FB2D-4154-8801-73F3FA14D344}" presName="circleA" presStyleLbl="node1" presStyleIdx="2" presStyleCnt="5"/>
      <dgm:spPr/>
    </dgm:pt>
    <dgm:pt modelId="{63472A96-3CAE-441D-B79F-8CE9E5F4726D}" type="pres">
      <dgm:prSet presAssocID="{A2BC4669-FB2D-4154-8801-73F3FA14D344}" presName="spaceA" presStyleCnt="0"/>
      <dgm:spPr/>
    </dgm:pt>
    <dgm:pt modelId="{06BEE992-E617-4490-B006-76BE42EE58FC}" type="pres">
      <dgm:prSet presAssocID="{96FD05D3-24B4-450A-BA96-64492EBA024D}" presName="space" presStyleCnt="0"/>
      <dgm:spPr/>
    </dgm:pt>
    <dgm:pt modelId="{DE975C12-9441-40AA-9227-C3235498C741}" type="pres">
      <dgm:prSet presAssocID="{7BFCBAF9-90B4-486B-B347-D2F42601B281}" presName="compositeB" presStyleCnt="0"/>
      <dgm:spPr/>
    </dgm:pt>
    <dgm:pt modelId="{CB4462F8-7ADE-491E-A953-AA7D02A319ED}" type="pres">
      <dgm:prSet presAssocID="{7BFCBAF9-90B4-486B-B347-D2F42601B281}" presName="textB" presStyleLbl="revTx" presStyleIdx="3" presStyleCnt="5">
        <dgm:presLayoutVars>
          <dgm:bulletEnabled val="1"/>
        </dgm:presLayoutVars>
      </dgm:prSet>
      <dgm:spPr/>
      <dgm:t>
        <a:bodyPr/>
        <a:lstStyle/>
        <a:p>
          <a:endParaRPr lang="et-EE"/>
        </a:p>
      </dgm:t>
    </dgm:pt>
    <dgm:pt modelId="{4BD80B84-110B-4E42-84BD-CDCEB0617AE6}" type="pres">
      <dgm:prSet presAssocID="{7BFCBAF9-90B4-486B-B347-D2F42601B281}" presName="circleB" presStyleLbl="node1" presStyleIdx="3" presStyleCnt="5"/>
      <dgm:spPr/>
    </dgm:pt>
    <dgm:pt modelId="{E4D51516-EA67-4718-8ED8-2C8D2481E9D5}" type="pres">
      <dgm:prSet presAssocID="{7BFCBAF9-90B4-486B-B347-D2F42601B281}" presName="spaceB" presStyleCnt="0"/>
      <dgm:spPr/>
    </dgm:pt>
    <dgm:pt modelId="{64E41FF1-D9E1-4FE0-927D-5C30D4DA20C1}" type="pres">
      <dgm:prSet presAssocID="{7DDD5788-64DD-42BE-A819-79D31D89B405}" presName="space" presStyleCnt="0"/>
      <dgm:spPr/>
    </dgm:pt>
    <dgm:pt modelId="{80062D20-C3E3-42FA-A520-97C822FB4202}" type="pres">
      <dgm:prSet presAssocID="{B51130EB-A763-40CD-A651-FC284DB6EB97}" presName="compositeA" presStyleCnt="0"/>
      <dgm:spPr/>
    </dgm:pt>
    <dgm:pt modelId="{06CE4B32-96C3-4F00-82D8-8011974BA57D}" type="pres">
      <dgm:prSet presAssocID="{B51130EB-A763-40CD-A651-FC284DB6EB97}" presName="textA" presStyleLbl="revTx" presStyleIdx="4" presStyleCnt="5">
        <dgm:presLayoutVars>
          <dgm:bulletEnabled val="1"/>
        </dgm:presLayoutVars>
      </dgm:prSet>
      <dgm:spPr/>
      <dgm:t>
        <a:bodyPr/>
        <a:lstStyle/>
        <a:p>
          <a:endParaRPr lang="et-EE"/>
        </a:p>
      </dgm:t>
    </dgm:pt>
    <dgm:pt modelId="{7F09E130-F6C5-4E56-97CC-883FBBD5A633}" type="pres">
      <dgm:prSet presAssocID="{B51130EB-A763-40CD-A651-FC284DB6EB97}" presName="circleA" presStyleLbl="node1" presStyleIdx="4" presStyleCnt="5"/>
      <dgm:spPr/>
    </dgm:pt>
    <dgm:pt modelId="{49D6CD83-2BDD-4324-AFBB-422C02A0AAAE}" type="pres">
      <dgm:prSet presAssocID="{B51130EB-A763-40CD-A651-FC284DB6EB97}" presName="spaceA" presStyleCnt="0"/>
      <dgm:spPr/>
    </dgm:pt>
  </dgm:ptLst>
  <dgm:cxnLst>
    <dgm:cxn modelId="{37A270BE-E3DF-4696-B3B6-DBD2F49C911C}" type="presOf" srcId="{9D9892D1-6765-4FD1-BE78-31733DB13B15}" destId="{89AEF094-0341-48BB-8644-91ADE7592C23}" srcOrd="0" destOrd="0" presId="urn:microsoft.com/office/officeart/2005/8/layout/hProcess11"/>
    <dgm:cxn modelId="{5915FAB9-C9A2-481B-AEEF-F967FC627D30}" srcId="{9D9892D1-6765-4FD1-BE78-31733DB13B15}" destId="{35742F75-7481-4182-8A20-8B11DD2C975F}" srcOrd="0" destOrd="0" parTransId="{5D0553CC-774B-4D5D-BA3D-0FE90B57972C}" sibTransId="{D4DF055F-AC0B-429F-BF94-E26CB8DB5A26}"/>
    <dgm:cxn modelId="{EAA8D6AC-BA16-48C1-BEE6-D7B40CDE860B}" type="presOf" srcId="{35742F75-7481-4182-8A20-8B11DD2C975F}" destId="{C65B544E-996B-4EBE-A8A6-BDAE6ADA93C5}" srcOrd="0" destOrd="0" presId="urn:microsoft.com/office/officeart/2005/8/layout/hProcess11"/>
    <dgm:cxn modelId="{26731516-37B5-4E69-8036-C6B3703F5A5E}" srcId="{9D9892D1-6765-4FD1-BE78-31733DB13B15}" destId="{B51130EB-A763-40CD-A651-FC284DB6EB97}" srcOrd="4" destOrd="0" parTransId="{97CF73D5-08AC-4680-8CCC-73AD567BDD11}" sibTransId="{5148D1E6-6FED-4356-A388-59271B7DC80C}"/>
    <dgm:cxn modelId="{9C636C2F-47B2-4B50-AE8F-E94D8D5E6271}" type="presOf" srcId="{B51130EB-A763-40CD-A651-FC284DB6EB97}" destId="{06CE4B32-96C3-4F00-82D8-8011974BA57D}" srcOrd="0" destOrd="0" presId="urn:microsoft.com/office/officeart/2005/8/layout/hProcess11"/>
    <dgm:cxn modelId="{559A30B1-E28D-4AFB-AEE3-FF1450A93542}" srcId="{9D9892D1-6765-4FD1-BE78-31733DB13B15}" destId="{7BFCBAF9-90B4-486B-B347-D2F42601B281}" srcOrd="3" destOrd="0" parTransId="{F6457EDD-CF89-4E51-BAA6-ABA83024F8FE}" sibTransId="{7DDD5788-64DD-42BE-A819-79D31D89B405}"/>
    <dgm:cxn modelId="{68C1D9FD-29F5-4181-9C13-E767DA4FF2BC}" srcId="{9D9892D1-6765-4FD1-BE78-31733DB13B15}" destId="{BD3BE5B2-9745-40E0-8AB5-53D74E441513}" srcOrd="1" destOrd="0" parTransId="{EAEA9860-4C41-47DD-8092-B6BC19AE8B66}" sibTransId="{DFCD0ABF-D2C6-4A70-B61D-D956FBBBF13F}"/>
    <dgm:cxn modelId="{B8B6D775-F1DA-4056-8A40-D8F6BA2A4840}" type="presOf" srcId="{A2BC4669-FB2D-4154-8801-73F3FA14D344}" destId="{4C7D7EE6-BB74-4A24-AB9C-3D2801864E9E}" srcOrd="0" destOrd="0" presId="urn:microsoft.com/office/officeart/2005/8/layout/hProcess11"/>
    <dgm:cxn modelId="{2AD13106-C342-4E92-9E3D-9C9A2D1DBAC8}" type="presOf" srcId="{BD3BE5B2-9745-40E0-8AB5-53D74E441513}" destId="{74D460AC-C4F2-4894-A12B-5BE23D1C08B5}" srcOrd="0" destOrd="0" presId="urn:microsoft.com/office/officeart/2005/8/layout/hProcess11"/>
    <dgm:cxn modelId="{049F5066-AAD8-4145-AC1A-64A610E6E63C}" type="presOf" srcId="{7BFCBAF9-90B4-486B-B347-D2F42601B281}" destId="{CB4462F8-7ADE-491E-A953-AA7D02A319ED}" srcOrd="0" destOrd="0" presId="urn:microsoft.com/office/officeart/2005/8/layout/hProcess11"/>
    <dgm:cxn modelId="{F92F773D-3D2E-40AD-BD8B-C4DAB8FCADBC}" srcId="{9D9892D1-6765-4FD1-BE78-31733DB13B15}" destId="{A2BC4669-FB2D-4154-8801-73F3FA14D344}" srcOrd="2" destOrd="0" parTransId="{54A161F7-8C51-4311-9AAE-627207072F60}" sibTransId="{96FD05D3-24B4-450A-BA96-64492EBA024D}"/>
    <dgm:cxn modelId="{B51F39D3-83B4-4E17-ACB2-5767659938AB}" type="presParOf" srcId="{89AEF094-0341-48BB-8644-91ADE7592C23}" destId="{5708A8C6-CD62-40E3-A4E9-60C41135CC66}" srcOrd="0" destOrd="0" presId="urn:microsoft.com/office/officeart/2005/8/layout/hProcess11"/>
    <dgm:cxn modelId="{3810F926-4C7C-44BB-BB83-75A81EDF064F}" type="presParOf" srcId="{89AEF094-0341-48BB-8644-91ADE7592C23}" destId="{C537F33C-D3BB-43FD-861E-9766618C37A6}" srcOrd="1" destOrd="0" presId="urn:microsoft.com/office/officeart/2005/8/layout/hProcess11"/>
    <dgm:cxn modelId="{4A8934E7-C00B-4426-914E-D4BB553E6B6D}" type="presParOf" srcId="{C537F33C-D3BB-43FD-861E-9766618C37A6}" destId="{A5C428B0-6179-437C-92A3-231AD8BCC0EC}" srcOrd="0" destOrd="0" presId="urn:microsoft.com/office/officeart/2005/8/layout/hProcess11"/>
    <dgm:cxn modelId="{E172A45D-BF19-4B02-AF8E-3FFD387149C7}" type="presParOf" srcId="{A5C428B0-6179-437C-92A3-231AD8BCC0EC}" destId="{C65B544E-996B-4EBE-A8A6-BDAE6ADA93C5}" srcOrd="0" destOrd="0" presId="urn:microsoft.com/office/officeart/2005/8/layout/hProcess11"/>
    <dgm:cxn modelId="{AA2976A9-87C7-4C3B-ACFA-FA4EC9EFD965}" type="presParOf" srcId="{A5C428B0-6179-437C-92A3-231AD8BCC0EC}" destId="{980FD4FC-2B2E-4CA9-A753-0750796DF1BB}" srcOrd="1" destOrd="0" presId="urn:microsoft.com/office/officeart/2005/8/layout/hProcess11"/>
    <dgm:cxn modelId="{998D6B0C-07B0-48E1-B8A3-4733CD8B9B03}" type="presParOf" srcId="{A5C428B0-6179-437C-92A3-231AD8BCC0EC}" destId="{5172C5B7-6617-45B0-AAE2-245A0CB907DA}" srcOrd="2" destOrd="0" presId="urn:microsoft.com/office/officeart/2005/8/layout/hProcess11"/>
    <dgm:cxn modelId="{993DEDBF-2DEA-48EF-B9CB-0CBCD87C1225}" type="presParOf" srcId="{C537F33C-D3BB-43FD-861E-9766618C37A6}" destId="{D1222E4F-D342-44EF-BB55-841A3800D4E7}" srcOrd="1" destOrd="0" presId="urn:microsoft.com/office/officeart/2005/8/layout/hProcess11"/>
    <dgm:cxn modelId="{38BC2F67-E411-4974-99C6-CE36C62499A4}" type="presParOf" srcId="{C537F33C-D3BB-43FD-861E-9766618C37A6}" destId="{F2E28234-6554-4CB8-B2A8-F38B4126C0BF}" srcOrd="2" destOrd="0" presId="urn:microsoft.com/office/officeart/2005/8/layout/hProcess11"/>
    <dgm:cxn modelId="{03E6CC4B-0D86-4722-B5AC-A79BE87D2C42}" type="presParOf" srcId="{F2E28234-6554-4CB8-B2A8-F38B4126C0BF}" destId="{74D460AC-C4F2-4894-A12B-5BE23D1C08B5}" srcOrd="0" destOrd="0" presId="urn:microsoft.com/office/officeart/2005/8/layout/hProcess11"/>
    <dgm:cxn modelId="{035526E0-83DA-4B88-9962-DF7999C3CDCE}" type="presParOf" srcId="{F2E28234-6554-4CB8-B2A8-F38B4126C0BF}" destId="{33D11FB2-BF8D-431E-8F1F-CBCCB90911AC}" srcOrd="1" destOrd="0" presId="urn:microsoft.com/office/officeart/2005/8/layout/hProcess11"/>
    <dgm:cxn modelId="{0AD73EDF-E581-4A4A-9AEF-7BC5ECD9653E}" type="presParOf" srcId="{F2E28234-6554-4CB8-B2A8-F38B4126C0BF}" destId="{B0E95CD3-097C-4950-BF03-4F150376F8C1}" srcOrd="2" destOrd="0" presId="urn:microsoft.com/office/officeart/2005/8/layout/hProcess11"/>
    <dgm:cxn modelId="{F8504862-2653-49AF-851A-6EA7843F21F8}" type="presParOf" srcId="{C537F33C-D3BB-43FD-861E-9766618C37A6}" destId="{6602A069-0919-4CE8-8308-8981BD19CA6E}" srcOrd="3" destOrd="0" presId="urn:microsoft.com/office/officeart/2005/8/layout/hProcess11"/>
    <dgm:cxn modelId="{E3981E7B-6819-4EF9-97A3-246BB8632B9E}" type="presParOf" srcId="{C537F33C-D3BB-43FD-861E-9766618C37A6}" destId="{5D487D1F-7604-47B9-9059-5B354AE7DAC8}" srcOrd="4" destOrd="0" presId="urn:microsoft.com/office/officeart/2005/8/layout/hProcess11"/>
    <dgm:cxn modelId="{F9287D3D-715A-4482-9F07-3C9F95DF46DB}" type="presParOf" srcId="{5D487D1F-7604-47B9-9059-5B354AE7DAC8}" destId="{4C7D7EE6-BB74-4A24-AB9C-3D2801864E9E}" srcOrd="0" destOrd="0" presId="urn:microsoft.com/office/officeart/2005/8/layout/hProcess11"/>
    <dgm:cxn modelId="{5BC8E2D7-8624-4314-A394-BA6875C212B7}" type="presParOf" srcId="{5D487D1F-7604-47B9-9059-5B354AE7DAC8}" destId="{6C5BCE68-3107-4A47-AA88-FDA938EC15F9}" srcOrd="1" destOrd="0" presId="urn:microsoft.com/office/officeart/2005/8/layout/hProcess11"/>
    <dgm:cxn modelId="{33F26656-C11B-466B-8DAF-02D834BFCB0F}" type="presParOf" srcId="{5D487D1F-7604-47B9-9059-5B354AE7DAC8}" destId="{63472A96-3CAE-441D-B79F-8CE9E5F4726D}" srcOrd="2" destOrd="0" presId="urn:microsoft.com/office/officeart/2005/8/layout/hProcess11"/>
    <dgm:cxn modelId="{C2624D3C-C8CA-4042-AAE9-1B5F36EA7632}" type="presParOf" srcId="{C537F33C-D3BB-43FD-861E-9766618C37A6}" destId="{06BEE992-E617-4490-B006-76BE42EE58FC}" srcOrd="5" destOrd="0" presId="urn:microsoft.com/office/officeart/2005/8/layout/hProcess11"/>
    <dgm:cxn modelId="{BF972D25-A87F-4BDB-B96F-4DDC8A811691}" type="presParOf" srcId="{C537F33C-D3BB-43FD-861E-9766618C37A6}" destId="{DE975C12-9441-40AA-9227-C3235498C741}" srcOrd="6" destOrd="0" presId="urn:microsoft.com/office/officeart/2005/8/layout/hProcess11"/>
    <dgm:cxn modelId="{7593C2FD-7A73-4277-ADAA-56F8E5C231F7}" type="presParOf" srcId="{DE975C12-9441-40AA-9227-C3235498C741}" destId="{CB4462F8-7ADE-491E-A953-AA7D02A319ED}" srcOrd="0" destOrd="0" presId="urn:microsoft.com/office/officeart/2005/8/layout/hProcess11"/>
    <dgm:cxn modelId="{B4906495-38A0-48BD-81D9-30B588ACCB86}" type="presParOf" srcId="{DE975C12-9441-40AA-9227-C3235498C741}" destId="{4BD80B84-110B-4E42-84BD-CDCEB0617AE6}" srcOrd="1" destOrd="0" presId="urn:microsoft.com/office/officeart/2005/8/layout/hProcess11"/>
    <dgm:cxn modelId="{FA089361-34C1-4570-9F1F-44FBFD549D04}" type="presParOf" srcId="{DE975C12-9441-40AA-9227-C3235498C741}" destId="{E4D51516-EA67-4718-8ED8-2C8D2481E9D5}" srcOrd="2" destOrd="0" presId="urn:microsoft.com/office/officeart/2005/8/layout/hProcess11"/>
    <dgm:cxn modelId="{1842FAFA-EEFC-4D67-9C81-FA026E87BA48}" type="presParOf" srcId="{C537F33C-D3BB-43FD-861E-9766618C37A6}" destId="{64E41FF1-D9E1-4FE0-927D-5C30D4DA20C1}" srcOrd="7" destOrd="0" presId="urn:microsoft.com/office/officeart/2005/8/layout/hProcess11"/>
    <dgm:cxn modelId="{1F67590E-7FDD-40B5-86DD-DB839A615FBB}" type="presParOf" srcId="{C537F33C-D3BB-43FD-861E-9766618C37A6}" destId="{80062D20-C3E3-42FA-A520-97C822FB4202}" srcOrd="8" destOrd="0" presId="urn:microsoft.com/office/officeart/2005/8/layout/hProcess11"/>
    <dgm:cxn modelId="{5AE3CAAA-23B1-4B31-99CE-03A06EA97397}" type="presParOf" srcId="{80062D20-C3E3-42FA-A520-97C822FB4202}" destId="{06CE4B32-96C3-4F00-82D8-8011974BA57D}" srcOrd="0" destOrd="0" presId="urn:microsoft.com/office/officeart/2005/8/layout/hProcess11"/>
    <dgm:cxn modelId="{6524C42B-6865-42CB-823D-7B6E5B91FCFE}" type="presParOf" srcId="{80062D20-C3E3-42FA-A520-97C822FB4202}" destId="{7F09E130-F6C5-4E56-97CC-883FBBD5A633}" srcOrd="1" destOrd="0" presId="urn:microsoft.com/office/officeart/2005/8/layout/hProcess11"/>
    <dgm:cxn modelId="{1DD579E2-0B4A-4630-81F3-395945CC521E}" type="presParOf" srcId="{80062D20-C3E3-42FA-A520-97C822FB4202}" destId="{49D6CD83-2BDD-4324-AFBB-422C02A0AAAE}"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A64D399-EEB9-4E71-A420-ED73DCE0971C}" type="doc">
      <dgm:prSet loTypeId="urn:microsoft.com/office/officeart/2005/8/layout/hProcess11" loCatId="process" qsTypeId="urn:microsoft.com/office/officeart/2005/8/quickstyle/3d5" qsCatId="3D" csTypeId="urn:microsoft.com/office/officeart/2005/8/colors/accent1_2" csCatId="accent1" phldr="1"/>
      <dgm:spPr/>
      <dgm:t>
        <a:bodyPr/>
        <a:lstStyle/>
        <a:p>
          <a:endParaRPr lang="et-EE"/>
        </a:p>
      </dgm:t>
    </dgm:pt>
    <dgm:pt modelId="{204402E8-2CF8-401A-B891-CE8284597B56}">
      <dgm:prSet/>
      <dgm:spPr/>
      <dgm:t>
        <a:bodyPr/>
        <a:lstStyle/>
        <a:p>
          <a:pPr rtl="0"/>
          <a:r>
            <a:rPr lang="et-EE" b="1" dirty="0" smtClean="0"/>
            <a:t>Arhiivraamatukogu</a:t>
          </a:r>
          <a:endParaRPr lang="et-EE" dirty="0"/>
        </a:p>
      </dgm:t>
    </dgm:pt>
    <dgm:pt modelId="{34CC2E31-F24E-490B-9527-74BFB2415268}" type="parTrans" cxnId="{03B1918A-B424-43F2-B1A6-3621497B939E}">
      <dgm:prSet/>
      <dgm:spPr/>
      <dgm:t>
        <a:bodyPr/>
        <a:lstStyle/>
        <a:p>
          <a:endParaRPr lang="et-EE"/>
        </a:p>
      </dgm:t>
    </dgm:pt>
    <dgm:pt modelId="{D50C5A0D-E43A-4F5B-AB27-8743AFDFCFB1}" type="sibTrans" cxnId="{03B1918A-B424-43F2-B1A6-3621497B939E}">
      <dgm:prSet/>
      <dgm:spPr/>
      <dgm:t>
        <a:bodyPr/>
        <a:lstStyle/>
        <a:p>
          <a:endParaRPr lang="et-EE"/>
        </a:p>
      </dgm:t>
    </dgm:pt>
    <dgm:pt modelId="{515A70EA-2BCA-4236-A852-07EFA50C3AE8}" type="pres">
      <dgm:prSet presAssocID="{DA64D399-EEB9-4E71-A420-ED73DCE0971C}" presName="Name0" presStyleCnt="0">
        <dgm:presLayoutVars>
          <dgm:dir/>
          <dgm:resizeHandles val="exact"/>
        </dgm:presLayoutVars>
      </dgm:prSet>
      <dgm:spPr/>
      <dgm:t>
        <a:bodyPr/>
        <a:lstStyle/>
        <a:p>
          <a:endParaRPr lang="et-EE"/>
        </a:p>
      </dgm:t>
    </dgm:pt>
    <dgm:pt modelId="{7DA38A01-C486-41AC-A410-57AADEDFF617}" type="pres">
      <dgm:prSet presAssocID="{DA64D399-EEB9-4E71-A420-ED73DCE0971C}" presName="arrow" presStyleLbl="bgShp" presStyleIdx="0" presStyleCnt="1"/>
      <dgm:spPr>
        <a:solidFill>
          <a:srgbClr val="0070C0"/>
        </a:solidFill>
      </dgm:spPr>
    </dgm:pt>
    <dgm:pt modelId="{991BCFB8-C815-43DF-B4EC-83C7D04E9B81}" type="pres">
      <dgm:prSet presAssocID="{DA64D399-EEB9-4E71-A420-ED73DCE0971C}" presName="points" presStyleCnt="0"/>
      <dgm:spPr/>
    </dgm:pt>
    <dgm:pt modelId="{17DBD20C-4E2C-4BE7-97C9-363BD5CE694F}" type="pres">
      <dgm:prSet presAssocID="{204402E8-2CF8-401A-B891-CE8284597B56}" presName="compositeA" presStyleCnt="0"/>
      <dgm:spPr/>
    </dgm:pt>
    <dgm:pt modelId="{E5B24505-589C-43EF-B493-4C368FDAB14C}" type="pres">
      <dgm:prSet presAssocID="{204402E8-2CF8-401A-B891-CE8284597B56}" presName="textA" presStyleLbl="revTx" presStyleIdx="0" presStyleCnt="1">
        <dgm:presLayoutVars>
          <dgm:bulletEnabled val="1"/>
        </dgm:presLayoutVars>
      </dgm:prSet>
      <dgm:spPr/>
      <dgm:t>
        <a:bodyPr/>
        <a:lstStyle/>
        <a:p>
          <a:endParaRPr lang="et-EE"/>
        </a:p>
      </dgm:t>
    </dgm:pt>
    <dgm:pt modelId="{6D1A391B-1F1B-4B21-A742-7A01823452B2}" type="pres">
      <dgm:prSet presAssocID="{204402E8-2CF8-401A-B891-CE8284597B56}" presName="circleA" presStyleLbl="node1" presStyleIdx="0" presStyleCnt="1"/>
      <dgm:spPr/>
    </dgm:pt>
    <dgm:pt modelId="{65C934D3-9672-4E25-872F-2CB3E601727E}" type="pres">
      <dgm:prSet presAssocID="{204402E8-2CF8-401A-B891-CE8284597B56}" presName="spaceA" presStyleCnt="0"/>
      <dgm:spPr/>
    </dgm:pt>
  </dgm:ptLst>
  <dgm:cxnLst>
    <dgm:cxn modelId="{D2931723-EA22-4713-9919-66734E3DD4A8}" type="presOf" srcId="{204402E8-2CF8-401A-B891-CE8284597B56}" destId="{E5B24505-589C-43EF-B493-4C368FDAB14C}" srcOrd="0" destOrd="0" presId="urn:microsoft.com/office/officeart/2005/8/layout/hProcess11"/>
    <dgm:cxn modelId="{03B1918A-B424-43F2-B1A6-3621497B939E}" srcId="{DA64D399-EEB9-4E71-A420-ED73DCE0971C}" destId="{204402E8-2CF8-401A-B891-CE8284597B56}" srcOrd="0" destOrd="0" parTransId="{34CC2E31-F24E-490B-9527-74BFB2415268}" sibTransId="{D50C5A0D-E43A-4F5B-AB27-8743AFDFCFB1}"/>
    <dgm:cxn modelId="{2298A642-1E23-495D-BCCD-757263FB67F9}" type="presOf" srcId="{DA64D399-EEB9-4E71-A420-ED73DCE0971C}" destId="{515A70EA-2BCA-4236-A852-07EFA50C3AE8}" srcOrd="0" destOrd="0" presId="urn:microsoft.com/office/officeart/2005/8/layout/hProcess11"/>
    <dgm:cxn modelId="{09460DFF-A88B-489F-A6B0-56EBA8D00883}" type="presParOf" srcId="{515A70EA-2BCA-4236-A852-07EFA50C3AE8}" destId="{7DA38A01-C486-41AC-A410-57AADEDFF617}" srcOrd="0" destOrd="0" presId="urn:microsoft.com/office/officeart/2005/8/layout/hProcess11"/>
    <dgm:cxn modelId="{464568F2-9A04-4589-8C35-56C5CD50F323}" type="presParOf" srcId="{515A70EA-2BCA-4236-A852-07EFA50C3AE8}" destId="{991BCFB8-C815-43DF-B4EC-83C7D04E9B81}" srcOrd="1" destOrd="0" presId="urn:microsoft.com/office/officeart/2005/8/layout/hProcess11"/>
    <dgm:cxn modelId="{415F861D-35B6-4645-968A-BE343F2E62C1}" type="presParOf" srcId="{991BCFB8-C815-43DF-B4EC-83C7D04E9B81}" destId="{17DBD20C-4E2C-4BE7-97C9-363BD5CE694F}" srcOrd="0" destOrd="0" presId="urn:microsoft.com/office/officeart/2005/8/layout/hProcess11"/>
    <dgm:cxn modelId="{79AD459F-7B5B-4D04-9DC7-9CAE0E87E91F}" type="presParOf" srcId="{17DBD20C-4E2C-4BE7-97C9-363BD5CE694F}" destId="{E5B24505-589C-43EF-B493-4C368FDAB14C}" srcOrd="0" destOrd="0" presId="urn:microsoft.com/office/officeart/2005/8/layout/hProcess11"/>
    <dgm:cxn modelId="{02E612E2-296B-4346-ACBF-E6A2265D252D}" type="presParOf" srcId="{17DBD20C-4E2C-4BE7-97C9-363BD5CE694F}" destId="{6D1A391B-1F1B-4B21-A742-7A01823452B2}" srcOrd="1" destOrd="0" presId="urn:microsoft.com/office/officeart/2005/8/layout/hProcess11"/>
    <dgm:cxn modelId="{7B1C242A-C83D-48AA-A8AA-9741E503F035}" type="presParOf" srcId="{17DBD20C-4E2C-4BE7-97C9-363BD5CE694F}" destId="{65C934D3-9672-4E25-872F-2CB3E601727E}"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72D09A7-D487-405B-BC29-F2CFCA9088E6}" type="doc">
      <dgm:prSet loTypeId="urn:microsoft.com/office/officeart/2005/8/layout/arrow5" loCatId="process" qsTypeId="urn:microsoft.com/office/officeart/2005/8/quickstyle/simple1" qsCatId="simple" csTypeId="urn:microsoft.com/office/officeart/2005/8/colors/accent1_2" csCatId="accent1" phldr="1"/>
      <dgm:spPr/>
      <dgm:t>
        <a:bodyPr/>
        <a:lstStyle/>
        <a:p>
          <a:endParaRPr lang="et-EE"/>
        </a:p>
      </dgm:t>
    </dgm:pt>
    <dgm:pt modelId="{965200EC-8279-499C-8056-C2CE8400007F}">
      <dgm:prSet/>
      <dgm:spPr>
        <a:solidFill>
          <a:srgbClr val="0070C0"/>
        </a:solidFill>
      </dgm:spPr>
      <dgm:t>
        <a:bodyPr/>
        <a:lstStyle/>
        <a:p>
          <a:pPr rtl="0"/>
          <a:r>
            <a:rPr lang="et-EE" b="1" dirty="0" smtClean="0"/>
            <a:t>KOGUMINE</a:t>
          </a:r>
          <a:endParaRPr lang="et-EE" dirty="0"/>
        </a:p>
      </dgm:t>
    </dgm:pt>
    <dgm:pt modelId="{1D5CA08F-9A2B-4099-8C4B-72F072CD5A4D}" type="parTrans" cxnId="{46064404-8031-462E-BCA9-8EB17AF1A5BC}">
      <dgm:prSet/>
      <dgm:spPr/>
      <dgm:t>
        <a:bodyPr/>
        <a:lstStyle/>
        <a:p>
          <a:endParaRPr lang="et-EE"/>
        </a:p>
      </dgm:t>
    </dgm:pt>
    <dgm:pt modelId="{2C64D7CE-A0CA-4E12-92BA-9AEDB8AB7094}" type="sibTrans" cxnId="{46064404-8031-462E-BCA9-8EB17AF1A5BC}">
      <dgm:prSet/>
      <dgm:spPr/>
      <dgm:t>
        <a:bodyPr/>
        <a:lstStyle/>
        <a:p>
          <a:endParaRPr lang="et-EE"/>
        </a:p>
      </dgm:t>
    </dgm:pt>
    <dgm:pt modelId="{F0249EE2-7DCC-473C-8BC8-8ACCB5B773C6}">
      <dgm:prSet/>
      <dgm:spPr>
        <a:solidFill>
          <a:srgbClr val="00B050"/>
        </a:solidFill>
      </dgm:spPr>
      <dgm:t>
        <a:bodyPr/>
        <a:lstStyle/>
        <a:p>
          <a:pPr rtl="0"/>
          <a:r>
            <a:rPr lang="et-EE" b="1" dirty="0" smtClean="0"/>
            <a:t>KÄTTESAADAVAKS TEGEMINE</a:t>
          </a:r>
          <a:endParaRPr lang="et-EE" dirty="0"/>
        </a:p>
      </dgm:t>
    </dgm:pt>
    <dgm:pt modelId="{44A25F87-FABB-4F62-B58C-E3FBEEA9500D}" type="parTrans" cxnId="{9871D443-3B82-4D14-82C8-F729CA6F0BF3}">
      <dgm:prSet/>
      <dgm:spPr/>
      <dgm:t>
        <a:bodyPr/>
        <a:lstStyle/>
        <a:p>
          <a:endParaRPr lang="et-EE"/>
        </a:p>
      </dgm:t>
    </dgm:pt>
    <dgm:pt modelId="{DA14BDD0-67F8-486F-99F3-05BF030A9E61}" type="sibTrans" cxnId="{9871D443-3B82-4D14-82C8-F729CA6F0BF3}">
      <dgm:prSet/>
      <dgm:spPr/>
      <dgm:t>
        <a:bodyPr/>
        <a:lstStyle/>
        <a:p>
          <a:endParaRPr lang="et-EE"/>
        </a:p>
      </dgm:t>
    </dgm:pt>
    <dgm:pt modelId="{18CD951C-9666-46FD-BDCE-086A57C82D64}" type="pres">
      <dgm:prSet presAssocID="{672D09A7-D487-405B-BC29-F2CFCA9088E6}" presName="diagram" presStyleCnt="0">
        <dgm:presLayoutVars>
          <dgm:dir/>
          <dgm:resizeHandles val="exact"/>
        </dgm:presLayoutVars>
      </dgm:prSet>
      <dgm:spPr/>
      <dgm:t>
        <a:bodyPr/>
        <a:lstStyle/>
        <a:p>
          <a:endParaRPr lang="et-EE"/>
        </a:p>
      </dgm:t>
    </dgm:pt>
    <dgm:pt modelId="{9D123205-215A-485C-8F14-F58137C03FE3}" type="pres">
      <dgm:prSet presAssocID="{965200EC-8279-499C-8056-C2CE8400007F}" presName="arrow" presStyleLbl="node1" presStyleIdx="0" presStyleCnt="2" custScaleY="100026">
        <dgm:presLayoutVars>
          <dgm:bulletEnabled val="1"/>
        </dgm:presLayoutVars>
      </dgm:prSet>
      <dgm:spPr/>
      <dgm:t>
        <a:bodyPr/>
        <a:lstStyle/>
        <a:p>
          <a:endParaRPr lang="et-EE"/>
        </a:p>
      </dgm:t>
    </dgm:pt>
    <dgm:pt modelId="{537B623E-9970-4AF8-B5FA-DB4D156A95B6}" type="pres">
      <dgm:prSet presAssocID="{F0249EE2-7DCC-473C-8BC8-8ACCB5B773C6}" presName="arrow" presStyleLbl="node1" presStyleIdx="1" presStyleCnt="2">
        <dgm:presLayoutVars>
          <dgm:bulletEnabled val="1"/>
        </dgm:presLayoutVars>
      </dgm:prSet>
      <dgm:spPr/>
      <dgm:t>
        <a:bodyPr/>
        <a:lstStyle/>
        <a:p>
          <a:endParaRPr lang="et-EE"/>
        </a:p>
      </dgm:t>
    </dgm:pt>
  </dgm:ptLst>
  <dgm:cxnLst>
    <dgm:cxn modelId="{34592523-48C5-4B3A-A8D7-30B641010EE7}" type="presOf" srcId="{672D09A7-D487-405B-BC29-F2CFCA9088E6}" destId="{18CD951C-9666-46FD-BDCE-086A57C82D64}" srcOrd="0" destOrd="0" presId="urn:microsoft.com/office/officeart/2005/8/layout/arrow5"/>
    <dgm:cxn modelId="{7548AA3D-38EA-4B8C-964F-7268D73DF799}" type="presOf" srcId="{965200EC-8279-499C-8056-C2CE8400007F}" destId="{9D123205-215A-485C-8F14-F58137C03FE3}" srcOrd="0" destOrd="0" presId="urn:microsoft.com/office/officeart/2005/8/layout/arrow5"/>
    <dgm:cxn modelId="{46064404-8031-462E-BCA9-8EB17AF1A5BC}" srcId="{672D09A7-D487-405B-BC29-F2CFCA9088E6}" destId="{965200EC-8279-499C-8056-C2CE8400007F}" srcOrd="0" destOrd="0" parTransId="{1D5CA08F-9A2B-4099-8C4B-72F072CD5A4D}" sibTransId="{2C64D7CE-A0CA-4E12-92BA-9AEDB8AB7094}"/>
    <dgm:cxn modelId="{C6AF2F89-A3A6-4778-86AA-FABC1E06498E}" type="presOf" srcId="{F0249EE2-7DCC-473C-8BC8-8ACCB5B773C6}" destId="{537B623E-9970-4AF8-B5FA-DB4D156A95B6}" srcOrd="0" destOrd="0" presId="urn:microsoft.com/office/officeart/2005/8/layout/arrow5"/>
    <dgm:cxn modelId="{9871D443-3B82-4D14-82C8-F729CA6F0BF3}" srcId="{672D09A7-D487-405B-BC29-F2CFCA9088E6}" destId="{F0249EE2-7DCC-473C-8BC8-8ACCB5B773C6}" srcOrd="1" destOrd="0" parTransId="{44A25F87-FABB-4F62-B58C-E3FBEEA9500D}" sibTransId="{DA14BDD0-67F8-486F-99F3-05BF030A9E61}"/>
    <dgm:cxn modelId="{B5915441-A43C-430A-9C5B-6CB506B84FAB}" type="presParOf" srcId="{18CD951C-9666-46FD-BDCE-086A57C82D64}" destId="{9D123205-215A-485C-8F14-F58137C03FE3}" srcOrd="0" destOrd="0" presId="urn:microsoft.com/office/officeart/2005/8/layout/arrow5"/>
    <dgm:cxn modelId="{C3AECF6B-0FB4-43C1-BC6D-3A429C20F08A}" type="presParOf" srcId="{18CD951C-9666-46FD-BDCE-086A57C82D64}" destId="{537B623E-9970-4AF8-B5FA-DB4D156A95B6}" srcOrd="1"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3092C00-0653-4B64-90B4-261DF4E66EE0}" type="doc">
      <dgm:prSet loTypeId="urn:microsoft.com/office/officeart/2005/8/layout/hProcess4" loCatId="process" qsTypeId="urn:microsoft.com/office/officeart/2005/8/quickstyle/simple1" qsCatId="simple" csTypeId="urn:microsoft.com/office/officeart/2005/8/colors/accent1_2" csCatId="accent1" phldr="1"/>
      <dgm:spPr/>
      <dgm:t>
        <a:bodyPr/>
        <a:lstStyle/>
        <a:p>
          <a:endParaRPr lang="et-EE"/>
        </a:p>
      </dgm:t>
    </dgm:pt>
    <dgm:pt modelId="{E8FF6506-80EE-4444-A577-DC37B63DC99F}">
      <dgm:prSet custT="1"/>
      <dgm:spPr>
        <a:solidFill>
          <a:srgbClr val="92D050"/>
        </a:solidFill>
      </dgm:spPr>
      <dgm:t>
        <a:bodyPr/>
        <a:lstStyle/>
        <a:p>
          <a:pPr rtl="0"/>
          <a:r>
            <a:rPr lang="et-EE" sz="2000" dirty="0" smtClean="0"/>
            <a:t>KIRJASTAJAD</a:t>
          </a:r>
          <a:endParaRPr lang="et-EE" sz="2000" dirty="0"/>
        </a:p>
      </dgm:t>
    </dgm:pt>
    <dgm:pt modelId="{554B0097-41D0-46A5-92DD-232AC9CF0618}" type="parTrans" cxnId="{06799840-6BB2-484D-BBD0-FA4657B4714D}">
      <dgm:prSet/>
      <dgm:spPr/>
      <dgm:t>
        <a:bodyPr/>
        <a:lstStyle/>
        <a:p>
          <a:endParaRPr lang="et-EE"/>
        </a:p>
      </dgm:t>
    </dgm:pt>
    <dgm:pt modelId="{4C560A1A-B666-4900-896C-97468CC107E0}" type="sibTrans" cxnId="{06799840-6BB2-484D-BBD0-FA4657B4714D}">
      <dgm:prSet/>
      <dgm:spPr/>
      <dgm:t>
        <a:bodyPr/>
        <a:lstStyle/>
        <a:p>
          <a:endParaRPr lang="et-EE"/>
        </a:p>
      </dgm:t>
    </dgm:pt>
    <dgm:pt modelId="{91421B5C-4751-4679-BB5A-554966666EDB}">
      <dgm:prSet custT="1"/>
      <dgm:spPr>
        <a:solidFill>
          <a:schemeClr val="accent1">
            <a:lumMod val="75000"/>
          </a:schemeClr>
        </a:solidFill>
      </dgm:spPr>
      <dgm:t>
        <a:bodyPr/>
        <a:lstStyle/>
        <a:p>
          <a:pPr rtl="0"/>
          <a:r>
            <a:rPr lang="et-EE" sz="2000" dirty="0" smtClean="0"/>
            <a:t>SUNDEKSEMPLARIDE ARV</a:t>
          </a:r>
          <a:endParaRPr lang="et-EE" sz="2000" dirty="0"/>
        </a:p>
      </dgm:t>
    </dgm:pt>
    <dgm:pt modelId="{BDC00261-756E-4675-BA5F-B23D5A14BD98}" type="parTrans" cxnId="{385C3E70-774E-4FD4-9BBA-5F98B3130352}">
      <dgm:prSet/>
      <dgm:spPr/>
      <dgm:t>
        <a:bodyPr/>
        <a:lstStyle/>
        <a:p>
          <a:endParaRPr lang="et-EE"/>
        </a:p>
      </dgm:t>
    </dgm:pt>
    <dgm:pt modelId="{687EF45B-E366-4F69-94AF-1DB389E7201E}" type="sibTrans" cxnId="{385C3E70-774E-4FD4-9BBA-5F98B3130352}">
      <dgm:prSet/>
      <dgm:spPr/>
      <dgm:t>
        <a:bodyPr/>
        <a:lstStyle/>
        <a:p>
          <a:endParaRPr lang="et-EE"/>
        </a:p>
      </dgm:t>
    </dgm:pt>
    <dgm:pt modelId="{762EAFBB-4D1C-460E-8E01-FC79604F1213}">
      <dgm:prSet custT="1"/>
      <dgm:spPr>
        <a:solidFill>
          <a:srgbClr val="0070C0">
            <a:alpha val="93000"/>
          </a:srgbClr>
        </a:solidFill>
      </dgm:spPr>
      <dgm:t>
        <a:bodyPr/>
        <a:lstStyle/>
        <a:p>
          <a:pPr rtl="0"/>
          <a:r>
            <a:rPr lang="et-EE" sz="2000" dirty="0" smtClean="0"/>
            <a:t>RAAMATUKOGUDE ARV</a:t>
          </a:r>
          <a:endParaRPr lang="et-EE" sz="2000" dirty="0"/>
        </a:p>
      </dgm:t>
    </dgm:pt>
    <dgm:pt modelId="{9F4239F3-B086-4044-9228-E26AFA779504}" type="parTrans" cxnId="{9C591181-42B5-48B0-993E-DFDAEDAE4B5C}">
      <dgm:prSet/>
      <dgm:spPr/>
      <dgm:t>
        <a:bodyPr/>
        <a:lstStyle/>
        <a:p>
          <a:endParaRPr lang="et-EE"/>
        </a:p>
      </dgm:t>
    </dgm:pt>
    <dgm:pt modelId="{DC524DFC-2C13-455D-AD79-DD687DEBB552}" type="sibTrans" cxnId="{9C591181-42B5-48B0-993E-DFDAEDAE4B5C}">
      <dgm:prSet/>
      <dgm:spPr/>
      <dgm:t>
        <a:bodyPr/>
        <a:lstStyle/>
        <a:p>
          <a:endParaRPr lang="et-EE"/>
        </a:p>
      </dgm:t>
    </dgm:pt>
    <dgm:pt modelId="{09DBB353-E572-47ED-92E1-0CF5AAAC04B8}" type="pres">
      <dgm:prSet presAssocID="{D3092C00-0653-4B64-90B4-261DF4E66EE0}" presName="Name0" presStyleCnt="0">
        <dgm:presLayoutVars>
          <dgm:dir/>
          <dgm:animLvl val="lvl"/>
          <dgm:resizeHandles val="exact"/>
        </dgm:presLayoutVars>
      </dgm:prSet>
      <dgm:spPr/>
      <dgm:t>
        <a:bodyPr/>
        <a:lstStyle/>
        <a:p>
          <a:endParaRPr lang="et-EE"/>
        </a:p>
      </dgm:t>
    </dgm:pt>
    <dgm:pt modelId="{68FF03D7-7033-414B-BEF8-AF143B3A28FE}" type="pres">
      <dgm:prSet presAssocID="{D3092C00-0653-4B64-90B4-261DF4E66EE0}" presName="tSp" presStyleCnt="0"/>
      <dgm:spPr/>
    </dgm:pt>
    <dgm:pt modelId="{E419319E-ACAD-499D-8D21-1FBD348D71F6}" type="pres">
      <dgm:prSet presAssocID="{D3092C00-0653-4B64-90B4-261DF4E66EE0}" presName="bSp" presStyleCnt="0"/>
      <dgm:spPr/>
    </dgm:pt>
    <dgm:pt modelId="{C4AB9ED8-1BED-4C33-AE27-58B6C10C8BBD}" type="pres">
      <dgm:prSet presAssocID="{D3092C00-0653-4B64-90B4-261DF4E66EE0}" presName="process" presStyleCnt="0"/>
      <dgm:spPr/>
    </dgm:pt>
    <dgm:pt modelId="{8CEB495E-FC8C-4613-8421-3D72B2FD74CD}" type="pres">
      <dgm:prSet presAssocID="{E8FF6506-80EE-4444-A577-DC37B63DC99F}" presName="composite1" presStyleCnt="0"/>
      <dgm:spPr/>
    </dgm:pt>
    <dgm:pt modelId="{27EA7AD6-33B6-4F76-857A-A4C10B0C524E}" type="pres">
      <dgm:prSet presAssocID="{E8FF6506-80EE-4444-A577-DC37B63DC99F}" presName="dummyNode1" presStyleLbl="node1" presStyleIdx="0" presStyleCnt="3"/>
      <dgm:spPr/>
    </dgm:pt>
    <dgm:pt modelId="{B697D31A-35AA-4CC8-A5BD-ECB1B3B4FA22}" type="pres">
      <dgm:prSet presAssocID="{E8FF6506-80EE-4444-A577-DC37B63DC99F}" presName="childNode1" presStyleLbl="bgAcc1" presStyleIdx="0" presStyleCnt="3">
        <dgm:presLayoutVars>
          <dgm:bulletEnabled val="1"/>
        </dgm:presLayoutVars>
      </dgm:prSet>
      <dgm:spPr/>
    </dgm:pt>
    <dgm:pt modelId="{1315FD61-CB2A-4333-8227-BFED3A2739FE}" type="pres">
      <dgm:prSet presAssocID="{E8FF6506-80EE-4444-A577-DC37B63DC99F}" presName="childNode1tx" presStyleLbl="bgAcc1" presStyleIdx="0" presStyleCnt="3">
        <dgm:presLayoutVars>
          <dgm:bulletEnabled val="1"/>
        </dgm:presLayoutVars>
      </dgm:prSet>
      <dgm:spPr/>
    </dgm:pt>
    <dgm:pt modelId="{D53DE21E-7ADB-435C-9906-2D87F9C70899}" type="pres">
      <dgm:prSet presAssocID="{E8FF6506-80EE-4444-A577-DC37B63DC99F}" presName="parentNode1" presStyleLbl="node1" presStyleIdx="0" presStyleCnt="3" custScaleX="140200" custLinFactNeighborX="-1138" custLinFactNeighborY="-6889">
        <dgm:presLayoutVars>
          <dgm:chMax val="1"/>
          <dgm:bulletEnabled val="1"/>
        </dgm:presLayoutVars>
      </dgm:prSet>
      <dgm:spPr/>
      <dgm:t>
        <a:bodyPr/>
        <a:lstStyle/>
        <a:p>
          <a:endParaRPr lang="et-EE"/>
        </a:p>
      </dgm:t>
    </dgm:pt>
    <dgm:pt modelId="{FBAB3EB2-041C-423F-BBDE-543FA8027BE1}" type="pres">
      <dgm:prSet presAssocID="{E8FF6506-80EE-4444-A577-DC37B63DC99F}" presName="connSite1" presStyleCnt="0"/>
      <dgm:spPr/>
    </dgm:pt>
    <dgm:pt modelId="{A6D0E530-F478-43E2-81D1-16B39FB9A877}" type="pres">
      <dgm:prSet presAssocID="{4C560A1A-B666-4900-896C-97468CC107E0}" presName="Name9" presStyleLbl="sibTrans2D1" presStyleIdx="0" presStyleCnt="2"/>
      <dgm:spPr/>
      <dgm:t>
        <a:bodyPr/>
        <a:lstStyle/>
        <a:p>
          <a:endParaRPr lang="et-EE"/>
        </a:p>
      </dgm:t>
    </dgm:pt>
    <dgm:pt modelId="{7ED72AF5-4100-4E63-A020-316D183AEA39}" type="pres">
      <dgm:prSet presAssocID="{91421B5C-4751-4679-BB5A-554966666EDB}" presName="composite2" presStyleCnt="0"/>
      <dgm:spPr/>
    </dgm:pt>
    <dgm:pt modelId="{17F629D2-AFCC-4031-AE50-6364A7D54642}" type="pres">
      <dgm:prSet presAssocID="{91421B5C-4751-4679-BB5A-554966666EDB}" presName="dummyNode2" presStyleLbl="node1" presStyleIdx="0" presStyleCnt="3"/>
      <dgm:spPr/>
    </dgm:pt>
    <dgm:pt modelId="{6597959D-C9FC-4B6B-9BBC-5C71A9C7E535}" type="pres">
      <dgm:prSet presAssocID="{91421B5C-4751-4679-BB5A-554966666EDB}" presName="childNode2" presStyleLbl="bgAcc1" presStyleIdx="1" presStyleCnt="3">
        <dgm:presLayoutVars>
          <dgm:bulletEnabled val="1"/>
        </dgm:presLayoutVars>
      </dgm:prSet>
      <dgm:spPr/>
    </dgm:pt>
    <dgm:pt modelId="{84959ECE-9366-47A9-829A-AC8228AC891C}" type="pres">
      <dgm:prSet presAssocID="{91421B5C-4751-4679-BB5A-554966666EDB}" presName="childNode2tx" presStyleLbl="bgAcc1" presStyleIdx="1" presStyleCnt="3">
        <dgm:presLayoutVars>
          <dgm:bulletEnabled val="1"/>
        </dgm:presLayoutVars>
      </dgm:prSet>
      <dgm:spPr/>
    </dgm:pt>
    <dgm:pt modelId="{03EAE13F-FFE7-4A24-B3EF-06CAD0134A24}" type="pres">
      <dgm:prSet presAssocID="{91421B5C-4751-4679-BB5A-554966666EDB}" presName="parentNode2" presStyleLbl="node1" presStyleIdx="1" presStyleCnt="3" custScaleX="192751">
        <dgm:presLayoutVars>
          <dgm:chMax val="0"/>
          <dgm:bulletEnabled val="1"/>
        </dgm:presLayoutVars>
      </dgm:prSet>
      <dgm:spPr/>
      <dgm:t>
        <a:bodyPr/>
        <a:lstStyle/>
        <a:p>
          <a:endParaRPr lang="et-EE"/>
        </a:p>
      </dgm:t>
    </dgm:pt>
    <dgm:pt modelId="{FE9BCCF2-2AD5-4A05-A324-41EE2AF2F633}" type="pres">
      <dgm:prSet presAssocID="{91421B5C-4751-4679-BB5A-554966666EDB}" presName="connSite2" presStyleCnt="0"/>
      <dgm:spPr/>
    </dgm:pt>
    <dgm:pt modelId="{E96B2DB7-51A0-4CB6-A26D-D177EA5341B0}" type="pres">
      <dgm:prSet presAssocID="{687EF45B-E366-4F69-94AF-1DB389E7201E}" presName="Name18" presStyleLbl="sibTrans2D1" presStyleIdx="1" presStyleCnt="2"/>
      <dgm:spPr/>
      <dgm:t>
        <a:bodyPr/>
        <a:lstStyle/>
        <a:p>
          <a:endParaRPr lang="et-EE"/>
        </a:p>
      </dgm:t>
    </dgm:pt>
    <dgm:pt modelId="{D28A22AA-89E3-4FCA-AD30-D6FFE9DE91C5}" type="pres">
      <dgm:prSet presAssocID="{762EAFBB-4D1C-460E-8E01-FC79604F1213}" presName="composite1" presStyleCnt="0"/>
      <dgm:spPr/>
    </dgm:pt>
    <dgm:pt modelId="{090CA544-DB6C-4E38-A4D1-72D59186AEC8}" type="pres">
      <dgm:prSet presAssocID="{762EAFBB-4D1C-460E-8E01-FC79604F1213}" presName="dummyNode1" presStyleLbl="node1" presStyleIdx="1" presStyleCnt="3"/>
      <dgm:spPr/>
    </dgm:pt>
    <dgm:pt modelId="{A52D24FD-11C4-4AFB-87E7-22E1C9C8ADFE}" type="pres">
      <dgm:prSet presAssocID="{762EAFBB-4D1C-460E-8E01-FC79604F1213}" presName="childNode1" presStyleLbl="bgAcc1" presStyleIdx="2" presStyleCnt="3">
        <dgm:presLayoutVars>
          <dgm:bulletEnabled val="1"/>
        </dgm:presLayoutVars>
      </dgm:prSet>
      <dgm:spPr/>
    </dgm:pt>
    <dgm:pt modelId="{6F02F65C-5FF9-43E9-8E1A-E17B60878694}" type="pres">
      <dgm:prSet presAssocID="{762EAFBB-4D1C-460E-8E01-FC79604F1213}" presName="childNode1tx" presStyleLbl="bgAcc1" presStyleIdx="2" presStyleCnt="3">
        <dgm:presLayoutVars>
          <dgm:bulletEnabled val="1"/>
        </dgm:presLayoutVars>
      </dgm:prSet>
      <dgm:spPr/>
    </dgm:pt>
    <dgm:pt modelId="{AB3D734D-827D-4B6B-8C69-FF0ACF15BE71}" type="pres">
      <dgm:prSet presAssocID="{762EAFBB-4D1C-460E-8E01-FC79604F1213}" presName="parentNode1" presStyleLbl="node1" presStyleIdx="2" presStyleCnt="3" custScaleX="161577">
        <dgm:presLayoutVars>
          <dgm:chMax val="1"/>
          <dgm:bulletEnabled val="1"/>
        </dgm:presLayoutVars>
      </dgm:prSet>
      <dgm:spPr/>
      <dgm:t>
        <a:bodyPr/>
        <a:lstStyle/>
        <a:p>
          <a:endParaRPr lang="et-EE"/>
        </a:p>
      </dgm:t>
    </dgm:pt>
    <dgm:pt modelId="{BA54CE1F-8D0F-40B2-8F94-1C7193D9F3B8}" type="pres">
      <dgm:prSet presAssocID="{762EAFBB-4D1C-460E-8E01-FC79604F1213}" presName="connSite1" presStyleCnt="0"/>
      <dgm:spPr/>
    </dgm:pt>
  </dgm:ptLst>
  <dgm:cxnLst>
    <dgm:cxn modelId="{4BB5F08E-2654-45CA-B5A9-F07106ABB589}" type="presOf" srcId="{762EAFBB-4D1C-460E-8E01-FC79604F1213}" destId="{AB3D734D-827D-4B6B-8C69-FF0ACF15BE71}" srcOrd="0" destOrd="0" presId="urn:microsoft.com/office/officeart/2005/8/layout/hProcess4"/>
    <dgm:cxn modelId="{C58310E4-BD3B-41C4-9D76-E89C3141C8CC}" type="presOf" srcId="{E8FF6506-80EE-4444-A577-DC37B63DC99F}" destId="{D53DE21E-7ADB-435C-9906-2D87F9C70899}" srcOrd="0" destOrd="0" presId="urn:microsoft.com/office/officeart/2005/8/layout/hProcess4"/>
    <dgm:cxn modelId="{64B78BB3-7B06-4F75-91B8-950C7C93749F}" type="presOf" srcId="{D3092C00-0653-4B64-90B4-261DF4E66EE0}" destId="{09DBB353-E572-47ED-92E1-0CF5AAAC04B8}" srcOrd="0" destOrd="0" presId="urn:microsoft.com/office/officeart/2005/8/layout/hProcess4"/>
    <dgm:cxn modelId="{AEA45BC6-3901-4515-957A-7E4285355529}" type="presOf" srcId="{4C560A1A-B666-4900-896C-97468CC107E0}" destId="{A6D0E530-F478-43E2-81D1-16B39FB9A877}" srcOrd="0" destOrd="0" presId="urn:microsoft.com/office/officeart/2005/8/layout/hProcess4"/>
    <dgm:cxn modelId="{9C591181-42B5-48B0-993E-DFDAEDAE4B5C}" srcId="{D3092C00-0653-4B64-90B4-261DF4E66EE0}" destId="{762EAFBB-4D1C-460E-8E01-FC79604F1213}" srcOrd="2" destOrd="0" parTransId="{9F4239F3-B086-4044-9228-E26AFA779504}" sibTransId="{DC524DFC-2C13-455D-AD79-DD687DEBB552}"/>
    <dgm:cxn modelId="{06799840-6BB2-484D-BBD0-FA4657B4714D}" srcId="{D3092C00-0653-4B64-90B4-261DF4E66EE0}" destId="{E8FF6506-80EE-4444-A577-DC37B63DC99F}" srcOrd="0" destOrd="0" parTransId="{554B0097-41D0-46A5-92DD-232AC9CF0618}" sibTransId="{4C560A1A-B666-4900-896C-97468CC107E0}"/>
    <dgm:cxn modelId="{99361BC0-5A0B-403A-B535-92B017805116}" type="presOf" srcId="{687EF45B-E366-4F69-94AF-1DB389E7201E}" destId="{E96B2DB7-51A0-4CB6-A26D-D177EA5341B0}" srcOrd="0" destOrd="0" presId="urn:microsoft.com/office/officeart/2005/8/layout/hProcess4"/>
    <dgm:cxn modelId="{385C3E70-774E-4FD4-9BBA-5F98B3130352}" srcId="{D3092C00-0653-4B64-90B4-261DF4E66EE0}" destId="{91421B5C-4751-4679-BB5A-554966666EDB}" srcOrd="1" destOrd="0" parTransId="{BDC00261-756E-4675-BA5F-B23D5A14BD98}" sibTransId="{687EF45B-E366-4F69-94AF-1DB389E7201E}"/>
    <dgm:cxn modelId="{130CE3A9-4167-41CE-B805-5F1C7010CEB1}" type="presOf" srcId="{91421B5C-4751-4679-BB5A-554966666EDB}" destId="{03EAE13F-FFE7-4A24-B3EF-06CAD0134A24}" srcOrd="0" destOrd="0" presId="urn:microsoft.com/office/officeart/2005/8/layout/hProcess4"/>
    <dgm:cxn modelId="{5EBFDC26-E6C0-40BE-A9E3-5220F4814686}" type="presParOf" srcId="{09DBB353-E572-47ED-92E1-0CF5AAAC04B8}" destId="{68FF03D7-7033-414B-BEF8-AF143B3A28FE}" srcOrd="0" destOrd="0" presId="urn:microsoft.com/office/officeart/2005/8/layout/hProcess4"/>
    <dgm:cxn modelId="{893AC9CE-74D5-45DD-98AC-57CC5ADED385}" type="presParOf" srcId="{09DBB353-E572-47ED-92E1-0CF5AAAC04B8}" destId="{E419319E-ACAD-499D-8D21-1FBD348D71F6}" srcOrd="1" destOrd="0" presId="urn:microsoft.com/office/officeart/2005/8/layout/hProcess4"/>
    <dgm:cxn modelId="{E2D76AFC-29E9-4D67-A484-B5E155B8CE48}" type="presParOf" srcId="{09DBB353-E572-47ED-92E1-0CF5AAAC04B8}" destId="{C4AB9ED8-1BED-4C33-AE27-58B6C10C8BBD}" srcOrd="2" destOrd="0" presId="urn:microsoft.com/office/officeart/2005/8/layout/hProcess4"/>
    <dgm:cxn modelId="{C2248E03-2CCB-4A76-9D50-FA714ECBFE11}" type="presParOf" srcId="{C4AB9ED8-1BED-4C33-AE27-58B6C10C8BBD}" destId="{8CEB495E-FC8C-4613-8421-3D72B2FD74CD}" srcOrd="0" destOrd="0" presId="urn:microsoft.com/office/officeart/2005/8/layout/hProcess4"/>
    <dgm:cxn modelId="{A9826C71-F361-4414-86C3-4ECC867EE643}" type="presParOf" srcId="{8CEB495E-FC8C-4613-8421-3D72B2FD74CD}" destId="{27EA7AD6-33B6-4F76-857A-A4C10B0C524E}" srcOrd="0" destOrd="0" presId="urn:microsoft.com/office/officeart/2005/8/layout/hProcess4"/>
    <dgm:cxn modelId="{5A6BE0B9-1AA1-4893-A504-1E13B9FE3965}" type="presParOf" srcId="{8CEB495E-FC8C-4613-8421-3D72B2FD74CD}" destId="{B697D31A-35AA-4CC8-A5BD-ECB1B3B4FA22}" srcOrd="1" destOrd="0" presId="urn:microsoft.com/office/officeart/2005/8/layout/hProcess4"/>
    <dgm:cxn modelId="{E077B4DC-8937-4C24-9220-34E148BF3A9D}" type="presParOf" srcId="{8CEB495E-FC8C-4613-8421-3D72B2FD74CD}" destId="{1315FD61-CB2A-4333-8227-BFED3A2739FE}" srcOrd="2" destOrd="0" presId="urn:microsoft.com/office/officeart/2005/8/layout/hProcess4"/>
    <dgm:cxn modelId="{064348C5-BEB3-4722-8069-A5F1ACB35170}" type="presParOf" srcId="{8CEB495E-FC8C-4613-8421-3D72B2FD74CD}" destId="{D53DE21E-7ADB-435C-9906-2D87F9C70899}" srcOrd="3" destOrd="0" presId="urn:microsoft.com/office/officeart/2005/8/layout/hProcess4"/>
    <dgm:cxn modelId="{EBCA5EC9-0E6A-4568-9BDC-227E045D6561}" type="presParOf" srcId="{8CEB495E-FC8C-4613-8421-3D72B2FD74CD}" destId="{FBAB3EB2-041C-423F-BBDE-543FA8027BE1}" srcOrd="4" destOrd="0" presId="urn:microsoft.com/office/officeart/2005/8/layout/hProcess4"/>
    <dgm:cxn modelId="{4DDC71E8-C66C-4EAD-B425-FAEA96E7F88F}" type="presParOf" srcId="{C4AB9ED8-1BED-4C33-AE27-58B6C10C8BBD}" destId="{A6D0E530-F478-43E2-81D1-16B39FB9A877}" srcOrd="1" destOrd="0" presId="urn:microsoft.com/office/officeart/2005/8/layout/hProcess4"/>
    <dgm:cxn modelId="{083BE42F-4573-4A6A-B486-5C334DCE7C5A}" type="presParOf" srcId="{C4AB9ED8-1BED-4C33-AE27-58B6C10C8BBD}" destId="{7ED72AF5-4100-4E63-A020-316D183AEA39}" srcOrd="2" destOrd="0" presId="urn:microsoft.com/office/officeart/2005/8/layout/hProcess4"/>
    <dgm:cxn modelId="{93E64756-4C07-45B7-B99A-D4DE094B7819}" type="presParOf" srcId="{7ED72AF5-4100-4E63-A020-316D183AEA39}" destId="{17F629D2-AFCC-4031-AE50-6364A7D54642}" srcOrd="0" destOrd="0" presId="urn:microsoft.com/office/officeart/2005/8/layout/hProcess4"/>
    <dgm:cxn modelId="{8BCBF8CF-E8AC-42B8-B3B3-A2F18BD0301A}" type="presParOf" srcId="{7ED72AF5-4100-4E63-A020-316D183AEA39}" destId="{6597959D-C9FC-4B6B-9BBC-5C71A9C7E535}" srcOrd="1" destOrd="0" presId="urn:microsoft.com/office/officeart/2005/8/layout/hProcess4"/>
    <dgm:cxn modelId="{7B8E0678-8C0C-4AFF-9E4A-4CACCE14C35F}" type="presParOf" srcId="{7ED72AF5-4100-4E63-A020-316D183AEA39}" destId="{84959ECE-9366-47A9-829A-AC8228AC891C}" srcOrd="2" destOrd="0" presId="urn:microsoft.com/office/officeart/2005/8/layout/hProcess4"/>
    <dgm:cxn modelId="{95C1F5E8-F045-47AB-B361-3D8D51503E68}" type="presParOf" srcId="{7ED72AF5-4100-4E63-A020-316D183AEA39}" destId="{03EAE13F-FFE7-4A24-B3EF-06CAD0134A24}" srcOrd="3" destOrd="0" presId="urn:microsoft.com/office/officeart/2005/8/layout/hProcess4"/>
    <dgm:cxn modelId="{4B688BB6-281A-453F-B1DA-65AB329915A7}" type="presParOf" srcId="{7ED72AF5-4100-4E63-A020-316D183AEA39}" destId="{FE9BCCF2-2AD5-4A05-A324-41EE2AF2F633}" srcOrd="4" destOrd="0" presId="urn:microsoft.com/office/officeart/2005/8/layout/hProcess4"/>
    <dgm:cxn modelId="{62393240-09E0-4CB0-A146-691F3BB99619}" type="presParOf" srcId="{C4AB9ED8-1BED-4C33-AE27-58B6C10C8BBD}" destId="{E96B2DB7-51A0-4CB6-A26D-D177EA5341B0}" srcOrd="3" destOrd="0" presId="urn:microsoft.com/office/officeart/2005/8/layout/hProcess4"/>
    <dgm:cxn modelId="{87DBBA53-654D-4214-BDD8-B75DDB96831F}" type="presParOf" srcId="{C4AB9ED8-1BED-4C33-AE27-58B6C10C8BBD}" destId="{D28A22AA-89E3-4FCA-AD30-D6FFE9DE91C5}" srcOrd="4" destOrd="0" presId="urn:microsoft.com/office/officeart/2005/8/layout/hProcess4"/>
    <dgm:cxn modelId="{ACDABE50-7F53-47DB-95E1-8060742EBB47}" type="presParOf" srcId="{D28A22AA-89E3-4FCA-AD30-D6FFE9DE91C5}" destId="{090CA544-DB6C-4E38-A4D1-72D59186AEC8}" srcOrd="0" destOrd="0" presId="urn:microsoft.com/office/officeart/2005/8/layout/hProcess4"/>
    <dgm:cxn modelId="{C3BBD738-34A3-40D7-858E-3FEFC4DADEA5}" type="presParOf" srcId="{D28A22AA-89E3-4FCA-AD30-D6FFE9DE91C5}" destId="{A52D24FD-11C4-4AFB-87E7-22E1C9C8ADFE}" srcOrd="1" destOrd="0" presId="urn:microsoft.com/office/officeart/2005/8/layout/hProcess4"/>
    <dgm:cxn modelId="{D74BDC19-4082-48E6-BB90-91BBEF141E9F}" type="presParOf" srcId="{D28A22AA-89E3-4FCA-AD30-D6FFE9DE91C5}" destId="{6F02F65C-5FF9-43E9-8E1A-E17B60878694}" srcOrd="2" destOrd="0" presId="urn:microsoft.com/office/officeart/2005/8/layout/hProcess4"/>
    <dgm:cxn modelId="{ADF40F15-6E51-45EB-A435-0E547EAC3856}" type="presParOf" srcId="{D28A22AA-89E3-4FCA-AD30-D6FFE9DE91C5}" destId="{AB3D734D-827D-4B6B-8C69-FF0ACF15BE71}" srcOrd="3" destOrd="0" presId="urn:microsoft.com/office/officeart/2005/8/layout/hProcess4"/>
    <dgm:cxn modelId="{FF17EF63-FB6C-42C3-9CBE-638BF7670E6A}" type="presParOf" srcId="{D28A22AA-89E3-4FCA-AD30-D6FFE9DE91C5}" destId="{BA54CE1F-8D0F-40B2-8F94-1C7193D9F3B8}" srcOrd="4" destOrd="0" presId="urn:microsoft.com/office/officeart/2005/8/layout/h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7AE81F6-BFAD-4442-B977-71F9CC16C7BB}" type="doc">
      <dgm:prSet loTypeId="urn:microsoft.com/office/officeart/2005/8/layout/hProcess4" loCatId="process" qsTypeId="urn:microsoft.com/office/officeart/2005/8/quickstyle/simple1" qsCatId="simple" csTypeId="urn:microsoft.com/office/officeart/2005/8/colors/accent1_2" csCatId="accent1" phldr="1"/>
      <dgm:spPr/>
      <dgm:t>
        <a:bodyPr/>
        <a:lstStyle/>
        <a:p>
          <a:endParaRPr lang="et-EE"/>
        </a:p>
      </dgm:t>
    </dgm:pt>
    <dgm:pt modelId="{A160822D-0CB1-475A-ACDE-BAFF9911256F}">
      <dgm:prSet custT="1"/>
      <dgm:spPr>
        <a:solidFill>
          <a:srgbClr val="92D050"/>
        </a:solidFill>
      </dgm:spPr>
      <dgm:t>
        <a:bodyPr/>
        <a:lstStyle/>
        <a:p>
          <a:pPr rtl="0"/>
          <a:r>
            <a:rPr lang="et-EE" sz="2400" dirty="0" smtClean="0"/>
            <a:t>KIRJASTAJA</a:t>
          </a:r>
          <a:endParaRPr lang="et-EE" sz="2400" dirty="0"/>
        </a:p>
      </dgm:t>
    </dgm:pt>
    <dgm:pt modelId="{2970C3BE-623F-431C-BAD4-2CE07F290E9A}" type="parTrans" cxnId="{ECC3C44F-3443-45D2-AB2B-15CCADFE3720}">
      <dgm:prSet/>
      <dgm:spPr/>
      <dgm:t>
        <a:bodyPr/>
        <a:lstStyle/>
        <a:p>
          <a:endParaRPr lang="et-EE"/>
        </a:p>
      </dgm:t>
    </dgm:pt>
    <dgm:pt modelId="{7EDF57C0-1B2D-4584-882D-14A5F1002604}" type="sibTrans" cxnId="{ECC3C44F-3443-45D2-AB2B-15CCADFE3720}">
      <dgm:prSet/>
      <dgm:spPr/>
      <dgm:t>
        <a:bodyPr/>
        <a:lstStyle/>
        <a:p>
          <a:endParaRPr lang="et-EE"/>
        </a:p>
      </dgm:t>
    </dgm:pt>
    <dgm:pt modelId="{3BFEE543-70D6-4310-A6FE-9807006347D4}">
      <dgm:prSet custT="1"/>
      <dgm:spPr>
        <a:solidFill>
          <a:srgbClr val="0070C0"/>
        </a:solidFill>
      </dgm:spPr>
      <dgm:t>
        <a:bodyPr/>
        <a:lstStyle/>
        <a:p>
          <a:pPr rtl="0"/>
          <a:r>
            <a:rPr lang="et-EE" sz="2400" dirty="0" smtClean="0"/>
            <a:t>RAAMATUKOGU</a:t>
          </a:r>
          <a:endParaRPr lang="et-EE" sz="2400" dirty="0"/>
        </a:p>
      </dgm:t>
    </dgm:pt>
    <dgm:pt modelId="{6C261842-6D49-437D-8351-C64778BFAB32}" type="parTrans" cxnId="{F2BE8CB7-942F-43B5-B0EF-FE7FDDA71A8F}">
      <dgm:prSet/>
      <dgm:spPr/>
      <dgm:t>
        <a:bodyPr/>
        <a:lstStyle/>
        <a:p>
          <a:endParaRPr lang="et-EE"/>
        </a:p>
      </dgm:t>
    </dgm:pt>
    <dgm:pt modelId="{D1B98BC6-EE4F-4B25-A1B1-CD9FE501C541}" type="sibTrans" cxnId="{F2BE8CB7-942F-43B5-B0EF-FE7FDDA71A8F}">
      <dgm:prSet/>
      <dgm:spPr/>
      <dgm:t>
        <a:bodyPr/>
        <a:lstStyle/>
        <a:p>
          <a:endParaRPr lang="et-EE"/>
        </a:p>
      </dgm:t>
    </dgm:pt>
    <dgm:pt modelId="{7F34ADD4-CDDA-45DC-8C87-7747C51B9578}">
      <dgm:prSet custT="1"/>
      <dgm:spPr>
        <a:solidFill>
          <a:srgbClr val="C00000"/>
        </a:solidFill>
      </dgm:spPr>
      <dgm:t>
        <a:bodyPr/>
        <a:lstStyle/>
        <a:p>
          <a:pPr rtl="0"/>
          <a:r>
            <a:rPr lang="et-EE" sz="2400" dirty="0" smtClean="0"/>
            <a:t>LUGEJA</a:t>
          </a:r>
          <a:endParaRPr lang="et-EE" sz="2400" dirty="0"/>
        </a:p>
      </dgm:t>
    </dgm:pt>
    <dgm:pt modelId="{B389B404-9CFF-40DC-8552-B9DA354CC131}" type="parTrans" cxnId="{6C62C9E8-6717-4131-A9AD-C06B420D1C4D}">
      <dgm:prSet/>
      <dgm:spPr/>
      <dgm:t>
        <a:bodyPr/>
        <a:lstStyle/>
        <a:p>
          <a:endParaRPr lang="et-EE"/>
        </a:p>
      </dgm:t>
    </dgm:pt>
    <dgm:pt modelId="{3E8906AA-1641-4B90-8BA3-8E84A0082767}" type="sibTrans" cxnId="{6C62C9E8-6717-4131-A9AD-C06B420D1C4D}">
      <dgm:prSet/>
      <dgm:spPr/>
      <dgm:t>
        <a:bodyPr/>
        <a:lstStyle/>
        <a:p>
          <a:endParaRPr lang="et-EE"/>
        </a:p>
      </dgm:t>
    </dgm:pt>
    <dgm:pt modelId="{CCC41599-4640-4D90-9690-71B09A8D4AE6}" type="pres">
      <dgm:prSet presAssocID="{67AE81F6-BFAD-4442-B977-71F9CC16C7BB}" presName="Name0" presStyleCnt="0">
        <dgm:presLayoutVars>
          <dgm:dir/>
          <dgm:animLvl val="lvl"/>
          <dgm:resizeHandles val="exact"/>
        </dgm:presLayoutVars>
      </dgm:prSet>
      <dgm:spPr/>
      <dgm:t>
        <a:bodyPr/>
        <a:lstStyle/>
        <a:p>
          <a:endParaRPr lang="et-EE"/>
        </a:p>
      </dgm:t>
    </dgm:pt>
    <dgm:pt modelId="{7ECE13AA-F611-4A72-98E4-0C3AB3755008}" type="pres">
      <dgm:prSet presAssocID="{67AE81F6-BFAD-4442-B977-71F9CC16C7BB}" presName="tSp" presStyleCnt="0"/>
      <dgm:spPr/>
    </dgm:pt>
    <dgm:pt modelId="{D212D999-356B-4E70-ADDA-017A27C22A4D}" type="pres">
      <dgm:prSet presAssocID="{67AE81F6-BFAD-4442-B977-71F9CC16C7BB}" presName="bSp" presStyleCnt="0"/>
      <dgm:spPr/>
    </dgm:pt>
    <dgm:pt modelId="{4DCF8779-BB54-4381-B0AE-DD571933E210}" type="pres">
      <dgm:prSet presAssocID="{67AE81F6-BFAD-4442-B977-71F9CC16C7BB}" presName="process" presStyleCnt="0"/>
      <dgm:spPr/>
    </dgm:pt>
    <dgm:pt modelId="{A2A95BD4-B665-4AA4-AF2A-CE996F773722}" type="pres">
      <dgm:prSet presAssocID="{A160822D-0CB1-475A-ACDE-BAFF9911256F}" presName="composite1" presStyleCnt="0"/>
      <dgm:spPr/>
    </dgm:pt>
    <dgm:pt modelId="{5C63BCB8-812F-453E-AADB-CA4775237732}" type="pres">
      <dgm:prSet presAssocID="{A160822D-0CB1-475A-ACDE-BAFF9911256F}" presName="dummyNode1" presStyleLbl="node1" presStyleIdx="0" presStyleCnt="3"/>
      <dgm:spPr/>
    </dgm:pt>
    <dgm:pt modelId="{68048D1A-6B88-4FFE-A1C6-C11DB8D4C959}" type="pres">
      <dgm:prSet presAssocID="{A160822D-0CB1-475A-ACDE-BAFF9911256F}" presName="childNode1" presStyleLbl="bgAcc1" presStyleIdx="0" presStyleCnt="3">
        <dgm:presLayoutVars>
          <dgm:bulletEnabled val="1"/>
        </dgm:presLayoutVars>
      </dgm:prSet>
      <dgm:spPr/>
    </dgm:pt>
    <dgm:pt modelId="{534CD856-1C78-4A68-A272-E26C1B973BA3}" type="pres">
      <dgm:prSet presAssocID="{A160822D-0CB1-475A-ACDE-BAFF9911256F}" presName="childNode1tx" presStyleLbl="bgAcc1" presStyleIdx="0" presStyleCnt="3">
        <dgm:presLayoutVars>
          <dgm:bulletEnabled val="1"/>
        </dgm:presLayoutVars>
      </dgm:prSet>
      <dgm:spPr/>
    </dgm:pt>
    <dgm:pt modelId="{F35ED33F-5E86-46CC-827E-34205615C4A0}" type="pres">
      <dgm:prSet presAssocID="{A160822D-0CB1-475A-ACDE-BAFF9911256F}" presName="parentNode1" presStyleLbl="node1" presStyleIdx="0" presStyleCnt="3" custScaleX="116441">
        <dgm:presLayoutVars>
          <dgm:chMax val="1"/>
          <dgm:bulletEnabled val="1"/>
        </dgm:presLayoutVars>
      </dgm:prSet>
      <dgm:spPr/>
      <dgm:t>
        <a:bodyPr/>
        <a:lstStyle/>
        <a:p>
          <a:endParaRPr lang="et-EE"/>
        </a:p>
      </dgm:t>
    </dgm:pt>
    <dgm:pt modelId="{6564CD03-43D9-4302-B495-2F9CBC6B2E04}" type="pres">
      <dgm:prSet presAssocID="{A160822D-0CB1-475A-ACDE-BAFF9911256F}" presName="connSite1" presStyleCnt="0"/>
      <dgm:spPr/>
    </dgm:pt>
    <dgm:pt modelId="{06D8ECB5-5046-49A0-A8B4-E6B9EB1A742B}" type="pres">
      <dgm:prSet presAssocID="{7EDF57C0-1B2D-4584-882D-14A5F1002604}" presName="Name9" presStyleLbl="sibTrans2D1" presStyleIdx="0" presStyleCnt="2"/>
      <dgm:spPr/>
      <dgm:t>
        <a:bodyPr/>
        <a:lstStyle/>
        <a:p>
          <a:endParaRPr lang="et-EE"/>
        </a:p>
      </dgm:t>
    </dgm:pt>
    <dgm:pt modelId="{91D0B4C0-AA9B-407A-B8F4-76891AB0F887}" type="pres">
      <dgm:prSet presAssocID="{3BFEE543-70D6-4310-A6FE-9807006347D4}" presName="composite2" presStyleCnt="0"/>
      <dgm:spPr/>
    </dgm:pt>
    <dgm:pt modelId="{5E35E380-25D2-4254-9066-C52F87AE0902}" type="pres">
      <dgm:prSet presAssocID="{3BFEE543-70D6-4310-A6FE-9807006347D4}" presName="dummyNode2" presStyleLbl="node1" presStyleIdx="0" presStyleCnt="3"/>
      <dgm:spPr/>
    </dgm:pt>
    <dgm:pt modelId="{B23CAE22-11D1-424F-ACD5-A64C9467D57E}" type="pres">
      <dgm:prSet presAssocID="{3BFEE543-70D6-4310-A6FE-9807006347D4}" presName="childNode2" presStyleLbl="bgAcc1" presStyleIdx="1" presStyleCnt="3">
        <dgm:presLayoutVars>
          <dgm:bulletEnabled val="1"/>
        </dgm:presLayoutVars>
      </dgm:prSet>
      <dgm:spPr/>
    </dgm:pt>
    <dgm:pt modelId="{40DFB731-E666-4C90-B3BB-51084EA315C5}" type="pres">
      <dgm:prSet presAssocID="{3BFEE543-70D6-4310-A6FE-9807006347D4}" presName="childNode2tx" presStyleLbl="bgAcc1" presStyleIdx="1" presStyleCnt="3">
        <dgm:presLayoutVars>
          <dgm:bulletEnabled val="1"/>
        </dgm:presLayoutVars>
      </dgm:prSet>
      <dgm:spPr/>
    </dgm:pt>
    <dgm:pt modelId="{264239CC-F3AC-4A2E-8673-BD10A17101E1}" type="pres">
      <dgm:prSet presAssocID="{3BFEE543-70D6-4310-A6FE-9807006347D4}" presName="parentNode2" presStyleLbl="node1" presStyleIdx="1" presStyleCnt="3" custScaleX="149813">
        <dgm:presLayoutVars>
          <dgm:chMax val="0"/>
          <dgm:bulletEnabled val="1"/>
        </dgm:presLayoutVars>
      </dgm:prSet>
      <dgm:spPr/>
      <dgm:t>
        <a:bodyPr/>
        <a:lstStyle/>
        <a:p>
          <a:endParaRPr lang="et-EE"/>
        </a:p>
      </dgm:t>
    </dgm:pt>
    <dgm:pt modelId="{A9BDD2CC-3772-4EEC-96F1-58B609BDD9AF}" type="pres">
      <dgm:prSet presAssocID="{3BFEE543-70D6-4310-A6FE-9807006347D4}" presName="connSite2" presStyleCnt="0"/>
      <dgm:spPr/>
    </dgm:pt>
    <dgm:pt modelId="{1C28638A-B901-4B5E-B4F1-F9910CAE46A0}" type="pres">
      <dgm:prSet presAssocID="{D1B98BC6-EE4F-4B25-A1B1-CD9FE501C541}" presName="Name18" presStyleLbl="sibTrans2D1" presStyleIdx="1" presStyleCnt="2"/>
      <dgm:spPr/>
      <dgm:t>
        <a:bodyPr/>
        <a:lstStyle/>
        <a:p>
          <a:endParaRPr lang="et-EE"/>
        </a:p>
      </dgm:t>
    </dgm:pt>
    <dgm:pt modelId="{4482F4C4-1C1A-4139-BD44-E36AED711FB5}" type="pres">
      <dgm:prSet presAssocID="{7F34ADD4-CDDA-45DC-8C87-7747C51B9578}" presName="composite1" presStyleCnt="0"/>
      <dgm:spPr/>
    </dgm:pt>
    <dgm:pt modelId="{972386C1-80AB-4360-BC4F-3B016935D1E5}" type="pres">
      <dgm:prSet presAssocID="{7F34ADD4-CDDA-45DC-8C87-7747C51B9578}" presName="dummyNode1" presStyleLbl="node1" presStyleIdx="1" presStyleCnt="3"/>
      <dgm:spPr/>
    </dgm:pt>
    <dgm:pt modelId="{453F9AEF-3790-4F8A-BE6C-259F39C29752}" type="pres">
      <dgm:prSet presAssocID="{7F34ADD4-CDDA-45DC-8C87-7747C51B9578}" presName="childNode1" presStyleLbl="bgAcc1" presStyleIdx="2" presStyleCnt="3">
        <dgm:presLayoutVars>
          <dgm:bulletEnabled val="1"/>
        </dgm:presLayoutVars>
      </dgm:prSet>
      <dgm:spPr/>
    </dgm:pt>
    <dgm:pt modelId="{E4FBE79C-4DD2-4445-B808-5EBFC2AC728C}" type="pres">
      <dgm:prSet presAssocID="{7F34ADD4-CDDA-45DC-8C87-7747C51B9578}" presName="childNode1tx" presStyleLbl="bgAcc1" presStyleIdx="2" presStyleCnt="3">
        <dgm:presLayoutVars>
          <dgm:bulletEnabled val="1"/>
        </dgm:presLayoutVars>
      </dgm:prSet>
      <dgm:spPr/>
    </dgm:pt>
    <dgm:pt modelId="{7C15EC65-E58A-414D-8678-40FFB9367FEA}" type="pres">
      <dgm:prSet presAssocID="{7F34ADD4-CDDA-45DC-8C87-7747C51B9578}" presName="parentNode1" presStyleLbl="node1" presStyleIdx="2" presStyleCnt="3">
        <dgm:presLayoutVars>
          <dgm:chMax val="1"/>
          <dgm:bulletEnabled val="1"/>
        </dgm:presLayoutVars>
      </dgm:prSet>
      <dgm:spPr/>
      <dgm:t>
        <a:bodyPr/>
        <a:lstStyle/>
        <a:p>
          <a:endParaRPr lang="et-EE"/>
        </a:p>
      </dgm:t>
    </dgm:pt>
    <dgm:pt modelId="{8FE5A1E0-F0C0-470D-AE6F-9B5B976F58D7}" type="pres">
      <dgm:prSet presAssocID="{7F34ADD4-CDDA-45DC-8C87-7747C51B9578}" presName="connSite1" presStyleCnt="0"/>
      <dgm:spPr/>
    </dgm:pt>
  </dgm:ptLst>
  <dgm:cxnLst>
    <dgm:cxn modelId="{BF02BCDB-A4D9-450A-A52A-C08CF7648481}" type="presOf" srcId="{A160822D-0CB1-475A-ACDE-BAFF9911256F}" destId="{F35ED33F-5E86-46CC-827E-34205615C4A0}" srcOrd="0" destOrd="0" presId="urn:microsoft.com/office/officeart/2005/8/layout/hProcess4"/>
    <dgm:cxn modelId="{6C62C9E8-6717-4131-A9AD-C06B420D1C4D}" srcId="{67AE81F6-BFAD-4442-B977-71F9CC16C7BB}" destId="{7F34ADD4-CDDA-45DC-8C87-7747C51B9578}" srcOrd="2" destOrd="0" parTransId="{B389B404-9CFF-40DC-8552-B9DA354CC131}" sibTransId="{3E8906AA-1641-4B90-8BA3-8E84A0082767}"/>
    <dgm:cxn modelId="{F2BE8CB7-942F-43B5-B0EF-FE7FDDA71A8F}" srcId="{67AE81F6-BFAD-4442-B977-71F9CC16C7BB}" destId="{3BFEE543-70D6-4310-A6FE-9807006347D4}" srcOrd="1" destOrd="0" parTransId="{6C261842-6D49-437D-8351-C64778BFAB32}" sibTransId="{D1B98BC6-EE4F-4B25-A1B1-CD9FE501C541}"/>
    <dgm:cxn modelId="{09C772D3-FFD5-45BF-BC74-03AD4A8118D2}" type="presOf" srcId="{D1B98BC6-EE4F-4B25-A1B1-CD9FE501C541}" destId="{1C28638A-B901-4B5E-B4F1-F9910CAE46A0}" srcOrd="0" destOrd="0" presId="urn:microsoft.com/office/officeart/2005/8/layout/hProcess4"/>
    <dgm:cxn modelId="{3B8D4110-FEBB-429A-ACB7-07244D9326C8}" type="presOf" srcId="{67AE81F6-BFAD-4442-B977-71F9CC16C7BB}" destId="{CCC41599-4640-4D90-9690-71B09A8D4AE6}" srcOrd="0" destOrd="0" presId="urn:microsoft.com/office/officeart/2005/8/layout/hProcess4"/>
    <dgm:cxn modelId="{D9F63522-004E-4028-B865-D0CA4DAD560F}" type="presOf" srcId="{7EDF57C0-1B2D-4584-882D-14A5F1002604}" destId="{06D8ECB5-5046-49A0-A8B4-E6B9EB1A742B}" srcOrd="0" destOrd="0" presId="urn:microsoft.com/office/officeart/2005/8/layout/hProcess4"/>
    <dgm:cxn modelId="{8D8804F3-9479-4026-978E-621853625B8D}" type="presOf" srcId="{3BFEE543-70D6-4310-A6FE-9807006347D4}" destId="{264239CC-F3AC-4A2E-8673-BD10A17101E1}" srcOrd="0" destOrd="0" presId="urn:microsoft.com/office/officeart/2005/8/layout/hProcess4"/>
    <dgm:cxn modelId="{ECC3C44F-3443-45D2-AB2B-15CCADFE3720}" srcId="{67AE81F6-BFAD-4442-B977-71F9CC16C7BB}" destId="{A160822D-0CB1-475A-ACDE-BAFF9911256F}" srcOrd="0" destOrd="0" parTransId="{2970C3BE-623F-431C-BAD4-2CE07F290E9A}" sibTransId="{7EDF57C0-1B2D-4584-882D-14A5F1002604}"/>
    <dgm:cxn modelId="{8AA04224-EA4B-4761-92EE-CC5BDA65B679}" type="presOf" srcId="{7F34ADD4-CDDA-45DC-8C87-7747C51B9578}" destId="{7C15EC65-E58A-414D-8678-40FFB9367FEA}" srcOrd="0" destOrd="0" presId="urn:microsoft.com/office/officeart/2005/8/layout/hProcess4"/>
    <dgm:cxn modelId="{3DFB424C-3D9A-4702-8A1B-43824925C25A}" type="presParOf" srcId="{CCC41599-4640-4D90-9690-71B09A8D4AE6}" destId="{7ECE13AA-F611-4A72-98E4-0C3AB3755008}" srcOrd="0" destOrd="0" presId="urn:microsoft.com/office/officeart/2005/8/layout/hProcess4"/>
    <dgm:cxn modelId="{D0934E98-4E53-42AF-B2DF-9507D20595B6}" type="presParOf" srcId="{CCC41599-4640-4D90-9690-71B09A8D4AE6}" destId="{D212D999-356B-4E70-ADDA-017A27C22A4D}" srcOrd="1" destOrd="0" presId="urn:microsoft.com/office/officeart/2005/8/layout/hProcess4"/>
    <dgm:cxn modelId="{4480645B-F6F0-47F1-AC84-005AFEEB37B6}" type="presParOf" srcId="{CCC41599-4640-4D90-9690-71B09A8D4AE6}" destId="{4DCF8779-BB54-4381-B0AE-DD571933E210}" srcOrd="2" destOrd="0" presId="urn:microsoft.com/office/officeart/2005/8/layout/hProcess4"/>
    <dgm:cxn modelId="{75BB6428-AA35-4A5F-9D07-942B633DE4C4}" type="presParOf" srcId="{4DCF8779-BB54-4381-B0AE-DD571933E210}" destId="{A2A95BD4-B665-4AA4-AF2A-CE996F773722}" srcOrd="0" destOrd="0" presId="urn:microsoft.com/office/officeart/2005/8/layout/hProcess4"/>
    <dgm:cxn modelId="{2E451FE0-96D5-43E2-B74F-57D4DA80B9BC}" type="presParOf" srcId="{A2A95BD4-B665-4AA4-AF2A-CE996F773722}" destId="{5C63BCB8-812F-453E-AADB-CA4775237732}" srcOrd="0" destOrd="0" presId="urn:microsoft.com/office/officeart/2005/8/layout/hProcess4"/>
    <dgm:cxn modelId="{F111C5FA-7B1F-46CB-8DF9-EF7A3290C71D}" type="presParOf" srcId="{A2A95BD4-B665-4AA4-AF2A-CE996F773722}" destId="{68048D1A-6B88-4FFE-A1C6-C11DB8D4C959}" srcOrd="1" destOrd="0" presId="urn:microsoft.com/office/officeart/2005/8/layout/hProcess4"/>
    <dgm:cxn modelId="{45A9DC4B-7838-4014-B157-D5123FBD4CC5}" type="presParOf" srcId="{A2A95BD4-B665-4AA4-AF2A-CE996F773722}" destId="{534CD856-1C78-4A68-A272-E26C1B973BA3}" srcOrd="2" destOrd="0" presId="urn:microsoft.com/office/officeart/2005/8/layout/hProcess4"/>
    <dgm:cxn modelId="{957BA466-4138-4C36-95C0-D9570AFDDC66}" type="presParOf" srcId="{A2A95BD4-B665-4AA4-AF2A-CE996F773722}" destId="{F35ED33F-5E86-46CC-827E-34205615C4A0}" srcOrd="3" destOrd="0" presId="urn:microsoft.com/office/officeart/2005/8/layout/hProcess4"/>
    <dgm:cxn modelId="{87E68F09-B9E7-4D0D-9680-CA1F40A79E28}" type="presParOf" srcId="{A2A95BD4-B665-4AA4-AF2A-CE996F773722}" destId="{6564CD03-43D9-4302-B495-2F9CBC6B2E04}" srcOrd="4" destOrd="0" presId="urn:microsoft.com/office/officeart/2005/8/layout/hProcess4"/>
    <dgm:cxn modelId="{E93F4EFC-DA3E-40B4-9CBB-DFC42E70263D}" type="presParOf" srcId="{4DCF8779-BB54-4381-B0AE-DD571933E210}" destId="{06D8ECB5-5046-49A0-A8B4-E6B9EB1A742B}" srcOrd="1" destOrd="0" presId="urn:microsoft.com/office/officeart/2005/8/layout/hProcess4"/>
    <dgm:cxn modelId="{8DB7C6E9-5DDA-4B59-972A-0288C48BF9D2}" type="presParOf" srcId="{4DCF8779-BB54-4381-B0AE-DD571933E210}" destId="{91D0B4C0-AA9B-407A-B8F4-76891AB0F887}" srcOrd="2" destOrd="0" presId="urn:microsoft.com/office/officeart/2005/8/layout/hProcess4"/>
    <dgm:cxn modelId="{1F735E9A-5302-4955-92E4-C5861B93839F}" type="presParOf" srcId="{91D0B4C0-AA9B-407A-B8F4-76891AB0F887}" destId="{5E35E380-25D2-4254-9066-C52F87AE0902}" srcOrd="0" destOrd="0" presId="urn:microsoft.com/office/officeart/2005/8/layout/hProcess4"/>
    <dgm:cxn modelId="{974A9726-E18E-4F53-ADC9-BFD3C75D1433}" type="presParOf" srcId="{91D0B4C0-AA9B-407A-B8F4-76891AB0F887}" destId="{B23CAE22-11D1-424F-ACD5-A64C9467D57E}" srcOrd="1" destOrd="0" presId="urn:microsoft.com/office/officeart/2005/8/layout/hProcess4"/>
    <dgm:cxn modelId="{143CFBC3-DA35-4B67-A9AC-2570C2F4FE36}" type="presParOf" srcId="{91D0B4C0-AA9B-407A-B8F4-76891AB0F887}" destId="{40DFB731-E666-4C90-B3BB-51084EA315C5}" srcOrd="2" destOrd="0" presId="urn:microsoft.com/office/officeart/2005/8/layout/hProcess4"/>
    <dgm:cxn modelId="{FF701046-DD00-456B-B355-161E0C54C0C9}" type="presParOf" srcId="{91D0B4C0-AA9B-407A-B8F4-76891AB0F887}" destId="{264239CC-F3AC-4A2E-8673-BD10A17101E1}" srcOrd="3" destOrd="0" presId="urn:microsoft.com/office/officeart/2005/8/layout/hProcess4"/>
    <dgm:cxn modelId="{4AE6B487-2A02-47AD-99C7-00B0F334B091}" type="presParOf" srcId="{91D0B4C0-AA9B-407A-B8F4-76891AB0F887}" destId="{A9BDD2CC-3772-4EEC-96F1-58B609BDD9AF}" srcOrd="4" destOrd="0" presId="urn:microsoft.com/office/officeart/2005/8/layout/hProcess4"/>
    <dgm:cxn modelId="{9E4F44B0-CDD9-4F1C-9CFD-F6FEDC560C74}" type="presParOf" srcId="{4DCF8779-BB54-4381-B0AE-DD571933E210}" destId="{1C28638A-B901-4B5E-B4F1-F9910CAE46A0}" srcOrd="3" destOrd="0" presId="urn:microsoft.com/office/officeart/2005/8/layout/hProcess4"/>
    <dgm:cxn modelId="{6B5A960B-5098-4502-B048-1B4EBD714473}" type="presParOf" srcId="{4DCF8779-BB54-4381-B0AE-DD571933E210}" destId="{4482F4C4-1C1A-4139-BD44-E36AED711FB5}" srcOrd="4" destOrd="0" presId="urn:microsoft.com/office/officeart/2005/8/layout/hProcess4"/>
    <dgm:cxn modelId="{BC9A3F53-EE51-474D-94DB-28511B753179}" type="presParOf" srcId="{4482F4C4-1C1A-4139-BD44-E36AED711FB5}" destId="{972386C1-80AB-4360-BC4F-3B016935D1E5}" srcOrd="0" destOrd="0" presId="urn:microsoft.com/office/officeart/2005/8/layout/hProcess4"/>
    <dgm:cxn modelId="{14505E65-E946-4C60-8540-8920B702C219}" type="presParOf" srcId="{4482F4C4-1C1A-4139-BD44-E36AED711FB5}" destId="{453F9AEF-3790-4F8A-BE6C-259F39C29752}" srcOrd="1" destOrd="0" presId="urn:microsoft.com/office/officeart/2005/8/layout/hProcess4"/>
    <dgm:cxn modelId="{2A378695-8920-43DA-B430-D6C2B6F7DE96}" type="presParOf" srcId="{4482F4C4-1C1A-4139-BD44-E36AED711FB5}" destId="{E4FBE79C-4DD2-4445-B808-5EBFC2AC728C}" srcOrd="2" destOrd="0" presId="urn:microsoft.com/office/officeart/2005/8/layout/hProcess4"/>
    <dgm:cxn modelId="{2A79068C-2A52-4045-9EF1-B4D15051E718}" type="presParOf" srcId="{4482F4C4-1C1A-4139-BD44-E36AED711FB5}" destId="{7C15EC65-E58A-414D-8678-40FFB9367FEA}" srcOrd="3" destOrd="0" presId="urn:microsoft.com/office/officeart/2005/8/layout/hProcess4"/>
    <dgm:cxn modelId="{26A55E93-56A9-44BA-922F-5E27C6403BE4}" type="presParOf" srcId="{4482F4C4-1C1A-4139-BD44-E36AED711FB5}" destId="{8FE5A1E0-F0C0-470D-AE6F-9B5B976F58D7}" srcOrd="4" destOrd="0" presId="urn:microsoft.com/office/officeart/2005/8/layout/h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5613A6-2C71-46C7-B468-5580673E72FF}">
      <dsp:nvSpPr>
        <dsp:cNvPr id="0" name=""/>
        <dsp:cNvSpPr/>
      </dsp:nvSpPr>
      <dsp:spPr>
        <a:xfrm rot="5400000">
          <a:off x="-226666" y="228933"/>
          <a:ext cx="1511113" cy="1057779"/>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lvl="0" algn="ctr" defTabSz="1200150">
            <a:lnSpc>
              <a:spcPct val="90000"/>
            </a:lnSpc>
            <a:spcBef>
              <a:spcPct val="0"/>
            </a:spcBef>
            <a:spcAft>
              <a:spcPct val="35000"/>
            </a:spcAft>
          </a:pPr>
          <a:r>
            <a:rPr lang="et-EE" sz="2700" kern="1200" dirty="0" smtClean="0"/>
            <a:t>16.saj.</a:t>
          </a:r>
          <a:endParaRPr lang="et-EE" sz="2700" kern="1200" dirty="0"/>
        </a:p>
      </dsp:txBody>
      <dsp:txXfrm rot="-5400000">
        <a:off x="2" y="531156"/>
        <a:ext cx="1057779" cy="453334"/>
      </dsp:txXfrm>
    </dsp:sp>
    <dsp:sp modelId="{14CF7D0D-5A44-4C69-A2F6-1C019226E5F1}">
      <dsp:nvSpPr>
        <dsp:cNvPr id="0" name=""/>
        <dsp:cNvSpPr/>
      </dsp:nvSpPr>
      <dsp:spPr>
        <a:xfrm rot="5400000">
          <a:off x="4178237" y="-3118191"/>
          <a:ext cx="982223" cy="7223140"/>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2065" rIns="12065" bIns="12065" numCol="1" spcCol="1270" anchor="ctr" anchorCtr="0">
          <a:noAutofit/>
        </a:bodyPr>
        <a:lstStyle/>
        <a:p>
          <a:pPr marL="171450" lvl="1" indent="-171450" algn="l" defTabSz="844550">
            <a:lnSpc>
              <a:spcPct val="90000"/>
            </a:lnSpc>
            <a:spcBef>
              <a:spcPct val="0"/>
            </a:spcBef>
            <a:spcAft>
              <a:spcPct val="15000"/>
            </a:spcAft>
            <a:buChar char="••"/>
          </a:pPr>
          <a:r>
            <a:rPr lang="et-EE" altLang="et-EE" sz="1900" b="1" kern="1200" dirty="0" smtClean="0"/>
            <a:t>1537			Prantsusmaa 		</a:t>
          </a:r>
          <a:endParaRPr lang="et-EE" sz="1900" kern="1200" dirty="0"/>
        </a:p>
        <a:p>
          <a:pPr marL="171450" lvl="1" indent="-171450" algn="l" defTabSz="844550">
            <a:lnSpc>
              <a:spcPct val="90000"/>
            </a:lnSpc>
            <a:spcBef>
              <a:spcPct val="0"/>
            </a:spcBef>
            <a:spcAft>
              <a:spcPct val="15000"/>
            </a:spcAft>
            <a:buChar char="••"/>
          </a:pPr>
          <a:r>
            <a:rPr lang="et-EE" altLang="et-EE" sz="1900" b="1" kern="1200" dirty="0" smtClean="0"/>
            <a:t>1594			Belgia</a:t>
          </a:r>
          <a:endParaRPr lang="et-EE" sz="1900" kern="1200" dirty="0"/>
        </a:p>
      </dsp:txBody>
      <dsp:txXfrm rot="-5400000">
        <a:off x="1057779" y="50215"/>
        <a:ext cx="7175192" cy="886327"/>
      </dsp:txXfrm>
    </dsp:sp>
    <dsp:sp modelId="{D87DD1CC-100C-4EAA-A1BF-86E4F96A56CF}">
      <dsp:nvSpPr>
        <dsp:cNvPr id="0" name=""/>
        <dsp:cNvSpPr/>
      </dsp:nvSpPr>
      <dsp:spPr>
        <a:xfrm rot="5400000">
          <a:off x="-226666" y="1595926"/>
          <a:ext cx="1511113" cy="1057779"/>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lvl="0" algn="ctr" defTabSz="1200150">
            <a:lnSpc>
              <a:spcPct val="90000"/>
            </a:lnSpc>
            <a:spcBef>
              <a:spcPct val="0"/>
            </a:spcBef>
            <a:spcAft>
              <a:spcPct val="35000"/>
            </a:spcAft>
          </a:pPr>
          <a:r>
            <a:rPr lang="et-EE" sz="2700" kern="1200" dirty="0" smtClean="0"/>
            <a:t>17.saj.</a:t>
          </a:r>
          <a:endParaRPr lang="et-EE" sz="2700" kern="1200" dirty="0"/>
        </a:p>
      </dsp:txBody>
      <dsp:txXfrm rot="-5400000">
        <a:off x="2" y="1898149"/>
        <a:ext cx="1057779" cy="453334"/>
      </dsp:txXfrm>
    </dsp:sp>
    <dsp:sp modelId="{2828D3C9-5177-4BF6-8018-6CDC615DDD38}">
      <dsp:nvSpPr>
        <dsp:cNvPr id="0" name=""/>
        <dsp:cNvSpPr/>
      </dsp:nvSpPr>
      <dsp:spPr>
        <a:xfrm rot="5400000">
          <a:off x="4178237" y="-1751199"/>
          <a:ext cx="982223" cy="7223140"/>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2065" rIns="12065" bIns="12065" numCol="1" spcCol="1270" anchor="ctr" anchorCtr="0">
          <a:noAutofit/>
        </a:bodyPr>
        <a:lstStyle/>
        <a:p>
          <a:pPr marL="171450" lvl="1" indent="-171450" algn="l" defTabSz="844550">
            <a:lnSpc>
              <a:spcPct val="90000"/>
            </a:lnSpc>
            <a:spcBef>
              <a:spcPct val="0"/>
            </a:spcBef>
            <a:spcAft>
              <a:spcPct val="15000"/>
            </a:spcAft>
            <a:buChar char="••"/>
          </a:pPr>
          <a:r>
            <a:rPr lang="et-EE" altLang="et-EE" sz="1900" b="1" kern="1200" dirty="0" smtClean="0"/>
            <a:t>1661			Rootsi	 			</a:t>
          </a:r>
          <a:endParaRPr lang="et-EE" sz="1900" kern="1200" dirty="0"/>
        </a:p>
        <a:p>
          <a:pPr marL="171450" lvl="1" indent="-171450" algn="l" defTabSz="844550">
            <a:lnSpc>
              <a:spcPct val="90000"/>
            </a:lnSpc>
            <a:spcBef>
              <a:spcPct val="0"/>
            </a:spcBef>
            <a:spcAft>
              <a:spcPct val="15000"/>
            </a:spcAft>
            <a:buChar char="••"/>
          </a:pPr>
          <a:r>
            <a:rPr lang="et-EE" altLang="et-EE" sz="1900" b="1" kern="1200" smtClean="0"/>
            <a:t>1662			Suurbritannia	 	</a:t>
          </a:r>
          <a:endParaRPr lang="et-EE" altLang="et-EE" sz="1900" b="1" kern="1200" dirty="0" smtClean="0"/>
        </a:p>
        <a:p>
          <a:pPr marL="171450" lvl="1" indent="-171450" algn="l" defTabSz="844550">
            <a:lnSpc>
              <a:spcPct val="90000"/>
            </a:lnSpc>
            <a:spcBef>
              <a:spcPct val="0"/>
            </a:spcBef>
            <a:spcAft>
              <a:spcPct val="15000"/>
            </a:spcAft>
            <a:buChar char="••"/>
          </a:pPr>
          <a:r>
            <a:rPr lang="et-EE" altLang="et-EE" sz="1900" b="1" kern="1200" dirty="0" smtClean="0"/>
            <a:t>1697 			Taani </a:t>
          </a:r>
          <a:endParaRPr lang="et-EE" sz="1900" kern="1200" dirty="0"/>
        </a:p>
      </dsp:txBody>
      <dsp:txXfrm rot="-5400000">
        <a:off x="1057779" y="1417207"/>
        <a:ext cx="7175192" cy="886327"/>
      </dsp:txXfrm>
    </dsp:sp>
    <dsp:sp modelId="{39B01F49-5492-4EA1-BD3E-912FCE6B82B3}">
      <dsp:nvSpPr>
        <dsp:cNvPr id="0" name=""/>
        <dsp:cNvSpPr/>
      </dsp:nvSpPr>
      <dsp:spPr>
        <a:xfrm rot="5400000">
          <a:off x="-226666" y="2962918"/>
          <a:ext cx="1511113" cy="1057779"/>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lvl="0" algn="ctr" defTabSz="1200150">
            <a:lnSpc>
              <a:spcPct val="90000"/>
            </a:lnSpc>
            <a:spcBef>
              <a:spcPct val="0"/>
            </a:spcBef>
            <a:spcAft>
              <a:spcPct val="35000"/>
            </a:spcAft>
          </a:pPr>
          <a:r>
            <a:rPr lang="et-EE" sz="2700" kern="1200" dirty="0" smtClean="0"/>
            <a:t>18.saj.</a:t>
          </a:r>
          <a:endParaRPr lang="et-EE" sz="2700" kern="1200" dirty="0"/>
        </a:p>
      </dsp:txBody>
      <dsp:txXfrm rot="-5400000">
        <a:off x="2" y="3265141"/>
        <a:ext cx="1057779" cy="453334"/>
      </dsp:txXfrm>
    </dsp:sp>
    <dsp:sp modelId="{AD1AA0DF-205C-44E6-BBC8-7D71321B0007}">
      <dsp:nvSpPr>
        <dsp:cNvPr id="0" name=""/>
        <dsp:cNvSpPr/>
      </dsp:nvSpPr>
      <dsp:spPr>
        <a:xfrm rot="5400000">
          <a:off x="4178237" y="-384207"/>
          <a:ext cx="982223" cy="7223140"/>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2065" rIns="12065" bIns="12065" numCol="1" spcCol="1270" anchor="ctr" anchorCtr="0">
          <a:noAutofit/>
        </a:bodyPr>
        <a:lstStyle/>
        <a:p>
          <a:pPr marL="171450" lvl="1" indent="-171450" algn="l" defTabSz="844550">
            <a:lnSpc>
              <a:spcPct val="90000"/>
            </a:lnSpc>
            <a:spcBef>
              <a:spcPct val="0"/>
            </a:spcBef>
            <a:spcAft>
              <a:spcPct val="15000"/>
            </a:spcAft>
            <a:buChar char="••"/>
          </a:pPr>
          <a:r>
            <a:rPr lang="et-EE" altLang="et-EE" sz="1900" b="1" kern="1200" dirty="0" smtClean="0"/>
            <a:t>1702			Soome 				</a:t>
          </a:r>
          <a:endParaRPr lang="et-EE" sz="1900" kern="1200" dirty="0"/>
        </a:p>
        <a:p>
          <a:pPr marL="171450" lvl="1" indent="-171450" algn="l" defTabSz="844550">
            <a:lnSpc>
              <a:spcPct val="90000"/>
            </a:lnSpc>
            <a:spcBef>
              <a:spcPct val="0"/>
            </a:spcBef>
            <a:spcAft>
              <a:spcPct val="15000"/>
            </a:spcAft>
            <a:buChar char="••"/>
          </a:pPr>
          <a:r>
            <a:rPr lang="et-EE" altLang="et-EE" sz="1900" b="1" kern="1200" smtClean="0"/>
            <a:t>1783			Venemaa 			</a:t>
          </a:r>
          <a:endParaRPr lang="en-GB" altLang="et-EE" sz="1900" b="1" kern="1200" dirty="0" smtClean="0"/>
        </a:p>
        <a:p>
          <a:pPr marL="171450" lvl="1" indent="-171450" algn="l" defTabSz="844550">
            <a:lnSpc>
              <a:spcPct val="90000"/>
            </a:lnSpc>
            <a:spcBef>
              <a:spcPct val="0"/>
            </a:spcBef>
            <a:spcAft>
              <a:spcPct val="15000"/>
            </a:spcAft>
            <a:buChar char="••"/>
          </a:pPr>
          <a:r>
            <a:rPr lang="et-EE" altLang="et-EE" sz="1900" b="1" kern="1200" dirty="0" smtClean="0"/>
            <a:t>1790			USA	</a:t>
          </a:r>
          <a:endParaRPr lang="et-EE" sz="1900" kern="1200" dirty="0"/>
        </a:p>
      </dsp:txBody>
      <dsp:txXfrm rot="-5400000">
        <a:off x="1057779" y="2784199"/>
        <a:ext cx="7175192" cy="886327"/>
      </dsp:txXfrm>
    </dsp:sp>
    <dsp:sp modelId="{84145157-3F78-4A0F-9BAF-FF1AE6BF0500}">
      <dsp:nvSpPr>
        <dsp:cNvPr id="0" name=""/>
        <dsp:cNvSpPr/>
      </dsp:nvSpPr>
      <dsp:spPr>
        <a:xfrm rot="5400000">
          <a:off x="-226666" y="4329910"/>
          <a:ext cx="1511113" cy="1057779"/>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lvl="0" algn="ctr" defTabSz="1200150">
            <a:lnSpc>
              <a:spcPct val="90000"/>
            </a:lnSpc>
            <a:spcBef>
              <a:spcPct val="0"/>
            </a:spcBef>
            <a:spcAft>
              <a:spcPct val="35000"/>
            </a:spcAft>
          </a:pPr>
          <a:r>
            <a:rPr lang="et-EE" sz="2700" kern="1200" dirty="0" smtClean="0"/>
            <a:t>20.saj.</a:t>
          </a:r>
          <a:endParaRPr lang="et-EE" sz="2700" kern="1200" dirty="0"/>
        </a:p>
      </dsp:txBody>
      <dsp:txXfrm rot="-5400000">
        <a:off x="2" y="4632133"/>
        <a:ext cx="1057779" cy="453334"/>
      </dsp:txXfrm>
    </dsp:sp>
    <dsp:sp modelId="{51352EBB-6CC7-4A31-B0E8-25BAA067382E}">
      <dsp:nvSpPr>
        <dsp:cNvPr id="0" name=""/>
        <dsp:cNvSpPr/>
      </dsp:nvSpPr>
      <dsp:spPr>
        <a:xfrm rot="5400000">
          <a:off x="4178237" y="982785"/>
          <a:ext cx="982223" cy="7223140"/>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5128" tIns="12065" rIns="12065" bIns="12065" numCol="1" spcCol="1270" anchor="ctr" anchorCtr="0">
          <a:noAutofit/>
        </a:bodyPr>
        <a:lstStyle/>
        <a:p>
          <a:pPr marL="171450" lvl="1" indent="-171450" algn="l" defTabSz="844550">
            <a:lnSpc>
              <a:spcPct val="90000"/>
            </a:lnSpc>
            <a:spcBef>
              <a:spcPct val="0"/>
            </a:spcBef>
            <a:spcAft>
              <a:spcPct val="15000"/>
            </a:spcAft>
            <a:buChar char="••"/>
          </a:pPr>
          <a:r>
            <a:rPr lang="et-EE" altLang="et-EE" sz="1900" b="1" kern="1200" smtClean="0"/>
            <a:t>1918			Eesti </a:t>
          </a:r>
          <a:endParaRPr lang="et-EE" sz="1900" kern="1200"/>
        </a:p>
      </dsp:txBody>
      <dsp:txXfrm rot="-5400000">
        <a:off x="1057779" y="4151191"/>
        <a:ext cx="7175192" cy="88632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637456-085D-41E3-A146-437445283BD9}">
      <dsp:nvSpPr>
        <dsp:cNvPr id="0" name=""/>
        <dsp:cNvSpPr/>
      </dsp:nvSpPr>
      <dsp:spPr>
        <a:xfrm>
          <a:off x="1008128" y="1551"/>
          <a:ext cx="6121238" cy="101119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lvl="0" algn="ctr" defTabSz="1155700" rtl="0">
            <a:lnSpc>
              <a:spcPct val="90000"/>
            </a:lnSpc>
            <a:spcBef>
              <a:spcPct val="0"/>
            </a:spcBef>
            <a:spcAft>
              <a:spcPct val="35000"/>
            </a:spcAft>
          </a:pPr>
          <a:r>
            <a:rPr lang="et-EE" sz="2600" kern="1200" dirty="0" smtClean="0"/>
            <a:t>täieliku rahvusteavikute </a:t>
          </a:r>
          <a:r>
            <a:rPr lang="et-EE" sz="2600" b="1" kern="1200" dirty="0" smtClean="0"/>
            <a:t>KOGU</a:t>
          </a:r>
          <a:r>
            <a:rPr lang="et-EE" sz="2600" kern="1200" dirty="0" smtClean="0"/>
            <a:t> loomine</a:t>
          </a:r>
          <a:endParaRPr lang="et-EE" sz="2600" kern="1200" dirty="0"/>
        </a:p>
      </dsp:txBody>
      <dsp:txXfrm>
        <a:off x="1057490" y="50913"/>
        <a:ext cx="6022514" cy="912466"/>
      </dsp:txXfrm>
    </dsp:sp>
    <dsp:sp modelId="{7476D05B-0B2E-4C85-A4E1-F2EA34451D74}">
      <dsp:nvSpPr>
        <dsp:cNvPr id="0" name=""/>
        <dsp:cNvSpPr/>
      </dsp:nvSpPr>
      <dsp:spPr>
        <a:xfrm>
          <a:off x="1008128" y="1063302"/>
          <a:ext cx="6121267" cy="101119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ctr" defTabSz="1111250" rtl="0">
            <a:lnSpc>
              <a:spcPct val="90000"/>
            </a:lnSpc>
            <a:spcBef>
              <a:spcPct val="0"/>
            </a:spcBef>
            <a:spcAft>
              <a:spcPct val="35000"/>
            </a:spcAft>
          </a:pPr>
          <a:r>
            <a:rPr lang="et-EE" sz="2500" kern="1200" dirty="0" smtClean="0"/>
            <a:t>teavikute </a:t>
          </a:r>
          <a:r>
            <a:rPr lang="et-EE" sz="2500" b="1" kern="1200" dirty="0" smtClean="0"/>
            <a:t>SÄILIMISE</a:t>
          </a:r>
          <a:r>
            <a:rPr lang="et-EE" sz="2500" kern="1200" dirty="0" smtClean="0"/>
            <a:t> tagamine</a:t>
          </a:r>
          <a:endParaRPr lang="en-GB" sz="2500" kern="1200" dirty="0"/>
        </a:p>
      </dsp:txBody>
      <dsp:txXfrm>
        <a:off x="1057490" y="1112664"/>
        <a:ext cx="6022543" cy="912466"/>
      </dsp:txXfrm>
    </dsp:sp>
    <dsp:sp modelId="{B684C777-ED09-4619-B531-0A78D648A495}">
      <dsp:nvSpPr>
        <dsp:cNvPr id="0" name=""/>
        <dsp:cNvSpPr/>
      </dsp:nvSpPr>
      <dsp:spPr>
        <a:xfrm>
          <a:off x="1008714" y="2159796"/>
          <a:ext cx="6121267" cy="100603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ctr" defTabSz="1111250" rtl="0">
            <a:lnSpc>
              <a:spcPct val="90000"/>
            </a:lnSpc>
            <a:spcBef>
              <a:spcPct val="0"/>
            </a:spcBef>
            <a:spcAft>
              <a:spcPct val="35000"/>
            </a:spcAft>
          </a:pPr>
          <a:r>
            <a:rPr lang="et-EE" sz="2500" kern="1200" dirty="0" smtClean="0"/>
            <a:t>bibliograafiline </a:t>
          </a:r>
          <a:r>
            <a:rPr lang="et-EE" sz="2500" b="1" kern="1200" dirty="0" smtClean="0"/>
            <a:t>REGISTREERIMINE</a:t>
          </a:r>
          <a:r>
            <a:rPr lang="et-EE" sz="2500" kern="1200" dirty="0" smtClean="0"/>
            <a:t> rahvusbibliograafias</a:t>
          </a:r>
          <a:endParaRPr lang="en-GB" sz="2500" kern="1200" dirty="0"/>
        </a:p>
      </dsp:txBody>
      <dsp:txXfrm>
        <a:off x="1057824" y="2208906"/>
        <a:ext cx="6023047" cy="907813"/>
      </dsp:txXfrm>
    </dsp:sp>
    <dsp:sp modelId="{4A9A0CEF-AAC2-4F75-9343-08A71E500FED}">
      <dsp:nvSpPr>
        <dsp:cNvPr id="0" name=""/>
        <dsp:cNvSpPr/>
      </dsp:nvSpPr>
      <dsp:spPr>
        <a:xfrm>
          <a:off x="1008128" y="3181645"/>
          <a:ext cx="6121267" cy="101119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rtl="0">
            <a:lnSpc>
              <a:spcPct val="90000"/>
            </a:lnSpc>
            <a:spcBef>
              <a:spcPct val="0"/>
            </a:spcBef>
            <a:spcAft>
              <a:spcPct val="35000"/>
            </a:spcAft>
          </a:pPr>
          <a:r>
            <a:rPr lang="et-EE" sz="2400" kern="1200" dirty="0" smtClean="0"/>
            <a:t>trükitoodangu </a:t>
          </a:r>
          <a:r>
            <a:rPr lang="et-EE" sz="2400" b="1" kern="1200" dirty="0" smtClean="0"/>
            <a:t>STATISTIKA</a:t>
          </a:r>
          <a:r>
            <a:rPr lang="et-EE" sz="2400" kern="1200" dirty="0" smtClean="0"/>
            <a:t> koostamine</a:t>
          </a:r>
          <a:endParaRPr lang="et-EE" sz="2400" kern="1200" dirty="0"/>
        </a:p>
      </dsp:txBody>
      <dsp:txXfrm>
        <a:off x="1057490" y="3231007"/>
        <a:ext cx="6022543" cy="912466"/>
      </dsp:txXfrm>
    </dsp:sp>
    <dsp:sp modelId="{E48665B3-4A6E-433A-8E1C-0288617E0A7B}">
      <dsp:nvSpPr>
        <dsp:cNvPr id="0" name=""/>
        <dsp:cNvSpPr/>
      </dsp:nvSpPr>
      <dsp:spPr>
        <a:xfrm>
          <a:off x="1008128" y="4243395"/>
          <a:ext cx="6097860" cy="101119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lvl="0" algn="ctr" defTabSz="1022350" rtl="0">
            <a:lnSpc>
              <a:spcPct val="90000"/>
            </a:lnSpc>
            <a:spcBef>
              <a:spcPct val="0"/>
            </a:spcBef>
            <a:spcAft>
              <a:spcPct val="35000"/>
            </a:spcAft>
          </a:pPr>
          <a:r>
            <a:rPr lang="et-EE" sz="2300" kern="1200" dirty="0" smtClean="0"/>
            <a:t>informatsiooni </a:t>
          </a:r>
          <a:r>
            <a:rPr lang="et-EE" sz="2300" b="1" kern="1200" dirty="0" smtClean="0"/>
            <a:t>KÄTTESAADAVAKS</a:t>
          </a:r>
          <a:r>
            <a:rPr lang="et-EE" sz="2300" kern="1200" dirty="0" smtClean="0"/>
            <a:t> tegemine</a:t>
          </a:r>
          <a:endParaRPr lang="et-EE" sz="2300" kern="1200" dirty="0"/>
        </a:p>
      </dsp:txBody>
      <dsp:txXfrm>
        <a:off x="1057490" y="4292757"/>
        <a:ext cx="5999136" cy="9124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5A9CA2-83CB-4EF8-AB4A-18697AF8D9CD}">
      <dsp:nvSpPr>
        <dsp:cNvPr id="0" name=""/>
        <dsp:cNvSpPr/>
      </dsp:nvSpPr>
      <dsp:spPr>
        <a:xfrm>
          <a:off x="0" y="576062"/>
          <a:ext cx="1914885" cy="379436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t-EE" sz="1800" kern="1200" dirty="0" smtClean="0"/>
            <a:t>Eestis või välisriikides tellimisel valmistatud</a:t>
          </a:r>
        </a:p>
        <a:p>
          <a:pPr lvl="0" algn="ctr" defTabSz="800100">
            <a:lnSpc>
              <a:spcPct val="90000"/>
            </a:lnSpc>
            <a:spcBef>
              <a:spcPct val="0"/>
            </a:spcBef>
            <a:spcAft>
              <a:spcPct val="35000"/>
            </a:spcAft>
          </a:pPr>
          <a:r>
            <a:rPr lang="et-EE" sz="1800" kern="1200" dirty="0" smtClean="0"/>
            <a:t> </a:t>
          </a:r>
        </a:p>
        <a:p>
          <a:pPr lvl="0" algn="ctr" defTabSz="800100">
            <a:lnSpc>
              <a:spcPct val="90000"/>
            </a:lnSpc>
            <a:spcBef>
              <a:spcPct val="0"/>
            </a:spcBef>
            <a:spcAft>
              <a:spcPct val="35000"/>
            </a:spcAft>
          </a:pPr>
          <a:r>
            <a:rPr lang="et-EE" sz="1800" kern="1200" dirty="0" smtClean="0"/>
            <a:t>trükised</a:t>
          </a:r>
        </a:p>
        <a:p>
          <a:pPr lvl="0" algn="ctr" defTabSz="800100">
            <a:lnSpc>
              <a:spcPct val="90000"/>
            </a:lnSpc>
            <a:spcBef>
              <a:spcPct val="0"/>
            </a:spcBef>
            <a:spcAft>
              <a:spcPct val="35000"/>
            </a:spcAft>
          </a:pPr>
          <a:r>
            <a:rPr lang="et-EE" sz="1800" kern="1200" dirty="0" err="1" smtClean="0"/>
            <a:t>auvised</a:t>
          </a:r>
          <a:endParaRPr lang="et-EE" sz="1800" kern="1200" dirty="0" smtClean="0"/>
        </a:p>
        <a:p>
          <a:pPr lvl="0" algn="ctr" defTabSz="800100">
            <a:lnSpc>
              <a:spcPct val="90000"/>
            </a:lnSpc>
            <a:spcBef>
              <a:spcPct val="0"/>
            </a:spcBef>
            <a:spcAft>
              <a:spcPct val="35000"/>
            </a:spcAft>
          </a:pPr>
          <a:r>
            <a:rPr lang="et-EE" sz="1800" kern="1200" dirty="0" smtClean="0"/>
            <a:t>üle 50 eks.</a:t>
          </a:r>
        </a:p>
        <a:p>
          <a:pPr lvl="0" algn="ctr" defTabSz="800100">
            <a:lnSpc>
              <a:spcPct val="90000"/>
            </a:lnSpc>
            <a:spcBef>
              <a:spcPct val="0"/>
            </a:spcBef>
            <a:spcAft>
              <a:spcPct val="35000"/>
            </a:spcAft>
          </a:pPr>
          <a:endParaRPr lang="et-EE" sz="1800" kern="1200" dirty="0" smtClean="0"/>
        </a:p>
        <a:p>
          <a:pPr lvl="0" algn="ctr" defTabSz="800100">
            <a:lnSpc>
              <a:spcPct val="90000"/>
            </a:lnSpc>
            <a:spcBef>
              <a:spcPct val="0"/>
            </a:spcBef>
            <a:spcAft>
              <a:spcPct val="35000"/>
            </a:spcAft>
          </a:pPr>
          <a:r>
            <a:rPr lang="et-EE" sz="1800" kern="1200" dirty="0" smtClean="0"/>
            <a:t>Elektrooniline teavik 25 eks.</a:t>
          </a:r>
          <a:endParaRPr lang="et-EE" sz="1800" kern="1200" dirty="0"/>
        </a:p>
      </dsp:txBody>
      <dsp:txXfrm>
        <a:off x="56085" y="632147"/>
        <a:ext cx="1802715" cy="3682195"/>
      </dsp:txXfrm>
    </dsp:sp>
    <dsp:sp modelId="{35450111-7C30-4597-8011-5364C5C14ABD}">
      <dsp:nvSpPr>
        <dsp:cNvPr id="0" name=""/>
        <dsp:cNvSpPr/>
      </dsp:nvSpPr>
      <dsp:spPr>
        <a:xfrm rot="16728633">
          <a:off x="1237850" y="1669665"/>
          <a:ext cx="1598983" cy="27043"/>
        </a:xfrm>
        <a:custGeom>
          <a:avLst/>
          <a:gdLst/>
          <a:ahLst/>
          <a:cxnLst/>
          <a:rect l="0" t="0" r="0" b="0"/>
          <a:pathLst>
            <a:path>
              <a:moveTo>
                <a:pt x="0" y="13521"/>
              </a:moveTo>
              <a:lnTo>
                <a:pt x="1598983" y="135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t-EE" sz="600" kern="1200"/>
        </a:p>
      </dsp:txBody>
      <dsp:txXfrm>
        <a:off x="1997367" y="1643212"/>
        <a:ext cx="79949" cy="79949"/>
      </dsp:txXfrm>
    </dsp:sp>
    <dsp:sp modelId="{55388A10-F7CC-44FE-B906-01C5F2234CAB}">
      <dsp:nvSpPr>
        <dsp:cNvPr id="0" name=""/>
        <dsp:cNvSpPr/>
      </dsp:nvSpPr>
      <dsp:spPr>
        <a:xfrm>
          <a:off x="2159798" y="539550"/>
          <a:ext cx="1301413" cy="707157"/>
        </a:xfrm>
        <a:prstGeom prst="roundRect">
          <a:avLst>
            <a:gd name="adj" fmla="val 10000"/>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t-EE" sz="1800" kern="1200" dirty="0" smtClean="0"/>
            <a:t>8</a:t>
          </a:r>
        </a:p>
        <a:p>
          <a:pPr marL="0" marR="0" lvl="0" indent="0" algn="ctr" defTabSz="914400" eaLnBrk="1" fontAlgn="auto" latinLnBrk="0" hangingPunct="1">
            <a:lnSpc>
              <a:spcPct val="100000"/>
            </a:lnSpc>
            <a:spcBef>
              <a:spcPct val="0"/>
            </a:spcBef>
            <a:spcAft>
              <a:spcPts val="0"/>
            </a:spcAft>
            <a:buClrTx/>
            <a:buSzTx/>
            <a:buFontTx/>
            <a:buNone/>
            <a:tabLst/>
            <a:defRPr/>
          </a:pPr>
          <a:r>
            <a:rPr lang="et-EE" sz="1800" kern="1200" dirty="0" smtClean="0"/>
            <a:t>Trükis  </a:t>
          </a:r>
        </a:p>
        <a:p>
          <a:pPr lvl="0" algn="ctr" defTabSz="444500">
            <a:lnSpc>
              <a:spcPct val="90000"/>
            </a:lnSpc>
            <a:spcBef>
              <a:spcPct val="0"/>
            </a:spcBef>
            <a:spcAft>
              <a:spcPct val="35000"/>
            </a:spcAft>
          </a:pPr>
          <a:endParaRPr lang="et-EE" sz="1000" kern="1200" dirty="0"/>
        </a:p>
      </dsp:txBody>
      <dsp:txXfrm>
        <a:off x="2180510" y="560262"/>
        <a:ext cx="1259989" cy="665733"/>
      </dsp:txXfrm>
    </dsp:sp>
    <dsp:sp modelId="{00C8E854-89DD-43FC-BB3F-D349C8597AF7}">
      <dsp:nvSpPr>
        <dsp:cNvPr id="0" name=""/>
        <dsp:cNvSpPr/>
      </dsp:nvSpPr>
      <dsp:spPr>
        <a:xfrm rot="18346624">
          <a:off x="3309485" y="583252"/>
          <a:ext cx="730569" cy="27043"/>
        </a:xfrm>
        <a:custGeom>
          <a:avLst/>
          <a:gdLst/>
          <a:ahLst/>
          <a:cxnLst/>
          <a:rect l="0" t="0" r="0" b="0"/>
          <a:pathLst>
            <a:path>
              <a:moveTo>
                <a:pt x="0" y="13521"/>
              </a:moveTo>
              <a:lnTo>
                <a:pt x="730569" y="135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t-EE" sz="500" kern="1200"/>
        </a:p>
      </dsp:txBody>
      <dsp:txXfrm>
        <a:off x="3656505" y="578510"/>
        <a:ext cx="36528" cy="36528"/>
      </dsp:txXfrm>
    </dsp:sp>
    <dsp:sp modelId="{42F36A96-F380-4603-9FCE-FA144F695BF8}">
      <dsp:nvSpPr>
        <dsp:cNvPr id="0" name=""/>
        <dsp:cNvSpPr/>
      </dsp:nvSpPr>
      <dsp:spPr>
        <a:xfrm>
          <a:off x="3888327" y="107422"/>
          <a:ext cx="1353441" cy="38599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t-EE" sz="1100" kern="1200" dirty="0" smtClean="0"/>
            <a:t>RR – 2 eks.</a:t>
          </a:r>
          <a:endParaRPr lang="et-EE" sz="1100" kern="1200" dirty="0"/>
        </a:p>
      </dsp:txBody>
      <dsp:txXfrm>
        <a:off x="3899632" y="118727"/>
        <a:ext cx="1330831" cy="363383"/>
      </dsp:txXfrm>
    </dsp:sp>
    <dsp:sp modelId="{0A906C3E-2E38-4CAA-BE58-1B342DD09A36}">
      <dsp:nvSpPr>
        <dsp:cNvPr id="0" name=""/>
        <dsp:cNvSpPr/>
      </dsp:nvSpPr>
      <dsp:spPr>
        <a:xfrm rot="20614046">
          <a:off x="3452117" y="816622"/>
          <a:ext cx="445304" cy="27043"/>
        </a:xfrm>
        <a:custGeom>
          <a:avLst/>
          <a:gdLst/>
          <a:ahLst/>
          <a:cxnLst/>
          <a:rect l="0" t="0" r="0" b="0"/>
          <a:pathLst>
            <a:path>
              <a:moveTo>
                <a:pt x="0" y="13521"/>
              </a:moveTo>
              <a:lnTo>
                <a:pt x="445304" y="135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t-EE" sz="500" kern="1200"/>
        </a:p>
      </dsp:txBody>
      <dsp:txXfrm>
        <a:off x="3663637" y="819011"/>
        <a:ext cx="22265" cy="22265"/>
      </dsp:txXfrm>
    </dsp:sp>
    <dsp:sp modelId="{40BD6778-6CE6-40A0-B034-96302F10F224}">
      <dsp:nvSpPr>
        <dsp:cNvPr id="0" name=""/>
        <dsp:cNvSpPr/>
      </dsp:nvSpPr>
      <dsp:spPr>
        <a:xfrm>
          <a:off x="3888327" y="539555"/>
          <a:ext cx="1351315" cy="45520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t-EE" sz="1100" kern="1200" dirty="0" smtClean="0"/>
            <a:t>EKMAR – 2 eks</a:t>
          </a:r>
        </a:p>
        <a:p>
          <a:pPr lvl="0" algn="ctr" defTabSz="488950">
            <a:lnSpc>
              <a:spcPct val="90000"/>
            </a:lnSpc>
            <a:spcBef>
              <a:spcPct val="0"/>
            </a:spcBef>
            <a:spcAft>
              <a:spcPct val="35000"/>
            </a:spcAft>
          </a:pPr>
          <a:r>
            <a:rPr lang="et-EE" sz="1100" kern="1200" smtClean="0"/>
            <a:t>TÜR – 2 eks..</a:t>
          </a:r>
          <a:endParaRPr lang="et-EE" sz="1100" kern="1200" dirty="0"/>
        </a:p>
      </dsp:txBody>
      <dsp:txXfrm>
        <a:off x="3901660" y="552888"/>
        <a:ext cx="1324649" cy="428540"/>
      </dsp:txXfrm>
    </dsp:sp>
    <dsp:sp modelId="{3EAE01C1-2B27-4B46-A015-BBD765ACC568}">
      <dsp:nvSpPr>
        <dsp:cNvPr id="0" name=""/>
        <dsp:cNvSpPr/>
      </dsp:nvSpPr>
      <dsp:spPr>
        <a:xfrm rot="2103655">
          <a:off x="3413869" y="1029480"/>
          <a:ext cx="521800" cy="27043"/>
        </a:xfrm>
        <a:custGeom>
          <a:avLst/>
          <a:gdLst/>
          <a:ahLst/>
          <a:cxnLst/>
          <a:rect l="0" t="0" r="0" b="0"/>
          <a:pathLst>
            <a:path>
              <a:moveTo>
                <a:pt x="0" y="13521"/>
              </a:moveTo>
              <a:lnTo>
                <a:pt x="521800" y="135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t-EE" sz="500" kern="1200"/>
        </a:p>
      </dsp:txBody>
      <dsp:txXfrm>
        <a:off x="3661725" y="1029957"/>
        <a:ext cx="26090" cy="26090"/>
      </dsp:txXfrm>
    </dsp:sp>
    <dsp:sp modelId="{DBBF9B3E-1A8D-4A33-BACC-25D439C5111C}">
      <dsp:nvSpPr>
        <dsp:cNvPr id="0" name=""/>
        <dsp:cNvSpPr/>
      </dsp:nvSpPr>
      <dsp:spPr>
        <a:xfrm>
          <a:off x="3888327" y="971677"/>
          <a:ext cx="1287090" cy="44239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t-EE" sz="1100" kern="1200" dirty="0" smtClean="0"/>
            <a:t>TLÜAR – 1 eks.</a:t>
          </a:r>
          <a:endParaRPr lang="et-EE" sz="1100" kern="1200" dirty="0"/>
        </a:p>
      </dsp:txBody>
      <dsp:txXfrm>
        <a:off x="3901284" y="984634"/>
        <a:ext cx="1261176" cy="416482"/>
      </dsp:txXfrm>
    </dsp:sp>
    <dsp:sp modelId="{4C5A051B-046F-4325-8450-9708C0D97286}">
      <dsp:nvSpPr>
        <dsp:cNvPr id="0" name=""/>
        <dsp:cNvSpPr/>
      </dsp:nvSpPr>
      <dsp:spPr>
        <a:xfrm rot="3752404">
          <a:off x="3211650" y="1290549"/>
          <a:ext cx="926239" cy="27043"/>
        </a:xfrm>
        <a:custGeom>
          <a:avLst/>
          <a:gdLst/>
          <a:ahLst/>
          <a:cxnLst/>
          <a:rect l="0" t="0" r="0" b="0"/>
          <a:pathLst>
            <a:path>
              <a:moveTo>
                <a:pt x="0" y="13521"/>
              </a:moveTo>
              <a:lnTo>
                <a:pt x="926239" y="135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t-EE" sz="500" kern="1200"/>
        </a:p>
      </dsp:txBody>
      <dsp:txXfrm>
        <a:off x="3651614" y="1280915"/>
        <a:ext cx="46311" cy="46311"/>
      </dsp:txXfrm>
    </dsp:sp>
    <dsp:sp modelId="{BE624E47-BEE7-4338-A958-BB30B5053F6D}">
      <dsp:nvSpPr>
        <dsp:cNvPr id="0" name=""/>
        <dsp:cNvSpPr/>
      </dsp:nvSpPr>
      <dsp:spPr>
        <a:xfrm>
          <a:off x="3888327" y="1475838"/>
          <a:ext cx="1375156" cy="478348"/>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t-EE" sz="1100" kern="1200" dirty="0" smtClean="0"/>
            <a:t>TTÜR – 1 eks.</a:t>
          </a:r>
          <a:endParaRPr lang="et-EE" sz="1100" kern="1200" dirty="0"/>
        </a:p>
      </dsp:txBody>
      <dsp:txXfrm>
        <a:off x="3902337" y="1489848"/>
        <a:ext cx="1347136" cy="450328"/>
      </dsp:txXfrm>
    </dsp:sp>
    <dsp:sp modelId="{F3EECD62-3F9C-42AD-A530-A2AE1A7A34B0}">
      <dsp:nvSpPr>
        <dsp:cNvPr id="0" name=""/>
        <dsp:cNvSpPr/>
      </dsp:nvSpPr>
      <dsp:spPr>
        <a:xfrm rot="18745845">
          <a:off x="4941615" y="971187"/>
          <a:ext cx="1978890" cy="27043"/>
        </a:xfrm>
        <a:custGeom>
          <a:avLst/>
          <a:gdLst/>
          <a:ahLst/>
          <a:cxnLst/>
          <a:rect l="0" t="0" r="0" b="0"/>
          <a:pathLst>
            <a:path>
              <a:moveTo>
                <a:pt x="0" y="13521"/>
              </a:moveTo>
              <a:lnTo>
                <a:pt x="1978890" y="135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et-EE" sz="700" kern="1200"/>
        </a:p>
      </dsp:txBody>
      <dsp:txXfrm>
        <a:off x="5881588" y="935237"/>
        <a:ext cx="98944" cy="98944"/>
      </dsp:txXfrm>
    </dsp:sp>
    <dsp:sp modelId="{24A6947F-E276-4734-86B0-FB99CC1B1E9A}">
      <dsp:nvSpPr>
        <dsp:cNvPr id="0" name=""/>
        <dsp:cNvSpPr/>
      </dsp:nvSpPr>
      <dsp:spPr>
        <a:xfrm>
          <a:off x="6598637" y="0"/>
          <a:ext cx="1914885" cy="50881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t-EE" sz="1100" kern="1200" dirty="0" smtClean="0">
              <a:solidFill>
                <a:schemeClr val="accent2"/>
              </a:solidFill>
            </a:rPr>
            <a:t>Eesti Maaülikooli raamatukogu - põllumajandusteadused</a:t>
          </a:r>
          <a:endParaRPr lang="et-EE" sz="1100" kern="1200" dirty="0"/>
        </a:p>
      </dsp:txBody>
      <dsp:txXfrm>
        <a:off x="6613540" y="14903"/>
        <a:ext cx="1885079" cy="479007"/>
      </dsp:txXfrm>
    </dsp:sp>
    <dsp:sp modelId="{919CED47-1695-4F6B-A754-19A4B4182356}">
      <dsp:nvSpPr>
        <dsp:cNvPr id="0" name=""/>
        <dsp:cNvSpPr/>
      </dsp:nvSpPr>
      <dsp:spPr>
        <a:xfrm rot="19662399">
          <a:off x="5141331" y="1279574"/>
          <a:ext cx="1579458" cy="27043"/>
        </a:xfrm>
        <a:custGeom>
          <a:avLst/>
          <a:gdLst/>
          <a:ahLst/>
          <a:cxnLst/>
          <a:rect l="0" t="0" r="0" b="0"/>
          <a:pathLst>
            <a:path>
              <a:moveTo>
                <a:pt x="0" y="13521"/>
              </a:moveTo>
              <a:lnTo>
                <a:pt x="1579458" y="135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t-EE" sz="600" kern="1200"/>
        </a:p>
      </dsp:txBody>
      <dsp:txXfrm>
        <a:off x="5891574" y="1253609"/>
        <a:ext cx="78972" cy="78972"/>
      </dsp:txXfrm>
    </dsp:sp>
    <dsp:sp modelId="{0097AB50-A85A-4022-801C-182869D1A2A4}">
      <dsp:nvSpPr>
        <dsp:cNvPr id="0" name=""/>
        <dsp:cNvSpPr/>
      </dsp:nvSpPr>
      <dsp:spPr>
        <a:xfrm>
          <a:off x="6598637" y="540369"/>
          <a:ext cx="1914885" cy="66162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t-EE" sz="1100" kern="1200" dirty="0" smtClean="0">
              <a:solidFill>
                <a:schemeClr val="accent2"/>
              </a:solidFill>
            </a:rPr>
            <a:t>Eesti Lastekirjanduse Keskus -lastekirjandus</a:t>
          </a:r>
          <a:endParaRPr lang="et-EE" sz="1100" kern="1200" dirty="0"/>
        </a:p>
      </dsp:txBody>
      <dsp:txXfrm>
        <a:off x="6618015" y="559747"/>
        <a:ext cx="1876129" cy="622865"/>
      </dsp:txXfrm>
    </dsp:sp>
    <dsp:sp modelId="{E407C765-538B-429A-8271-FD22CBD3466C}">
      <dsp:nvSpPr>
        <dsp:cNvPr id="0" name=""/>
        <dsp:cNvSpPr/>
      </dsp:nvSpPr>
      <dsp:spPr>
        <a:xfrm rot="21535973">
          <a:off x="5263365" y="1688830"/>
          <a:ext cx="1359536" cy="27043"/>
        </a:xfrm>
        <a:custGeom>
          <a:avLst/>
          <a:gdLst/>
          <a:ahLst/>
          <a:cxnLst/>
          <a:rect l="0" t="0" r="0" b="0"/>
          <a:pathLst>
            <a:path>
              <a:moveTo>
                <a:pt x="0" y="13521"/>
              </a:moveTo>
              <a:lnTo>
                <a:pt x="1359536" y="135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t-EE" sz="500" kern="1200"/>
        </a:p>
      </dsp:txBody>
      <dsp:txXfrm>
        <a:off x="5909145" y="1668364"/>
        <a:ext cx="67976" cy="67976"/>
      </dsp:txXfrm>
    </dsp:sp>
    <dsp:sp modelId="{FBB14E40-EC07-4FD8-A687-08F2FC6974FB}">
      <dsp:nvSpPr>
        <dsp:cNvPr id="0" name=""/>
        <dsp:cNvSpPr/>
      </dsp:nvSpPr>
      <dsp:spPr>
        <a:xfrm>
          <a:off x="6622784" y="1381932"/>
          <a:ext cx="1914885" cy="61552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t-EE" sz="1100" kern="1200" dirty="0" smtClean="0">
              <a:solidFill>
                <a:schemeClr val="accent2"/>
              </a:solidFill>
            </a:rPr>
            <a:t>Eesti Muusika- ja Teatriakadeemia raamatukogu -noodid</a:t>
          </a:r>
          <a:endParaRPr lang="et-EE" sz="1100" kern="1200" dirty="0"/>
        </a:p>
      </dsp:txBody>
      <dsp:txXfrm>
        <a:off x="6640812" y="1399960"/>
        <a:ext cx="1878829" cy="579464"/>
      </dsp:txXfrm>
    </dsp:sp>
    <dsp:sp modelId="{002AC09B-C9D3-4BB6-94EB-82BEC56427A5}">
      <dsp:nvSpPr>
        <dsp:cNvPr id="0" name=""/>
        <dsp:cNvSpPr/>
      </dsp:nvSpPr>
      <dsp:spPr>
        <a:xfrm rot="1667793">
          <a:off x="5170136" y="2078740"/>
          <a:ext cx="1617938" cy="27043"/>
        </a:xfrm>
        <a:custGeom>
          <a:avLst/>
          <a:gdLst/>
          <a:ahLst/>
          <a:cxnLst/>
          <a:rect l="0" t="0" r="0" b="0"/>
          <a:pathLst>
            <a:path>
              <a:moveTo>
                <a:pt x="0" y="13521"/>
              </a:moveTo>
              <a:lnTo>
                <a:pt x="1617938" y="135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t-EE" sz="600" kern="1200"/>
        </a:p>
      </dsp:txBody>
      <dsp:txXfrm>
        <a:off x="5938656" y="2051813"/>
        <a:ext cx="80896" cy="80896"/>
      </dsp:txXfrm>
    </dsp:sp>
    <dsp:sp modelId="{E4AB8F48-6343-4CE4-B516-C4CEF2D7CFF2}">
      <dsp:nvSpPr>
        <dsp:cNvPr id="0" name=""/>
        <dsp:cNvSpPr/>
      </dsp:nvSpPr>
      <dsp:spPr>
        <a:xfrm>
          <a:off x="6694726" y="2114271"/>
          <a:ext cx="1914885" cy="71048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t-EE" sz="1100" kern="1200" dirty="0" smtClean="0">
              <a:solidFill>
                <a:schemeClr val="accent2"/>
              </a:solidFill>
            </a:rPr>
            <a:t>Eesti Kunstiakadeemia raamatukogu -eksliibrised, reproduktsioonid</a:t>
          </a:r>
          <a:endParaRPr lang="et-EE" sz="1100" kern="1200" dirty="0"/>
        </a:p>
      </dsp:txBody>
      <dsp:txXfrm>
        <a:off x="6715535" y="2135080"/>
        <a:ext cx="1873267" cy="668862"/>
      </dsp:txXfrm>
    </dsp:sp>
    <dsp:sp modelId="{404B26E9-9F60-4A35-9AA1-4CCBD76496E5}">
      <dsp:nvSpPr>
        <dsp:cNvPr id="0" name=""/>
        <dsp:cNvSpPr/>
      </dsp:nvSpPr>
      <dsp:spPr>
        <a:xfrm rot="2816075">
          <a:off x="4914378" y="2505632"/>
          <a:ext cx="2201395" cy="27043"/>
        </a:xfrm>
        <a:custGeom>
          <a:avLst/>
          <a:gdLst/>
          <a:ahLst/>
          <a:cxnLst/>
          <a:rect l="0" t="0" r="0" b="0"/>
          <a:pathLst>
            <a:path>
              <a:moveTo>
                <a:pt x="0" y="13521"/>
              </a:moveTo>
              <a:lnTo>
                <a:pt x="2201395" y="135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55600">
            <a:lnSpc>
              <a:spcPct val="90000"/>
            </a:lnSpc>
            <a:spcBef>
              <a:spcPct val="0"/>
            </a:spcBef>
            <a:spcAft>
              <a:spcPct val="35000"/>
            </a:spcAft>
          </a:pPr>
          <a:endParaRPr lang="et-EE" sz="800" kern="1200"/>
        </a:p>
      </dsp:txBody>
      <dsp:txXfrm>
        <a:off x="5960041" y="2464119"/>
        <a:ext cx="110069" cy="110069"/>
      </dsp:txXfrm>
    </dsp:sp>
    <dsp:sp modelId="{E2275B21-B05B-4610-BD0B-182B4FB9BFF7}">
      <dsp:nvSpPr>
        <dsp:cNvPr id="0" name=""/>
        <dsp:cNvSpPr/>
      </dsp:nvSpPr>
      <dsp:spPr>
        <a:xfrm>
          <a:off x="6766669" y="2988588"/>
          <a:ext cx="1862015" cy="66941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t-EE" sz="1100" kern="1200" dirty="0" smtClean="0">
              <a:solidFill>
                <a:schemeClr val="accent2"/>
              </a:solidFill>
            </a:rPr>
            <a:t>Eesti Teatri- ja Muusikamuuseumi raamatukogu - etenduste ja kontsertide kavad</a:t>
          </a:r>
          <a:endParaRPr lang="et-EE" sz="1100" kern="1200" dirty="0"/>
        </a:p>
      </dsp:txBody>
      <dsp:txXfrm>
        <a:off x="6786275" y="3008194"/>
        <a:ext cx="1822803" cy="630203"/>
      </dsp:txXfrm>
    </dsp:sp>
    <dsp:sp modelId="{81CFCE11-B1C5-4382-9958-A25681EB41F0}">
      <dsp:nvSpPr>
        <dsp:cNvPr id="0" name=""/>
        <dsp:cNvSpPr/>
      </dsp:nvSpPr>
      <dsp:spPr>
        <a:xfrm rot="3201593">
          <a:off x="1831327" y="2626004"/>
          <a:ext cx="414460" cy="27043"/>
        </a:xfrm>
        <a:custGeom>
          <a:avLst/>
          <a:gdLst/>
          <a:ahLst/>
          <a:cxnLst/>
          <a:rect l="0" t="0" r="0" b="0"/>
          <a:pathLst>
            <a:path>
              <a:moveTo>
                <a:pt x="0" y="13521"/>
              </a:moveTo>
              <a:lnTo>
                <a:pt x="414460" y="135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t-EE" sz="500" kern="1200"/>
        </a:p>
      </dsp:txBody>
      <dsp:txXfrm>
        <a:off x="2028196" y="2629165"/>
        <a:ext cx="20723" cy="20723"/>
      </dsp:txXfrm>
    </dsp:sp>
    <dsp:sp modelId="{B59F423E-C81D-47C8-AAED-729BFD6818F0}">
      <dsp:nvSpPr>
        <dsp:cNvPr id="0" name=""/>
        <dsp:cNvSpPr/>
      </dsp:nvSpPr>
      <dsp:spPr>
        <a:xfrm>
          <a:off x="2162230" y="1500966"/>
          <a:ext cx="1441755" cy="2609683"/>
        </a:xfrm>
        <a:prstGeom prst="roundRect">
          <a:avLst>
            <a:gd name="adj" fmla="val 10000"/>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t-EE" sz="1800" kern="1200" dirty="0" smtClean="0"/>
            <a:t>2</a:t>
          </a:r>
        </a:p>
        <a:p>
          <a:pPr lvl="0" algn="ctr" defTabSz="800100">
            <a:lnSpc>
              <a:spcPct val="90000"/>
            </a:lnSpc>
            <a:spcBef>
              <a:spcPct val="0"/>
            </a:spcBef>
            <a:spcAft>
              <a:spcPct val="35000"/>
            </a:spcAft>
          </a:pPr>
          <a:r>
            <a:rPr lang="et-EE" sz="1800" kern="1200" dirty="0" smtClean="0"/>
            <a:t>Auvis  </a:t>
          </a:r>
        </a:p>
        <a:p>
          <a:pPr lvl="0" algn="ctr" defTabSz="800100">
            <a:lnSpc>
              <a:spcPct val="90000"/>
            </a:lnSpc>
            <a:spcBef>
              <a:spcPct val="0"/>
            </a:spcBef>
            <a:spcAft>
              <a:spcPct val="35000"/>
            </a:spcAft>
          </a:pPr>
          <a:endParaRPr lang="et-EE" sz="1800" kern="1200" dirty="0" smtClean="0"/>
        </a:p>
        <a:p>
          <a:pPr lvl="0" algn="ctr" defTabSz="800100">
            <a:lnSpc>
              <a:spcPct val="90000"/>
            </a:lnSpc>
            <a:spcBef>
              <a:spcPct val="0"/>
            </a:spcBef>
            <a:spcAft>
              <a:spcPct val="35000"/>
            </a:spcAft>
          </a:pPr>
          <a:r>
            <a:rPr lang="et-EE" sz="1800" kern="1200" dirty="0" err="1" smtClean="0"/>
            <a:t>Elektrooni-line</a:t>
          </a:r>
          <a:r>
            <a:rPr lang="et-EE" sz="1800" kern="1200" dirty="0" smtClean="0"/>
            <a:t> teavik  </a:t>
          </a:r>
        </a:p>
        <a:p>
          <a:pPr lvl="0" algn="ctr" defTabSz="800100">
            <a:lnSpc>
              <a:spcPct val="90000"/>
            </a:lnSpc>
            <a:spcBef>
              <a:spcPct val="0"/>
            </a:spcBef>
            <a:spcAft>
              <a:spcPct val="35000"/>
            </a:spcAft>
          </a:pPr>
          <a:endParaRPr lang="et-EE" sz="1800" kern="1200" dirty="0" smtClean="0"/>
        </a:p>
        <a:p>
          <a:pPr lvl="0" algn="ctr" defTabSz="800100">
            <a:lnSpc>
              <a:spcPct val="90000"/>
            </a:lnSpc>
            <a:spcBef>
              <a:spcPct val="0"/>
            </a:spcBef>
            <a:spcAft>
              <a:spcPct val="35000"/>
            </a:spcAft>
          </a:pPr>
          <a:r>
            <a:rPr lang="et-EE" sz="1800" kern="1200" dirty="0" smtClean="0"/>
            <a:t>Pimedate kirjas  trükis</a:t>
          </a:r>
          <a:endParaRPr lang="et-EE" sz="1800" kern="1200" dirty="0"/>
        </a:p>
      </dsp:txBody>
      <dsp:txXfrm>
        <a:off x="2204458" y="1543194"/>
        <a:ext cx="1357299" cy="2525227"/>
      </dsp:txXfrm>
    </dsp:sp>
    <dsp:sp modelId="{BB33A0BF-B478-48DF-AE74-54AF34CAF387}">
      <dsp:nvSpPr>
        <dsp:cNvPr id="0" name=""/>
        <dsp:cNvSpPr/>
      </dsp:nvSpPr>
      <dsp:spPr>
        <a:xfrm rot="19186751">
          <a:off x="3571012" y="2702231"/>
          <a:ext cx="278921" cy="27043"/>
        </a:xfrm>
        <a:custGeom>
          <a:avLst/>
          <a:gdLst/>
          <a:ahLst/>
          <a:cxnLst/>
          <a:rect l="0" t="0" r="0" b="0"/>
          <a:pathLst>
            <a:path>
              <a:moveTo>
                <a:pt x="0" y="13521"/>
              </a:moveTo>
              <a:lnTo>
                <a:pt x="278921" y="135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t-EE" sz="500" kern="1200"/>
        </a:p>
      </dsp:txBody>
      <dsp:txXfrm>
        <a:off x="3703500" y="2708780"/>
        <a:ext cx="13946" cy="13946"/>
      </dsp:txXfrm>
    </dsp:sp>
    <dsp:sp modelId="{1EDC5BC2-BCF6-495E-B8B6-0DD7E988E03C}">
      <dsp:nvSpPr>
        <dsp:cNvPr id="0" name=""/>
        <dsp:cNvSpPr/>
      </dsp:nvSpPr>
      <dsp:spPr>
        <a:xfrm>
          <a:off x="3816959" y="2405285"/>
          <a:ext cx="1484132" cy="44082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t-EE" sz="1100" kern="1200" dirty="0" smtClean="0"/>
            <a:t>RR -1 eks.</a:t>
          </a:r>
          <a:endParaRPr lang="et-EE" sz="1100" kern="1200" dirty="0"/>
        </a:p>
      </dsp:txBody>
      <dsp:txXfrm>
        <a:off x="3829870" y="2418196"/>
        <a:ext cx="1458310" cy="415003"/>
      </dsp:txXfrm>
    </dsp:sp>
    <dsp:sp modelId="{81DC9270-9B51-4780-89AA-8EE0C22894F8}">
      <dsp:nvSpPr>
        <dsp:cNvPr id="0" name=""/>
        <dsp:cNvSpPr/>
      </dsp:nvSpPr>
      <dsp:spPr>
        <a:xfrm rot="3781847">
          <a:off x="3432322" y="3072247"/>
          <a:ext cx="628243" cy="27043"/>
        </a:xfrm>
        <a:custGeom>
          <a:avLst/>
          <a:gdLst/>
          <a:ahLst/>
          <a:cxnLst/>
          <a:rect l="0" t="0" r="0" b="0"/>
          <a:pathLst>
            <a:path>
              <a:moveTo>
                <a:pt x="0" y="13521"/>
              </a:moveTo>
              <a:lnTo>
                <a:pt x="628243" y="135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t-EE" sz="500" kern="1200"/>
        </a:p>
      </dsp:txBody>
      <dsp:txXfrm>
        <a:off x="3730738" y="3070063"/>
        <a:ext cx="31412" cy="31412"/>
      </dsp:txXfrm>
    </dsp:sp>
    <dsp:sp modelId="{F6BC55C8-D465-480A-8949-43F6C035F507}">
      <dsp:nvSpPr>
        <dsp:cNvPr id="0" name=""/>
        <dsp:cNvSpPr/>
      </dsp:nvSpPr>
      <dsp:spPr>
        <a:xfrm>
          <a:off x="3888902" y="3124737"/>
          <a:ext cx="1340247" cy="481986"/>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t-EE" sz="1100" kern="1200" dirty="0" smtClean="0"/>
            <a:t>TÜR– 1 eks.</a:t>
          </a:r>
          <a:endParaRPr lang="et-EE" sz="1100" kern="1200" dirty="0"/>
        </a:p>
      </dsp:txBody>
      <dsp:txXfrm>
        <a:off x="3903019" y="3138854"/>
        <a:ext cx="1312013" cy="453752"/>
      </dsp:txXfrm>
    </dsp:sp>
    <dsp:sp modelId="{BA607C78-C9E9-4654-AB65-0546B570A701}">
      <dsp:nvSpPr>
        <dsp:cNvPr id="0" name=""/>
        <dsp:cNvSpPr/>
      </dsp:nvSpPr>
      <dsp:spPr>
        <a:xfrm>
          <a:off x="147789" y="5234036"/>
          <a:ext cx="1301413" cy="51095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R="0" lvl="0" algn="ctr" defTabSz="488950" eaLnBrk="1" fontAlgn="auto" latinLnBrk="0" hangingPunct="1">
            <a:lnSpc>
              <a:spcPct val="90000"/>
            </a:lnSpc>
            <a:spcBef>
              <a:spcPct val="0"/>
            </a:spcBef>
            <a:spcAft>
              <a:spcPct val="35000"/>
            </a:spcAft>
            <a:buClrTx/>
            <a:buSzTx/>
            <a:buFontTx/>
            <a:tabLst/>
            <a:defRPr/>
          </a:pPr>
          <a:endParaRPr lang="et-EE" sz="1100" kern="1200" dirty="0"/>
        </a:p>
      </dsp:txBody>
      <dsp:txXfrm>
        <a:off x="162754" y="5249001"/>
        <a:ext cx="1271483" cy="481028"/>
      </dsp:txXfrm>
    </dsp:sp>
    <dsp:sp modelId="{3CDB80F3-C1F7-4E42-B23A-1013058631C7}">
      <dsp:nvSpPr>
        <dsp:cNvPr id="0" name=""/>
        <dsp:cNvSpPr/>
      </dsp:nvSpPr>
      <dsp:spPr>
        <a:xfrm rot="21478507">
          <a:off x="1448980" y="5463389"/>
          <a:ext cx="713472" cy="27043"/>
        </a:xfrm>
        <a:custGeom>
          <a:avLst/>
          <a:gdLst/>
          <a:ahLst/>
          <a:cxnLst/>
          <a:rect l="0" t="0" r="0" b="0"/>
          <a:pathLst>
            <a:path>
              <a:moveTo>
                <a:pt x="0" y="13521"/>
              </a:moveTo>
              <a:lnTo>
                <a:pt x="713472" y="135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t-EE" sz="500" kern="1200"/>
        </a:p>
      </dsp:txBody>
      <dsp:txXfrm>
        <a:off x="1787880" y="5459074"/>
        <a:ext cx="35673" cy="35673"/>
      </dsp:txXfrm>
    </dsp:sp>
    <dsp:sp modelId="{A4F9A0C8-2F26-4C94-80FB-ADD4729C329F}">
      <dsp:nvSpPr>
        <dsp:cNvPr id="0" name=""/>
        <dsp:cNvSpPr/>
      </dsp:nvSpPr>
      <dsp:spPr>
        <a:xfrm>
          <a:off x="2162230" y="4911263"/>
          <a:ext cx="1339347" cy="1106085"/>
        </a:xfrm>
        <a:prstGeom prst="roundRect">
          <a:avLst>
            <a:gd name="adj" fmla="val 10000"/>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t-EE" sz="1800" kern="1200" dirty="0" smtClean="0"/>
            <a:t> Võrgu-väljaanne</a:t>
          </a:r>
        </a:p>
        <a:p>
          <a:pPr marR="0" lvl="0" algn="ctr" defTabSz="444500" eaLnBrk="1" fontAlgn="auto" latinLnBrk="0" hangingPunct="1">
            <a:lnSpc>
              <a:spcPct val="90000"/>
            </a:lnSpc>
            <a:spcBef>
              <a:spcPct val="0"/>
            </a:spcBef>
            <a:spcAft>
              <a:spcPct val="35000"/>
            </a:spcAft>
            <a:buClrTx/>
            <a:buSzTx/>
            <a:buFontTx/>
            <a:tabLst/>
            <a:defRPr/>
          </a:pPr>
          <a:endParaRPr lang="et-EE" sz="1100" kern="1200" dirty="0"/>
        </a:p>
      </dsp:txBody>
      <dsp:txXfrm>
        <a:off x="2194626" y="4943659"/>
        <a:ext cx="1274555" cy="1041293"/>
      </dsp:txXfrm>
    </dsp:sp>
    <dsp:sp modelId="{1CCB5600-6ADA-4DA3-BEF5-810DE25BEF63}">
      <dsp:nvSpPr>
        <dsp:cNvPr id="0" name=""/>
        <dsp:cNvSpPr/>
      </dsp:nvSpPr>
      <dsp:spPr>
        <a:xfrm rot="21540521">
          <a:off x="3501549" y="5447433"/>
          <a:ext cx="387381" cy="27043"/>
        </a:xfrm>
        <a:custGeom>
          <a:avLst/>
          <a:gdLst/>
          <a:ahLst/>
          <a:cxnLst/>
          <a:rect l="0" t="0" r="0" b="0"/>
          <a:pathLst>
            <a:path>
              <a:moveTo>
                <a:pt x="0" y="13521"/>
              </a:moveTo>
              <a:lnTo>
                <a:pt x="387381" y="13521"/>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t-EE" sz="500" kern="1200"/>
        </a:p>
      </dsp:txBody>
      <dsp:txXfrm>
        <a:off x="3685555" y="5451270"/>
        <a:ext cx="19369" cy="19369"/>
      </dsp:txXfrm>
    </dsp:sp>
    <dsp:sp modelId="{2A7A46D1-5B93-4252-A968-CBF1B242A01F}">
      <dsp:nvSpPr>
        <dsp:cNvPr id="0" name=""/>
        <dsp:cNvSpPr/>
      </dsp:nvSpPr>
      <dsp:spPr>
        <a:xfrm>
          <a:off x="3888902" y="5169691"/>
          <a:ext cx="1347371" cy="575825"/>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t-EE" sz="1100" kern="1200" dirty="0" smtClean="0"/>
            <a:t>RR –1 eks.</a:t>
          </a:r>
          <a:endParaRPr lang="et-EE" sz="1100" kern="1200" dirty="0"/>
        </a:p>
      </dsp:txBody>
      <dsp:txXfrm>
        <a:off x="3905767" y="5186556"/>
        <a:ext cx="1313641" cy="54209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9C54E8-BF59-49B6-AD17-A1EAB49D6999}">
      <dsp:nvSpPr>
        <dsp:cNvPr id="0" name=""/>
        <dsp:cNvSpPr/>
      </dsp:nvSpPr>
      <dsp:spPr>
        <a:xfrm rot="5400000">
          <a:off x="4440427" y="-2327886"/>
          <a:ext cx="1430768" cy="6393359"/>
        </a:xfrm>
        <a:prstGeom prst="round2SameRect">
          <a:avLst/>
        </a:prstGeom>
        <a:solidFill>
          <a:schemeClr val="accent2">
            <a:lumMod val="20000"/>
            <a:lumOff val="80000"/>
          </a:schemeClr>
        </a:solidFill>
        <a:ln w="9525" cap="flat" cmpd="sng" algn="ctr">
          <a:solidFill>
            <a:schemeClr val="accent2">
              <a:shade val="95000"/>
              <a:satMod val="105000"/>
            </a:schemeClr>
          </a:solidFill>
          <a:prstDash val="solid"/>
        </a:ln>
        <a:effectLst>
          <a:outerShdw blurRad="40000" dist="20000" dir="5400000" rotWithShape="0">
            <a:srgbClr val="000000">
              <a:alpha val="38000"/>
            </a:srgbClr>
          </a:outerShdw>
        </a:effectLst>
      </dsp:spPr>
      <dsp:style>
        <a:lnRef idx="1">
          <a:schemeClr val="accent2"/>
        </a:lnRef>
        <a:fillRef idx="2">
          <a:schemeClr val="accent2"/>
        </a:fillRef>
        <a:effectRef idx="1">
          <a:schemeClr val="accent2"/>
        </a:effectRef>
        <a:fontRef idx="minor">
          <a:schemeClr val="dk1"/>
        </a:fontRef>
      </dsp:style>
      <dsp:txBody>
        <a:bodyPr spcFirstLastPara="0" vert="horz" wrap="square" lIns="83820" tIns="41910" rIns="83820" bIns="41910" numCol="1" spcCol="1270" anchor="ctr" anchorCtr="0">
          <a:noAutofit/>
        </a:bodyPr>
        <a:lstStyle/>
        <a:p>
          <a:pPr marL="228600" lvl="1" indent="-228600" algn="l" defTabSz="889000">
            <a:lnSpc>
              <a:spcPct val="90000"/>
            </a:lnSpc>
            <a:spcBef>
              <a:spcPct val="0"/>
            </a:spcBef>
            <a:spcAft>
              <a:spcPct val="15000"/>
            </a:spcAft>
            <a:buChar char="••"/>
          </a:pPr>
          <a:r>
            <a:rPr lang="et-EE" sz="2000" kern="1200" dirty="0" smtClean="0"/>
            <a:t>Eesti Kirjandusmuuseumi Arhiivraamatukogu, </a:t>
          </a:r>
          <a:endParaRPr lang="et-EE" sz="2000" kern="1200" dirty="0"/>
        </a:p>
        <a:p>
          <a:pPr marL="228600" lvl="1" indent="-228600" algn="l" defTabSz="889000">
            <a:lnSpc>
              <a:spcPct val="90000"/>
            </a:lnSpc>
            <a:spcBef>
              <a:spcPct val="0"/>
            </a:spcBef>
            <a:spcAft>
              <a:spcPct val="15000"/>
            </a:spcAft>
            <a:buChar char="••"/>
          </a:pPr>
          <a:r>
            <a:rPr lang="et-EE" sz="2000" kern="1200" dirty="0" smtClean="0"/>
            <a:t>Tallinna Ülikooli Akadeemiline Raamatukogu, </a:t>
          </a:r>
        </a:p>
        <a:p>
          <a:pPr marL="228600" lvl="1" indent="-228600" algn="l" defTabSz="889000">
            <a:lnSpc>
              <a:spcPct val="90000"/>
            </a:lnSpc>
            <a:spcBef>
              <a:spcPct val="0"/>
            </a:spcBef>
            <a:spcAft>
              <a:spcPct val="15000"/>
            </a:spcAft>
            <a:buChar char="••"/>
          </a:pPr>
          <a:r>
            <a:rPr lang="et-EE" sz="2000" kern="1200" dirty="0" smtClean="0"/>
            <a:t>Tartu Ülikooli Raamatukogu</a:t>
          </a:r>
          <a:endParaRPr lang="et-EE" sz="2000" kern="1200" dirty="0"/>
        </a:p>
      </dsp:txBody>
      <dsp:txXfrm rot="-5400000">
        <a:off x="1959132" y="223253"/>
        <a:ext cx="6323515" cy="1291080"/>
      </dsp:txXfrm>
    </dsp:sp>
    <dsp:sp modelId="{3CC5191E-6CDA-48CE-A281-A727A06B3499}">
      <dsp:nvSpPr>
        <dsp:cNvPr id="0" name=""/>
        <dsp:cNvSpPr/>
      </dsp:nvSpPr>
      <dsp:spPr>
        <a:xfrm>
          <a:off x="436" y="2786"/>
          <a:ext cx="1958696" cy="1732013"/>
        </a:xfrm>
        <a:prstGeom prst="roundRect">
          <a:avLst/>
        </a:prstGeom>
        <a:solidFill>
          <a:schemeClr val="accent2"/>
        </a:solid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t-EE" sz="2000" kern="1200" dirty="0" smtClean="0"/>
            <a:t>Arhiiv-</a:t>
          </a:r>
        </a:p>
        <a:p>
          <a:pPr lvl="0" algn="ctr" defTabSz="889000">
            <a:lnSpc>
              <a:spcPct val="90000"/>
            </a:lnSpc>
            <a:spcBef>
              <a:spcPct val="0"/>
            </a:spcBef>
            <a:spcAft>
              <a:spcPct val="35000"/>
            </a:spcAft>
          </a:pPr>
          <a:r>
            <a:rPr lang="et-EE" sz="2000" kern="1200" dirty="0" smtClean="0"/>
            <a:t>raamatukogud</a:t>
          </a:r>
        </a:p>
        <a:p>
          <a:pPr lvl="0" algn="ctr" defTabSz="889000">
            <a:lnSpc>
              <a:spcPct val="90000"/>
            </a:lnSpc>
            <a:spcBef>
              <a:spcPct val="0"/>
            </a:spcBef>
            <a:spcAft>
              <a:spcPct val="35000"/>
            </a:spcAft>
          </a:pPr>
          <a:r>
            <a:rPr lang="et-EE" sz="2000" kern="1200" dirty="0" smtClean="0"/>
            <a:t>2011 lõpuni</a:t>
          </a:r>
          <a:endParaRPr lang="et-EE" sz="2000" kern="1200" dirty="0"/>
        </a:p>
      </dsp:txBody>
      <dsp:txXfrm>
        <a:off x="84986" y="87336"/>
        <a:ext cx="1789596" cy="1562913"/>
      </dsp:txXfrm>
    </dsp:sp>
    <dsp:sp modelId="{186C2C0C-77B0-47AF-9254-4A50944B319C}">
      <dsp:nvSpPr>
        <dsp:cNvPr id="0" name=""/>
        <dsp:cNvSpPr/>
      </dsp:nvSpPr>
      <dsp:spPr>
        <a:xfrm rot="5400000">
          <a:off x="3787105" y="188853"/>
          <a:ext cx="2800056" cy="6325839"/>
        </a:xfrm>
        <a:prstGeom prst="round2SameRect">
          <a:avLst/>
        </a:prstGeom>
        <a:solidFill>
          <a:schemeClr val="accent2">
            <a:lumMod val="20000"/>
            <a:lumOff val="80000"/>
            <a:alpha val="9000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t-EE" sz="1800" b="0" kern="1200" dirty="0" smtClean="0">
              <a:solidFill>
                <a:schemeClr val="tx1"/>
              </a:solidFill>
            </a:rPr>
            <a:t>Eesti Kirjandusmuuseumi Arhiivraamatukogu </a:t>
          </a:r>
          <a:endParaRPr lang="et-EE" sz="1800" b="0" kern="1200" dirty="0">
            <a:solidFill>
              <a:schemeClr val="tx1"/>
            </a:solidFill>
          </a:endParaRPr>
        </a:p>
        <a:p>
          <a:pPr marL="171450" lvl="1" indent="-171450" algn="l" defTabSz="800100">
            <a:lnSpc>
              <a:spcPct val="90000"/>
            </a:lnSpc>
            <a:spcBef>
              <a:spcPct val="0"/>
            </a:spcBef>
            <a:spcAft>
              <a:spcPct val="15000"/>
            </a:spcAft>
            <a:buChar char="••"/>
          </a:pPr>
          <a:r>
            <a:rPr lang="et-EE" sz="1800" b="0" kern="1200" dirty="0" smtClean="0">
              <a:solidFill>
                <a:schemeClr val="tx1"/>
              </a:solidFill>
            </a:rPr>
            <a:t>Tallinna Ülikooli Akadeemiline Raamatukogu </a:t>
          </a:r>
        </a:p>
        <a:p>
          <a:pPr marL="171450" lvl="1" indent="-171450" algn="l" defTabSz="800100">
            <a:lnSpc>
              <a:spcPct val="90000"/>
            </a:lnSpc>
            <a:spcBef>
              <a:spcPct val="0"/>
            </a:spcBef>
            <a:spcAft>
              <a:spcPct val="15000"/>
            </a:spcAft>
            <a:buChar char="••"/>
          </a:pPr>
          <a:r>
            <a:rPr lang="et-EE" sz="1800" b="0" kern="1200" smtClean="0">
              <a:solidFill>
                <a:schemeClr val="tx1"/>
              </a:solidFill>
            </a:rPr>
            <a:t>Tartu Ülikooli Raamatukogu </a:t>
          </a:r>
          <a:endParaRPr lang="et-EE" sz="1800" b="0" kern="1200" dirty="0" smtClean="0">
            <a:solidFill>
              <a:schemeClr val="tx1"/>
            </a:solidFill>
          </a:endParaRPr>
        </a:p>
        <a:p>
          <a:pPr marL="171450" lvl="1" indent="-171450" algn="l" defTabSz="800100">
            <a:lnSpc>
              <a:spcPct val="90000"/>
            </a:lnSpc>
            <a:spcBef>
              <a:spcPct val="0"/>
            </a:spcBef>
            <a:spcAft>
              <a:spcPct val="15000"/>
            </a:spcAft>
            <a:buChar char="••"/>
          </a:pPr>
          <a:r>
            <a:rPr lang="et-EE" sz="1800" kern="1200" dirty="0" smtClean="0">
              <a:solidFill>
                <a:schemeClr val="tx1"/>
              </a:solidFill>
            </a:rPr>
            <a:t>Tallinna Tehnikaülikooli Raamatukogu</a:t>
          </a:r>
        </a:p>
        <a:p>
          <a:pPr marL="171450" lvl="1" indent="-171450" algn="l" defTabSz="800100">
            <a:lnSpc>
              <a:spcPct val="90000"/>
            </a:lnSpc>
            <a:spcBef>
              <a:spcPct val="0"/>
            </a:spcBef>
            <a:spcAft>
              <a:spcPct val="15000"/>
            </a:spcAft>
            <a:buChar char="••"/>
          </a:pPr>
          <a:r>
            <a:rPr lang="et-EE" sz="1800" kern="1200" dirty="0" smtClean="0">
              <a:solidFill>
                <a:schemeClr val="tx1"/>
              </a:solidFill>
            </a:rPr>
            <a:t>Eesti Maaülikooli raamatukogu </a:t>
          </a:r>
        </a:p>
        <a:p>
          <a:pPr marL="171450" lvl="1" indent="-171450" algn="l" defTabSz="800100">
            <a:lnSpc>
              <a:spcPct val="90000"/>
            </a:lnSpc>
            <a:spcBef>
              <a:spcPct val="0"/>
            </a:spcBef>
            <a:spcAft>
              <a:spcPct val="15000"/>
            </a:spcAft>
            <a:buChar char="••"/>
          </a:pPr>
          <a:r>
            <a:rPr lang="et-EE" sz="1800" kern="1200" dirty="0" smtClean="0">
              <a:solidFill>
                <a:schemeClr val="tx1"/>
              </a:solidFill>
            </a:rPr>
            <a:t>Eesti Lastekirjanduse Keskus</a:t>
          </a:r>
        </a:p>
        <a:p>
          <a:pPr marL="171450" lvl="1" indent="-171450" algn="l" defTabSz="800100">
            <a:lnSpc>
              <a:spcPct val="90000"/>
            </a:lnSpc>
            <a:spcBef>
              <a:spcPct val="0"/>
            </a:spcBef>
            <a:spcAft>
              <a:spcPct val="15000"/>
            </a:spcAft>
            <a:buChar char="••"/>
          </a:pPr>
          <a:r>
            <a:rPr lang="et-EE" sz="1800" kern="1200" dirty="0" smtClean="0">
              <a:solidFill>
                <a:schemeClr val="tx1"/>
              </a:solidFill>
            </a:rPr>
            <a:t>Eesti Muusika- ja Teatriakadeemia raamatukogu</a:t>
          </a:r>
        </a:p>
        <a:p>
          <a:pPr marL="171450" lvl="1" indent="-171450" algn="l" defTabSz="800100">
            <a:lnSpc>
              <a:spcPct val="90000"/>
            </a:lnSpc>
            <a:spcBef>
              <a:spcPct val="0"/>
            </a:spcBef>
            <a:spcAft>
              <a:spcPct val="15000"/>
            </a:spcAft>
            <a:buChar char="••"/>
          </a:pPr>
          <a:r>
            <a:rPr lang="et-EE" sz="1800" kern="1200" dirty="0" smtClean="0">
              <a:solidFill>
                <a:schemeClr val="tx1"/>
              </a:solidFill>
            </a:rPr>
            <a:t>Eesti Kunstiakadeemia raamatukogu</a:t>
          </a:r>
        </a:p>
        <a:p>
          <a:pPr marL="171450" lvl="1" indent="-171450" algn="l" defTabSz="800100">
            <a:lnSpc>
              <a:spcPct val="90000"/>
            </a:lnSpc>
            <a:spcBef>
              <a:spcPct val="0"/>
            </a:spcBef>
            <a:spcAft>
              <a:spcPct val="15000"/>
            </a:spcAft>
            <a:buChar char="••"/>
          </a:pPr>
          <a:r>
            <a:rPr lang="et-EE" sz="1800" kern="1200" dirty="0" smtClean="0">
              <a:solidFill>
                <a:schemeClr val="tx1"/>
              </a:solidFill>
            </a:rPr>
            <a:t>Eesti Teatri- ja Muusikamuuseumi raamatukogu</a:t>
          </a:r>
          <a:endParaRPr lang="et-EE" sz="1800" b="1" kern="1200" dirty="0" smtClean="0">
            <a:solidFill>
              <a:schemeClr val="tx1"/>
            </a:solidFill>
          </a:endParaRPr>
        </a:p>
      </dsp:txBody>
      <dsp:txXfrm rot="-5400000">
        <a:off x="2024214" y="2088432"/>
        <a:ext cx="6189152" cy="2526682"/>
      </dsp:txXfrm>
    </dsp:sp>
    <dsp:sp modelId="{AC5B2E36-EC50-438A-A3CD-39B2CD09C1EE}">
      <dsp:nvSpPr>
        <dsp:cNvPr id="0" name=""/>
        <dsp:cNvSpPr/>
      </dsp:nvSpPr>
      <dsp:spPr>
        <a:xfrm>
          <a:off x="68874" y="1867833"/>
          <a:ext cx="2023777" cy="2939951"/>
        </a:xfrm>
        <a:prstGeom prst="roundRect">
          <a:avLst/>
        </a:prstGeom>
        <a:solidFill>
          <a:schemeClr val="accent2"/>
        </a:solid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et-EE" sz="2000" kern="1200" dirty="0" smtClean="0"/>
            <a:t>Mitte </a:t>
          </a:r>
        </a:p>
        <a:p>
          <a:pPr lvl="0" algn="ctr" defTabSz="889000">
            <a:lnSpc>
              <a:spcPct val="90000"/>
            </a:lnSpc>
            <a:spcBef>
              <a:spcPct val="0"/>
            </a:spcBef>
            <a:spcAft>
              <a:spcPct val="35000"/>
            </a:spcAft>
          </a:pPr>
          <a:r>
            <a:rPr lang="et-EE" sz="2000" kern="1200" dirty="0" smtClean="0"/>
            <a:t>arhiiv-raamatukogud</a:t>
          </a:r>
        </a:p>
        <a:p>
          <a:pPr lvl="0" algn="ctr" defTabSz="889000">
            <a:lnSpc>
              <a:spcPct val="90000"/>
            </a:lnSpc>
            <a:spcBef>
              <a:spcPct val="0"/>
            </a:spcBef>
            <a:spcAft>
              <a:spcPct val="35000"/>
            </a:spcAft>
          </a:pPr>
          <a:r>
            <a:rPr lang="et-EE" sz="2000" kern="1200" dirty="0" smtClean="0"/>
            <a:t>al. 2012  </a:t>
          </a:r>
          <a:endParaRPr lang="et-EE" sz="2000" kern="1200" dirty="0"/>
        </a:p>
      </dsp:txBody>
      <dsp:txXfrm>
        <a:off x="167667" y="1966626"/>
        <a:ext cx="1826191" cy="274236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560CD1-C3CE-4456-8896-A5CE8AB42A3E}">
      <dsp:nvSpPr>
        <dsp:cNvPr id="0" name=""/>
        <dsp:cNvSpPr/>
      </dsp:nvSpPr>
      <dsp:spPr>
        <a:xfrm>
          <a:off x="674965" y="0"/>
          <a:ext cx="7649607" cy="5400154"/>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BBD2064-C85D-4906-AD26-D549E9F2D7A1}">
      <dsp:nvSpPr>
        <dsp:cNvPr id="0" name=""/>
        <dsp:cNvSpPr/>
      </dsp:nvSpPr>
      <dsp:spPr>
        <a:xfrm>
          <a:off x="0" y="1655730"/>
          <a:ext cx="1206637" cy="2160061"/>
        </a:xfrm>
        <a:prstGeom prst="roundRect">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t-EE" sz="2400" b="1" kern="1200" dirty="0" smtClean="0"/>
            <a:t>trükis </a:t>
          </a:r>
          <a:endParaRPr lang="et-EE" sz="2400" b="1" kern="1200" dirty="0"/>
        </a:p>
      </dsp:txBody>
      <dsp:txXfrm>
        <a:off x="58903" y="1714633"/>
        <a:ext cx="1088831" cy="2042255"/>
      </dsp:txXfrm>
    </dsp:sp>
    <dsp:sp modelId="{9FD942A3-8101-4F35-8905-BE082F0DCCAC}">
      <dsp:nvSpPr>
        <dsp:cNvPr id="0" name=""/>
        <dsp:cNvSpPr/>
      </dsp:nvSpPr>
      <dsp:spPr>
        <a:xfrm>
          <a:off x="1417526" y="1620046"/>
          <a:ext cx="1183079" cy="2160061"/>
        </a:xfrm>
        <a:prstGeom prst="roundRect">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t-EE" sz="2400" b="1" kern="1200" dirty="0" err="1" smtClean="0"/>
            <a:t>auvis</a:t>
          </a:r>
          <a:r>
            <a:rPr lang="et-EE" sz="2400" b="1" kern="1200" dirty="0" smtClean="0"/>
            <a:t> </a:t>
          </a:r>
          <a:endParaRPr lang="et-EE" sz="2400" b="1" kern="1200" dirty="0"/>
        </a:p>
      </dsp:txBody>
      <dsp:txXfrm>
        <a:off x="1475279" y="1677799"/>
        <a:ext cx="1067573" cy="2044555"/>
      </dsp:txXfrm>
    </dsp:sp>
    <dsp:sp modelId="{FF6ABD20-FA11-4D4C-B3D6-8322624582F7}">
      <dsp:nvSpPr>
        <dsp:cNvPr id="0" name=""/>
        <dsp:cNvSpPr/>
      </dsp:nvSpPr>
      <dsp:spPr>
        <a:xfrm>
          <a:off x="2808677" y="1620046"/>
          <a:ext cx="1248422" cy="2160061"/>
        </a:xfrm>
        <a:prstGeom prst="roundRect">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t-EE" sz="2400" b="1" kern="1200" dirty="0" smtClean="0"/>
            <a:t>e-</a:t>
          </a:r>
        </a:p>
        <a:p>
          <a:pPr lvl="0" algn="ctr" defTabSz="1066800" rtl="0">
            <a:lnSpc>
              <a:spcPct val="90000"/>
            </a:lnSpc>
            <a:spcBef>
              <a:spcPct val="0"/>
            </a:spcBef>
            <a:spcAft>
              <a:spcPct val="35000"/>
            </a:spcAft>
          </a:pPr>
          <a:r>
            <a:rPr lang="et-EE" sz="2400" b="1" kern="1200" dirty="0" smtClean="0"/>
            <a:t>teavik</a:t>
          </a:r>
          <a:endParaRPr lang="et-EE" sz="2400" kern="1200" dirty="0"/>
        </a:p>
      </dsp:txBody>
      <dsp:txXfrm>
        <a:off x="2869620" y="1680989"/>
        <a:ext cx="1126536" cy="2038175"/>
      </dsp:txXfrm>
    </dsp:sp>
    <dsp:sp modelId="{781011A9-4930-4F61-A046-3F73714448CC}">
      <dsp:nvSpPr>
        <dsp:cNvPr id="0" name=""/>
        <dsp:cNvSpPr/>
      </dsp:nvSpPr>
      <dsp:spPr>
        <a:xfrm>
          <a:off x="4265169" y="1620046"/>
          <a:ext cx="1248422" cy="2160061"/>
        </a:xfrm>
        <a:prstGeom prst="roundRect">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t-EE" sz="2400" b="1" kern="1200" dirty="0" smtClean="0"/>
            <a:t>võrgu-välja-anne  </a:t>
          </a:r>
          <a:endParaRPr lang="et-EE" sz="2400" b="1" kern="1200" dirty="0"/>
        </a:p>
      </dsp:txBody>
      <dsp:txXfrm>
        <a:off x="4326112" y="1680989"/>
        <a:ext cx="1126536" cy="2038175"/>
      </dsp:txXfrm>
    </dsp:sp>
    <dsp:sp modelId="{132C8074-E755-417B-ADF5-E06C58ECEF6A}">
      <dsp:nvSpPr>
        <dsp:cNvPr id="0" name=""/>
        <dsp:cNvSpPr/>
      </dsp:nvSpPr>
      <dsp:spPr>
        <a:xfrm>
          <a:off x="5721662" y="1620046"/>
          <a:ext cx="1625283" cy="2160061"/>
        </a:xfrm>
        <a:prstGeom prst="roundRect">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t-EE" sz="2400" b="1" kern="1200" dirty="0" smtClean="0"/>
            <a:t>alg-materjal </a:t>
          </a:r>
        </a:p>
        <a:p>
          <a:pPr lvl="0" algn="ctr" defTabSz="1066800" rtl="0">
            <a:lnSpc>
              <a:spcPct val="90000"/>
            </a:lnSpc>
            <a:spcBef>
              <a:spcPct val="0"/>
            </a:spcBef>
            <a:spcAft>
              <a:spcPct val="35000"/>
            </a:spcAft>
          </a:pPr>
          <a:r>
            <a:rPr lang="et-EE" sz="2000" b="1" kern="1200" dirty="0" smtClean="0"/>
            <a:t>nt trükifail</a:t>
          </a:r>
          <a:endParaRPr lang="et-EE" sz="2000" kern="1200" dirty="0"/>
        </a:p>
      </dsp:txBody>
      <dsp:txXfrm>
        <a:off x="5801002" y="1699386"/>
        <a:ext cx="1466603" cy="2001381"/>
      </dsp:txXfrm>
    </dsp:sp>
    <dsp:sp modelId="{8E20A77B-45E6-4EA4-A401-971013ABE031}">
      <dsp:nvSpPr>
        <dsp:cNvPr id="0" name=""/>
        <dsp:cNvSpPr/>
      </dsp:nvSpPr>
      <dsp:spPr>
        <a:xfrm>
          <a:off x="7555016" y="1620046"/>
          <a:ext cx="1441702" cy="2160061"/>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t-EE" sz="2400" b="1" kern="1200" dirty="0" smtClean="0"/>
            <a:t>VÄLJA-ANDED</a:t>
          </a:r>
          <a:endParaRPr lang="et-EE" sz="2400" b="1" kern="1200" dirty="0"/>
        </a:p>
      </dsp:txBody>
      <dsp:txXfrm>
        <a:off x="7625394" y="1690424"/>
        <a:ext cx="1300946" cy="201930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7B2D11-59C0-4E73-B2A9-D3350D1B5014}">
      <dsp:nvSpPr>
        <dsp:cNvPr id="0" name=""/>
        <dsp:cNvSpPr/>
      </dsp:nvSpPr>
      <dsp:spPr>
        <a:xfrm>
          <a:off x="610314" y="0"/>
          <a:ext cx="6916896" cy="5400600"/>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BEE92A0-03AE-4C23-89B5-BB951DFE25EF}">
      <dsp:nvSpPr>
        <dsp:cNvPr id="0" name=""/>
        <dsp:cNvSpPr/>
      </dsp:nvSpPr>
      <dsp:spPr>
        <a:xfrm>
          <a:off x="1520" y="1620180"/>
          <a:ext cx="1742871" cy="216024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fi-FI" sz="2000" kern="1200" dirty="0" smtClean="0"/>
            <a:t>mille teatmeline sisu või illustreeritud osa on eriti väike</a:t>
          </a:r>
          <a:endParaRPr lang="et-EE" sz="2000" kern="1200" dirty="0"/>
        </a:p>
      </dsp:txBody>
      <dsp:txXfrm>
        <a:off x="86600" y="1705260"/>
        <a:ext cx="1572711" cy="1990080"/>
      </dsp:txXfrm>
    </dsp:sp>
    <dsp:sp modelId="{769F69C8-E6F3-4F73-B97E-C5B863E84976}">
      <dsp:nvSpPr>
        <dsp:cNvPr id="0" name=""/>
        <dsp:cNvSpPr/>
      </dsp:nvSpPr>
      <dsp:spPr>
        <a:xfrm>
          <a:off x="1820482" y="1620180"/>
          <a:ext cx="1521812" cy="216024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fi-FI" sz="2000" kern="1200" dirty="0" smtClean="0"/>
            <a:t>muutmata juurde</a:t>
          </a:r>
          <a:r>
            <a:rPr lang="et-EE" sz="2000" kern="1200" dirty="0" smtClean="0"/>
            <a:t>-</a:t>
          </a:r>
          <a:r>
            <a:rPr lang="fi-FI" sz="2000" kern="1200" dirty="0" smtClean="0"/>
            <a:t>trükid</a:t>
          </a:r>
          <a:endParaRPr lang="et-EE" sz="2000" kern="1200" dirty="0"/>
        </a:p>
      </dsp:txBody>
      <dsp:txXfrm>
        <a:off x="1894771" y="1694469"/>
        <a:ext cx="1373234" cy="2011662"/>
      </dsp:txXfrm>
    </dsp:sp>
    <dsp:sp modelId="{25D73FFF-1CA9-4426-9989-E3BBD105CF37}">
      <dsp:nvSpPr>
        <dsp:cNvPr id="0" name=""/>
        <dsp:cNvSpPr/>
      </dsp:nvSpPr>
      <dsp:spPr>
        <a:xfrm>
          <a:off x="3418385" y="1620180"/>
          <a:ext cx="1521812" cy="216024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et-EE" sz="1500" kern="1200" dirty="0" smtClean="0"/>
            <a:t>väljaanded, mille säilitamiseks vajaminev andmemaht on esitatud sisu kohta ebamõistlikult  suur</a:t>
          </a:r>
          <a:endParaRPr lang="et-EE" sz="1500" kern="1200" dirty="0"/>
        </a:p>
      </dsp:txBody>
      <dsp:txXfrm>
        <a:off x="3492674" y="1694469"/>
        <a:ext cx="1373234" cy="2011662"/>
      </dsp:txXfrm>
    </dsp:sp>
    <dsp:sp modelId="{E8998196-322E-480A-A988-E150FA3C967C}">
      <dsp:nvSpPr>
        <dsp:cNvPr id="0" name=""/>
        <dsp:cNvSpPr/>
      </dsp:nvSpPr>
      <dsp:spPr>
        <a:xfrm>
          <a:off x="5016288" y="1620180"/>
          <a:ext cx="1521812" cy="216024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t-EE" sz="2000" kern="1200" dirty="0" smtClean="0"/>
            <a:t>Veebi-kaamera voog-edastused</a:t>
          </a:r>
          <a:endParaRPr lang="et-EE" sz="2000" kern="1200" dirty="0"/>
        </a:p>
      </dsp:txBody>
      <dsp:txXfrm>
        <a:off x="5090577" y="1694469"/>
        <a:ext cx="1373234" cy="2011662"/>
      </dsp:txXfrm>
    </dsp:sp>
    <dsp:sp modelId="{9923C562-940E-4455-A1E0-431DC3D0FB48}">
      <dsp:nvSpPr>
        <dsp:cNvPr id="0" name=""/>
        <dsp:cNvSpPr/>
      </dsp:nvSpPr>
      <dsp:spPr>
        <a:xfrm>
          <a:off x="6614191" y="1620180"/>
          <a:ext cx="1521812" cy="2160240"/>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t-EE" sz="1800" b="1" kern="1200" dirty="0" smtClean="0"/>
            <a:t>EI KOGUTA</a:t>
          </a:r>
          <a:endParaRPr lang="et-EE" kern="1200" dirty="0"/>
        </a:p>
      </dsp:txBody>
      <dsp:txXfrm>
        <a:off x="6688480" y="1694469"/>
        <a:ext cx="1373234" cy="201166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91348F-2618-4A62-9656-8A896585CBD5}">
      <dsp:nvSpPr>
        <dsp:cNvPr id="0" name=""/>
        <dsp:cNvSpPr/>
      </dsp:nvSpPr>
      <dsp:spPr>
        <a:xfrm>
          <a:off x="288628" y="24676"/>
          <a:ext cx="4511381" cy="4511381"/>
        </a:xfrm>
        <a:prstGeom prst="ellipse">
          <a:avLst/>
        </a:prstGeom>
        <a:solidFill>
          <a:srgbClr val="92D05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2000250" rtl="0">
            <a:lnSpc>
              <a:spcPct val="90000"/>
            </a:lnSpc>
            <a:spcBef>
              <a:spcPct val="0"/>
            </a:spcBef>
            <a:spcAft>
              <a:spcPct val="35000"/>
            </a:spcAft>
          </a:pPr>
          <a:r>
            <a:rPr lang="et-EE" sz="4500" b="1" kern="1200" dirty="0" smtClean="0"/>
            <a:t>Kirjastaja</a:t>
          </a:r>
          <a:endParaRPr lang="et-EE" sz="4500" kern="1200" dirty="0"/>
        </a:p>
      </dsp:txBody>
      <dsp:txXfrm>
        <a:off x="918596" y="556665"/>
        <a:ext cx="2601157" cy="3447404"/>
      </dsp:txXfrm>
    </dsp:sp>
    <dsp:sp modelId="{4E50895C-7688-4041-9570-8F1FF988FF6F}">
      <dsp:nvSpPr>
        <dsp:cNvPr id="0" name=""/>
        <dsp:cNvSpPr/>
      </dsp:nvSpPr>
      <dsp:spPr>
        <a:xfrm>
          <a:off x="3438794" y="12338"/>
          <a:ext cx="4511381" cy="4511381"/>
        </a:xfrm>
        <a:prstGeom prst="ellipse">
          <a:avLst/>
        </a:prstGeom>
        <a:solidFill>
          <a:srgbClr val="00B0F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2000250" rtl="0">
            <a:lnSpc>
              <a:spcPct val="90000"/>
            </a:lnSpc>
            <a:spcBef>
              <a:spcPct val="0"/>
            </a:spcBef>
            <a:spcAft>
              <a:spcPct val="35000"/>
            </a:spcAft>
          </a:pPr>
          <a:r>
            <a:rPr lang="et-EE" sz="4500" b="1" kern="1200" dirty="0" smtClean="0"/>
            <a:t>Tootja</a:t>
          </a:r>
          <a:endParaRPr lang="et-EE" sz="4500" kern="1200" dirty="0"/>
        </a:p>
      </dsp:txBody>
      <dsp:txXfrm>
        <a:off x="4719051" y="544326"/>
        <a:ext cx="2601157" cy="344740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08A8C6-CD62-40E3-A4E9-60C41135CC66}">
      <dsp:nvSpPr>
        <dsp:cNvPr id="0" name=""/>
        <dsp:cNvSpPr/>
      </dsp:nvSpPr>
      <dsp:spPr>
        <a:xfrm>
          <a:off x="0" y="1360817"/>
          <a:ext cx="8137525" cy="1814423"/>
        </a:xfrm>
        <a:prstGeom prst="notchedRightArrow">
          <a:avLst/>
        </a:prstGeom>
        <a:solidFill>
          <a:schemeClr val="accent1">
            <a:tint val="40000"/>
            <a:hueOff val="0"/>
            <a:satOff val="0"/>
            <a:lumOff val="0"/>
            <a:alphaOff val="0"/>
          </a:schemeClr>
        </a:solidFill>
        <a:ln>
          <a:noFill/>
        </a:ln>
        <a:effectLst/>
        <a:sp3d z="-400500" extrusionH="63500" contourW="12700" prstMaterial="matte">
          <a:contourClr>
            <a:schemeClr val="lt1">
              <a:tint val="50000"/>
            </a:schemeClr>
          </a:contourClr>
        </a:sp3d>
      </dsp:spPr>
      <dsp:style>
        <a:lnRef idx="0">
          <a:scrgbClr r="0" g="0" b="0"/>
        </a:lnRef>
        <a:fillRef idx="1">
          <a:scrgbClr r="0" g="0" b="0"/>
        </a:fillRef>
        <a:effectRef idx="0">
          <a:scrgbClr r="0" g="0" b="0"/>
        </a:effectRef>
        <a:fontRef idx="minor"/>
      </dsp:style>
    </dsp:sp>
    <dsp:sp modelId="{C65B544E-996B-4EBE-A8A6-BDAE6ADA93C5}">
      <dsp:nvSpPr>
        <dsp:cNvPr id="0" name=""/>
        <dsp:cNvSpPr/>
      </dsp:nvSpPr>
      <dsp:spPr>
        <a:xfrm>
          <a:off x="3218" y="0"/>
          <a:ext cx="1407179" cy="18144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b" anchorCtr="0">
          <a:noAutofit/>
        </a:bodyPr>
        <a:lstStyle/>
        <a:p>
          <a:pPr lvl="0" algn="ctr" defTabSz="1066800" rtl="0">
            <a:lnSpc>
              <a:spcPct val="90000"/>
            </a:lnSpc>
            <a:spcBef>
              <a:spcPct val="0"/>
            </a:spcBef>
            <a:spcAft>
              <a:spcPct val="35000"/>
            </a:spcAft>
          </a:pPr>
          <a:r>
            <a:rPr lang="et-EE" sz="2400" b="1" kern="1200" dirty="0" smtClean="0"/>
            <a:t>trükis	2 - 6</a:t>
          </a:r>
          <a:endParaRPr lang="et-EE" sz="2400" kern="1200" dirty="0"/>
        </a:p>
      </dsp:txBody>
      <dsp:txXfrm>
        <a:off x="3218" y="0"/>
        <a:ext cx="1407179" cy="1814423"/>
      </dsp:txXfrm>
    </dsp:sp>
    <dsp:sp modelId="{980FD4FC-2B2E-4CA9-A753-0750796DF1BB}">
      <dsp:nvSpPr>
        <dsp:cNvPr id="0" name=""/>
        <dsp:cNvSpPr/>
      </dsp:nvSpPr>
      <dsp:spPr>
        <a:xfrm>
          <a:off x="480005" y="2041226"/>
          <a:ext cx="453605" cy="453605"/>
        </a:xfrm>
        <a:prstGeom prst="ellipse">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74D460AC-C4F2-4894-A12B-5BE23D1C08B5}">
      <dsp:nvSpPr>
        <dsp:cNvPr id="0" name=""/>
        <dsp:cNvSpPr/>
      </dsp:nvSpPr>
      <dsp:spPr>
        <a:xfrm>
          <a:off x="1480757" y="2721634"/>
          <a:ext cx="1407179" cy="18144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t" anchorCtr="0">
          <a:noAutofit/>
        </a:bodyPr>
        <a:lstStyle/>
        <a:p>
          <a:pPr lvl="0" algn="ctr" defTabSz="1066800" rtl="0">
            <a:lnSpc>
              <a:spcPct val="90000"/>
            </a:lnSpc>
            <a:spcBef>
              <a:spcPct val="0"/>
            </a:spcBef>
            <a:spcAft>
              <a:spcPct val="35000"/>
            </a:spcAft>
          </a:pPr>
          <a:r>
            <a:rPr lang="et-EE" sz="2400" b="1" kern="1200" dirty="0" err="1" smtClean="0"/>
            <a:t>auvis</a:t>
          </a:r>
          <a:r>
            <a:rPr lang="et-EE" sz="2400" b="1" kern="1200" dirty="0" smtClean="0"/>
            <a:t>	2</a:t>
          </a:r>
          <a:endParaRPr lang="et-EE" sz="2400" kern="1200" dirty="0"/>
        </a:p>
      </dsp:txBody>
      <dsp:txXfrm>
        <a:off x="1480757" y="2721634"/>
        <a:ext cx="1407179" cy="1814423"/>
      </dsp:txXfrm>
    </dsp:sp>
    <dsp:sp modelId="{33D11FB2-BF8D-431E-8F1F-CBCCB90911AC}">
      <dsp:nvSpPr>
        <dsp:cNvPr id="0" name=""/>
        <dsp:cNvSpPr/>
      </dsp:nvSpPr>
      <dsp:spPr>
        <a:xfrm>
          <a:off x="1957544" y="2041226"/>
          <a:ext cx="453605" cy="453605"/>
        </a:xfrm>
        <a:prstGeom prst="ellipse">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4C7D7EE6-BB74-4A24-AB9C-3D2801864E9E}">
      <dsp:nvSpPr>
        <dsp:cNvPr id="0" name=""/>
        <dsp:cNvSpPr/>
      </dsp:nvSpPr>
      <dsp:spPr>
        <a:xfrm>
          <a:off x="2958296" y="0"/>
          <a:ext cx="1407179" cy="18144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b" anchorCtr="0">
          <a:noAutofit/>
        </a:bodyPr>
        <a:lstStyle/>
        <a:p>
          <a:pPr lvl="0" algn="ctr" defTabSz="1066800" rtl="0">
            <a:lnSpc>
              <a:spcPct val="90000"/>
            </a:lnSpc>
            <a:spcBef>
              <a:spcPct val="0"/>
            </a:spcBef>
            <a:spcAft>
              <a:spcPct val="35000"/>
            </a:spcAft>
          </a:pPr>
          <a:r>
            <a:rPr lang="et-EE" sz="2400" b="1" kern="1200" dirty="0" smtClean="0"/>
            <a:t>e-teavik</a:t>
          </a:r>
          <a:r>
            <a:rPr lang="et-EE" sz="2400" b="1" kern="1200" smtClean="0"/>
            <a:t>	1 - 2</a:t>
          </a:r>
          <a:endParaRPr lang="et-EE" sz="2400" kern="1200" dirty="0"/>
        </a:p>
      </dsp:txBody>
      <dsp:txXfrm>
        <a:off x="2958296" y="0"/>
        <a:ext cx="1407179" cy="1814423"/>
      </dsp:txXfrm>
    </dsp:sp>
    <dsp:sp modelId="{6C5BCE68-3107-4A47-AA88-FDA938EC15F9}">
      <dsp:nvSpPr>
        <dsp:cNvPr id="0" name=""/>
        <dsp:cNvSpPr/>
      </dsp:nvSpPr>
      <dsp:spPr>
        <a:xfrm>
          <a:off x="3435083" y="2041226"/>
          <a:ext cx="453605" cy="453605"/>
        </a:xfrm>
        <a:prstGeom prst="ellipse">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B4462F8-7ADE-491E-A953-AA7D02A319ED}">
      <dsp:nvSpPr>
        <dsp:cNvPr id="0" name=""/>
        <dsp:cNvSpPr/>
      </dsp:nvSpPr>
      <dsp:spPr>
        <a:xfrm>
          <a:off x="4435835" y="2721634"/>
          <a:ext cx="1407179" cy="18144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t" anchorCtr="0">
          <a:noAutofit/>
        </a:bodyPr>
        <a:lstStyle/>
        <a:p>
          <a:pPr lvl="0" algn="ctr" defTabSz="1066800" rtl="0">
            <a:lnSpc>
              <a:spcPct val="90000"/>
            </a:lnSpc>
            <a:spcBef>
              <a:spcPct val="0"/>
            </a:spcBef>
            <a:spcAft>
              <a:spcPct val="35000"/>
            </a:spcAft>
          </a:pPr>
          <a:r>
            <a:rPr lang="et-EE" sz="2400" b="1" kern="1200" dirty="0" smtClean="0"/>
            <a:t>võrgu-välja-anne	1</a:t>
          </a:r>
          <a:endParaRPr lang="et-EE" sz="2400" kern="1200" dirty="0"/>
        </a:p>
      </dsp:txBody>
      <dsp:txXfrm>
        <a:off x="4435835" y="2721634"/>
        <a:ext cx="1407179" cy="1814423"/>
      </dsp:txXfrm>
    </dsp:sp>
    <dsp:sp modelId="{4BD80B84-110B-4E42-84BD-CDCEB0617AE6}">
      <dsp:nvSpPr>
        <dsp:cNvPr id="0" name=""/>
        <dsp:cNvSpPr/>
      </dsp:nvSpPr>
      <dsp:spPr>
        <a:xfrm>
          <a:off x="4912622" y="2041226"/>
          <a:ext cx="453605" cy="453605"/>
        </a:xfrm>
        <a:prstGeom prst="ellipse">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06CE4B32-96C3-4F00-82D8-8011974BA57D}">
      <dsp:nvSpPr>
        <dsp:cNvPr id="0" name=""/>
        <dsp:cNvSpPr/>
      </dsp:nvSpPr>
      <dsp:spPr>
        <a:xfrm>
          <a:off x="5913374" y="0"/>
          <a:ext cx="1407179" cy="18144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b" anchorCtr="0">
          <a:noAutofit/>
        </a:bodyPr>
        <a:lstStyle/>
        <a:p>
          <a:pPr lvl="0" algn="ctr" defTabSz="1066800" rtl="0">
            <a:lnSpc>
              <a:spcPct val="90000"/>
            </a:lnSpc>
            <a:spcBef>
              <a:spcPct val="0"/>
            </a:spcBef>
            <a:spcAft>
              <a:spcPct val="35000"/>
            </a:spcAft>
          </a:pPr>
          <a:r>
            <a:rPr lang="et-EE" sz="2400" b="1" kern="1200" dirty="0" err="1" smtClean="0"/>
            <a:t>alg-mater-jal</a:t>
          </a:r>
          <a:r>
            <a:rPr lang="et-EE" sz="2400" b="1" kern="1200" dirty="0" smtClean="0"/>
            <a:t>	1</a:t>
          </a:r>
          <a:endParaRPr lang="et-EE" sz="2400" kern="1200" dirty="0"/>
        </a:p>
      </dsp:txBody>
      <dsp:txXfrm>
        <a:off x="5913374" y="0"/>
        <a:ext cx="1407179" cy="1814423"/>
      </dsp:txXfrm>
    </dsp:sp>
    <dsp:sp modelId="{7F09E130-F6C5-4E56-97CC-883FBBD5A633}">
      <dsp:nvSpPr>
        <dsp:cNvPr id="0" name=""/>
        <dsp:cNvSpPr/>
      </dsp:nvSpPr>
      <dsp:spPr>
        <a:xfrm>
          <a:off x="6390161" y="2041226"/>
          <a:ext cx="453605" cy="453605"/>
        </a:xfrm>
        <a:prstGeom prst="ellipse">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A38A01-C486-41AC-A410-57AADEDFF617}">
      <dsp:nvSpPr>
        <dsp:cNvPr id="0" name=""/>
        <dsp:cNvSpPr/>
      </dsp:nvSpPr>
      <dsp:spPr>
        <a:xfrm>
          <a:off x="0" y="1274541"/>
          <a:ext cx="8137525" cy="1699388"/>
        </a:xfrm>
        <a:prstGeom prst="notchedRightArrow">
          <a:avLst/>
        </a:prstGeom>
        <a:solidFill>
          <a:srgbClr val="0070C0"/>
        </a:solidFill>
        <a:ln>
          <a:noFill/>
        </a:ln>
        <a:effectLst/>
        <a:sp3d z="-400500" extrusionH="63500" contourW="12700" prstMaterial="matte">
          <a:contourClr>
            <a:schemeClr val="lt1">
              <a:tint val="50000"/>
            </a:schemeClr>
          </a:contourClr>
        </a:sp3d>
      </dsp:spPr>
      <dsp:style>
        <a:lnRef idx="0">
          <a:scrgbClr r="0" g="0" b="0"/>
        </a:lnRef>
        <a:fillRef idx="1">
          <a:scrgbClr r="0" g="0" b="0"/>
        </a:fillRef>
        <a:effectRef idx="0">
          <a:scrgbClr r="0" g="0" b="0"/>
        </a:effectRef>
        <a:fontRef idx="minor"/>
      </dsp:style>
    </dsp:sp>
    <dsp:sp modelId="{E5B24505-589C-43EF-B493-4C368FDAB14C}">
      <dsp:nvSpPr>
        <dsp:cNvPr id="0" name=""/>
        <dsp:cNvSpPr/>
      </dsp:nvSpPr>
      <dsp:spPr>
        <a:xfrm>
          <a:off x="0" y="0"/>
          <a:ext cx="7323772" cy="16993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98272" tIns="398272" rIns="398272" bIns="398272" numCol="1" spcCol="1270" anchor="b" anchorCtr="0">
          <a:noAutofit/>
        </a:bodyPr>
        <a:lstStyle/>
        <a:p>
          <a:pPr lvl="0" algn="ctr" defTabSz="2489200" rtl="0">
            <a:lnSpc>
              <a:spcPct val="90000"/>
            </a:lnSpc>
            <a:spcBef>
              <a:spcPct val="0"/>
            </a:spcBef>
            <a:spcAft>
              <a:spcPct val="35000"/>
            </a:spcAft>
          </a:pPr>
          <a:r>
            <a:rPr lang="et-EE" sz="5600" b="1" kern="1200" dirty="0" smtClean="0"/>
            <a:t>Arhiivraamatukogu</a:t>
          </a:r>
          <a:endParaRPr lang="et-EE" sz="5600" kern="1200" dirty="0"/>
        </a:p>
      </dsp:txBody>
      <dsp:txXfrm>
        <a:off x="0" y="0"/>
        <a:ext cx="7323772" cy="1699388"/>
      </dsp:txXfrm>
    </dsp:sp>
    <dsp:sp modelId="{6D1A391B-1F1B-4B21-A742-7A01823452B2}">
      <dsp:nvSpPr>
        <dsp:cNvPr id="0" name=""/>
        <dsp:cNvSpPr/>
      </dsp:nvSpPr>
      <dsp:spPr>
        <a:xfrm>
          <a:off x="3449462" y="1911812"/>
          <a:ext cx="424847" cy="424847"/>
        </a:xfrm>
        <a:prstGeom prst="ellipse">
          <a:avLst/>
        </a:prstGeom>
        <a:solidFill>
          <a:schemeClr val="accent1">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123205-215A-485C-8F14-F58137C03FE3}">
      <dsp:nvSpPr>
        <dsp:cNvPr id="0" name=""/>
        <dsp:cNvSpPr/>
      </dsp:nvSpPr>
      <dsp:spPr>
        <a:xfrm rot="16200000">
          <a:off x="571" y="436751"/>
          <a:ext cx="3949560" cy="3950587"/>
        </a:xfrm>
        <a:prstGeom prst="downArrow">
          <a:avLst>
            <a:gd name="adj1" fmla="val 50000"/>
            <a:gd name="adj2" fmla="val 35000"/>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rtl="0">
            <a:lnSpc>
              <a:spcPct val="90000"/>
            </a:lnSpc>
            <a:spcBef>
              <a:spcPct val="0"/>
            </a:spcBef>
            <a:spcAft>
              <a:spcPct val="35000"/>
            </a:spcAft>
          </a:pPr>
          <a:r>
            <a:rPr lang="et-EE" sz="2400" b="1" kern="1200" dirty="0" smtClean="0"/>
            <a:t>KOGUMINE</a:t>
          </a:r>
          <a:endParaRPr lang="et-EE" sz="2400" kern="1200" dirty="0"/>
        </a:p>
      </dsp:txBody>
      <dsp:txXfrm rot="5400000">
        <a:off x="58" y="1424655"/>
        <a:ext cx="3259414" cy="1974780"/>
      </dsp:txXfrm>
    </dsp:sp>
    <dsp:sp modelId="{537B623E-9970-4AF8-B5FA-DB4D156A95B6}">
      <dsp:nvSpPr>
        <dsp:cNvPr id="0" name=""/>
        <dsp:cNvSpPr/>
      </dsp:nvSpPr>
      <dsp:spPr>
        <a:xfrm rot="5400000">
          <a:off x="4187392" y="437264"/>
          <a:ext cx="3949560" cy="3949560"/>
        </a:xfrm>
        <a:prstGeom prst="downArrow">
          <a:avLst>
            <a:gd name="adj1" fmla="val 50000"/>
            <a:gd name="adj2" fmla="val 35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rtl="0">
            <a:lnSpc>
              <a:spcPct val="90000"/>
            </a:lnSpc>
            <a:spcBef>
              <a:spcPct val="0"/>
            </a:spcBef>
            <a:spcAft>
              <a:spcPct val="35000"/>
            </a:spcAft>
          </a:pPr>
          <a:r>
            <a:rPr lang="et-EE" sz="2400" b="1" kern="1200" dirty="0" smtClean="0"/>
            <a:t>KÄTTESAADAVAKS TEGEMINE</a:t>
          </a:r>
          <a:endParaRPr lang="et-EE" sz="2400" kern="1200" dirty="0"/>
        </a:p>
      </dsp:txBody>
      <dsp:txXfrm rot="-5400000">
        <a:off x="4878566" y="1424654"/>
        <a:ext cx="3258387" cy="197478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97D31A-35AA-4CC8-A5BD-ECB1B3B4FA22}">
      <dsp:nvSpPr>
        <dsp:cNvPr id="0" name=""/>
        <dsp:cNvSpPr/>
      </dsp:nvSpPr>
      <dsp:spPr>
        <a:xfrm>
          <a:off x="3440" y="1941423"/>
          <a:ext cx="1752862" cy="1445744"/>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D0E530-F478-43E2-81D1-16B39FB9A877}">
      <dsp:nvSpPr>
        <dsp:cNvPr id="0" name=""/>
        <dsp:cNvSpPr/>
      </dsp:nvSpPr>
      <dsp:spPr>
        <a:xfrm>
          <a:off x="951637" y="1761329"/>
          <a:ext cx="2597455" cy="2597455"/>
        </a:xfrm>
        <a:prstGeom prst="leftCircularArrow">
          <a:avLst>
            <a:gd name="adj1" fmla="val 1846"/>
            <a:gd name="adj2" fmla="val 220325"/>
            <a:gd name="adj3" fmla="val 2063514"/>
            <a:gd name="adj4" fmla="val 9092167"/>
            <a:gd name="adj5" fmla="val 2153"/>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53DE21E-7ADB-435C-9906-2D87F9C70899}">
      <dsp:nvSpPr>
        <dsp:cNvPr id="0" name=""/>
        <dsp:cNvSpPr/>
      </dsp:nvSpPr>
      <dsp:spPr>
        <a:xfrm>
          <a:off x="62056" y="3034681"/>
          <a:ext cx="2184456" cy="619604"/>
        </a:xfrm>
        <a:prstGeom prst="roundRect">
          <a:avLst>
            <a:gd name="adj" fmla="val 1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rtl="0">
            <a:lnSpc>
              <a:spcPct val="90000"/>
            </a:lnSpc>
            <a:spcBef>
              <a:spcPct val="0"/>
            </a:spcBef>
            <a:spcAft>
              <a:spcPct val="35000"/>
            </a:spcAft>
          </a:pPr>
          <a:r>
            <a:rPr lang="et-EE" sz="2000" kern="1200" dirty="0" smtClean="0"/>
            <a:t>KIRJASTAJAD</a:t>
          </a:r>
          <a:endParaRPr lang="et-EE" sz="2000" kern="1200" dirty="0"/>
        </a:p>
      </dsp:txBody>
      <dsp:txXfrm>
        <a:off x="80204" y="3052829"/>
        <a:ext cx="2148160" cy="583308"/>
      </dsp:txXfrm>
    </dsp:sp>
    <dsp:sp modelId="{6597959D-C9FC-4B6B-9BBC-5C71A9C7E535}">
      <dsp:nvSpPr>
        <dsp:cNvPr id="0" name=""/>
        <dsp:cNvSpPr/>
      </dsp:nvSpPr>
      <dsp:spPr>
        <a:xfrm>
          <a:off x="2825562" y="1941423"/>
          <a:ext cx="1752862" cy="1445744"/>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96B2DB7-51A0-4CB6-A26D-D177EA5341B0}">
      <dsp:nvSpPr>
        <dsp:cNvPr id="0" name=""/>
        <dsp:cNvSpPr/>
      </dsp:nvSpPr>
      <dsp:spPr>
        <a:xfrm>
          <a:off x="3753844" y="848709"/>
          <a:ext cx="2992076" cy="2992076"/>
        </a:xfrm>
        <a:prstGeom prst="circularArrow">
          <a:avLst>
            <a:gd name="adj1" fmla="val 1602"/>
            <a:gd name="adj2" fmla="val 190214"/>
            <a:gd name="adj3" fmla="val 19634276"/>
            <a:gd name="adj4" fmla="val 12575511"/>
            <a:gd name="adj5" fmla="val 186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3EAE13F-FFE7-4A24-B3EF-06CAD0134A24}">
      <dsp:nvSpPr>
        <dsp:cNvPr id="0" name=""/>
        <dsp:cNvSpPr/>
      </dsp:nvSpPr>
      <dsp:spPr>
        <a:xfrm>
          <a:off x="2492510" y="1631621"/>
          <a:ext cx="3003253" cy="619604"/>
        </a:xfrm>
        <a:prstGeom prst="roundRect">
          <a:avLst>
            <a:gd name="adj" fmla="val 10000"/>
          </a:avLst>
        </a:prstGeom>
        <a:solidFill>
          <a:schemeClr val="accent1">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rtl="0">
            <a:lnSpc>
              <a:spcPct val="90000"/>
            </a:lnSpc>
            <a:spcBef>
              <a:spcPct val="0"/>
            </a:spcBef>
            <a:spcAft>
              <a:spcPct val="35000"/>
            </a:spcAft>
          </a:pPr>
          <a:r>
            <a:rPr lang="et-EE" sz="2000" kern="1200" dirty="0" smtClean="0"/>
            <a:t>SUNDEKSEMPLARIDE ARV</a:t>
          </a:r>
          <a:endParaRPr lang="et-EE" sz="2000" kern="1200" dirty="0"/>
        </a:p>
      </dsp:txBody>
      <dsp:txXfrm>
        <a:off x="2510658" y="1649769"/>
        <a:ext cx="2966957" cy="583308"/>
      </dsp:txXfrm>
    </dsp:sp>
    <dsp:sp modelId="{A52D24FD-11C4-4AFB-87E7-22E1C9C8ADFE}">
      <dsp:nvSpPr>
        <dsp:cNvPr id="0" name=""/>
        <dsp:cNvSpPr/>
      </dsp:nvSpPr>
      <dsp:spPr>
        <a:xfrm>
          <a:off x="5814222" y="1941423"/>
          <a:ext cx="1752862" cy="1445744"/>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B3D734D-827D-4B6B-8C69-FF0ACF15BE71}">
      <dsp:nvSpPr>
        <dsp:cNvPr id="0" name=""/>
        <dsp:cNvSpPr/>
      </dsp:nvSpPr>
      <dsp:spPr>
        <a:xfrm>
          <a:off x="5724031" y="3077365"/>
          <a:ext cx="2517531" cy="619604"/>
        </a:xfrm>
        <a:prstGeom prst="roundRect">
          <a:avLst>
            <a:gd name="adj" fmla="val 10000"/>
          </a:avLst>
        </a:prstGeom>
        <a:solidFill>
          <a:srgbClr val="0070C0">
            <a:alpha val="93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rtl="0">
            <a:lnSpc>
              <a:spcPct val="90000"/>
            </a:lnSpc>
            <a:spcBef>
              <a:spcPct val="0"/>
            </a:spcBef>
            <a:spcAft>
              <a:spcPct val="35000"/>
            </a:spcAft>
          </a:pPr>
          <a:r>
            <a:rPr lang="et-EE" sz="2000" kern="1200" dirty="0" smtClean="0"/>
            <a:t>RAAMATUKOGUDE ARV</a:t>
          </a:r>
          <a:endParaRPr lang="et-EE" sz="2000" kern="1200" dirty="0"/>
        </a:p>
      </dsp:txBody>
      <dsp:txXfrm>
        <a:off x="5742179" y="3095513"/>
        <a:ext cx="2481235" cy="58330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048D1A-6B88-4FFE-A1C6-C11DB8D4C959}">
      <dsp:nvSpPr>
        <dsp:cNvPr id="0" name=""/>
        <dsp:cNvSpPr/>
      </dsp:nvSpPr>
      <dsp:spPr>
        <a:xfrm>
          <a:off x="3736" y="1446609"/>
          <a:ext cx="1992368" cy="164328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6D8ECB5-5046-49A0-A8B4-E6B9EB1A742B}">
      <dsp:nvSpPr>
        <dsp:cNvPr id="0" name=""/>
        <dsp:cNvSpPr/>
      </dsp:nvSpPr>
      <dsp:spPr>
        <a:xfrm>
          <a:off x="1124953" y="1757753"/>
          <a:ext cx="2298430" cy="2298430"/>
        </a:xfrm>
        <a:prstGeom prst="leftCircularArrow">
          <a:avLst>
            <a:gd name="adj1" fmla="val 2639"/>
            <a:gd name="adj2" fmla="val 320808"/>
            <a:gd name="adj3" fmla="val 2096319"/>
            <a:gd name="adj4" fmla="val 9024489"/>
            <a:gd name="adj5" fmla="val 3078"/>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35ED33F-5E86-46CC-827E-34205615C4A0}">
      <dsp:nvSpPr>
        <dsp:cNvPr id="0" name=""/>
        <dsp:cNvSpPr/>
      </dsp:nvSpPr>
      <dsp:spPr>
        <a:xfrm>
          <a:off x="300900" y="2737763"/>
          <a:ext cx="2062162" cy="704265"/>
        </a:xfrm>
        <a:prstGeom prst="roundRect">
          <a:avLst>
            <a:gd name="adj" fmla="val 1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rtl="0">
            <a:lnSpc>
              <a:spcPct val="90000"/>
            </a:lnSpc>
            <a:spcBef>
              <a:spcPct val="0"/>
            </a:spcBef>
            <a:spcAft>
              <a:spcPct val="35000"/>
            </a:spcAft>
          </a:pPr>
          <a:r>
            <a:rPr lang="et-EE" sz="2400" kern="1200" dirty="0" smtClean="0"/>
            <a:t>KIRJASTAJA</a:t>
          </a:r>
          <a:endParaRPr lang="et-EE" sz="2400" kern="1200" dirty="0"/>
        </a:p>
      </dsp:txBody>
      <dsp:txXfrm>
        <a:off x="321527" y="2758390"/>
        <a:ext cx="2020908" cy="663011"/>
      </dsp:txXfrm>
    </dsp:sp>
    <dsp:sp modelId="{B23CAE22-11D1-424F-ACD5-A64C9467D57E}">
      <dsp:nvSpPr>
        <dsp:cNvPr id="0" name=""/>
        <dsp:cNvSpPr/>
      </dsp:nvSpPr>
      <dsp:spPr>
        <a:xfrm>
          <a:off x="2651852" y="1446609"/>
          <a:ext cx="1992368" cy="164328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C28638A-B901-4B5E-B4F1-F9910CAE46A0}">
      <dsp:nvSpPr>
        <dsp:cNvPr id="0" name=""/>
        <dsp:cNvSpPr/>
      </dsp:nvSpPr>
      <dsp:spPr>
        <a:xfrm>
          <a:off x="3734303" y="329879"/>
          <a:ext cx="2892845" cy="2892845"/>
        </a:xfrm>
        <a:prstGeom prst="circularArrow">
          <a:avLst>
            <a:gd name="adj1" fmla="val 2096"/>
            <a:gd name="adj2" fmla="val 251718"/>
            <a:gd name="adj3" fmla="val 19572772"/>
            <a:gd name="adj4" fmla="val 12575511"/>
            <a:gd name="adj5" fmla="val 2446"/>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64239CC-F3AC-4A2E-8673-BD10A17101E1}">
      <dsp:nvSpPr>
        <dsp:cNvPr id="0" name=""/>
        <dsp:cNvSpPr/>
      </dsp:nvSpPr>
      <dsp:spPr>
        <a:xfrm>
          <a:off x="2653508" y="1094476"/>
          <a:ext cx="2653178" cy="704265"/>
        </a:xfrm>
        <a:prstGeom prst="roundRect">
          <a:avLst>
            <a:gd name="adj" fmla="val 10000"/>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rtl="0">
            <a:lnSpc>
              <a:spcPct val="90000"/>
            </a:lnSpc>
            <a:spcBef>
              <a:spcPct val="0"/>
            </a:spcBef>
            <a:spcAft>
              <a:spcPct val="35000"/>
            </a:spcAft>
          </a:pPr>
          <a:r>
            <a:rPr lang="et-EE" sz="2400" kern="1200" dirty="0" smtClean="0"/>
            <a:t>RAAMATUKOGU</a:t>
          </a:r>
          <a:endParaRPr lang="et-EE" sz="2400" kern="1200" dirty="0"/>
        </a:p>
      </dsp:txBody>
      <dsp:txXfrm>
        <a:off x="2674135" y="1115103"/>
        <a:ext cx="2611924" cy="663011"/>
      </dsp:txXfrm>
    </dsp:sp>
    <dsp:sp modelId="{453F9AEF-3790-4F8A-BE6C-259F39C29752}">
      <dsp:nvSpPr>
        <dsp:cNvPr id="0" name=""/>
        <dsp:cNvSpPr/>
      </dsp:nvSpPr>
      <dsp:spPr>
        <a:xfrm>
          <a:off x="5595476" y="1446609"/>
          <a:ext cx="1992368" cy="1643286"/>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C15EC65-E58A-414D-8678-40FFB9367FEA}">
      <dsp:nvSpPr>
        <dsp:cNvPr id="0" name=""/>
        <dsp:cNvSpPr/>
      </dsp:nvSpPr>
      <dsp:spPr>
        <a:xfrm>
          <a:off x="6038225" y="2737763"/>
          <a:ext cx="1770993" cy="704265"/>
        </a:xfrm>
        <a:prstGeom prst="roundRect">
          <a:avLst>
            <a:gd name="adj" fmla="val 10000"/>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rtl="0">
            <a:lnSpc>
              <a:spcPct val="90000"/>
            </a:lnSpc>
            <a:spcBef>
              <a:spcPct val="0"/>
            </a:spcBef>
            <a:spcAft>
              <a:spcPct val="35000"/>
            </a:spcAft>
          </a:pPr>
          <a:r>
            <a:rPr lang="et-EE" sz="2400" kern="1200" dirty="0" smtClean="0"/>
            <a:t>LUGEJA</a:t>
          </a:r>
          <a:endParaRPr lang="et-EE" sz="2400" kern="1200" dirty="0"/>
        </a:p>
      </dsp:txBody>
      <dsp:txXfrm>
        <a:off x="6058852" y="2758390"/>
        <a:ext cx="1729739" cy="663011"/>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9.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10.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11.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12.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70" name="Rectangle 1"/>
          <p:cNvSpPr>
            <a:spLocks noGrp="1" noChangeArrowheads="1"/>
          </p:cNvSpPr>
          <p:nvPr>
            <p:ph type="sldImg"/>
          </p:nvPr>
        </p:nvSpPr>
        <p:spPr bwMode="auto">
          <a:xfrm>
            <a:off x="1106488" y="812800"/>
            <a:ext cx="5343525" cy="400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sp>
      <p:sp>
        <p:nvSpPr>
          <p:cNvPr id="2050" name="Rectangle 2"/>
          <p:cNvSpPr>
            <a:spLocks noGrp="1" noChangeArrowheads="1"/>
          </p:cNvSpPr>
          <p:nvPr>
            <p:ph type="body"/>
          </p:nvPr>
        </p:nvSpPr>
        <p:spPr bwMode="auto">
          <a:xfrm>
            <a:off x="755650" y="5078413"/>
            <a:ext cx="6046788" cy="4810125"/>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p>
            <a:pPr lvl="0"/>
            <a:endParaRPr lang="et-EE" noProof="0" smtClean="0"/>
          </a:p>
        </p:txBody>
      </p:sp>
      <p:sp>
        <p:nvSpPr>
          <p:cNvPr id="2051" name="Rectangle 3"/>
          <p:cNvSpPr>
            <a:spLocks noGrp="1" noChangeArrowheads="1"/>
          </p:cNvSpPr>
          <p:nvPr>
            <p:ph type="hdr"/>
          </p:nvPr>
        </p:nvSpPr>
        <p:spPr bwMode="auto">
          <a:xfrm>
            <a:off x="0" y="0"/>
            <a:ext cx="3279775" cy="533400"/>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lvl1pPr>
              <a:lnSpc>
                <a:spcPct val="95000"/>
              </a:lnSpc>
              <a:buFont typeface="Times New Roman" pitchFamily="16" charset="0"/>
              <a:buNone/>
              <a:tabLst>
                <a:tab pos="723900" algn="l"/>
                <a:tab pos="1447800" algn="l"/>
                <a:tab pos="2171700" algn="l"/>
                <a:tab pos="2895600" algn="l"/>
              </a:tabLst>
              <a:defRPr sz="1400">
                <a:solidFill>
                  <a:srgbClr val="000000"/>
                </a:solidFill>
                <a:latin typeface="Times New Roman" pitchFamily="16" charset="0"/>
                <a:ea typeface="Microsoft YaHei" charset="-122"/>
                <a:cs typeface="Arial Unicode MS" charset="0"/>
              </a:defRPr>
            </a:lvl1pPr>
          </a:lstStyle>
          <a:p>
            <a:pPr>
              <a:defRPr/>
            </a:pPr>
            <a:endParaRPr lang="et-EE"/>
          </a:p>
        </p:txBody>
      </p:sp>
      <p:sp>
        <p:nvSpPr>
          <p:cNvPr id="2052" name="Rectangle 4"/>
          <p:cNvSpPr>
            <a:spLocks noGrp="1" noChangeArrowheads="1"/>
          </p:cNvSpPr>
          <p:nvPr>
            <p:ph type="dt"/>
          </p:nvPr>
        </p:nvSpPr>
        <p:spPr bwMode="auto">
          <a:xfrm>
            <a:off x="4278313" y="0"/>
            <a:ext cx="3279775" cy="533400"/>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lvl1pPr algn="r">
              <a:lnSpc>
                <a:spcPct val="95000"/>
              </a:lnSpc>
              <a:buFont typeface="Times New Roman" pitchFamily="16" charset="0"/>
              <a:buNone/>
              <a:tabLst>
                <a:tab pos="723900" algn="l"/>
                <a:tab pos="1447800" algn="l"/>
                <a:tab pos="2171700" algn="l"/>
                <a:tab pos="2895600" algn="l"/>
              </a:tabLst>
              <a:defRPr sz="1400">
                <a:solidFill>
                  <a:srgbClr val="000000"/>
                </a:solidFill>
                <a:latin typeface="Times New Roman" pitchFamily="16" charset="0"/>
                <a:ea typeface="Microsoft YaHei" charset="-122"/>
                <a:cs typeface="Arial Unicode MS" charset="0"/>
              </a:defRPr>
            </a:lvl1pPr>
          </a:lstStyle>
          <a:p>
            <a:pPr>
              <a:defRPr/>
            </a:pPr>
            <a:endParaRPr lang="et-EE"/>
          </a:p>
        </p:txBody>
      </p:sp>
      <p:sp>
        <p:nvSpPr>
          <p:cNvPr id="2053" name="Rectangle 5"/>
          <p:cNvSpPr>
            <a:spLocks noGrp="1" noChangeArrowheads="1"/>
          </p:cNvSpPr>
          <p:nvPr>
            <p:ph type="ftr"/>
          </p:nvPr>
        </p:nvSpPr>
        <p:spPr bwMode="auto">
          <a:xfrm>
            <a:off x="0" y="10156825"/>
            <a:ext cx="3279775" cy="533400"/>
          </a:xfrm>
          <a:prstGeom prst="rect">
            <a:avLst/>
          </a:prstGeom>
          <a:noFill/>
          <a:ln w="9525" cap="flat">
            <a:noFill/>
            <a:round/>
            <a:headEnd/>
            <a:tailEnd/>
          </a:ln>
          <a:effectLst/>
        </p:spPr>
        <p:txBody>
          <a:bodyPr vert="horz" wrap="square" lIns="0" tIns="0" rIns="0" bIns="0" numCol="1" anchor="b" anchorCtr="0" compatLnSpc="1">
            <a:prstTxWarp prst="textNoShape">
              <a:avLst/>
            </a:prstTxWarp>
          </a:bodyPr>
          <a:lstStyle>
            <a:lvl1pPr>
              <a:lnSpc>
                <a:spcPct val="95000"/>
              </a:lnSpc>
              <a:buFont typeface="Times New Roman" pitchFamily="16" charset="0"/>
              <a:buNone/>
              <a:tabLst>
                <a:tab pos="723900" algn="l"/>
                <a:tab pos="1447800" algn="l"/>
                <a:tab pos="2171700" algn="l"/>
                <a:tab pos="2895600" algn="l"/>
              </a:tabLst>
              <a:defRPr sz="1400">
                <a:solidFill>
                  <a:srgbClr val="000000"/>
                </a:solidFill>
                <a:latin typeface="Times New Roman" pitchFamily="16" charset="0"/>
                <a:ea typeface="Microsoft YaHei" charset="-122"/>
                <a:cs typeface="Arial Unicode MS" charset="0"/>
              </a:defRPr>
            </a:lvl1pPr>
          </a:lstStyle>
          <a:p>
            <a:pPr>
              <a:defRPr/>
            </a:pPr>
            <a:endParaRPr lang="et-EE"/>
          </a:p>
        </p:txBody>
      </p:sp>
      <p:sp>
        <p:nvSpPr>
          <p:cNvPr id="2054" name="Rectangle 6"/>
          <p:cNvSpPr>
            <a:spLocks noGrp="1" noChangeArrowheads="1"/>
          </p:cNvSpPr>
          <p:nvPr>
            <p:ph type="sldNum"/>
          </p:nvPr>
        </p:nvSpPr>
        <p:spPr bwMode="auto">
          <a:xfrm>
            <a:off x="4278313" y="10156825"/>
            <a:ext cx="3279775" cy="533400"/>
          </a:xfrm>
          <a:prstGeom prst="rect">
            <a:avLst/>
          </a:prstGeom>
          <a:noFill/>
          <a:ln w="9525" cap="flat">
            <a:noFill/>
            <a:round/>
            <a:headEnd/>
            <a:tailEnd/>
          </a:ln>
          <a:effectLst/>
        </p:spPr>
        <p:txBody>
          <a:bodyPr vert="horz" wrap="square" lIns="0" tIns="0" rIns="0" bIns="0" numCol="1" anchor="b" anchorCtr="0" compatLnSpc="1">
            <a:prstTxWarp prst="textNoShape">
              <a:avLst/>
            </a:prstTxWarp>
          </a:bodyPr>
          <a:lstStyle>
            <a:lvl1pPr algn="r">
              <a:lnSpc>
                <a:spcPct val="95000"/>
              </a:lnSpc>
              <a:buFont typeface="Times New Roman" pitchFamily="16" charset="0"/>
              <a:buNone/>
              <a:tabLst>
                <a:tab pos="723900" algn="l"/>
                <a:tab pos="1447800" algn="l"/>
                <a:tab pos="2171700" algn="l"/>
                <a:tab pos="2895600" algn="l"/>
              </a:tabLst>
              <a:defRPr sz="1400">
                <a:solidFill>
                  <a:srgbClr val="000000"/>
                </a:solidFill>
                <a:latin typeface="Times New Roman" pitchFamily="16" charset="0"/>
                <a:ea typeface="Microsoft YaHei" charset="-122"/>
                <a:cs typeface="Arial Unicode MS" charset="0"/>
              </a:defRPr>
            </a:lvl1pPr>
          </a:lstStyle>
          <a:p>
            <a:pPr>
              <a:defRPr/>
            </a:pPr>
            <a:fld id="{18417DD5-A3E8-4560-ADCD-58816D97D94D}" type="slidenum">
              <a:rPr lang="et-EE"/>
              <a:pPr>
                <a:defRPr/>
              </a:pPr>
              <a:t>‹#›</a:t>
            </a:fld>
            <a:endParaRPr lang="et-EE"/>
          </a:p>
        </p:txBody>
      </p:sp>
    </p:spTree>
    <p:extLst>
      <p:ext uri="{BB962C8B-B14F-4D97-AF65-F5344CB8AC3E}">
        <p14:creationId xmlns:p14="http://schemas.microsoft.com/office/powerpoint/2010/main" val="3459431414"/>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4" name="Rectangle 6"/>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a:tabLst>
                <a:tab pos="723900" algn="l"/>
                <a:tab pos="1447800" algn="l"/>
                <a:tab pos="2171700" algn="l"/>
                <a:tab pos="2895600" algn="l"/>
              </a:tabLst>
              <a:defRPr>
                <a:solidFill>
                  <a:schemeClr val="tx1"/>
                </a:solidFill>
                <a:latin typeface="Roboto Condensed" charset="0"/>
                <a:ea typeface="Microsoft YaHei" pitchFamily="34" charset="-122"/>
              </a:defRPr>
            </a:lvl1pPr>
            <a:lvl2pPr eaLnBrk="0">
              <a:tabLst>
                <a:tab pos="723900" algn="l"/>
                <a:tab pos="1447800" algn="l"/>
                <a:tab pos="2171700" algn="l"/>
                <a:tab pos="2895600" algn="l"/>
              </a:tabLst>
              <a:defRPr>
                <a:solidFill>
                  <a:schemeClr val="tx1"/>
                </a:solidFill>
                <a:latin typeface="Roboto Condensed" charset="0"/>
                <a:ea typeface="Microsoft YaHei" pitchFamily="34" charset="-122"/>
              </a:defRPr>
            </a:lvl2pPr>
            <a:lvl3pPr eaLnBrk="0">
              <a:tabLst>
                <a:tab pos="723900" algn="l"/>
                <a:tab pos="1447800" algn="l"/>
                <a:tab pos="2171700" algn="l"/>
                <a:tab pos="2895600" algn="l"/>
              </a:tabLst>
              <a:defRPr>
                <a:solidFill>
                  <a:schemeClr val="tx1"/>
                </a:solidFill>
                <a:latin typeface="Roboto Condensed" charset="0"/>
                <a:ea typeface="Microsoft YaHei" pitchFamily="34" charset="-122"/>
              </a:defRPr>
            </a:lvl3pPr>
            <a:lvl4pPr eaLnBrk="0">
              <a:tabLst>
                <a:tab pos="723900" algn="l"/>
                <a:tab pos="1447800" algn="l"/>
                <a:tab pos="2171700" algn="l"/>
                <a:tab pos="2895600" algn="l"/>
              </a:tabLst>
              <a:defRPr>
                <a:solidFill>
                  <a:schemeClr val="tx1"/>
                </a:solidFill>
                <a:latin typeface="Roboto Condensed" charset="0"/>
                <a:ea typeface="Microsoft YaHei" pitchFamily="34" charset="-122"/>
              </a:defRPr>
            </a:lvl4pPr>
            <a:lvl5pPr eaLnBrk="0">
              <a:tabLst>
                <a:tab pos="723900" algn="l"/>
                <a:tab pos="1447800" algn="l"/>
                <a:tab pos="2171700" algn="l"/>
                <a:tab pos="2895600" algn="l"/>
              </a:tabLst>
              <a:defRPr>
                <a:solidFill>
                  <a:schemeClr val="tx1"/>
                </a:solidFill>
                <a:latin typeface="Roboto Condensed" charset="0"/>
                <a:ea typeface="Microsoft YaHei" pitchFamily="34" charset="-122"/>
              </a:defRPr>
            </a:lvl5pPr>
            <a:lvl6pPr marL="25146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Lst>
              <a:defRPr>
                <a:solidFill>
                  <a:schemeClr val="tx1"/>
                </a:solidFill>
                <a:latin typeface="Roboto Condensed" charset="0"/>
                <a:ea typeface="Microsoft YaHei" pitchFamily="34" charset="-122"/>
              </a:defRPr>
            </a:lvl6pPr>
            <a:lvl7pPr marL="29718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Lst>
              <a:defRPr>
                <a:solidFill>
                  <a:schemeClr val="tx1"/>
                </a:solidFill>
                <a:latin typeface="Roboto Condensed" charset="0"/>
                <a:ea typeface="Microsoft YaHei" pitchFamily="34" charset="-122"/>
              </a:defRPr>
            </a:lvl7pPr>
            <a:lvl8pPr marL="34290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Lst>
              <a:defRPr>
                <a:solidFill>
                  <a:schemeClr val="tx1"/>
                </a:solidFill>
                <a:latin typeface="Roboto Condensed" charset="0"/>
                <a:ea typeface="Microsoft YaHei" pitchFamily="34" charset="-122"/>
              </a:defRPr>
            </a:lvl8pPr>
            <a:lvl9pPr marL="38862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Lst>
              <a:defRPr>
                <a:solidFill>
                  <a:schemeClr val="tx1"/>
                </a:solidFill>
                <a:latin typeface="Roboto Condensed" charset="0"/>
                <a:ea typeface="Microsoft YaHei" pitchFamily="34" charset="-122"/>
              </a:defRPr>
            </a:lvl9pPr>
          </a:lstStyle>
          <a:p>
            <a:pPr eaLnBrk="1">
              <a:buFont typeface="Times New Roman" pitchFamily="18" charset="0"/>
              <a:buNone/>
            </a:pPr>
            <a:fld id="{361922A4-24FE-4E3A-8702-446F38052CC1}" type="slidenum">
              <a:rPr lang="et-EE" altLang="et-EE" smtClean="0">
                <a:solidFill>
                  <a:srgbClr val="000000"/>
                </a:solidFill>
                <a:latin typeface="Times New Roman" pitchFamily="18" charset="0"/>
                <a:ea typeface="Arial Unicode MS" pitchFamily="34" charset="-128"/>
                <a:cs typeface="Arial Unicode MS" pitchFamily="34" charset="-128"/>
              </a:rPr>
              <a:pPr eaLnBrk="1">
                <a:buFont typeface="Times New Roman" pitchFamily="18" charset="0"/>
                <a:buNone/>
              </a:pPr>
              <a:t>1</a:t>
            </a:fld>
            <a:endParaRPr lang="et-EE" altLang="et-EE" smtClean="0">
              <a:solidFill>
                <a:srgbClr val="000000"/>
              </a:solidFill>
              <a:latin typeface="Times New Roman" pitchFamily="18" charset="0"/>
              <a:ea typeface="Arial Unicode MS" pitchFamily="34" charset="-128"/>
              <a:cs typeface="Arial Unicode MS" pitchFamily="34" charset="-128"/>
            </a:endParaRPr>
          </a:p>
        </p:txBody>
      </p:sp>
      <p:sp>
        <p:nvSpPr>
          <p:cNvPr id="33795" name="Rectangle 1"/>
          <p:cNvSpPr>
            <a:spLocks noChangeArrowheads="1" noTextEdit="1"/>
          </p:cNvSpPr>
          <p:nvPr>
            <p:ph type="sldImg"/>
          </p:nvPr>
        </p:nvSpPr>
        <p:spPr>
          <a:xfrm>
            <a:off x="1143000" y="812800"/>
            <a:ext cx="5272088" cy="4008438"/>
          </a:xfrm>
          <a:solidFill>
            <a:srgbClr val="FFFFFF"/>
          </a:solidFill>
          <a:ln>
            <a:solidFill>
              <a:srgbClr val="000000"/>
            </a:solidFill>
            <a:miter lim="800000"/>
            <a:headEnd/>
            <a:tailEnd/>
          </a:ln>
        </p:spPr>
      </p:sp>
      <p:sp>
        <p:nvSpPr>
          <p:cNvPr id="33796" name="Rectangle 2"/>
          <p:cNvSpPr>
            <a:spLocks noChangeArrowheads="1"/>
          </p:cNvSpPr>
          <p:nvPr>
            <p:ph type="body" idx="1"/>
          </p:nvPr>
        </p:nvSpPr>
        <p:spPr>
          <a:xfrm>
            <a:off x="755650" y="5078413"/>
            <a:ext cx="6048375" cy="48117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t-EE" altLang="et-EE" smtClean="0">
              <a:latin typeface="Times New Roman"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8" name="Rectangle 6"/>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a:tabLst>
                <a:tab pos="723900" algn="l"/>
                <a:tab pos="1447800" algn="l"/>
                <a:tab pos="2171700" algn="l"/>
                <a:tab pos="2895600" algn="l"/>
              </a:tabLst>
              <a:defRPr>
                <a:solidFill>
                  <a:schemeClr val="tx1"/>
                </a:solidFill>
                <a:latin typeface="Roboto Condensed" charset="0"/>
                <a:ea typeface="Microsoft YaHei" pitchFamily="34" charset="-122"/>
              </a:defRPr>
            </a:lvl1pPr>
            <a:lvl2pPr eaLnBrk="0">
              <a:tabLst>
                <a:tab pos="723900" algn="l"/>
                <a:tab pos="1447800" algn="l"/>
                <a:tab pos="2171700" algn="l"/>
                <a:tab pos="2895600" algn="l"/>
              </a:tabLst>
              <a:defRPr>
                <a:solidFill>
                  <a:schemeClr val="tx1"/>
                </a:solidFill>
                <a:latin typeface="Roboto Condensed" charset="0"/>
                <a:ea typeface="Microsoft YaHei" pitchFamily="34" charset="-122"/>
              </a:defRPr>
            </a:lvl2pPr>
            <a:lvl3pPr eaLnBrk="0">
              <a:tabLst>
                <a:tab pos="723900" algn="l"/>
                <a:tab pos="1447800" algn="l"/>
                <a:tab pos="2171700" algn="l"/>
                <a:tab pos="2895600" algn="l"/>
              </a:tabLst>
              <a:defRPr>
                <a:solidFill>
                  <a:schemeClr val="tx1"/>
                </a:solidFill>
                <a:latin typeface="Roboto Condensed" charset="0"/>
                <a:ea typeface="Microsoft YaHei" pitchFamily="34" charset="-122"/>
              </a:defRPr>
            </a:lvl3pPr>
            <a:lvl4pPr eaLnBrk="0">
              <a:tabLst>
                <a:tab pos="723900" algn="l"/>
                <a:tab pos="1447800" algn="l"/>
                <a:tab pos="2171700" algn="l"/>
                <a:tab pos="2895600" algn="l"/>
              </a:tabLst>
              <a:defRPr>
                <a:solidFill>
                  <a:schemeClr val="tx1"/>
                </a:solidFill>
                <a:latin typeface="Roboto Condensed" charset="0"/>
                <a:ea typeface="Microsoft YaHei" pitchFamily="34" charset="-122"/>
              </a:defRPr>
            </a:lvl4pPr>
            <a:lvl5pPr eaLnBrk="0">
              <a:tabLst>
                <a:tab pos="723900" algn="l"/>
                <a:tab pos="1447800" algn="l"/>
                <a:tab pos="2171700" algn="l"/>
                <a:tab pos="2895600" algn="l"/>
              </a:tabLst>
              <a:defRPr>
                <a:solidFill>
                  <a:schemeClr val="tx1"/>
                </a:solidFill>
                <a:latin typeface="Roboto Condensed" charset="0"/>
                <a:ea typeface="Microsoft YaHei" pitchFamily="34" charset="-122"/>
              </a:defRPr>
            </a:lvl5pPr>
            <a:lvl6pPr marL="25146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Lst>
              <a:defRPr>
                <a:solidFill>
                  <a:schemeClr val="tx1"/>
                </a:solidFill>
                <a:latin typeface="Roboto Condensed" charset="0"/>
                <a:ea typeface="Microsoft YaHei" pitchFamily="34" charset="-122"/>
              </a:defRPr>
            </a:lvl6pPr>
            <a:lvl7pPr marL="29718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Lst>
              <a:defRPr>
                <a:solidFill>
                  <a:schemeClr val="tx1"/>
                </a:solidFill>
                <a:latin typeface="Roboto Condensed" charset="0"/>
                <a:ea typeface="Microsoft YaHei" pitchFamily="34" charset="-122"/>
              </a:defRPr>
            </a:lvl7pPr>
            <a:lvl8pPr marL="34290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Lst>
              <a:defRPr>
                <a:solidFill>
                  <a:schemeClr val="tx1"/>
                </a:solidFill>
                <a:latin typeface="Roboto Condensed" charset="0"/>
                <a:ea typeface="Microsoft YaHei" pitchFamily="34" charset="-122"/>
              </a:defRPr>
            </a:lvl8pPr>
            <a:lvl9pPr marL="38862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Lst>
              <a:defRPr>
                <a:solidFill>
                  <a:schemeClr val="tx1"/>
                </a:solidFill>
                <a:latin typeface="Roboto Condensed" charset="0"/>
                <a:ea typeface="Microsoft YaHei" pitchFamily="34" charset="-122"/>
              </a:defRPr>
            </a:lvl9pPr>
          </a:lstStyle>
          <a:p>
            <a:pPr eaLnBrk="1">
              <a:buFont typeface="Times New Roman" pitchFamily="18" charset="0"/>
              <a:buNone/>
            </a:pPr>
            <a:fld id="{2789B2FF-9BB7-4696-A41C-BCA10D563A3D}" type="slidenum">
              <a:rPr lang="et-EE" altLang="et-EE" smtClean="0">
                <a:solidFill>
                  <a:srgbClr val="000000"/>
                </a:solidFill>
                <a:latin typeface="Times New Roman" pitchFamily="18" charset="0"/>
                <a:ea typeface="Arial Unicode MS" pitchFamily="34" charset="-128"/>
                <a:cs typeface="Arial Unicode MS" pitchFamily="34" charset="-128"/>
              </a:rPr>
              <a:pPr eaLnBrk="1">
                <a:buFont typeface="Times New Roman" pitchFamily="18" charset="0"/>
                <a:buNone/>
              </a:pPr>
              <a:t>21</a:t>
            </a:fld>
            <a:endParaRPr lang="et-EE" altLang="et-EE" smtClean="0">
              <a:solidFill>
                <a:srgbClr val="000000"/>
              </a:solidFill>
              <a:latin typeface="Times New Roman" pitchFamily="18" charset="0"/>
              <a:ea typeface="Arial Unicode MS" pitchFamily="34" charset="-128"/>
              <a:cs typeface="Arial Unicode MS" pitchFamily="34" charset="-128"/>
            </a:endParaRPr>
          </a:p>
        </p:txBody>
      </p:sp>
      <p:sp>
        <p:nvSpPr>
          <p:cNvPr id="34819" name="Rectangle 1"/>
          <p:cNvSpPr>
            <a:spLocks noChangeArrowheads="1" noTextEdit="1"/>
          </p:cNvSpPr>
          <p:nvPr>
            <p:ph type="sldImg"/>
          </p:nvPr>
        </p:nvSpPr>
        <p:spPr>
          <a:xfrm>
            <a:off x="1143000" y="812800"/>
            <a:ext cx="5272088" cy="4008438"/>
          </a:xfrm>
          <a:solidFill>
            <a:srgbClr val="FFFFFF"/>
          </a:solidFill>
          <a:ln>
            <a:solidFill>
              <a:srgbClr val="000000"/>
            </a:solidFill>
            <a:miter lim="800000"/>
            <a:headEnd/>
            <a:tailEnd/>
          </a:ln>
        </p:spPr>
      </p:sp>
      <p:sp>
        <p:nvSpPr>
          <p:cNvPr id="34820" name="Rectangle 2"/>
          <p:cNvSpPr>
            <a:spLocks noChangeArrowheads="1"/>
          </p:cNvSpPr>
          <p:nvPr>
            <p:ph type="body" idx="1"/>
          </p:nvPr>
        </p:nvSpPr>
        <p:spPr>
          <a:xfrm>
            <a:off x="755650" y="5078413"/>
            <a:ext cx="6048375" cy="48117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t-EE" altLang="et-EE" smtClean="0">
              <a:latin typeface="Times New Roman"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2" name="Rectangle 6"/>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a:tabLst>
                <a:tab pos="723900" algn="l"/>
                <a:tab pos="1447800" algn="l"/>
                <a:tab pos="2171700" algn="l"/>
                <a:tab pos="2895600" algn="l"/>
              </a:tabLst>
              <a:defRPr>
                <a:solidFill>
                  <a:schemeClr val="tx1"/>
                </a:solidFill>
                <a:latin typeface="Roboto Condensed" charset="0"/>
                <a:ea typeface="Microsoft YaHei" pitchFamily="34" charset="-122"/>
              </a:defRPr>
            </a:lvl1pPr>
            <a:lvl2pPr eaLnBrk="0">
              <a:tabLst>
                <a:tab pos="723900" algn="l"/>
                <a:tab pos="1447800" algn="l"/>
                <a:tab pos="2171700" algn="l"/>
                <a:tab pos="2895600" algn="l"/>
              </a:tabLst>
              <a:defRPr>
                <a:solidFill>
                  <a:schemeClr val="tx1"/>
                </a:solidFill>
                <a:latin typeface="Roboto Condensed" charset="0"/>
                <a:ea typeface="Microsoft YaHei" pitchFamily="34" charset="-122"/>
              </a:defRPr>
            </a:lvl2pPr>
            <a:lvl3pPr eaLnBrk="0">
              <a:tabLst>
                <a:tab pos="723900" algn="l"/>
                <a:tab pos="1447800" algn="l"/>
                <a:tab pos="2171700" algn="l"/>
                <a:tab pos="2895600" algn="l"/>
              </a:tabLst>
              <a:defRPr>
                <a:solidFill>
                  <a:schemeClr val="tx1"/>
                </a:solidFill>
                <a:latin typeface="Roboto Condensed" charset="0"/>
                <a:ea typeface="Microsoft YaHei" pitchFamily="34" charset="-122"/>
              </a:defRPr>
            </a:lvl3pPr>
            <a:lvl4pPr eaLnBrk="0">
              <a:tabLst>
                <a:tab pos="723900" algn="l"/>
                <a:tab pos="1447800" algn="l"/>
                <a:tab pos="2171700" algn="l"/>
                <a:tab pos="2895600" algn="l"/>
              </a:tabLst>
              <a:defRPr>
                <a:solidFill>
                  <a:schemeClr val="tx1"/>
                </a:solidFill>
                <a:latin typeface="Roboto Condensed" charset="0"/>
                <a:ea typeface="Microsoft YaHei" pitchFamily="34" charset="-122"/>
              </a:defRPr>
            </a:lvl4pPr>
            <a:lvl5pPr eaLnBrk="0">
              <a:tabLst>
                <a:tab pos="723900" algn="l"/>
                <a:tab pos="1447800" algn="l"/>
                <a:tab pos="2171700" algn="l"/>
                <a:tab pos="2895600" algn="l"/>
              </a:tabLst>
              <a:defRPr>
                <a:solidFill>
                  <a:schemeClr val="tx1"/>
                </a:solidFill>
                <a:latin typeface="Roboto Condensed" charset="0"/>
                <a:ea typeface="Microsoft YaHei" pitchFamily="34" charset="-122"/>
              </a:defRPr>
            </a:lvl5pPr>
            <a:lvl6pPr marL="25146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Lst>
              <a:defRPr>
                <a:solidFill>
                  <a:schemeClr val="tx1"/>
                </a:solidFill>
                <a:latin typeface="Roboto Condensed" charset="0"/>
                <a:ea typeface="Microsoft YaHei" pitchFamily="34" charset="-122"/>
              </a:defRPr>
            </a:lvl6pPr>
            <a:lvl7pPr marL="29718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Lst>
              <a:defRPr>
                <a:solidFill>
                  <a:schemeClr val="tx1"/>
                </a:solidFill>
                <a:latin typeface="Roboto Condensed" charset="0"/>
                <a:ea typeface="Microsoft YaHei" pitchFamily="34" charset="-122"/>
              </a:defRPr>
            </a:lvl7pPr>
            <a:lvl8pPr marL="34290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Lst>
              <a:defRPr>
                <a:solidFill>
                  <a:schemeClr val="tx1"/>
                </a:solidFill>
                <a:latin typeface="Roboto Condensed" charset="0"/>
                <a:ea typeface="Microsoft YaHei" pitchFamily="34" charset="-122"/>
              </a:defRPr>
            </a:lvl8pPr>
            <a:lvl9pPr marL="38862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Lst>
              <a:defRPr>
                <a:solidFill>
                  <a:schemeClr val="tx1"/>
                </a:solidFill>
                <a:latin typeface="Roboto Condensed" charset="0"/>
                <a:ea typeface="Microsoft YaHei" pitchFamily="34" charset="-122"/>
              </a:defRPr>
            </a:lvl9pPr>
          </a:lstStyle>
          <a:p>
            <a:pPr eaLnBrk="1">
              <a:buFont typeface="Times New Roman" pitchFamily="18" charset="0"/>
              <a:buNone/>
            </a:pPr>
            <a:fld id="{8DA5C0D0-EC78-4368-A911-61DC54428CC7}" type="slidenum">
              <a:rPr lang="et-EE" altLang="et-EE" smtClean="0">
                <a:solidFill>
                  <a:srgbClr val="000000"/>
                </a:solidFill>
                <a:latin typeface="Times New Roman" pitchFamily="18" charset="0"/>
                <a:ea typeface="Arial Unicode MS" pitchFamily="34" charset="-128"/>
                <a:cs typeface="Arial Unicode MS" pitchFamily="34" charset="-128"/>
              </a:rPr>
              <a:pPr eaLnBrk="1">
                <a:buFont typeface="Times New Roman" pitchFamily="18" charset="0"/>
                <a:buNone/>
              </a:pPr>
              <a:t>28</a:t>
            </a:fld>
            <a:endParaRPr lang="et-EE" altLang="et-EE" smtClean="0">
              <a:solidFill>
                <a:srgbClr val="000000"/>
              </a:solidFill>
              <a:latin typeface="Times New Roman" pitchFamily="18" charset="0"/>
              <a:ea typeface="Arial Unicode MS" pitchFamily="34" charset="-128"/>
              <a:cs typeface="Arial Unicode MS" pitchFamily="34" charset="-128"/>
            </a:endParaRPr>
          </a:p>
        </p:txBody>
      </p:sp>
      <p:sp>
        <p:nvSpPr>
          <p:cNvPr id="35843" name="Rectangle 1"/>
          <p:cNvSpPr>
            <a:spLocks noChangeArrowheads="1" noTextEdit="1"/>
          </p:cNvSpPr>
          <p:nvPr>
            <p:ph type="sldImg"/>
          </p:nvPr>
        </p:nvSpPr>
        <p:spPr>
          <a:xfrm>
            <a:off x="1143000" y="812800"/>
            <a:ext cx="5272088" cy="4008438"/>
          </a:xfrm>
          <a:solidFill>
            <a:srgbClr val="FFFFFF"/>
          </a:solidFill>
          <a:ln>
            <a:solidFill>
              <a:srgbClr val="000000"/>
            </a:solidFill>
            <a:miter lim="800000"/>
            <a:headEnd/>
            <a:tailEnd/>
          </a:ln>
        </p:spPr>
      </p:sp>
      <p:sp>
        <p:nvSpPr>
          <p:cNvPr id="35844" name="Rectangle 2"/>
          <p:cNvSpPr>
            <a:spLocks noChangeArrowheads="1"/>
          </p:cNvSpPr>
          <p:nvPr>
            <p:ph type="body" idx="1"/>
          </p:nvPr>
        </p:nvSpPr>
        <p:spPr>
          <a:xfrm>
            <a:off x="755650" y="5078413"/>
            <a:ext cx="6048375" cy="48117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t-EE" altLang="et-EE" smtClean="0">
              <a:latin typeface="Times New Roman"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866" name="Rectangle 6"/>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a:tabLst>
                <a:tab pos="723900" algn="l"/>
                <a:tab pos="1447800" algn="l"/>
                <a:tab pos="2171700" algn="l"/>
                <a:tab pos="2895600" algn="l"/>
              </a:tabLst>
              <a:defRPr>
                <a:solidFill>
                  <a:schemeClr val="tx1"/>
                </a:solidFill>
                <a:latin typeface="Roboto Condensed" charset="0"/>
                <a:ea typeface="Microsoft YaHei" pitchFamily="34" charset="-122"/>
              </a:defRPr>
            </a:lvl1pPr>
            <a:lvl2pPr eaLnBrk="0">
              <a:tabLst>
                <a:tab pos="723900" algn="l"/>
                <a:tab pos="1447800" algn="l"/>
                <a:tab pos="2171700" algn="l"/>
                <a:tab pos="2895600" algn="l"/>
              </a:tabLst>
              <a:defRPr>
                <a:solidFill>
                  <a:schemeClr val="tx1"/>
                </a:solidFill>
                <a:latin typeface="Roboto Condensed" charset="0"/>
                <a:ea typeface="Microsoft YaHei" pitchFamily="34" charset="-122"/>
              </a:defRPr>
            </a:lvl2pPr>
            <a:lvl3pPr eaLnBrk="0">
              <a:tabLst>
                <a:tab pos="723900" algn="l"/>
                <a:tab pos="1447800" algn="l"/>
                <a:tab pos="2171700" algn="l"/>
                <a:tab pos="2895600" algn="l"/>
              </a:tabLst>
              <a:defRPr>
                <a:solidFill>
                  <a:schemeClr val="tx1"/>
                </a:solidFill>
                <a:latin typeface="Roboto Condensed" charset="0"/>
                <a:ea typeface="Microsoft YaHei" pitchFamily="34" charset="-122"/>
              </a:defRPr>
            </a:lvl3pPr>
            <a:lvl4pPr eaLnBrk="0">
              <a:tabLst>
                <a:tab pos="723900" algn="l"/>
                <a:tab pos="1447800" algn="l"/>
                <a:tab pos="2171700" algn="l"/>
                <a:tab pos="2895600" algn="l"/>
              </a:tabLst>
              <a:defRPr>
                <a:solidFill>
                  <a:schemeClr val="tx1"/>
                </a:solidFill>
                <a:latin typeface="Roboto Condensed" charset="0"/>
                <a:ea typeface="Microsoft YaHei" pitchFamily="34" charset="-122"/>
              </a:defRPr>
            </a:lvl4pPr>
            <a:lvl5pPr eaLnBrk="0">
              <a:tabLst>
                <a:tab pos="723900" algn="l"/>
                <a:tab pos="1447800" algn="l"/>
                <a:tab pos="2171700" algn="l"/>
                <a:tab pos="2895600" algn="l"/>
              </a:tabLst>
              <a:defRPr>
                <a:solidFill>
                  <a:schemeClr val="tx1"/>
                </a:solidFill>
                <a:latin typeface="Roboto Condensed" charset="0"/>
                <a:ea typeface="Microsoft YaHei" pitchFamily="34" charset="-122"/>
              </a:defRPr>
            </a:lvl5pPr>
            <a:lvl6pPr marL="25146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Lst>
              <a:defRPr>
                <a:solidFill>
                  <a:schemeClr val="tx1"/>
                </a:solidFill>
                <a:latin typeface="Roboto Condensed" charset="0"/>
                <a:ea typeface="Microsoft YaHei" pitchFamily="34" charset="-122"/>
              </a:defRPr>
            </a:lvl6pPr>
            <a:lvl7pPr marL="29718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Lst>
              <a:defRPr>
                <a:solidFill>
                  <a:schemeClr val="tx1"/>
                </a:solidFill>
                <a:latin typeface="Roboto Condensed" charset="0"/>
                <a:ea typeface="Microsoft YaHei" pitchFamily="34" charset="-122"/>
              </a:defRPr>
            </a:lvl7pPr>
            <a:lvl8pPr marL="34290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Lst>
              <a:defRPr>
                <a:solidFill>
                  <a:schemeClr val="tx1"/>
                </a:solidFill>
                <a:latin typeface="Roboto Condensed" charset="0"/>
                <a:ea typeface="Microsoft YaHei" pitchFamily="34" charset="-122"/>
              </a:defRPr>
            </a:lvl8pPr>
            <a:lvl9pPr marL="38862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Lst>
              <a:defRPr>
                <a:solidFill>
                  <a:schemeClr val="tx1"/>
                </a:solidFill>
                <a:latin typeface="Roboto Condensed" charset="0"/>
                <a:ea typeface="Microsoft YaHei" pitchFamily="34" charset="-122"/>
              </a:defRPr>
            </a:lvl9pPr>
          </a:lstStyle>
          <a:p>
            <a:pPr eaLnBrk="1">
              <a:buFont typeface="Times New Roman" pitchFamily="18" charset="0"/>
              <a:buNone/>
            </a:pPr>
            <a:fld id="{B0CCF3AC-C718-49E1-BB98-E6D843D19617}" type="slidenum">
              <a:rPr lang="et-EE" altLang="et-EE" smtClean="0">
                <a:solidFill>
                  <a:srgbClr val="000000"/>
                </a:solidFill>
                <a:latin typeface="Times New Roman" pitchFamily="18" charset="0"/>
                <a:ea typeface="Arial Unicode MS" pitchFamily="34" charset="-128"/>
                <a:cs typeface="Arial Unicode MS" pitchFamily="34" charset="-128"/>
              </a:rPr>
              <a:pPr eaLnBrk="1">
                <a:buFont typeface="Times New Roman" pitchFamily="18" charset="0"/>
                <a:buNone/>
              </a:pPr>
              <a:t>29</a:t>
            </a:fld>
            <a:endParaRPr lang="et-EE" altLang="et-EE" smtClean="0">
              <a:solidFill>
                <a:srgbClr val="000000"/>
              </a:solidFill>
              <a:latin typeface="Times New Roman" pitchFamily="18" charset="0"/>
              <a:ea typeface="Arial Unicode MS" pitchFamily="34" charset="-128"/>
              <a:cs typeface="Arial Unicode MS" pitchFamily="34" charset="-128"/>
            </a:endParaRPr>
          </a:p>
        </p:txBody>
      </p:sp>
      <p:sp>
        <p:nvSpPr>
          <p:cNvPr id="36867" name="Rectangle 1"/>
          <p:cNvSpPr>
            <a:spLocks noChangeArrowheads="1" noTextEdit="1"/>
          </p:cNvSpPr>
          <p:nvPr>
            <p:ph type="sldImg"/>
          </p:nvPr>
        </p:nvSpPr>
        <p:spPr>
          <a:xfrm>
            <a:off x="1143000" y="812800"/>
            <a:ext cx="5272088" cy="4008438"/>
          </a:xfrm>
          <a:solidFill>
            <a:srgbClr val="FFFFFF"/>
          </a:solidFill>
          <a:ln>
            <a:solidFill>
              <a:srgbClr val="000000"/>
            </a:solidFill>
            <a:miter lim="800000"/>
            <a:headEnd/>
            <a:tailEnd/>
          </a:ln>
        </p:spPr>
      </p:sp>
      <p:sp>
        <p:nvSpPr>
          <p:cNvPr id="36868" name="Rectangle 2"/>
          <p:cNvSpPr>
            <a:spLocks noChangeArrowheads="1"/>
          </p:cNvSpPr>
          <p:nvPr>
            <p:ph type="body" idx="1"/>
          </p:nvPr>
        </p:nvSpPr>
        <p:spPr>
          <a:xfrm>
            <a:off x="755650" y="5078413"/>
            <a:ext cx="6048375" cy="48117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t-EE" altLang="et-EE" smtClean="0">
              <a:latin typeface="Times New Roman"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90" name="Rectangle 6"/>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a:tabLst>
                <a:tab pos="723900" algn="l"/>
                <a:tab pos="1447800" algn="l"/>
                <a:tab pos="2171700" algn="l"/>
                <a:tab pos="2895600" algn="l"/>
              </a:tabLst>
              <a:defRPr>
                <a:solidFill>
                  <a:schemeClr val="tx1"/>
                </a:solidFill>
                <a:latin typeface="Roboto Condensed" charset="0"/>
                <a:ea typeface="Microsoft YaHei" pitchFamily="34" charset="-122"/>
              </a:defRPr>
            </a:lvl1pPr>
            <a:lvl2pPr eaLnBrk="0">
              <a:tabLst>
                <a:tab pos="723900" algn="l"/>
                <a:tab pos="1447800" algn="l"/>
                <a:tab pos="2171700" algn="l"/>
                <a:tab pos="2895600" algn="l"/>
              </a:tabLst>
              <a:defRPr>
                <a:solidFill>
                  <a:schemeClr val="tx1"/>
                </a:solidFill>
                <a:latin typeface="Roboto Condensed" charset="0"/>
                <a:ea typeface="Microsoft YaHei" pitchFamily="34" charset="-122"/>
              </a:defRPr>
            </a:lvl2pPr>
            <a:lvl3pPr eaLnBrk="0">
              <a:tabLst>
                <a:tab pos="723900" algn="l"/>
                <a:tab pos="1447800" algn="l"/>
                <a:tab pos="2171700" algn="l"/>
                <a:tab pos="2895600" algn="l"/>
              </a:tabLst>
              <a:defRPr>
                <a:solidFill>
                  <a:schemeClr val="tx1"/>
                </a:solidFill>
                <a:latin typeface="Roboto Condensed" charset="0"/>
                <a:ea typeface="Microsoft YaHei" pitchFamily="34" charset="-122"/>
              </a:defRPr>
            </a:lvl3pPr>
            <a:lvl4pPr eaLnBrk="0">
              <a:tabLst>
                <a:tab pos="723900" algn="l"/>
                <a:tab pos="1447800" algn="l"/>
                <a:tab pos="2171700" algn="l"/>
                <a:tab pos="2895600" algn="l"/>
              </a:tabLst>
              <a:defRPr>
                <a:solidFill>
                  <a:schemeClr val="tx1"/>
                </a:solidFill>
                <a:latin typeface="Roboto Condensed" charset="0"/>
                <a:ea typeface="Microsoft YaHei" pitchFamily="34" charset="-122"/>
              </a:defRPr>
            </a:lvl4pPr>
            <a:lvl5pPr eaLnBrk="0">
              <a:tabLst>
                <a:tab pos="723900" algn="l"/>
                <a:tab pos="1447800" algn="l"/>
                <a:tab pos="2171700" algn="l"/>
                <a:tab pos="2895600" algn="l"/>
              </a:tabLst>
              <a:defRPr>
                <a:solidFill>
                  <a:schemeClr val="tx1"/>
                </a:solidFill>
                <a:latin typeface="Roboto Condensed" charset="0"/>
                <a:ea typeface="Microsoft YaHei" pitchFamily="34" charset="-122"/>
              </a:defRPr>
            </a:lvl5pPr>
            <a:lvl6pPr marL="25146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Lst>
              <a:defRPr>
                <a:solidFill>
                  <a:schemeClr val="tx1"/>
                </a:solidFill>
                <a:latin typeface="Roboto Condensed" charset="0"/>
                <a:ea typeface="Microsoft YaHei" pitchFamily="34" charset="-122"/>
              </a:defRPr>
            </a:lvl6pPr>
            <a:lvl7pPr marL="29718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Lst>
              <a:defRPr>
                <a:solidFill>
                  <a:schemeClr val="tx1"/>
                </a:solidFill>
                <a:latin typeface="Roboto Condensed" charset="0"/>
                <a:ea typeface="Microsoft YaHei" pitchFamily="34" charset="-122"/>
              </a:defRPr>
            </a:lvl7pPr>
            <a:lvl8pPr marL="34290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Lst>
              <a:defRPr>
                <a:solidFill>
                  <a:schemeClr val="tx1"/>
                </a:solidFill>
                <a:latin typeface="Roboto Condensed" charset="0"/>
                <a:ea typeface="Microsoft YaHei" pitchFamily="34" charset="-122"/>
              </a:defRPr>
            </a:lvl8pPr>
            <a:lvl9pPr marL="38862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Lst>
              <a:defRPr>
                <a:solidFill>
                  <a:schemeClr val="tx1"/>
                </a:solidFill>
                <a:latin typeface="Roboto Condensed" charset="0"/>
                <a:ea typeface="Microsoft YaHei" pitchFamily="34" charset="-122"/>
              </a:defRPr>
            </a:lvl9pPr>
          </a:lstStyle>
          <a:p>
            <a:pPr eaLnBrk="1">
              <a:buFont typeface="Times New Roman" pitchFamily="18" charset="0"/>
              <a:buNone/>
            </a:pPr>
            <a:fld id="{E4A878D4-93D2-4AFC-B6EF-D8BAA70EF518}" type="slidenum">
              <a:rPr lang="et-EE" altLang="et-EE" smtClean="0">
                <a:solidFill>
                  <a:srgbClr val="000000"/>
                </a:solidFill>
                <a:latin typeface="Times New Roman" pitchFamily="18" charset="0"/>
                <a:ea typeface="Arial Unicode MS" pitchFamily="34" charset="-128"/>
                <a:cs typeface="Arial Unicode MS" pitchFamily="34" charset="-128"/>
              </a:rPr>
              <a:pPr eaLnBrk="1">
                <a:buFont typeface="Times New Roman" pitchFamily="18" charset="0"/>
                <a:buNone/>
              </a:pPr>
              <a:t>30</a:t>
            </a:fld>
            <a:endParaRPr lang="et-EE" altLang="et-EE" smtClean="0">
              <a:solidFill>
                <a:srgbClr val="000000"/>
              </a:solidFill>
              <a:latin typeface="Times New Roman" pitchFamily="18" charset="0"/>
              <a:ea typeface="Arial Unicode MS" pitchFamily="34" charset="-128"/>
              <a:cs typeface="Arial Unicode MS" pitchFamily="34" charset="-128"/>
            </a:endParaRPr>
          </a:p>
        </p:txBody>
      </p:sp>
      <p:sp>
        <p:nvSpPr>
          <p:cNvPr id="37891" name="Rectangle 1"/>
          <p:cNvSpPr>
            <a:spLocks noChangeArrowheads="1" noTextEdit="1"/>
          </p:cNvSpPr>
          <p:nvPr>
            <p:ph type="sldImg"/>
          </p:nvPr>
        </p:nvSpPr>
        <p:spPr>
          <a:xfrm>
            <a:off x="1143000" y="812800"/>
            <a:ext cx="5272088" cy="4008438"/>
          </a:xfrm>
          <a:solidFill>
            <a:srgbClr val="FFFFFF"/>
          </a:solidFill>
          <a:ln>
            <a:solidFill>
              <a:srgbClr val="000000"/>
            </a:solidFill>
            <a:miter lim="800000"/>
            <a:headEnd/>
            <a:tailEnd/>
          </a:ln>
        </p:spPr>
      </p:sp>
      <p:sp>
        <p:nvSpPr>
          <p:cNvPr id="37892" name="Rectangle 2"/>
          <p:cNvSpPr>
            <a:spLocks noChangeArrowheads="1"/>
          </p:cNvSpPr>
          <p:nvPr>
            <p:ph type="body" idx="1"/>
          </p:nvPr>
        </p:nvSpPr>
        <p:spPr>
          <a:xfrm>
            <a:off x="755650" y="5078413"/>
            <a:ext cx="6048375" cy="48117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t-EE" altLang="et-EE" smtClean="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74688" y="2125663"/>
            <a:ext cx="7650162" cy="1465262"/>
          </a:xfrm>
        </p:spPr>
        <p:txBody>
          <a:bodyPr/>
          <a:lstStyle/>
          <a:p>
            <a:r>
              <a:rPr lang="en-US" smtClean="0"/>
              <a:t>Click to edit Master title style</a:t>
            </a:r>
            <a:endParaRPr lang="et-EE"/>
          </a:p>
        </p:txBody>
      </p:sp>
      <p:sp>
        <p:nvSpPr>
          <p:cNvPr id="3" name="Subtitle 2"/>
          <p:cNvSpPr>
            <a:spLocks noGrp="1"/>
          </p:cNvSpPr>
          <p:nvPr>
            <p:ph type="subTitle" idx="1"/>
          </p:nvPr>
        </p:nvSpPr>
        <p:spPr>
          <a:xfrm>
            <a:off x="1349375" y="3876675"/>
            <a:ext cx="6300788" cy="174783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t-EE"/>
          </a:p>
        </p:txBody>
      </p:sp>
      <p:sp>
        <p:nvSpPr>
          <p:cNvPr id="4" name="Rectangle 3"/>
          <p:cNvSpPr>
            <a:spLocks noGrp="1" noChangeArrowheads="1"/>
          </p:cNvSpPr>
          <p:nvPr>
            <p:ph type="dt" idx="10"/>
          </p:nvPr>
        </p:nvSpPr>
        <p:spPr>
          <a:ln/>
        </p:spPr>
        <p:txBody>
          <a:bodyPr/>
          <a:lstStyle>
            <a:lvl1pPr>
              <a:defRPr/>
            </a:lvl1pPr>
          </a:lstStyle>
          <a:p>
            <a:pPr>
              <a:defRPr/>
            </a:pPr>
            <a:endParaRPr lang="et-EE"/>
          </a:p>
        </p:txBody>
      </p:sp>
      <p:sp>
        <p:nvSpPr>
          <p:cNvPr id="5" name="Rectangle 4"/>
          <p:cNvSpPr>
            <a:spLocks noGrp="1" noChangeArrowheads="1"/>
          </p:cNvSpPr>
          <p:nvPr>
            <p:ph type="ftr" idx="11"/>
          </p:nvPr>
        </p:nvSpPr>
        <p:spPr>
          <a:ln/>
        </p:spPr>
        <p:txBody>
          <a:bodyPr/>
          <a:lstStyle>
            <a:lvl1pPr>
              <a:defRPr/>
            </a:lvl1pPr>
          </a:lstStyle>
          <a:p>
            <a:pPr>
              <a:defRPr/>
            </a:pPr>
            <a:endParaRPr lang="et-EE"/>
          </a:p>
        </p:txBody>
      </p:sp>
      <p:sp>
        <p:nvSpPr>
          <p:cNvPr id="6" name="Rectangle 5"/>
          <p:cNvSpPr>
            <a:spLocks noGrp="1" noChangeArrowheads="1"/>
          </p:cNvSpPr>
          <p:nvPr>
            <p:ph type="sldNum" idx="12"/>
          </p:nvPr>
        </p:nvSpPr>
        <p:spPr>
          <a:ln/>
        </p:spPr>
        <p:txBody>
          <a:bodyPr/>
          <a:lstStyle>
            <a:lvl1pPr>
              <a:defRPr/>
            </a:lvl1pPr>
          </a:lstStyle>
          <a:p>
            <a:pPr>
              <a:defRPr/>
            </a:pPr>
            <a:fld id="{6777BAEF-8F97-4BBC-9789-CCFB89F38C3B}" type="slidenum">
              <a:rPr lang="et-EE"/>
              <a:pPr>
                <a:defRPr/>
              </a:pPr>
              <a:t>‹#›</a:t>
            </a:fld>
            <a:endParaRPr lang="et-EE"/>
          </a:p>
        </p:txBody>
      </p:sp>
    </p:spTree>
    <p:extLst>
      <p:ext uri="{BB962C8B-B14F-4D97-AF65-F5344CB8AC3E}">
        <p14:creationId xmlns:p14="http://schemas.microsoft.com/office/powerpoint/2010/main" val="42026404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endParaRPr lang="et-EE"/>
          </a:p>
        </p:txBody>
      </p:sp>
      <p:sp>
        <p:nvSpPr>
          <p:cNvPr id="5" name="Rectangle 4"/>
          <p:cNvSpPr>
            <a:spLocks noGrp="1" noChangeArrowheads="1"/>
          </p:cNvSpPr>
          <p:nvPr>
            <p:ph type="ftr" idx="11"/>
          </p:nvPr>
        </p:nvSpPr>
        <p:spPr>
          <a:ln/>
        </p:spPr>
        <p:txBody>
          <a:bodyPr/>
          <a:lstStyle>
            <a:lvl1pPr>
              <a:defRPr/>
            </a:lvl1pPr>
          </a:lstStyle>
          <a:p>
            <a:pPr>
              <a:defRPr/>
            </a:pPr>
            <a:endParaRPr lang="et-EE"/>
          </a:p>
        </p:txBody>
      </p:sp>
      <p:sp>
        <p:nvSpPr>
          <p:cNvPr id="6" name="Rectangle 5"/>
          <p:cNvSpPr>
            <a:spLocks noGrp="1" noChangeArrowheads="1"/>
          </p:cNvSpPr>
          <p:nvPr>
            <p:ph type="sldNum" idx="12"/>
          </p:nvPr>
        </p:nvSpPr>
        <p:spPr>
          <a:ln/>
        </p:spPr>
        <p:txBody>
          <a:bodyPr/>
          <a:lstStyle>
            <a:lvl1pPr>
              <a:defRPr/>
            </a:lvl1pPr>
          </a:lstStyle>
          <a:p>
            <a:pPr>
              <a:defRPr/>
            </a:pPr>
            <a:fld id="{580DBA28-8CD3-4E99-995C-46A60100AF9B}" type="slidenum">
              <a:rPr lang="et-EE"/>
              <a:pPr>
                <a:defRPr/>
              </a:pPr>
              <a:t>‹#›</a:t>
            </a:fld>
            <a:endParaRPr lang="et-EE"/>
          </a:p>
        </p:txBody>
      </p:sp>
    </p:spTree>
    <p:extLst>
      <p:ext uri="{BB962C8B-B14F-4D97-AF65-F5344CB8AC3E}">
        <p14:creationId xmlns:p14="http://schemas.microsoft.com/office/powerpoint/2010/main" val="17323850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11200" y="4395788"/>
            <a:ext cx="7648575" cy="1358900"/>
          </a:xfrm>
        </p:spPr>
        <p:txBody>
          <a:bodyPr anchor="t"/>
          <a:lstStyle>
            <a:lvl1pPr algn="l">
              <a:defRPr sz="4000" b="1" cap="all"/>
            </a:lvl1pPr>
          </a:lstStyle>
          <a:p>
            <a:r>
              <a:rPr lang="en-US" smtClean="0"/>
              <a:t>Click to edit Master title style</a:t>
            </a:r>
            <a:endParaRPr lang="et-EE"/>
          </a:p>
        </p:txBody>
      </p:sp>
      <p:sp>
        <p:nvSpPr>
          <p:cNvPr id="3" name="Text Placeholder 2"/>
          <p:cNvSpPr>
            <a:spLocks noGrp="1"/>
          </p:cNvSpPr>
          <p:nvPr>
            <p:ph type="body" idx="1"/>
          </p:nvPr>
        </p:nvSpPr>
        <p:spPr>
          <a:xfrm>
            <a:off x="711200" y="2898775"/>
            <a:ext cx="7648575" cy="1497013"/>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3"/>
          <p:cNvSpPr>
            <a:spLocks noGrp="1" noChangeArrowheads="1"/>
          </p:cNvSpPr>
          <p:nvPr>
            <p:ph type="dt" idx="10"/>
          </p:nvPr>
        </p:nvSpPr>
        <p:spPr>
          <a:ln/>
        </p:spPr>
        <p:txBody>
          <a:bodyPr/>
          <a:lstStyle>
            <a:lvl1pPr>
              <a:defRPr/>
            </a:lvl1pPr>
          </a:lstStyle>
          <a:p>
            <a:pPr>
              <a:defRPr/>
            </a:pPr>
            <a:endParaRPr lang="et-EE"/>
          </a:p>
        </p:txBody>
      </p:sp>
      <p:sp>
        <p:nvSpPr>
          <p:cNvPr id="5" name="Rectangle 4"/>
          <p:cNvSpPr>
            <a:spLocks noGrp="1" noChangeArrowheads="1"/>
          </p:cNvSpPr>
          <p:nvPr>
            <p:ph type="ftr" idx="11"/>
          </p:nvPr>
        </p:nvSpPr>
        <p:spPr>
          <a:ln/>
        </p:spPr>
        <p:txBody>
          <a:bodyPr/>
          <a:lstStyle>
            <a:lvl1pPr>
              <a:defRPr/>
            </a:lvl1pPr>
          </a:lstStyle>
          <a:p>
            <a:pPr>
              <a:defRPr/>
            </a:pPr>
            <a:endParaRPr lang="et-EE"/>
          </a:p>
        </p:txBody>
      </p:sp>
      <p:sp>
        <p:nvSpPr>
          <p:cNvPr id="6" name="Rectangle 5"/>
          <p:cNvSpPr>
            <a:spLocks noGrp="1" noChangeArrowheads="1"/>
          </p:cNvSpPr>
          <p:nvPr>
            <p:ph type="sldNum" idx="12"/>
          </p:nvPr>
        </p:nvSpPr>
        <p:spPr>
          <a:ln/>
        </p:spPr>
        <p:txBody>
          <a:bodyPr/>
          <a:lstStyle>
            <a:lvl1pPr>
              <a:defRPr/>
            </a:lvl1pPr>
          </a:lstStyle>
          <a:p>
            <a:pPr>
              <a:defRPr/>
            </a:pPr>
            <a:fld id="{43CD0219-97AD-48F1-9D27-1B6D7012AD97}" type="slidenum">
              <a:rPr lang="et-EE"/>
              <a:pPr>
                <a:defRPr/>
              </a:pPr>
              <a:t>‹#›</a:t>
            </a:fld>
            <a:endParaRPr lang="et-EE"/>
          </a:p>
        </p:txBody>
      </p:sp>
    </p:spTree>
    <p:extLst>
      <p:ext uri="{BB962C8B-B14F-4D97-AF65-F5344CB8AC3E}">
        <p14:creationId xmlns:p14="http://schemas.microsoft.com/office/powerpoint/2010/main" val="2321683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sz="half" idx="1"/>
          </p:nvPr>
        </p:nvSpPr>
        <p:spPr>
          <a:xfrm>
            <a:off x="503238" y="1768475"/>
            <a:ext cx="4457700" cy="45132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Content Placeholder 3"/>
          <p:cNvSpPr>
            <a:spLocks noGrp="1"/>
          </p:cNvSpPr>
          <p:nvPr>
            <p:ph sz="half" idx="2"/>
          </p:nvPr>
        </p:nvSpPr>
        <p:spPr>
          <a:xfrm>
            <a:off x="5113338" y="1768475"/>
            <a:ext cx="4459287" cy="45132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Rectangle 3"/>
          <p:cNvSpPr>
            <a:spLocks noGrp="1" noChangeArrowheads="1"/>
          </p:cNvSpPr>
          <p:nvPr>
            <p:ph type="dt" idx="10"/>
          </p:nvPr>
        </p:nvSpPr>
        <p:spPr>
          <a:ln/>
        </p:spPr>
        <p:txBody>
          <a:bodyPr/>
          <a:lstStyle>
            <a:lvl1pPr>
              <a:defRPr/>
            </a:lvl1pPr>
          </a:lstStyle>
          <a:p>
            <a:pPr>
              <a:defRPr/>
            </a:pPr>
            <a:endParaRPr lang="et-EE"/>
          </a:p>
        </p:txBody>
      </p:sp>
      <p:sp>
        <p:nvSpPr>
          <p:cNvPr id="6" name="Rectangle 4"/>
          <p:cNvSpPr>
            <a:spLocks noGrp="1" noChangeArrowheads="1"/>
          </p:cNvSpPr>
          <p:nvPr>
            <p:ph type="ftr" idx="11"/>
          </p:nvPr>
        </p:nvSpPr>
        <p:spPr>
          <a:ln/>
        </p:spPr>
        <p:txBody>
          <a:bodyPr/>
          <a:lstStyle>
            <a:lvl1pPr>
              <a:defRPr/>
            </a:lvl1pPr>
          </a:lstStyle>
          <a:p>
            <a:pPr>
              <a:defRPr/>
            </a:pPr>
            <a:endParaRPr lang="et-EE"/>
          </a:p>
        </p:txBody>
      </p:sp>
      <p:sp>
        <p:nvSpPr>
          <p:cNvPr id="7" name="Rectangle 5"/>
          <p:cNvSpPr>
            <a:spLocks noGrp="1" noChangeArrowheads="1"/>
          </p:cNvSpPr>
          <p:nvPr>
            <p:ph type="sldNum" idx="12"/>
          </p:nvPr>
        </p:nvSpPr>
        <p:spPr>
          <a:ln/>
        </p:spPr>
        <p:txBody>
          <a:bodyPr/>
          <a:lstStyle>
            <a:lvl1pPr>
              <a:defRPr/>
            </a:lvl1pPr>
          </a:lstStyle>
          <a:p>
            <a:pPr>
              <a:defRPr/>
            </a:pPr>
            <a:fld id="{293EBDBB-37B2-416E-B8E1-EF12D52451F5}" type="slidenum">
              <a:rPr lang="et-EE"/>
              <a:pPr>
                <a:defRPr/>
              </a:pPr>
              <a:t>‹#›</a:t>
            </a:fld>
            <a:endParaRPr lang="et-EE"/>
          </a:p>
        </p:txBody>
      </p:sp>
    </p:spTree>
    <p:extLst>
      <p:ext uri="{BB962C8B-B14F-4D97-AF65-F5344CB8AC3E}">
        <p14:creationId xmlns:p14="http://schemas.microsoft.com/office/powerpoint/2010/main" val="1696862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9263" y="274638"/>
            <a:ext cx="8101012" cy="1139825"/>
          </a:xfrm>
        </p:spPr>
        <p:txBody>
          <a:bodyPr/>
          <a:lstStyle>
            <a:lvl1pPr>
              <a:defRPr/>
            </a:lvl1pPr>
          </a:lstStyle>
          <a:p>
            <a:r>
              <a:rPr lang="en-US" smtClean="0"/>
              <a:t>Click to edit Master title style</a:t>
            </a:r>
            <a:endParaRPr lang="et-EE"/>
          </a:p>
        </p:txBody>
      </p:sp>
      <p:sp>
        <p:nvSpPr>
          <p:cNvPr id="3" name="Text Placeholder 2"/>
          <p:cNvSpPr>
            <a:spLocks noGrp="1"/>
          </p:cNvSpPr>
          <p:nvPr>
            <p:ph type="body" idx="1"/>
          </p:nvPr>
        </p:nvSpPr>
        <p:spPr>
          <a:xfrm>
            <a:off x="449263" y="1531938"/>
            <a:ext cx="3976687" cy="6381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49263" y="2170113"/>
            <a:ext cx="3976687" cy="39401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Text Placeholder 4"/>
          <p:cNvSpPr>
            <a:spLocks noGrp="1"/>
          </p:cNvSpPr>
          <p:nvPr>
            <p:ph type="body" sz="quarter" idx="3"/>
          </p:nvPr>
        </p:nvSpPr>
        <p:spPr>
          <a:xfrm>
            <a:off x="4572000" y="1531938"/>
            <a:ext cx="3978275" cy="6381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572000" y="2170113"/>
            <a:ext cx="3978275" cy="39401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7" name="Rectangle 3"/>
          <p:cNvSpPr>
            <a:spLocks noGrp="1" noChangeArrowheads="1"/>
          </p:cNvSpPr>
          <p:nvPr>
            <p:ph type="dt" idx="10"/>
          </p:nvPr>
        </p:nvSpPr>
        <p:spPr>
          <a:ln/>
        </p:spPr>
        <p:txBody>
          <a:bodyPr/>
          <a:lstStyle>
            <a:lvl1pPr>
              <a:defRPr/>
            </a:lvl1pPr>
          </a:lstStyle>
          <a:p>
            <a:pPr>
              <a:defRPr/>
            </a:pPr>
            <a:endParaRPr lang="et-EE"/>
          </a:p>
        </p:txBody>
      </p:sp>
      <p:sp>
        <p:nvSpPr>
          <p:cNvPr id="8" name="Rectangle 4"/>
          <p:cNvSpPr>
            <a:spLocks noGrp="1" noChangeArrowheads="1"/>
          </p:cNvSpPr>
          <p:nvPr>
            <p:ph type="ftr" idx="11"/>
          </p:nvPr>
        </p:nvSpPr>
        <p:spPr>
          <a:ln/>
        </p:spPr>
        <p:txBody>
          <a:bodyPr/>
          <a:lstStyle>
            <a:lvl1pPr>
              <a:defRPr/>
            </a:lvl1pPr>
          </a:lstStyle>
          <a:p>
            <a:pPr>
              <a:defRPr/>
            </a:pPr>
            <a:endParaRPr lang="et-EE"/>
          </a:p>
        </p:txBody>
      </p:sp>
      <p:sp>
        <p:nvSpPr>
          <p:cNvPr id="9" name="Rectangle 5"/>
          <p:cNvSpPr>
            <a:spLocks noGrp="1" noChangeArrowheads="1"/>
          </p:cNvSpPr>
          <p:nvPr>
            <p:ph type="sldNum" idx="12"/>
          </p:nvPr>
        </p:nvSpPr>
        <p:spPr>
          <a:ln/>
        </p:spPr>
        <p:txBody>
          <a:bodyPr/>
          <a:lstStyle>
            <a:lvl1pPr>
              <a:defRPr/>
            </a:lvl1pPr>
          </a:lstStyle>
          <a:p>
            <a:pPr>
              <a:defRPr/>
            </a:pPr>
            <a:fld id="{25B81BDD-28DF-465D-A968-A8845FE9D482}" type="slidenum">
              <a:rPr lang="et-EE"/>
              <a:pPr>
                <a:defRPr/>
              </a:pPr>
              <a:t>‹#›</a:t>
            </a:fld>
            <a:endParaRPr lang="et-EE"/>
          </a:p>
        </p:txBody>
      </p:sp>
    </p:spTree>
    <p:extLst>
      <p:ext uri="{BB962C8B-B14F-4D97-AF65-F5344CB8AC3E}">
        <p14:creationId xmlns:p14="http://schemas.microsoft.com/office/powerpoint/2010/main" val="3033486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Rectangle 3"/>
          <p:cNvSpPr>
            <a:spLocks noGrp="1" noChangeArrowheads="1"/>
          </p:cNvSpPr>
          <p:nvPr>
            <p:ph type="dt" idx="10"/>
          </p:nvPr>
        </p:nvSpPr>
        <p:spPr>
          <a:ln/>
        </p:spPr>
        <p:txBody>
          <a:bodyPr/>
          <a:lstStyle>
            <a:lvl1pPr>
              <a:defRPr/>
            </a:lvl1pPr>
          </a:lstStyle>
          <a:p>
            <a:pPr>
              <a:defRPr/>
            </a:pPr>
            <a:endParaRPr lang="et-EE"/>
          </a:p>
        </p:txBody>
      </p:sp>
      <p:sp>
        <p:nvSpPr>
          <p:cNvPr id="4" name="Rectangle 4"/>
          <p:cNvSpPr>
            <a:spLocks noGrp="1" noChangeArrowheads="1"/>
          </p:cNvSpPr>
          <p:nvPr>
            <p:ph type="ftr" idx="11"/>
          </p:nvPr>
        </p:nvSpPr>
        <p:spPr>
          <a:ln/>
        </p:spPr>
        <p:txBody>
          <a:bodyPr/>
          <a:lstStyle>
            <a:lvl1pPr>
              <a:defRPr/>
            </a:lvl1pPr>
          </a:lstStyle>
          <a:p>
            <a:pPr>
              <a:defRPr/>
            </a:pPr>
            <a:endParaRPr lang="et-EE"/>
          </a:p>
        </p:txBody>
      </p:sp>
      <p:sp>
        <p:nvSpPr>
          <p:cNvPr id="5" name="Rectangle 5"/>
          <p:cNvSpPr>
            <a:spLocks noGrp="1" noChangeArrowheads="1"/>
          </p:cNvSpPr>
          <p:nvPr>
            <p:ph type="sldNum" idx="12"/>
          </p:nvPr>
        </p:nvSpPr>
        <p:spPr>
          <a:ln/>
        </p:spPr>
        <p:txBody>
          <a:bodyPr/>
          <a:lstStyle>
            <a:lvl1pPr>
              <a:defRPr/>
            </a:lvl1pPr>
          </a:lstStyle>
          <a:p>
            <a:pPr>
              <a:defRPr/>
            </a:pPr>
            <a:fld id="{857550B1-94EF-4F89-881D-C3E40F9E40F4}" type="slidenum">
              <a:rPr lang="et-EE"/>
              <a:pPr>
                <a:defRPr/>
              </a:pPr>
              <a:t>‹#›</a:t>
            </a:fld>
            <a:endParaRPr lang="et-EE"/>
          </a:p>
        </p:txBody>
      </p:sp>
    </p:spTree>
    <p:extLst>
      <p:ext uri="{BB962C8B-B14F-4D97-AF65-F5344CB8AC3E}">
        <p14:creationId xmlns:p14="http://schemas.microsoft.com/office/powerpoint/2010/main" val="38493836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endParaRPr lang="et-EE"/>
          </a:p>
        </p:txBody>
      </p:sp>
      <p:sp>
        <p:nvSpPr>
          <p:cNvPr id="3" name="Rectangle 4"/>
          <p:cNvSpPr>
            <a:spLocks noGrp="1" noChangeArrowheads="1"/>
          </p:cNvSpPr>
          <p:nvPr>
            <p:ph type="ftr" idx="11"/>
          </p:nvPr>
        </p:nvSpPr>
        <p:spPr>
          <a:ln/>
        </p:spPr>
        <p:txBody>
          <a:bodyPr/>
          <a:lstStyle>
            <a:lvl1pPr>
              <a:defRPr/>
            </a:lvl1pPr>
          </a:lstStyle>
          <a:p>
            <a:pPr>
              <a:defRPr/>
            </a:pPr>
            <a:endParaRPr lang="et-EE"/>
          </a:p>
        </p:txBody>
      </p:sp>
      <p:sp>
        <p:nvSpPr>
          <p:cNvPr id="4" name="Rectangle 5"/>
          <p:cNvSpPr>
            <a:spLocks noGrp="1" noChangeArrowheads="1"/>
          </p:cNvSpPr>
          <p:nvPr>
            <p:ph type="sldNum" idx="12"/>
          </p:nvPr>
        </p:nvSpPr>
        <p:spPr>
          <a:ln/>
        </p:spPr>
        <p:txBody>
          <a:bodyPr/>
          <a:lstStyle>
            <a:lvl1pPr>
              <a:defRPr/>
            </a:lvl1pPr>
          </a:lstStyle>
          <a:p>
            <a:pPr>
              <a:defRPr/>
            </a:pPr>
            <a:fld id="{D6A42692-F483-4F0A-BA21-872A587968B9}" type="slidenum">
              <a:rPr lang="et-EE"/>
              <a:pPr>
                <a:defRPr/>
              </a:pPr>
              <a:t>‹#›</a:t>
            </a:fld>
            <a:endParaRPr lang="et-EE"/>
          </a:p>
        </p:txBody>
      </p:sp>
    </p:spTree>
    <p:extLst>
      <p:ext uri="{BB962C8B-B14F-4D97-AF65-F5344CB8AC3E}">
        <p14:creationId xmlns:p14="http://schemas.microsoft.com/office/powerpoint/2010/main" val="12251664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49263" y="273050"/>
            <a:ext cx="2962275" cy="1158875"/>
          </a:xfrm>
        </p:spPr>
        <p:txBody>
          <a:bodyPr anchor="b"/>
          <a:lstStyle>
            <a:lvl1pPr algn="l">
              <a:defRPr sz="2000" b="1"/>
            </a:lvl1pPr>
          </a:lstStyle>
          <a:p>
            <a:r>
              <a:rPr lang="en-US" smtClean="0"/>
              <a:t>Click to edit Master title style</a:t>
            </a:r>
            <a:endParaRPr lang="et-EE"/>
          </a:p>
        </p:txBody>
      </p:sp>
      <p:sp>
        <p:nvSpPr>
          <p:cNvPr id="3" name="Content Placeholder 2"/>
          <p:cNvSpPr>
            <a:spLocks noGrp="1"/>
          </p:cNvSpPr>
          <p:nvPr>
            <p:ph idx="1"/>
          </p:nvPr>
        </p:nvSpPr>
        <p:spPr>
          <a:xfrm>
            <a:off x="3517900" y="273050"/>
            <a:ext cx="5032375" cy="583723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Text Placeholder 3"/>
          <p:cNvSpPr>
            <a:spLocks noGrp="1"/>
          </p:cNvSpPr>
          <p:nvPr>
            <p:ph type="body" sz="half" idx="2"/>
          </p:nvPr>
        </p:nvSpPr>
        <p:spPr>
          <a:xfrm>
            <a:off x="449263" y="1431925"/>
            <a:ext cx="2962275" cy="46783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endParaRPr lang="et-EE"/>
          </a:p>
        </p:txBody>
      </p:sp>
      <p:sp>
        <p:nvSpPr>
          <p:cNvPr id="6" name="Rectangle 4"/>
          <p:cNvSpPr>
            <a:spLocks noGrp="1" noChangeArrowheads="1"/>
          </p:cNvSpPr>
          <p:nvPr>
            <p:ph type="ftr" idx="11"/>
          </p:nvPr>
        </p:nvSpPr>
        <p:spPr>
          <a:ln/>
        </p:spPr>
        <p:txBody>
          <a:bodyPr/>
          <a:lstStyle>
            <a:lvl1pPr>
              <a:defRPr/>
            </a:lvl1pPr>
          </a:lstStyle>
          <a:p>
            <a:pPr>
              <a:defRPr/>
            </a:pPr>
            <a:endParaRPr lang="et-EE"/>
          </a:p>
        </p:txBody>
      </p:sp>
      <p:sp>
        <p:nvSpPr>
          <p:cNvPr id="7" name="Rectangle 5"/>
          <p:cNvSpPr>
            <a:spLocks noGrp="1" noChangeArrowheads="1"/>
          </p:cNvSpPr>
          <p:nvPr>
            <p:ph type="sldNum" idx="12"/>
          </p:nvPr>
        </p:nvSpPr>
        <p:spPr>
          <a:ln/>
        </p:spPr>
        <p:txBody>
          <a:bodyPr/>
          <a:lstStyle>
            <a:lvl1pPr>
              <a:defRPr/>
            </a:lvl1pPr>
          </a:lstStyle>
          <a:p>
            <a:pPr>
              <a:defRPr/>
            </a:pPr>
            <a:fld id="{67C4A599-1E92-47AE-B474-D3E85632D7CA}" type="slidenum">
              <a:rPr lang="et-EE"/>
              <a:pPr>
                <a:defRPr/>
              </a:pPr>
              <a:t>‹#›</a:t>
            </a:fld>
            <a:endParaRPr lang="et-EE"/>
          </a:p>
        </p:txBody>
      </p:sp>
    </p:spTree>
    <p:extLst>
      <p:ext uri="{BB962C8B-B14F-4D97-AF65-F5344CB8AC3E}">
        <p14:creationId xmlns:p14="http://schemas.microsoft.com/office/powerpoint/2010/main" val="34832990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63713" y="4787900"/>
            <a:ext cx="5400675" cy="565150"/>
          </a:xfrm>
        </p:spPr>
        <p:txBody>
          <a:bodyPr anchor="b"/>
          <a:lstStyle>
            <a:lvl1pPr algn="l">
              <a:defRPr sz="2000" b="1"/>
            </a:lvl1pPr>
          </a:lstStyle>
          <a:p>
            <a:r>
              <a:rPr lang="en-US" smtClean="0"/>
              <a:t>Click to edit Master title style</a:t>
            </a:r>
            <a:endParaRPr lang="et-EE"/>
          </a:p>
        </p:txBody>
      </p:sp>
      <p:sp>
        <p:nvSpPr>
          <p:cNvPr id="3" name="Picture Placeholder 2"/>
          <p:cNvSpPr>
            <a:spLocks noGrp="1"/>
          </p:cNvSpPr>
          <p:nvPr>
            <p:ph type="pic" idx="1"/>
          </p:nvPr>
        </p:nvSpPr>
        <p:spPr>
          <a:xfrm>
            <a:off x="1763713" y="611188"/>
            <a:ext cx="5400675" cy="41036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t-EE" noProof="0" smtClean="0"/>
          </a:p>
        </p:txBody>
      </p:sp>
      <p:sp>
        <p:nvSpPr>
          <p:cNvPr id="4" name="Text Placeholder 3"/>
          <p:cNvSpPr>
            <a:spLocks noGrp="1"/>
          </p:cNvSpPr>
          <p:nvPr>
            <p:ph type="body" sz="half" idx="2"/>
          </p:nvPr>
        </p:nvSpPr>
        <p:spPr>
          <a:xfrm>
            <a:off x="1763713" y="5353050"/>
            <a:ext cx="5400675" cy="8032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endParaRPr lang="et-EE"/>
          </a:p>
        </p:txBody>
      </p:sp>
      <p:sp>
        <p:nvSpPr>
          <p:cNvPr id="6" name="Rectangle 4"/>
          <p:cNvSpPr>
            <a:spLocks noGrp="1" noChangeArrowheads="1"/>
          </p:cNvSpPr>
          <p:nvPr>
            <p:ph type="ftr" idx="11"/>
          </p:nvPr>
        </p:nvSpPr>
        <p:spPr>
          <a:ln/>
        </p:spPr>
        <p:txBody>
          <a:bodyPr/>
          <a:lstStyle>
            <a:lvl1pPr>
              <a:defRPr/>
            </a:lvl1pPr>
          </a:lstStyle>
          <a:p>
            <a:pPr>
              <a:defRPr/>
            </a:pPr>
            <a:endParaRPr lang="et-EE"/>
          </a:p>
        </p:txBody>
      </p:sp>
      <p:sp>
        <p:nvSpPr>
          <p:cNvPr id="7" name="Rectangle 5"/>
          <p:cNvSpPr>
            <a:spLocks noGrp="1" noChangeArrowheads="1"/>
          </p:cNvSpPr>
          <p:nvPr>
            <p:ph type="sldNum" idx="12"/>
          </p:nvPr>
        </p:nvSpPr>
        <p:spPr>
          <a:ln/>
        </p:spPr>
        <p:txBody>
          <a:bodyPr/>
          <a:lstStyle>
            <a:lvl1pPr>
              <a:defRPr/>
            </a:lvl1pPr>
          </a:lstStyle>
          <a:p>
            <a:pPr>
              <a:defRPr/>
            </a:pPr>
            <a:fld id="{828ACFEF-8E9B-4E90-AA8E-4907E9EB4035}" type="slidenum">
              <a:rPr lang="et-EE"/>
              <a:pPr>
                <a:defRPr/>
              </a:pPr>
              <a:t>‹#›</a:t>
            </a:fld>
            <a:endParaRPr lang="et-EE"/>
          </a:p>
        </p:txBody>
      </p:sp>
    </p:spTree>
    <p:extLst>
      <p:ext uri="{BB962C8B-B14F-4D97-AF65-F5344CB8AC3E}">
        <p14:creationId xmlns:p14="http://schemas.microsoft.com/office/powerpoint/2010/main" val="10404502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endParaRPr lang="et-EE"/>
          </a:p>
        </p:txBody>
      </p:sp>
      <p:sp>
        <p:nvSpPr>
          <p:cNvPr id="5" name="Rectangle 4"/>
          <p:cNvSpPr>
            <a:spLocks noGrp="1" noChangeArrowheads="1"/>
          </p:cNvSpPr>
          <p:nvPr>
            <p:ph type="ftr" idx="11"/>
          </p:nvPr>
        </p:nvSpPr>
        <p:spPr>
          <a:ln/>
        </p:spPr>
        <p:txBody>
          <a:bodyPr/>
          <a:lstStyle>
            <a:lvl1pPr>
              <a:defRPr/>
            </a:lvl1pPr>
          </a:lstStyle>
          <a:p>
            <a:pPr>
              <a:defRPr/>
            </a:pPr>
            <a:endParaRPr lang="et-EE"/>
          </a:p>
        </p:txBody>
      </p:sp>
      <p:sp>
        <p:nvSpPr>
          <p:cNvPr id="6" name="Rectangle 5"/>
          <p:cNvSpPr>
            <a:spLocks noGrp="1" noChangeArrowheads="1"/>
          </p:cNvSpPr>
          <p:nvPr>
            <p:ph type="sldNum" idx="12"/>
          </p:nvPr>
        </p:nvSpPr>
        <p:spPr>
          <a:ln/>
        </p:spPr>
        <p:txBody>
          <a:bodyPr/>
          <a:lstStyle>
            <a:lvl1pPr>
              <a:defRPr/>
            </a:lvl1pPr>
          </a:lstStyle>
          <a:p>
            <a:pPr>
              <a:defRPr/>
            </a:pPr>
            <a:fld id="{B32E834E-D83A-4E68-9726-F1C177C2B500}" type="slidenum">
              <a:rPr lang="et-EE"/>
              <a:pPr>
                <a:defRPr/>
              </a:pPr>
              <a:t>‹#›</a:t>
            </a:fld>
            <a:endParaRPr lang="et-EE"/>
          </a:p>
        </p:txBody>
      </p:sp>
    </p:spTree>
    <p:extLst>
      <p:ext uri="{BB962C8B-B14F-4D97-AF65-F5344CB8AC3E}">
        <p14:creationId xmlns:p14="http://schemas.microsoft.com/office/powerpoint/2010/main" val="5314086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05675" y="301625"/>
            <a:ext cx="2266950" cy="5980113"/>
          </a:xfrm>
        </p:spPr>
        <p:txBody>
          <a:bodyPr vert="eaVert"/>
          <a:lstStyle/>
          <a:p>
            <a:r>
              <a:rPr lang="en-US" smtClean="0"/>
              <a:t>Click to edit Master title style</a:t>
            </a:r>
            <a:endParaRPr lang="et-EE"/>
          </a:p>
        </p:txBody>
      </p:sp>
      <p:sp>
        <p:nvSpPr>
          <p:cNvPr id="3" name="Vertical Text Placeholder 2"/>
          <p:cNvSpPr>
            <a:spLocks noGrp="1"/>
          </p:cNvSpPr>
          <p:nvPr>
            <p:ph type="body" orient="vert" idx="1"/>
          </p:nvPr>
        </p:nvSpPr>
        <p:spPr>
          <a:xfrm>
            <a:off x="503238" y="301625"/>
            <a:ext cx="6650037" cy="598011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endParaRPr lang="et-EE"/>
          </a:p>
        </p:txBody>
      </p:sp>
      <p:sp>
        <p:nvSpPr>
          <p:cNvPr id="5" name="Rectangle 4"/>
          <p:cNvSpPr>
            <a:spLocks noGrp="1" noChangeArrowheads="1"/>
          </p:cNvSpPr>
          <p:nvPr>
            <p:ph type="ftr" idx="11"/>
          </p:nvPr>
        </p:nvSpPr>
        <p:spPr>
          <a:ln/>
        </p:spPr>
        <p:txBody>
          <a:bodyPr/>
          <a:lstStyle>
            <a:lvl1pPr>
              <a:defRPr/>
            </a:lvl1pPr>
          </a:lstStyle>
          <a:p>
            <a:pPr>
              <a:defRPr/>
            </a:pPr>
            <a:endParaRPr lang="et-EE"/>
          </a:p>
        </p:txBody>
      </p:sp>
      <p:sp>
        <p:nvSpPr>
          <p:cNvPr id="6" name="Rectangle 5"/>
          <p:cNvSpPr>
            <a:spLocks noGrp="1" noChangeArrowheads="1"/>
          </p:cNvSpPr>
          <p:nvPr>
            <p:ph type="sldNum" idx="12"/>
          </p:nvPr>
        </p:nvSpPr>
        <p:spPr>
          <a:ln/>
        </p:spPr>
        <p:txBody>
          <a:bodyPr/>
          <a:lstStyle>
            <a:lvl1pPr>
              <a:defRPr/>
            </a:lvl1pPr>
          </a:lstStyle>
          <a:p>
            <a:pPr>
              <a:defRPr/>
            </a:pPr>
            <a:fld id="{8BF73950-8EC0-4ADF-8397-098548CEBBE4}" type="slidenum">
              <a:rPr lang="et-EE"/>
              <a:pPr>
                <a:defRPr/>
              </a:pPr>
              <a:t>‹#›</a:t>
            </a:fld>
            <a:endParaRPr lang="et-EE"/>
          </a:p>
        </p:txBody>
      </p:sp>
    </p:spTree>
    <p:extLst>
      <p:ext uri="{BB962C8B-B14F-4D97-AF65-F5344CB8AC3E}">
        <p14:creationId xmlns:p14="http://schemas.microsoft.com/office/powerpoint/2010/main" val="37391163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503238" y="301625"/>
            <a:ext cx="9069387" cy="1260475"/>
          </a:xfrm>
        </p:spPr>
        <p:txBody>
          <a:bodyPr/>
          <a:lstStyle/>
          <a:p>
            <a:r>
              <a:rPr lang="en-US" smtClean="0"/>
              <a:t>Click to edit Master title style</a:t>
            </a:r>
            <a:endParaRPr lang="et-EE"/>
          </a:p>
        </p:txBody>
      </p:sp>
      <p:sp>
        <p:nvSpPr>
          <p:cNvPr id="3" name="Rectangle 3"/>
          <p:cNvSpPr>
            <a:spLocks noGrp="1" noChangeArrowheads="1"/>
          </p:cNvSpPr>
          <p:nvPr>
            <p:ph type="dt" idx="10"/>
          </p:nvPr>
        </p:nvSpPr>
        <p:spPr>
          <a:ln/>
        </p:spPr>
        <p:txBody>
          <a:bodyPr/>
          <a:lstStyle>
            <a:lvl1pPr>
              <a:defRPr/>
            </a:lvl1pPr>
          </a:lstStyle>
          <a:p>
            <a:pPr>
              <a:defRPr/>
            </a:pPr>
            <a:endParaRPr lang="et-EE"/>
          </a:p>
        </p:txBody>
      </p:sp>
      <p:sp>
        <p:nvSpPr>
          <p:cNvPr id="4" name="Rectangle 4"/>
          <p:cNvSpPr>
            <a:spLocks noGrp="1" noChangeArrowheads="1"/>
          </p:cNvSpPr>
          <p:nvPr>
            <p:ph type="ftr" idx="11"/>
          </p:nvPr>
        </p:nvSpPr>
        <p:spPr>
          <a:ln/>
        </p:spPr>
        <p:txBody>
          <a:bodyPr/>
          <a:lstStyle>
            <a:lvl1pPr>
              <a:defRPr/>
            </a:lvl1pPr>
          </a:lstStyle>
          <a:p>
            <a:pPr>
              <a:defRPr/>
            </a:pPr>
            <a:endParaRPr lang="et-EE"/>
          </a:p>
        </p:txBody>
      </p:sp>
      <p:sp>
        <p:nvSpPr>
          <p:cNvPr id="5" name="Rectangle 5"/>
          <p:cNvSpPr>
            <a:spLocks noGrp="1" noChangeArrowheads="1"/>
          </p:cNvSpPr>
          <p:nvPr>
            <p:ph type="sldNum" idx="12"/>
          </p:nvPr>
        </p:nvSpPr>
        <p:spPr>
          <a:ln/>
        </p:spPr>
        <p:txBody>
          <a:bodyPr/>
          <a:lstStyle>
            <a:lvl1pPr>
              <a:defRPr/>
            </a:lvl1pPr>
          </a:lstStyle>
          <a:p>
            <a:pPr>
              <a:defRPr/>
            </a:pPr>
            <a:fld id="{C5819D2A-B56C-4912-A6BC-52B913E82744}" type="slidenum">
              <a:rPr lang="et-EE"/>
              <a:pPr>
                <a:defRPr/>
              </a:pPr>
              <a:t>‹#›</a:t>
            </a:fld>
            <a:endParaRPr lang="et-EE"/>
          </a:p>
        </p:txBody>
      </p:sp>
    </p:spTree>
    <p:extLst>
      <p:ext uri="{BB962C8B-B14F-4D97-AF65-F5344CB8AC3E}">
        <p14:creationId xmlns:p14="http://schemas.microsoft.com/office/powerpoint/2010/main" val="3986184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503238" y="301625"/>
            <a:ext cx="9069387"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altLang="et-EE" smtClean="0"/>
              <a:t>Click to edit the title text format</a:t>
            </a:r>
          </a:p>
        </p:txBody>
      </p:sp>
      <p:sp>
        <p:nvSpPr>
          <p:cNvPr id="1027" name="Rectangle 2"/>
          <p:cNvSpPr>
            <a:spLocks noGrp="1" noChangeArrowheads="1"/>
          </p:cNvSpPr>
          <p:nvPr>
            <p:ph type="body" idx="1"/>
          </p:nvPr>
        </p:nvSpPr>
        <p:spPr bwMode="auto">
          <a:xfrm>
            <a:off x="503238" y="1768475"/>
            <a:ext cx="9069387" cy="451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12096" rIns="0" bIns="0" numCol="1" anchor="t" anchorCtr="0" compatLnSpc="1">
            <a:prstTxWarp prst="textNoShape">
              <a:avLst/>
            </a:prstTxWarp>
          </a:bodyPr>
          <a:lstStyle/>
          <a:p>
            <a:pPr lvl="0"/>
            <a:r>
              <a:rPr lang="en-GB" altLang="et-EE" smtClean="0"/>
              <a:t>Click to edit the outline text format</a:t>
            </a:r>
          </a:p>
          <a:p>
            <a:pPr lvl="1"/>
            <a:r>
              <a:rPr lang="en-GB" altLang="et-EE" smtClean="0"/>
              <a:t>Second Outline Level</a:t>
            </a:r>
          </a:p>
          <a:p>
            <a:pPr lvl="2"/>
            <a:r>
              <a:rPr lang="en-GB" altLang="et-EE" smtClean="0"/>
              <a:t>Third Outline Level</a:t>
            </a:r>
          </a:p>
          <a:p>
            <a:pPr lvl="3"/>
            <a:r>
              <a:rPr lang="en-GB" altLang="et-EE" smtClean="0"/>
              <a:t>Fourth Outline Level</a:t>
            </a:r>
          </a:p>
          <a:p>
            <a:pPr lvl="4"/>
            <a:r>
              <a:rPr lang="en-GB" altLang="et-EE" smtClean="0"/>
              <a:t>Fifth Outline Level</a:t>
            </a:r>
          </a:p>
          <a:p>
            <a:pPr lvl="4"/>
            <a:r>
              <a:rPr lang="en-GB" altLang="et-EE" smtClean="0"/>
              <a:t>Sixth Outline Level</a:t>
            </a:r>
          </a:p>
          <a:p>
            <a:pPr lvl="4"/>
            <a:r>
              <a:rPr lang="en-GB" altLang="et-EE" smtClean="0"/>
              <a:t>Seventh Outline Level</a:t>
            </a:r>
          </a:p>
          <a:p>
            <a:pPr lvl="4"/>
            <a:r>
              <a:rPr lang="en-GB" altLang="et-EE" smtClean="0"/>
              <a:t>Eighth Outline Level</a:t>
            </a:r>
          </a:p>
          <a:p>
            <a:pPr lvl="4"/>
            <a:r>
              <a:rPr lang="en-GB" altLang="et-EE" smtClean="0"/>
              <a:t>Ninth Outline Level</a:t>
            </a:r>
          </a:p>
        </p:txBody>
      </p:sp>
      <p:sp>
        <p:nvSpPr>
          <p:cNvPr id="2" name="Rectangle 3"/>
          <p:cNvSpPr>
            <a:spLocks noGrp="1" noChangeArrowheads="1"/>
          </p:cNvSpPr>
          <p:nvPr>
            <p:ph type="dt"/>
          </p:nvPr>
        </p:nvSpPr>
        <p:spPr bwMode="auto">
          <a:xfrm>
            <a:off x="503238" y="6886575"/>
            <a:ext cx="2346325" cy="519113"/>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lvl1pPr>
              <a:lnSpc>
                <a:spcPct val="95000"/>
              </a:lnSpc>
              <a:buFont typeface="Times New Roman" pitchFamily="16" charset="0"/>
              <a:buNone/>
              <a:tabLst>
                <a:tab pos="723900" algn="l"/>
                <a:tab pos="1447800" algn="l"/>
                <a:tab pos="2171700" algn="l"/>
              </a:tabLst>
              <a:defRPr sz="1400">
                <a:solidFill>
                  <a:srgbClr val="000000"/>
                </a:solidFill>
                <a:latin typeface="Times New Roman" pitchFamily="16" charset="0"/>
                <a:ea typeface="Microsoft YaHei" charset="-122"/>
                <a:cs typeface="Arial Unicode MS" charset="0"/>
              </a:defRPr>
            </a:lvl1pPr>
          </a:lstStyle>
          <a:p>
            <a:pPr>
              <a:defRPr/>
            </a:pPr>
            <a:endParaRPr lang="et-EE"/>
          </a:p>
        </p:txBody>
      </p:sp>
      <p:sp>
        <p:nvSpPr>
          <p:cNvPr id="1028" name="Rectangle 4"/>
          <p:cNvSpPr>
            <a:spLocks noGrp="1" noChangeArrowheads="1"/>
          </p:cNvSpPr>
          <p:nvPr>
            <p:ph type="ftr"/>
          </p:nvPr>
        </p:nvSpPr>
        <p:spPr bwMode="auto">
          <a:xfrm>
            <a:off x="3448050" y="6886575"/>
            <a:ext cx="3194050" cy="519113"/>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lvl1pPr algn="ctr">
              <a:lnSpc>
                <a:spcPct val="95000"/>
              </a:lnSpc>
              <a:buFont typeface="Times New Roman" pitchFamily="16" charset="0"/>
              <a:buNone/>
              <a:tabLst>
                <a:tab pos="723900" algn="l"/>
                <a:tab pos="1447800" algn="l"/>
                <a:tab pos="2171700" algn="l"/>
                <a:tab pos="2895600" algn="l"/>
              </a:tabLst>
              <a:defRPr sz="1400">
                <a:solidFill>
                  <a:srgbClr val="000000"/>
                </a:solidFill>
                <a:latin typeface="Times New Roman" pitchFamily="16" charset="0"/>
                <a:ea typeface="Microsoft YaHei" charset="-122"/>
                <a:cs typeface="Arial Unicode MS" charset="0"/>
              </a:defRPr>
            </a:lvl1pPr>
          </a:lstStyle>
          <a:p>
            <a:pPr>
              <a:defRPr/>
            </a:pPr>
            <a:endParaRPr lang="et-EE"/>
          </a:p>
        </p:txBody>
      </p:sp>
      <p:sp>
        <p:nvSpPr>
          <p:cNvPr id="1029" name="Rectangle 5"/>
          <p:cNvSpPr>
            <a:spLocks noGrp="1" noChangeArrowheads="1"/>
          </p:cNvSpPr>
          <p:nvPr>
            <p:ph type="sldNum"/>
          </p:nvPr>
        </p:nvSpPr>
        <p:spPr bwMode="auto">
          <a:xfrm>
            <a:off x="7227888" y="6886575"/>
            <a:ext cx="2346325" cy="519113"/>
          </a:xfrm>
          <a:prstGeom prst="rect">
            <a:avLst/>
          </a:prstGeom>
          <a:noFill/>
          <a:ln w="9525" cap="flat">
            <a:noFill/>
            <a:round/>
            <a:headEnd/>
            <a:tailEnd/>
          </a:ln>
          <a:effectLst/>
        </p:spPr>
        <p:txBody>
          <a:bodyPr vert="horz" wrap="square" lIns="0" tIns="0" rIns="0" bIns="0" numCol="1" anchor="t" anchorCtr="0" compatLnSpc="1">
            <a:prstTxWarp prst="textNoShape">
              <a:avLst/>
            </a:prstTxWarp>
          </a:bodyPr>
          <a:lstStyle>
            <a:lvl1pPr algn="r">
              <a:lnSpc>
                <a:spcPct val="95000"/>
              </a:lnSpc>
              <a:buFont typeface="Times New Roman" pitchFamily="16" charset="0"/>
              <a:buNone/>
              <a:tabLst>
                <a:tab pos="723900" algn="l"/>
                <a:tab pos="1447800" algn="l"/>
                <a:tab pos="2171700" algn="l"/>
              </a:tabLst>
              <a:defRPr sz="1400">
                <a:solidFill>
                  <a:srgbClr val="000000"/>
                </a:solidFill>
                <a:latin typeface="Times New Roman" pitchFamily="16" charset="0"/>
                <a:ea typeface="Microsoft YaHei" charset="-122"/>
                <a:cs typeface="Arial Unicode MS" charset="0"/>
              </a:defRPr>
            </a:lvl1pPr>
          </a:lstStyle>
          <a:p>
            <a:pPr>
              <a:defRPr/>
            </a:pPr>
            <a:fld id="{1078A0A8-D3F5-4C51-BA5B-49E1B997BE63}" type="slidenum">
              <a:rPr lang="et-EE"/>
              <a:pPr>
                <a:defRPr/>
              </a:pPr>
              <a:t>‹#›</a:t>
            </a:fld>
            <a:endParaRPr lang="et-E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449263" rtl="0" eaLnBrk="0" fontAlgn="base" hangingPunct="0">
        <a:lnSpc>
          <a:spcPct val="77000"/>
        </a:lnSpc>
        <a:spcBef>
          <a:spcPct val="0"/>
        </a:spcBef>
        <a:spcAft>
          <a:spcPct val="0"/>
        </a:spcAft>
        <a:buClr>
          <a:srgbClr val="000000"/>
        </a:buClr>
        <a:buSzPct val="100000"/>
        <a:buFont typeface="Times New Roman" pitchFamily="18" charset="0"/>
        <a:defRPr sz="5700">
          <a:solidFill>
            <a:srgbClr val="000000"/>
          </a:solidFill>
          <a:latin typeface="+mj-lt"/>
          <a:ea typeface="+mj-ea"/>
          <a:cs typeface="+mj-cs"/>
        </a:defRPr>
      </a:lvl1pPr>
      <a:lvl2pPr algn="l" defTabSz="449263" rtl="0" eaLnBrk="0" fontAlgn="base" hangingPunct="0">
        <a:lnSpc>
          <a:spcPct val="77000"/>
        </a:lnSpc>
        <a:spcBef>
          <a:spcPct val="0"/>
        </a:spcBef>
        <a:spcAft>
          <a:spcPct val="0"/>
        </a:spcAft>
        <a:buClr>
          <a:srgbClr val="000000"/>
        </a:buClr>
        <a:buSzPct val="100000"/>
        <a:buFont typeface="Times New Roman" pitchFamily="18" charset="0"/>
        <a:defRPr sz="5700">
          <a:solidFill>
            <a:srgbClr val="000000"/>
          </a:solidFill>
          <a:latin typeface="Roboto Condensed" charset="0"/>
          <a:ea typeface="Microsoft YaHei" charset="-122"/>
        </a:defRPr>
      </a:lvl2pPr>
      <a:lvl3pPr algn="l" defTabSz="449263" rtl="0" eaLnBrk="0" fontAlgn="base" hangingPunct="0">
        <a:lnSpc>
          <a:spcPct val="77000"/>
        </a:lnSpc>
        <a:spcBef>
          <a:spcPct val="0"/>
        </a:spcBef>
        <a:spcAft>
          <a:spcPct val="0"/>
        </a:spcAft>
        <a:buClr>
          <a:srgbClr val="000000"/>
        </a:buClr>
        <a:buSzPct val="100000"/>
        <a:buFont typeface="Times New Roman" pitchFamily="18" charset="0"/>
        <a:defRPr sz="5700">
          <a:solidFill>
            <a:srgbClr val="000000"/>
          </a:solidFill>
          <a:latin typeface="Roboto Condensed" charset="0"/>
          <a:ea typeface="Microsoft YaHei" charset="-122"/>
        </a:defRPr>
      </a:lvl3pPr>
      <a:lvl4pPr algn="l" defTabSz="449263" rtl="0" eaLnBrk="0" fontAlgn="base" hangingPunct="0">
        <a:lnSpc>
          <a:spcPct val="77000"/>
        </a:lnSpc>
        <a:spcBef>
          <a:spcPct val="0"/>
        </a:spcBef>
        <a:spcAft>
          <a:spcPct val="0"/>
        </a:spcAft>
        <a:buClr>
          <a:srgbClr val="000000"/>
        </a:buClr>
        <a:buSzPct val="100000"/>
        <a:buFont typeface="Times New Roman" pitchFamily="18" charset="0"/>
        <a:defRPr sz="5700">
          <a:solidFill>
            <a:srgbClr val="000000"/>
          </a:solidFill>
          <a:latin typeface="Roboto Condensed" charset="0"/>
          <a:ea typeface="Microsoft YaHei" charset="-122"/>
        </a:defRPr>
      </a:lvl4pPr>
      <a:lvl5pPr algn="l" defTabSz="449263" rtl="0" eaLnBrk="0" fontAlgn="base" hangingPunct="0">
        <a:lnSpc>
          <a:spcPct val="77000"/>
        </a:lnSpc>
        <a:spcBef>
          <a:spcPct val="0"/>
        </a:spcBef>
        <a:spcAft>
          <a:spcPct val="0"/>
        </a:spcAft>
        <a:buClr>
          <a:srgbClr val="000000"/>
        </a:buClr>
        <a:buSzPct val="100000"/>
        <a:buFont typeface="Times New Roman" pitchFamily="18" charset="0"/>
        <a:defRPr sz="5700">
          <a:solidFill>
            <a:srgbClr val="000000"/>
          </a:solidFill>
          <a:latin typeface="Roboto Condensed" charset="0"/>
          <a:ea typeface="Microsoft YaHei" charset="-122"/>
        </a:defRPr>
      </a:lvl5pPr>
      <a:lvl6pPr marL="2514600" indent="-228600" algn="l" defTabSz="449263" rtl="0" eaLnBrk="1" fontAlgn="base" hangingPunct="1">
        <a:lnSpc>
          <a:spcPct val="77000"/>
        </a:lnSpc>
        <a:spcBef>
          <a:spcPct val="0"/>
        </a:spcBef>
        <a:spcAft>
          <a:spcPct val="0"/>
        </a:spcAft>
        <a:buClr>
          <a:srgbClr val="000000"/>
        </a:buClr>
        <a:buSzPct val="100000"/>
        <a:buFont typeface="Times New Roman" pitchFamily="16" charset="0"/>
        <a:defRPr sz="5700">
          <a:solidFill>
            <a:srgbClr val="000000"/>
          </a:solidFill>
          <a:latin typeface="Roboto Condensed" charset="0"/>
          <a:ea typeface="Microsoft YaHei" charset="-122"/>
        </a:defRPr>
      </a:lvl6pPr>
      <a:lvl7pPr marL="2971800" indent="-228600" algn="l" defTabSz="449263" rtl="0" eaLnBrk="1" fontAlgn="base" hangingPunct="1">
        <a:lnSpc>
          <a:spcPct val="77000"/>
        </a:lnSpc>
        <a:spcBef>
          <a:spcPct val="0"/>
        </a:spcBef>
        <a:spcAft>
          <a:spcPct val="0"/>
        </a:spcAft>
        <a:buClr>
          <a:srgbClr val="000000"/>
        </a:buClr>
        <a:buSzPct val="100000"/>
        <a:buFont typeface="Times New Roman" pitchFamily="16" charset="0"/>
        <a:defRPr sz="5700">
          <a:solidFill>
            <a:srgbClr val="000000"/>
          </a:solidFill>
          <a:latin typeface="Roboto Condensed" charset="0"/>
          <a:ea typeface="Microsoft YaHei" charset="-122"/>
        </a:defRPr>
      </a:lvl7pPr>
      <a:lvl8pPr marL="3429000" indent="-228600" algn="l" defTabSz="449263" rtl="0" eaLnBrk="1" fontAlgn="base" hangingPunct="1">
        <a:lnSpc>
          <a:spcPct val="77000"/>
        </a:lnSpc>
        <a:spcBef>
          <a:spcPct val="0"/>
        </a:spcBef>
        <a:spcAft>
          <a:spcPct val="0"/>
        </a:spcAft>
        <a:buClr>
          <a:srgbClr val="000000"/>
        </a:buClr>
        <a:buSzPct val="100000"/>
        <a:buFont typeface="Times New Roman" pitchFamily="16" charset="0"/>
        <a:defRPr sz="5700">
          <a:solidFill>
            <a:srgbClr val="000000"/>
          </a:solidFill>
          <a:latin typeface="Roboto Condensed" charset="0"/>
          <a:ea typeface="Microsoft YaHei" charset="-122"/>
        </a:defRPr>
      </a:lvl8pPr>
      <a:lvl9pPr marL="3886200" indent="-228600" algn="l" defTabSz="449263" rtl="0" eaLnBrk="1" fontAlgn="base" hangingPunct="1">
        <a:lnSpc>
          <a:spcPct val="77000"/>
        </a:lnSpc>
        <a:spcBef>
          <a:spcPct val="0"/>
        </a:spcBef>
        <a:spcAft>
          <a:spcPct val="0"/>
        </a:spcAft>
        <a:buClr>
          <a:srgbClr val="000000"/>
        </a:buClr>
        <a:buSzPct val="100000"/>
        <a:buFont typeface="Times New Roman" pitchFamily="16" charset="0"/>
        <a:defRPr sz="5700">
          <a:solidFill>
            <a:srgbClr val="000000"/>
          </a:solidFill>
          <a:latin typeface="Roboto Condensed" charset="0"/>
          <a:ea typeface="Microsoft YaHei" charset="-122"/>
        </a:defRPr>
      </a:lvl9pPr>
    </p:titleStyle>
    <p:bodyStyle>
      <a:lvl1pPr marL="342900" indent="-342900" algn="l" defTabSz="449263" rtl="0" eaLnBrk="0" fontAlgn="base" hangingPunct="0">
        <a:lnSpc>
          <a:spcPct val="97000"/>
        </a:lnSpc>
        <a:spcBef>
          <a:spcPct val="0"/>
        </a:spcBef>
        <a:spcAft>
          <a:spcPts val="1413"/>
        </a:spcAft>
        <a:buClr>
          <a:srgbClr val="000000"/>
        </a:buClr>
        <a:buSzPct val="100000"/>
        <a:buFont typeface="Times New Roman" pitchFamily="18" charset="0"/>
        <a:defRPr sz="3200">
          <a:solidFill>
            <a:srgbClr val="000000"/>
          </a:solidFill>
          <a:latin typeface="+mn-lt"/>
          <a:ea typeface="+mn-ea"/>
          <a:cs typeface="+mn-cs"/>
        </a:defRPr>
      </a:lvl1pPr>
      <a:lvl2pPr marL="742950" indent="-285750" algn="l" defTabSz="449263" rtl="0" eaLnBrk="0" fontAlgn="base" hangingPunct="0">
        <a:lnSpc>
          <a:spcPct val="97000"/>
        </a:lnSpc>
        <a:spcBef>
          <a:spcPct val="0"/>
        </a:spcBef>
        <a:spcAft>
          <a:spcPts val="1138"/>
        </a:spcAft>
        <a:buClr>
          <a:srgbClr val="000000"/>
        </a:buClr>
        <a:buSzPct val="100000"/>
        <a:buFont typeface="Times New Roman" pitchFamily="18" charset="0"/>
        <a:defRPr sz="2800">
          <a:solidFill>
            <a:srgbClr val="000000"/>
          </a:solidFill>
          <a:latin typeface="+mn-lt"/>
          <a:ea typeface="+mn-ea"/>
        </a:defRPr>
      </a:lvl2pPr>
      <a:lvl3pPr marL="1143000" indent="-228600" algn="l" defTabSz="449263" rtl="0" eaLnBrk="0" fontAlgn="base" hangingPunct="0">
        <a:lnSpc>
          <a:spcPct val="97000"/>
        </a:lnSpc>
        <a:spcBef>
          <a:spcPct val="0"/>
        </a:spcBef>
        <a:spcAft>
          <a:spcPts val="850"/>
        </a:spcAft>
        <a:buClr>
          <a:srgbClr val="000000"/>
        </a:buClr>
        <a:buSzPct val="100000"/>
        <a:buFont typeface="Times New Roman" pitchFamily="18" charset="0"/>
        <a:defRPr sz="2400">
          <a:solidFill>
            <a:srgbClr val="000000"/>
          </a:solidFill>
          <a:latin typeface="+mn-lt"/>
          <a:ea typeface="+mn-ea"/>
        </a:defRPr>
      </a:lvl3pPr>
      <a:lvl4pPr marL="1600200" indent="-228600" algn="l" defTabSz="449263" rtl="0" eaLnBrk="0" fontAlgn="base" hangingPunct="0">
        <a:lnSpc>
          <a:spcPct val="97000"/>
        </a:lnSpc>
        <a:spcBef>
          <a:spcPct val="0"/>
        </a:spcBef>
        <a:spcAft>
          <a:spcPts val="575"/>
        </a:spcAft>
        <a:buClr>
          <a:srgbClr val="000000"/>
        </a:buClr>
        <a:buSzPct val="100000"/>
        <a:buFont typeface="Times New Roman" pitchFamily="18" charset="0"/>
        <a:defRPr sz="2000">
          <a:solidFill>
            <a:srgbClr val="000000"/>
          </a:solidFill>
          <a:latin typeface="+mn-lt"/>
          <a:ea typeface="+mn-ea"/>
        </a:defRPr>
      </a:lvl4pPr>
      <a:lvl5pPr marL="2057400" indent="-228600" algn="l" defTabSz="449263" rtl="0" eaLnBrk="0" fontAlgn="base" hangingPunct="0">
        <a:lnSpc>
          <a:spcPct val="97000"/>
        </a:lnSpc>
        <a:spcBef>
          <a:spcPct val="0"/>
        </a:spcBef>
        <a:spcAft>
          <a:spcPts val="288"/>
        </a:spcAft>
        <a:buClr>
          <a:srgbClr val="000000"/>
        </a:buClr>
        <a:buSzPct val="100000"/>
        <a:buFont typeface="Times New Roman" pitchFamily="18" charset="0"/>
        <a:defRPr sz="2000">
          <a:solidFill>
            <a:srgbClr val="000000"/>
          </a:solidFill>
          <a:latin typeface="+mn-lt"/>
          <a:ea typeface="+mn-ea"/>
        </a:defRPr>
      </a:lvl5pPr>
      <a:lvl6pPr marL="2514600" indent="-228600" algn="l" defTabSz="449263" rtl="0" eaLnBrk="1" fontAlgn="base" hangingPunct="1">
        <a:lnSpc>
          <a:spcPct val="97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eaLnBrk="1" fontAlgn="base" hangingPunct="1">
        <a:lnSpc>
          <a:spcPct val="97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eaLnBrk="1" fontAlgn="base" hangingPunct="1">
        <a:lnSpc>
          <a:spcPct val="97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eaLnBrk="1" fontAlgn="base" hangingPunct="1">
        <a:lnSpc>
          <a:spcPct val="97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9pPr>
    </p:bodyStyle>
    <p:other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2" Type="http://schemas.openxmlformats.org/officeDocument/2006/relationships/hyperlink" Target="http://www.riigikontroll.ee/DesktopModules/DigiDetail/FileDownloader.aspx?FileId=10673&amp;AuditId=2030" TargetMode="Externa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hyperlink" Target="http://www.riigikontroll.ee/DesktopModules/DigiDetail/FileDownloader.aspx?FileId=10673&amp;AuditId=2030" TargetMode="External"/><Relationship Id="rId2" Type="http://schemas.openxmlformats.org/officeDocument/2006/relationships/slideLayout" Target="../slideLayouts/slideLayout12.xml"/><Relationship Id="rId1" Type="http://schemas.openxmlformats.org/officeDocument/2006/relationships/themeOverride" Target="../theme/themeOverrid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1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1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1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1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hyperlink" Target="https://www.riigiteataja.ee/akt/212551" TargetMode="External"/><Relationship Id="rId2" Type="http://schemas.openxmlformats.org/officeDocument/2006/relationships/hyperlink" Target="https://www.riigiteataja.ee/akt/dyn=13243080&amp;id=990631" TargetMode="Externa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hyperlink" Target="https://www.riigiteataja.ee/akt/dyn=13243080&amp;id=990631" TargetMode="External"/><Relationship Id="rId2" Type="http://schemas.openxmlformats.org/officeDocument/2006/relationships/hyperlink" Target="http://www.riigikontroll.ee/DesktopModules/DigiDetail/FileDownloader.aspx?FileId=10673&amp;AuditId=2030" TargetMode="External"/><Relationship Id="rId1" Type="http://schemas.openxmlformats.org/officeDocument/2006/relationships/slideLayout" Target="../slideLayouts/slideLayout12.xml"/><Relationship Id="rId4" Type="http://schemas.openxmlformats.org/officeDocument/2006/relationships/hyperlink" Target="https://www.riigiteataja.ee/akt/212551"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hyperlink" Target="https://www.riigiteataja.ee/akt/dyn=116032011010&amp;id=990631;112012012003" TargetMode="External"/><Relationship Id="rId2" Type="http://schemas.openxmlformats.org/officeDocument/2006/relationships/hyperlink" Target="https://www.riigiteataja.ee/akt/116032011003" TargetMode="Externa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mailto:Ulle.Taliharm@kul.ee" TargetMode="External"/><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1.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1"/>
          <p:cNvSpPr>
            <a:spLocks noGrp="1" noChangeArrowheads="1"/>
          </p:cNvSpPr>
          <p:nvPr>
            <p:ph type="title"/>
          </p:nvPr>
        </p:nvSpPr>
        <p:spPr>
          <a:xfrm>
            <a:off x="1403350" y="2447925"/>
            <a:ext cx="7199313" cy="1800225"/>
          </a:xfrm>
        </p:spPr>
        <p:txBody>
          <a:bodyPr tIns="165186" anchor="t"/>
          <a:lstStyle/>
          <a:p>
            <a:pPr eaLnBrk="1" hangingPunct="1">
              <a:tabLst>
                <a:tab pos="723900" algn="l"/>
                <a:tab pos="1447800" algn="l"/>
                <a:tab pos="2171700" algn="l"/>
                <a:tab pos="2895600" algn="l"/>
                <a:tab pos="3619500" algn="l"/>
                <a:tab pos="4343400" algn="l"/>
                <a:tab pos="5067300" algn="l"/>
                <a:tab pos="5791200" algn="l"/>
                <a:tab pos="6515100" algn="l"/>
              </a:tabLst>
            </a:pPr>
            <a:r>
              <a:rPr lang="et-EE" altLang="et-EE" sz="3600" b="1" smtClean="0"/>
              <a:t>Sundeksemplari perspektiiv</a:t>
            </a:r>
          </a:p>
        </p:txBody>
      </p:sp>
      <p:sp>
        <p:nvSpPr>
          <p:cNvPr id="2051" name="Rectangle 2"/>
          <p:cNvSpPr>
            <a:spLocks noGrp="1" noChangeArrowheads="1"/>
          </p:cNvSpPr>
          <p:nvPr>
            <p:ph type="subTitle" idx="4294967295"/>
          </p:nvPr>
        </p:nvSpPr>
        <p:spPr>
          <a:xfrm>
            <a:off x="1403350" y="4525963"/>
            <a:ext cx="7199313" cy="1717675"/>
          </a:xfrm>
        </p:spPr>
        <p:txBody>
          <a:bodyPr tIns="9828"/>
          <a:lstStyle/>
          <a:p>
            <a:pPr marL="0" indent="0" eaLnBrk="1" hangingPunct="1">
              <a:spcAft>
                <a:spcPct val="0"/>
              </a:spcAft>
              <a:tabLst>
                <a:tab pos="723900" algn="l"/>
                <a:tab pos="1447800" algn="l"/>
                <a:tab pos="2171700" algn="l"/>
                <a:tab pos="2895600" algn="l"/>
                <a:tab pos="3619500" algn="l"/>
                <a:tab pos="4343400" algn="l"/>
                <a:tab pos="5067300" algn="l"/>
                <a:tab pos="5791200" algn="l"/>
                <a:tab pos="6515100" algn="l"/>
              </a:tabLst>
            </a:pPr>
            <a:r>
              <a:rPr lang="et-EE" altLang="et-EE" sz="2600" b="1" smtClean="0"/>
              <a:t>Ülle Talihärm</a:t>
            </a:r>
          </a:p>
          <a:p>
            <a:pPr marL="0" indent="0" eaLnBrk="1" hangingPunct="1">
              <a:spcAft>
                <a:spcPct val="0"/>
              </a:spcAft>
              <a:tabLst>
                <a:tab pos="723900" algn="l"/>
                <a:tab pos="1447800" algn="l"/>
                <a:tab pos="2171700" algn="l"/>
                <a:tab pos="2895600" algn="l"/>
                <a:tab pos="3619500" algn="l"/>
                <a:tab pos="4343400" algn="l"/>
                <a:tab pos="5067300" algn="l"/>
                <a:tab pos="5791200" algn="l"/>
                <a:tab pos="6515100" algn="l"/>
              </a:tabLst>
            </a:pPr>
            <a:r>
              <a:rPr lang="et-EE" altLang="et-EE" sz="2000" smtClean="0"/>
              <a:t>Kultuuriministeerium/ raamatukogunõunik</a:t>
            </a:r>
          </a:p>
          <a:p>
            <a:pPr marL="0" indent="0" eaLnBrk="1" hangingPunct="1">
              <a:spcAft>
                <a:spcPct val="0"/>
              </a:spcAft>
              <a:tabLst>
                <a:tab pos="723900" algn="l"/>
                <a:tab pos="1447800" algn="l"/>
                <a:tab pos="2171700" algn="l"/>
                <a:tab pos="2895600" algn="l"/>
                <a:tab pos="3619500" algn="l"/>
                <a:tab pos="4343400" algn="l"/>
                <a:tab pos="5067300" algn="l"/>
                <a:tab pos="5791200" algn="l"/>
                <a:tab pos="6515100" algn="l"/>
              </a:tabLst>
            </a:pPr>
            <a:endParaRPr lang="et-EE" altLang="et-EE" sz="2000" smtClean="0"/>
          </a:p>
          <a:p>
            <a:pPr marL="0" indent="0" eaLnBrk="1" hangingPunct="1">
              <a:spcAft>
                <a:spcPct val="0"/>
              </a:spcAft>
              <a:tabLst>
                <a:tab pos="723900" algn="l"/>
                <a:tab pos="1447800" algn="l"/>
                <a:tab pos="2171700" algn="l"/>
                <a:tab pos="2895600" algn="l"/>
                <a:tab pos="3619500" algn="l"/>
                <a:tab pos="4343400" algn="l"/>
                <a:tab pos="5067300" algn="l"/>
                <a:tab pos="5791200" algn="l"/>
                <a:tab pos="6515100" algn="l"/>
              </a:tabLst>
            </a:pPr>
            <a:r>
              <a:rPr lang="et-EE" altLang="et-EE" sz="2000" smtClean="0"/>
              <a:t>04.03.2014</a:t>
            </a:r>
          </a:p>
        </p:txBody>
      </p:sp>
      <p:pic>
        <p:nvPicPr>
          <p:cNvPr id="205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6713" y="215900"/>
            <a:ext cx="3467100"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503238" y="301625"/>
            <a:ext cx="8101012" cy="669925"/>
          </a:xfrm>
        </p:spPr>
        <p:txBody>
          <a:bodyPr/>
          <a:lstStyle/>
          <a:p>
            <a:pPr algn="ctr" eaLnBrk="1" hangingPunct="1"/>
            <a:r>
              <a:rPr lang="et-EE" altLang="et-EE" sz="2400" b="1" smtClean="0">
                <a:solidFill>
                  <a:schemeClr val="tx1"/>
                </a:solidFill>
              </a:rPr>
              <a:t>Sundeksemplari kogumine</a:t>
            </a:r>
          </a:p>
        </p:txBody>
      </p:sp>
      <p:graphicFrame>
        <p:nvGraphicFramePr>
          <p:cNvPr id="3" name="Diagram 2"/>
          <p:cNvGraphicFramePr/>
          <p:nvPr/>
        </p:nvGraphicFramePr>
        <p:xfrm>
          <a:off x="395313" y="971997"/>
          <a:ext cx="8280920"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503238" y="301625"/>
            <a:ext cx="8101012" cy="742950"/>
          </a:xfrm>
        </p:spPr>
        <p:txBody>
          <a:bodyPr/>
          <a:lstStyle/>
          <a:p>
            <a:pPr algn="ctr" eaLnBrk="1" hangingPunct="1"/>
            <a:r>
              <a:rPr lang="et-EE" altLang="et-EE" sz="2400" b="1" smtClean="0"/>
              <a:t>Sundeksemplari kogumise eesmärgid</a:t>
            </a:r>
          </a:p>
        </p:txBody>
      </p:sp>
      <p:graphicFrame>
        <p:nvGraphicFramePr>
          <p:cNvPr id="4" name="Diagram 3"/>
          <p:cNvGraphicFramePr/>
          <p:nvPr/>
        </p:nvGraphicFramePr>
        <p:xfrm>
          <a:off x="466725" y="1260475"/>
          <a:ext cx="8137525" cy="52561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395288" y="0"/>
            <a:ext cx="8604250" cy="611188"/>
          </a:xfrm>
        </p:spPr>
        <p:txBody>
          <a:bodyPr/>
          <a:lstStyle/>
          <a:p>
            <a:pPr algn="ctr" eaLnBrk="1" hangingPunct="1"/>
            <a:r>
              <a:rPr lang="et-EE" altLang="et-EE" sz="2400" b="1" smtClean="0"/>
              <a:t>Eestis sundeksemplaride arv ja raamatukogud 2014</a:t>
            </a:r>
          </a:p>
        </p:txBody>
      </p:sp>
      <p:graphicFrame>
        <p:nvGraphicFramePr>
          <p:cNvPr id="3" name="Diagram 2"/>
          <p:cNvGraphicFramePr/>
          <p:nvPr/>
        </p:nvGraphicFramePr>
        <p:xfrm>
          <a:off x="179289" y="467941"/>
          <a:ext cx="8820249" cy="63725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503238" y="0"/>
            <a:ext cx="8101012" cy="971550"/>
          </a:xfrm>
          <a:solidFill>
            <a:schemeClr val="accent2">
              <a:lumMod val="20000"/>
              <a:lumOff val="80000"/>
            </a:schemeClr>
          </a:solidFill>
        </p:spPr>
        <p:txBody>
          <a:bodyPr/>
          <a:lstStyle/>
          <a:p>
            <a:pPr eaLnBrk="1" hangingPunct="1">
              <a:defRPr/>
            </a:pPr>
            <a:r>
              <a:rPr lang="et-EE" sz="2400" b="1" dirty="0" smtClean="0"/>
              <a:t/>
            </a:r>
            <a:br>
              <a:rPr lang="et-EE" sz="2400" b="1" dirty="0" smtClean="0"/>
            </a:br>
            <a:r>
              <a:rPr lang="nb-NO" sz="2400" b="1" dirty="0" smtClean="0"/>
              <a:t> Riigikontrolli aruanne Riigikogule </a:t>
            </a:r>
            <a:r>
              <a:rPr lang="et-EE" sz="2400" b="1" dirty="0" smtClean="0"/>
              <a:t/>
            </a:r>
            <a:br>
              <a:rPr lang="et-EE" sz="2400" b="1" dirty="0" smtClean="0"/>
            </a:br>
            <a:r>
              <a:rPr lang="nb-NO" sz="2400" b="1" dirty="0" smtClean="0"/>
              <a:t>09. aprill 2008 </a:t>
            </a:r>
            <a:endParaRPr lang="et-EE" sz="2000" b="1" dirty="0" smtClean="0"/>
          </a:p>
        </p:txBody>
      </p:sp>
      <p:sp>
        <p:nvSpPr>
          <p:cNvPr id="6147" name="Rectangle 3"/>
          <p:cNvSpPr>
            <a:spLocks noChangeArrowheads="1"/>
          </p:cNvSpPr>
          <p:nvPr/>
        </p:nvSpPr>
        <p:spPr bwMode="auto">
          <a:xfrm>
            <a:off x="323850" y="1044575"/>
            <a:ext cx="8496300" cy="576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t-EE" altLang="et-EE" sz="2400" b="1">
                <a:hlinkClick r:id="rId2"/>
              </a:rPr>
              <a:t>Teadus- ja arhiivraamatukogude komplekteerimine</a:t>
            </a:r>
            <a:endParaRPr lang="et-EE" altLang="et-EE" sz="2400" b="1"/>
          </a:p>
          <a:p>
            <a:endParaRPr lang="et-EE" altLang="et-EE" sz="2000" b="1"/>
          </a:p>
          <a:p>
            <a:r>
              <a:rPr lang="et-EE" altLang="et-EE" sz="2400"/>
              <a:t>Riigikontroll soovitab haridus- ja teadusministril koostöös </a:t>
            </a:r>
          </a:p>
          <a:p>
            <a:r>
              <a:rPr lang="et-EE" altLang="et-EE" sz="2400"/>
              <a:t>kultuuriministriga</a:t>
            </a:r>
          </a:p>
          <a:p>
            <a:endParaRPr lang="et-EE" altLang="et-EE" sz="2400"/>
          </a:p>
          <a:p>
            <a:r>
              <a:rPr lang="et-EE" altLang="et-EE" sz="2400"/>
              <a:t>■ Teadus- ja arendustegevuse korralduse seaduse muudatused:</a:t>
            </a:r>
          </a:p>
          <a:p>
            <a:endParaRPr lang="et-EE" altLang="et-EE" sz="2400"/>
          </a:p>
          <a:p>
            <a:pPr>
              <a:buFont typeface="Wingdings" pitchFamily="2" charset="2"/>
              <a:buChar char="Ø"/>
            </a:pPr>
            <a:r>
              <a:rPr lang="et-EE" altLang="et-EE" sz="2400"/>
              <a:t>jätta välja arhiivraamatukogude tähtajaline nimetamine </a:t>
            </a:r>
          </a:p>
          <a:p>
            <a:pPr>
              <a:buFont typeface="Wingdings" pitchFamily="2" charset="2"/>
              <a:buChar char="Ø"/>
            </a:pPr>
            <a:endParaRPr lang="et-EE" altLang="et-EE" sz="2400"/>
          </a:p>
          <a:p>
            <a:pPr>
              <a:buFont typeface="Wingdings" pitchFamily="2" charset="2"/>
              <a:buChar char="Ø"/>
            </a:pPr>
            <a:r>
              <a:rPr lang="et-EE" altLang="et-EE" sz="2400"/>
              <a:t>reguleerida kas samas seaduses või mõnes muus seaduses, millised raamatukogud täidavad arhiivraamatukogude funktsioone </a:t>
            </a:r>
          </a:p>
          <a:p>
            <a:endParaRPr lang="et-EE" altLang="et-EE" sz="2400"/>
          </a:p>
          <a:p>
            <a:pPr>
              <a:buFont typeface="Wingdings" pitchFamily="2" charset="2"/>
              <a:buChar char="Ø"/>
            </a:pPr>
            <a:r>
              <a:rPr lang="et-EE" altLang="et-EE" sz="2400"/>
              <a:t>reguleerida arhiivraamatukogude rahastamine ja järelevalve</a:t>
            </a:r>
            <a:endParaRPr lang="et-EE" altLang="et-EE" sz="2000" b="1"/>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503238" y="0"/>
            <a:ext cx="8101012" cy="1620838"/>
          </a:xfrm>
        </p:spPr>
        <p:txBody>
          <a:bodyPr/>
          <a:lstStyle/>
          <a:p>
            <a:pPr eaLnBrk="1" hangingPunct="1"/>
            <a:r>
              <a:rPr lang="et-EE" altLang="et-EE" sz="2400" b="1" smtClean="0"/>
              <a:t/>
            </a:r>
            <a:br>
              <a:rPr lang="et-EE" altLang="et-EE" sz="2400" b="1" smtClean="0"/>
            </a:br>
            <a:r>
              <a:rPr lang="fi-FI" altLang="et-EE" sz="2400" b="1" smtClean="0"/>
              <a:t>Teadus- ja arhiivraamatukogudega hakkas </a:t>
            </a:r>
            <a:r>
              <a:rPr lang="et-EE" altLang="et-EE" sz="2400" b="1" smtClean="0"/>
              <a:t/>
            </a:r>
            <a:br>
              <a:rPr lang="et-EE" altLang="et-EE" sz="2400" b="1" smtClean="0"/>
            </a:br>
            <a:r>
              <a:rPr lang="fi-FI" altLang="et-EE" sz="2400" b="1" smtClean="0"/>
              <a:t>Haridus- ja</a:t>
            </a:r>
            <a:r>
              <a:rPr lang="et-EE" altLang="et-EE" sz="2400" b="1" smtClean="0"/>
              <a:t> Teadusministeerium (HTM) tegelema 2002. </a:t>
            </a:r>
            <a:r>
              <a:rPr lang="et-EE" altLang="et-EE" sz="1800" smtClean="0"/>
              <a:t>(Teadus- ja arendustegevuse korralduse seaduse muudatus). </a:t>
            </a:r>
            <a:r>
              <a:rPr lang="et-EE" altLang="et-EE" sz="2000" smtClean="0"/>
              <a:t/>
            </a:r>
            <a:br>
              <a:rPr lang="et-EE" altLang="et-EE" sz="2000" smtClean="0"/>
            </a:br>
            <a:r>
              <a:rPr lang="et-EE" altLang="et-EE" sz="2000" smtClean="0"/>
              <a:t/>
            </a:r>
            <a:br>
              <a:rPr lang="et-EE" altLang="et-EE" sz="2000" smtClean="0"/>
            </a:br>
            <a:r>
              <a:rPr lang="et-EE" altLang="et-EE" sz="2000" b="1" smtClean="0"/>
              <a:t>Kirjaliku kultuuripärandi säilitamise vastutus oli jaotunud HTM ning KuM vahel. </a:t>
            </a:r>
            <a:br>
              <a:rPr lang="et-EE" altLang="et-EE" sz="2000" b="1" smtClean="0"/>
            </a:br>
            <a:endParaRPr lang="et-EE" altLang="et-EE" sz="2000" smtClean="0"/>
          </a:p>
        </p:txBody>
      </p:sp>
      <p:graphicFrame>
        <p:nvGraphicFramePr>
          <p:cNvPr id="3" name="Diagram 2"/>
          <p:cNvGraphicFramePr/>
          <p:nvPr/>
        </p:nvGraphicFramePr>
        <p:xfrm>
          <a:off x="467321" y="1764085"/>
          <a:ext cx="8352928" cy="48245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466725" y="0"/>
            <a:ext cx="8101013" cy="971550"/>
          </a:xfrm>
          <a:solidFill>
            <a:schemeClr val="accent2">
              <a:lumMod val="20000"/>
              <a:lumOff val="80000"/>
            </a:schemeClr>
          </a:solidFill>
        </p:spPr>
        <p:txBody>
          <a:bodyPr/>
          <a:lstStyle/>
          <a:p>
            <a:pPr eaLnBrk="1" hangingPunct="1">
              <a:defRPr/>
            </a:pPr>
            <a:r>
              <a:rPr lang="nb-NO" sz="2400" b="1" dirty="0" smtClean="0"/>
              <a:t>Riigikontrolli aruanne Riigikogule </a:t>
            </a:r>
            <a:r>
              <a:rPr lang="et-EE" sz="2400" b="1" dirty="0" smtClean="0"/>
              <a:t/>
            </a:r>
            <a:br>
              <a:rPr lang="et-EE" sz="2400" b="1" dirty="0" smtClean="0"/>
            </a:br>
            <a:r>
              <a:rPr lang="nb-NO" sz="2400" b="1" dirty="0" smtClean="0"/>
              <a:t>09. aprill 2008</a:t>
            </a:r>
            <a:endParaRPr lang="et-EE" sz="2400" b="1" dirty="0" smtClean="0"/>
          </a:p>
        </p:txBody>
      </p:sp>
      <p:sp>
        <p:nvSpPr>
          <p:cNvPr id="8195" name="Rectangle 3"/>
          <p:cNvSpPr>
            <a:spLocks noChangeArrowheads="1"/>
          </p:cNvSpPr>
          <p:nvPr/>
        </p:nvSpPr>
        <p:spPr bwMode="auto">
          <a:xfrm>
            <a:off x="323850" y="1044575"/>
            <a:ext cx="8496300" cy="5018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 typeface="Wingdings" pitchFamily="2" charset="2"/>
              <a:buChar char="Ø"/>
            </a:pPr>
            <a:endParaRPr lang="et-EE" altLang="et-EE" sz="2400"/>
          </a:p>
          <a:p>
            <a:pPr>
              <a:buFont typeface="Wingdings" pitchFamily="2" charset="2"/>
              <a:buChar char="Ø"/>
            </a:pPr>
            <a:endParaRPr lang="et-EE" altLang="et-EE" sz="2400"/>
          </a:p>
          <a:p>
            <a:pPr>
              <a:buFont typeface="Wingdings" pitchFamily="2" charset="2"/>
              <a:buChar char="Ø"/>
            </a:pPr>
            <a:endParaRPr lang="et-EE" altLang="et-EE" sz="2400"/>
          </a:p>
          <a:p>
            <a:pPr>
              <a:buFont typeface="Wingdings" pitchFamily="2" charset="2"/>
              <a:buChar char="Ø"/>
            </a:pPr>
            <a:r>
              <a:rPr lang="et-EE" altLang="et-EE" sz="2400"/>
              <a:t>Sundeksemplare saavate raamatukogude arv on suurem kui </a:t>
            </a:r>
            <a:r>
              <a:rPr lang="et-EE" altLang="et-EE" sz="2400" b="1"/>
              <a:t>rahvuskultuuri täieliku kogu </a:t>
            </a:r>
            <a:r>
              <a:rPr lang="et-EE" altLang="et-EE" sz="2400"/>
              <a:t>loomiseks tingimata vajalik.</a:t>
            </a:r>
          </a:p>
          <a:p>
            <a:pPr>
              <a:buFont typeface="Wingdings" pitchFamily="2" charset="2"/>
              <a:buChar char="Ø"/>
            </a:pPr>
            <a:endParaRPr lang="et-EE" altLang="et-EE" sz="2400"/>
          </a:p>
          <a:p>
            <a:endParaRPr lang="et-EE" altLang="et-EE" sz="2400"/>
          </a:p>
          <a:p>
            <a:pPr>
              <a:buFont typeface="Wingdings" pitchFamily="2" charset="2"/>
              <a:buChar char="Ø"/>
            </a:pPr>
            <a:endParaRPr lang="et-EE" altLang="et-EE" sz="2400"/>
          </a:p>
          <a:p>
            <a:pPr>
              <a:buFont typeface="Wingdings" pitchFamily="2" charset="2"/>
              <a:buChar char="Ø"/>
            </a:pPr>
            <a:r>
              <a:rPr lang="et-EE" altLang="et-EE" sz="2400"/>
              <a:t>R</a:t>
            </a:r>
            <a:r>
              <a:rPr lang="fi-FI" altLang="et-EE" sz="2400"/>
              <a:t>aamatukogunduses ei ole sundeksemplaride käsitlemine tasuta komplekteerimisallikana aktsepteeritav</a:t>
            </a:r>
            <a:r>
              <a:rPr lang="et-EE" altLang="et-EE" sz="2400"/>
              <a:t>.</a:t>
            </a:r>
            <a:r>
              <a:rPr lang="fi-FI" altLang="et-EE" sz="2400"/>
              <a:t> </a:t>
            </a:r>
            <a:endParaRPr lang="et-EE" altLang="et-EE" sz="2400"/>
          </a:p>
          <a:p>
            <a:endParaRPr lang="et-EE" altLang="et-EE" sz="2400"/>
          </a:p>
          <a:p>
            <a:endParaRPr lang="et-EE" altLang="et-EE" sz="2400"/>
          </a:p>
          <a:p>
            <a:endParaRPr lang="et-EE" altLang="et-EE"/>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503238" y="0"/>
            <a:ext cx="8101012" cy="971550"/>
          </a:xfrm>
          <a:solidFill>
            <a:schemeClr val="accent2">
              <a:lumMod val="20000"/>
              <a:lumOff val="80000"/>
            </a:schemeClr>
          </a:solidFill>
        </p:spPr>
        <p:txBody>
          <a:bodyPr/>
          <a:lstStyle/>
          <a:p>
            <a:pPr eaLnBrk="1" hangingPunct="1">
              <a:defRPr/>
            </a:pPr>
            <a:r>
              <a:rPr lang="et-EE" sz="2400" b="1" dirty="0" smtClean="0"/>
              <a:t/>
            </a:r>
            <a:br>
              <a:rPr lang="et-EE" sz="2400" b="1" dirty="0" smtClean="0"/>
            </a:br>
            <a:r>
              <a:rPr lang="nb-NO" sz="2400" b="1" dirty="0" smtClean="0"/>
              <a:t>Riigikontrolli aruanne Riigikogule </a:t>
            </a:r>
            <a:r>
              <a:rPr lang="et-EE" sz="2400" b="1" dirty="0" smtClean="0"/>
              <a:t/>
            </a:r>
            <a:br>
              <a:rPr lang="et-EE" sz="2400" b="1" dirty="0" smtClean="0"/>
            </a:br>
            <a:r>
              <a:rPr lang="nb-NO" sz="2400" b="1" dirty="0" smtClean="0"/>
              <a:t>09. aprill 2008 </a:t>
            </a:r>
            <a:endParaRPr lang="et-EE" sz="2000" b="1" dirty="0" smtClean="0"/>
          </a:p>
        </p:txBody>
      </p:sp>
      <p:sp>
        <p:nvSpPr>
          <p:cNvPr id="9219" name="Rectangle 3"/>
          <p:cNvSpPr>
            <a:spLocks noChangeArrowheads="1"/>
          </p:cNvSpPr>
          <p:nvPr/>
        </p:nvSpPr>
        <p:spPr bwMode="auto">
          <a:xfrm>
            <a:off x="323850" y="1044575"/>
            <a:ext cx="8496300" cy="510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t-EE" altLang="et-EE" sz="2400"/>
              <a:t>Riigikontroll soovitab kultuuriministril</a:t>
            </a:r>
          </a:p>
          <a:p>
            <a:endParaRPr lang="et-EE" altLang="et-EE" sz="2400"/>
          </a:p>
          <a:p>
            <a:r>
              <a:rPr lang="et-EE" altLang="et-EE" sz="2400"/>
              <a:t>■ Sundeksemplari seaduse muudatused:</a:t>
            </a:r>
          </a:p>
          <a:p>
            <a:endParaRPr lang="et-EE" altLang="et-EE" sz="2400"/>
          </a:p>
          <a:p>
            <a:pPr>
              <a:buFont typeface="Wingdings" pitchFamily="2" charset="2"/>
              <a:buChar char="Ø"/>
            </a:pPr>
            <a:r>
              <a:rPr lang="et-EE" altLang="et-EE" sz="2400"/>
              <a:t> näha ette sundeksemplaride kogumine ainult arhiivraamatukogudes </a:t>
            </a:r>
          </a:p>
          <a:p>
            <a:pPr>
              <a:buFont typeface="Wingdings" pitchFamily="2" charset="2"/>
              <a:buChar char="Ø"/>
            </a:pPr>
            <a:endParaRPr lang="et-EE" altLang="et-EE" sz="2400"/>
          </a:p>
          <a:p>
            <a:pPr>
              <a:buFont typeface="Wingdings" pitchFamily="2" charset="2"/>
              <a:buChar char="Ø"/>
            </a:pPr>
            <a:r>
              <a:rPr lang="et-EE" altLang="et-EE" sz="2400"/>
              <a:t> kaaluda sundeksemplaride arvu ja neid koguvate raamatukogude hulga vähendamist.</a:t>
            </a:r>
          </a:p>
          <a:p>
            <a:pPr>
              <a:buFont typeface="Wingdings" pitchFamily="2" charset="2"/>
              <a:buChar char="Ø"/>
            </a:pPr>
            <a:endParaRPr lang="et-EE" altLang="et-EE" sz="2000"/>
          </a:p>
          <a:p>
            <a:r>
              <a:rPr lang="et-EE" altLang="et-EE" sz="2000"/>
              <a:t>HTM - peab olema kaks teineteist dubleerivat arhiivraamatukogu</a:t>
            </a:r>
          </a:p>
          <a:p>
            <a:pPr>
              <a:buFont typeface="Arial" charset="0"/>
              <a:buChar char="•"/>
            </a:pPr>
            <a:endParaRPr lang="et-EE" altLang="et-EE" sz="2000"/>
          </a:p>
          <a:p>
            <a:r>
              <a:rPr lang="et-EE" altLang="et-EE" sz="2000"/>
              <a:t>Riigikontroll - Rahvuskultuuri kaitseks ja teadustöös kättesaadavaks tegemiseks piisaks sundeksemplaride kogumisest ja säilitamisest kahes raamatukogus, millest üks Tallinnas ja teine Tartus.</a:t>
            </a:r>
            <a:endParaRPr lang="et-EE" altLang="et-EE" sz="2000" b="1"/>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466725" y="0"/>
            <a:ext cx="8101013" cy="971550"/>
          </a:xfrm>
          <a:solidFill>
            <a:schemeClr val="accent2">
              <a:lumMod val="20000"/>
              <a:lumOff val="80000"/>
            </a:schemeClr>
          </a:solidFill>
        </p:spPr>
        <p:txBody>
          <a:bodyPr/>
          <a:lstStyle/>
          <a:p>
            <a:pPr eaLnBrk="1" hangingPunct="1">
              <a:defRPr/>
            </a:pPr>
            <a:r>
              <a:rPr lang="nb-NO" sz="2400" b="1" dirty="0" smtClean="0"/>
              <a:t>Riigikontrolli aruanne Riigikogule </a:t>
            </a:r>
            <a:r>
              <a:rPr lang="et-EE" sz="2400" b="1" dirty="0" smtClean="0"/>
              <a:t/>
            </a:r>
            <a:br>
              <a:rPr lang="et-EE" sz="2400" b="1" dirty="0" smtClean="0"/>
            </a:br>
            <a:r>
              <a:rPr lang="nb-NO" sz="2400" b="1" dirty="0" smtClean="0"/>
              <a:t>09. aprill 2008</a:t>
            </a:r>
            <a:endParaRPr lang="et-EE" sz="2400" b="1" dirty="0" smtClean="0"/>
          </a:p>
        </p:txBody>
      </p:sp>
      <p:sp>
        <p:nvSpPr>
          <p:cNvPr id="10243" name="Rectangle 3"/>
          <p:cNvSpPr>
            <a:spLocks noChangeArrowheads="1"/>
          </p:cNvSpPr>
          <p:nvPr/>
        </p:nvSpPr>
        <p:spPr bwMode="auto">
          <a:xfrm>
            <a:off x="323850" y="1044575"/>
            <a:ext cx="8496300" cy="510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et-EE" altLang="et-EE" sz="2400" b="1"/>
          </a:p>
          <a:p>
            <a:r>
              <a:rPr lang="et-EE" altLang="et-EE" sz="2400" b="1"/>
              <a:t>Arhiivraamatukogu</a:t>
            </a:r>
            <a:r>
              <a:rPr lang="et-EE" altLang="et-EE" sz="2400"/>
              <a:t> </a:t>
            </a:r>
          </a:p>
          <a:p>
            <a:pPr>
              <a:buFont typeface="Wingdings" pitchFamily="2" charset="2"/>
              <a:buChar char="Ø"/>
            </a:pPr>
            <a:r>
              <a:rPr lang="et-EE" altLang="et-EE" sz="2400"/>
              <a:t>seotud sundeksemplaride kogumise ja säilitamise ülesandega. </a:t>
            </a:r>
          </a:p>
          <a:p>
            <a:endParaRPr lang="et-EE" altLang="et-EE" sz="2400"/>
          </a:p>
          <a:p>
            <a:pPr>
              <a:buFont typeface="Wingdings" pitchFamily="2" charset="2"/>
              <a:buChar char="Ø"/>
            </a:pPr>
            <a:r>
              <a:rPr lang="et-EE" altLang="et-EE" sz="2400"/>
              <a:t>ülesandeid täidaks ainult selline hulk raamatukogusid, kus suudetakse tagada vajalikud säilitustingimused.</a:t>
            </a:r>
          </a:p>
          <a:p>
            <a:endParaRPr lang="et-EE" altLang="et-EE" sz="2400"/>
          </a:p>
          <a:p>
            <a:endParaRPr lang="et-EE" altLang="et-EE" sz="2400" b="1"/>
          </a:p>
          <a:p>
            <a:r>
              <a:rPr lang="et-EE" altLang="et-EE" sz="2400" b="1"/>
              <a:t>Sundeksemplaride kogumine ja arv</a:t>
            </a:r>
          </a:p>
          <a:p>
            <a:pPr>
              <a:buFont typeface="Wingdings" pitchFamily="2" charset="2"/>
              <a:buChar char="Ø"/>
            </a:pPr>
            <a:r>
              <a:rPr lang="et-EE" altLang="et-EE" sz="2400"/>
              <a:t>kogumine ainult arhiivraamatukogudes; </a:t>
            </a:r>
          </a:p>
          <a:p>
            <a:endParaRPr lang="et-EE" altLang="et-EE" sz="2400"/>
          </a:p>
          <a:p>
            <a:pPr>
              <a:buFont typeface="Wingdings" pitchFamily="2" charset="2"/>
              <a:buChar char="Ø"/>
            </a:pPr>
            <a:r>
              <a:rPr lang="et-EE" altLang="et-EE" sz="2400"/>
              <a:t>sundeksemplaride arvu ja neid koguvate raamatukogude hulga vähendamine.</a:t>
            </a:r>
            <a:endParaRPr lang="et-EE" altLang="et-EE" sz="200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218" name="Title 1"/>
          <p:cNvSpPr>
            <a:spLocks noGrp="1"/>
          </p:cNvSpPr>
          <p:nvPr>
            <p:ph type="title"/>
          </p:nvPr>
        </p:nvSpPr>
        <p:spPr>
          <a:xfrm>
            <a:off x="503238" y="0"/>
            <a:ext cx="8101012" cy="971550"/>
          </a:xfrm>
          <a:solidFill>
            <a:schemeClr val="accent2">
              <a:lumMod val="20000"/>
              <a:lumOff val="80000"/>
            </a:schemeClr>
          </a:solidFill>
        </p:spPr>
        <p:txBody>
          <a:bodyPr/>
          <a:lstStyle/>
          <a:p>
            <a:pPr eaLnBrk="1" hangingPunct="1">
              <a:defRPr/>
            </a:pPr>
            <a:r>
              <a:rPr lang="et-EE" sz="2400" b="1" dirty="0" smtClean="0">
                <a:hlinkClick r:id="rId3"/>
              </a:rPr>
              <a:t/>
            </a:r>
            <a:br>
              <a:rPr lang="et-EE" sz="2400" b="1" dirty="0" smtClean="0">
                <a:hlinkClick r:id="rId3"/>
              </a:rPr>
            </a:br>
            <a:r>
              <a:rPr lang="nb-NO" sz="2400" b="1" dirty="0" smtClean="0"/>
              <a:t>Riigikontrolli aruanne Riigikogule </a:t>
            </a:r>
            <a:r>
              <a:rPr lang="et-EE" sz="2400" b="1" dirty="0" smtClean="0"/>
              <a:t/>
            </a:r>
            <a:br>
              <a:rPr lang="et-EE" sz="2400" b="1" dirty="0" smtClean="0"/>
            </a:br>
            <a:r>
              <a:rPr lang="nb-NO" sz="2400" b="1" dirty="0" smtClean="0"/>
              <a:t>09. aprill 2008 </a:t>
            </a:r>
            <a:r>
              <a:rPr lang="et-EE" sz="2000" b="1" dirty="0" smtClean="0"/>
              <a:t/>
            </a:r>
            <a:br>
              <a:rPr lang="et-EE" sz="2000" b="1" dirty="0" smtClean="0"/>
            </a:br>
            <a:endParaRPr lang="et-EE" sz="2000" b="1" dirty="0" smtClean="0"/>
          </a:p>
        </p:txBody>
      </p:sp>
      <p:sp>
        <p:nvSpPr>
          <p:cNvPr id="11267" name="Rectangle 3"/>
          <p:cNvSpPr>
            <a:spLocks noChangeArrowheads="1"/>
          </p:cNvSpPr>
          <p:nvPr/>
        </p:nvSpPr>
        <p:spPr bwMode="auto">
          <a:xfrm>
            <a:off x="323850" y="1044575"/>
            <a:ext cx="8496300" cy="465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et-EE" altLang="et-EE" b="1"/>
          </a:p>
          <a:p>
            <a:r>
              <a:rPr lang="et-EE" altLang="et-EE"/>
              <a:t>■ </a:t>
            </a:r>
            <a:r>
              <a:rPr lang="et-EE" altLang="et-EE" sz="2400"/>
              <a:t>Sundeksemplari seaduse muudatused </a:t>
            </a:r>
          </a:p>
          <a:p>
            <a:endParaRPr lang="et-EE" altLang="et-EE" sz="2400"/>
          </a:p>
          <a:p>
            <a:r>
              <a:rPr lang="et-EE" altLang="et-EE" sz="2400"/>
              <a:t>Kogutavate teavikute </a:t>
            </a:r>
            <a:r>
              <a:rPr lang="et-EE" altLang="et-EE" sz="2400" b="1"/>
              <a:t>kategooriad:</a:t>
            </a:r>
            <a:r>
              <a:rPr lang="et-EE" altLang="et-EE" sz="2400"/>
              <a:t> </a:t>
            </a:r>
          </a:p>
          <a:p>
            <a:endParaRPr lang="et-EE" altLang="et-EE" sz="2400"/>
          </a:p>
          <a:p>
            <a:pPr>
              <a:buFont typeface="Wingdings" pitchFamily="2" charset="2"/>
              <a:buChar char="Ø"/>
            </a:pPr>
            <a:r>
              <a:rPr lang="et-EE" altLang="et-EE" sz="2400"/>
              <a:t>kaaluda nn pisitrükiste ja pigem ajutise väärtusega teavikute väljaarvamist või vähendada alalisele säilitamisele kuuluvate eksemplaride hulka </a:t>
            </a:r>
          </a:p>
          <a:p>
            <a:pPr>
              <a:buFont typeface="Wingdings" pitchFamily="2" charset="2"/>
              <a:buChar char="Ø"/>
            </a:pPr>
            <a:endParaRPr lang="et-EE" altLang="et-EE" sz="2400"/>
          </a:p>
          <a:p>
            <a:pPr>
              <a:buFont typeface="Wingdings" pitchFamily="2" charset="2"/>
              <a:buChar char="Ø"/>
            </a:pPr>
            <a:r>
              <a:rPr lang="et-EE" altLang="et-EE" sz="2400"/>
              <a:t>täpsustada, milliseid võrguväljaandeid riik säilitab</a:t>
            </a:r>
          </a:p>
          <a:p>
            <a:pPr>
              <a:buFont typeface="Wingdings" pitchFamily="2" charset="2"/>
              <a:buChar char="Ø"/>
            </a:pPr>
            <a:endParaRPr lang="et-EE" altLang="et-EE" sz="2400"/>
          </a:p>
          <a:p>
            <a:pPr>
              <a:buFont typeface="Wingdings" pitchFamily="2" charset="2"/>
              <a:buChar char="Ø"/>
            </a:pPr>
            <a:r>
              <a:rPr lang="et-EE" altLang="et-EE" sz="2400"/>
              <a:t>üle vaadata ka kogutavate trükiste, auviste ja elektrooniliste teavikute kategooriad</a:t>
            </a:r>
            <a:endParaRPr lang="et-EE" altLang="et-EE" b="1"/>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466725" y="0"/>
            <a:ext cx="8101013" cy="971550"/>
          </a:xfrm>
          <a:solidFill>
            <a:schemeClr val="accent2">
              <a:lumMod val="20000"/>
              <a:lumOff val="80000"/>
            </a:schemeClr>
          </a:solidFill>
        </p:spPr>
        <p:txBody>
          <a:bodyPr/>
          <a:lstStyle/>
          <a:p>
            <a:pPr eaLnBrk="1" hangingPunct="1">
              <a:defRPr/>
            </a:pPr>
            <a:r>
              <a:rPr lang="nb-NO" sz="2400" b="1" dirty="0" smtClean="0"/>
              <a:t>Riigikontrolli aruanne Riigikogule </a:t>
            </a:r>
            <a:r>
              <a:rPr lang="et-EE" sz="2400" b="1" dirty="0" smtClean="0"/>
              <a:t/>
            </a:r>
            <a:br>
              <a:rPr lang="et-EE" sz="2400" b="1" dirty="0" smtClean="0"/>
            </a:br>
            <a:r>
              <a:rPr lang="nb-NO" sz="2400" b="1" dirty="0" smtClean="0"/>
              <a:t>09. aprill 2008</a:t>
            </a:r>
            <a:endParaRPr lang="et-EE" sz="2400" b="1" dirty="0" smtClean="0"/>
          </a:p>
        </p:txBody>
      </p:sp>
      <p:sp>
        <p:nvSpPr>
          <p:cNvPr id="12291" name="Rectangle 3"/>
          <p:cNvSpPr>
            <a:spLocks noChangeArrowheads="1"/>
          </p:cNvSpPr>
          <p:nvPr/>
        </p:nvSpPr>
        <p:spPr bwMode="auto">
          <a:xfrm>
            <a:off x="323850" y="1044575"/>
            <a:ext cx="8496300" cy="498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t-EE" altLang="et-EE" sz="2400" b="1"/>
              <a:t>Sundeksemplari säilitamine</a:t>
            </a:r>
            <a:r>
              <a:rPr lang="et-EE" altLang="et-EE" sz="2400"/>
              <a:t> on kompleksne, keerukas ja suure hulga teavikute alaline säilitamine on väga kallis tegevus.</a:t>
            </a:r>
          </a:p>
          <a:p>
            <a:endParaRPr lang="et-EE" altLang="et-EE" sz="2400"/>
          </a:p>
          <a:p>
            <a:r>
              <a:rPr lang="et-EE" altLang="et-EE" sz="2400" b="1"/>
              <a:t>Kulud:</a:t>
            </a:r>
            <a:r>
              <a:rPr lang="et-EE" altLang="et-EE" sz="2400"/>
              <a:t> </a:t>
            </a:r>
          </a:p>
          <a:p>
            <a:pPr>
              <a:buFont typeface="Wingdings" pitchFamily="2" charset="2"/>
              <a:buChar char="Ø"/>
            </a:pPr>
            <a:r>
              <a:rPr lang="et-EE" altLang="et-EE" sz="2400"/>
              <a:t>tööjõud, </a:t>
            </a:r>
          </a:p>
          <a:p>
            <a:pPr>
              <a:buFont typeface="Wingdings" pitchFamily="2" charset="2"/>
              <a:buChar char="Ø"/>
            </a:pPr>
            <a:r>
              <a:rPr lang="et-EE" altLang="et-EE" sz="2400"/>
              <a:t>sundeksemplaride järelkomplekteerimine,</a:t>
            </a:r>
          </a:p>
          <a:p>
            <a:pPr>
              <a:buFont typeface="Wingdings" pitchFamily="2" charset="2"/>
              <a:buChar char="Ø"/>
            </a:pPr>
            <a:r>
              <a:rPr lang="et-EE" altLang="et-EE" sz="2400"/>
              <a:t>kataloogimine, liigitamine,  haldamine, </a:t>
            </a:r>
          </a:p>
          <a:p>
            <a:pPr>
              <a:buFont typeface="Wingdings" pitchFamily="2" charset="2"/>
              <a:buChar char="Ø"/>
            </a:pPr>
            <a:r>
              <a:rPr lang="et-EE" altLang="et-EE" sz="2400"/>
              <a:t>arhiivkogu hooldus, hoiupind, </a:t>
            </a:r>
          </a:p>
          <a:p>
            <a:pPr>
              <a:buFont typeface="Wingdings" pitchFamily="2" charset="2"/>
              <a:buChar char="Ø"/>
            </a:pPr>
            <a:r>
              <a:rPr lang="et-EE" altLang="et-EE" sz="2400"/>
              <a:t>konserveerimine, restaureerimine, säilitustarvikud, </a:t>
            </a:r>
          </a:p>
          <a:p>
            <a:pPr>
              <a:buFont typeface="Wingdings" pitchFamily="2" charset="2"/>
              <a:buChar char="Ø"/>
            </a:pPr>
            <a:r>
              <a:rPr lang="et-EE" altLang="et-EE" sz="2400"/>
              <a:t>digitaalarhiivi loomine ja haldamine jne.</a:t>
            </a:r>
          </a:p>
          <a:p>
            <a:pPr>
              <a:buFont typeface="Wingdings" pitchFamily="2" charset="2"/>
              <a:buChar char="Ø"/>
            </a:pPr>
            <a:endParaRPr lang="et-EE" altLang="et-EE" sz="2400"/>
          </a:p>
          <a:p>
            <a:r>
              <a:rPr lang="et-EE" altLang="et-EE" sz="2000"/>
              <a:t>RR - 2006. aastal sundeksemplaridele ligikaudu 4,1 miljonit krooni.</a:t>
            </a:r>
          </a:p>
          <a:p>
            <a:r>
              <a:rPr lang="et-EE" altLang="et-EE" sz="2000"/>
              <a:t>Pidada silmas üldist infoühiskonna arengut.</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503238" y="301625"/>
            <a:ext cx="8101012" cy="742950"/>
          </a:xfrm>
        </p:spPr>
        <p:txBody>
          <a:bodyPr/>
          <a:lstStyle/>
          <a:p>
            <a:pPr algn="ctr" eaLnBrk="1" hangingPunct="1"/>
            <a:r>
              <a:rPr lang="et-EE" altLang="et-EE" sz="2400" b="1" smtClean="0"/>
              <a:t>Sundeksemplar </a:t>
            </a:r>
            <a:r>
              <a:rPr lang="et-EE" altLang="et-EE" sz="2400" smtClean="0"/>
              <a:t/>
            </a:r>
            <a:br>
              <a:rPr lang="et-EE" altLang="et-EE" sz="2400" smtClean="0"/>
            </a:br>
            <a:r>
              <a:rPr lang="et-EE" altLang="et-EE" sz="2400" b="1" smtClean="0"/>
              <a:t>objekti määratlemine</a:t>
            </a:r>
          </a:p>
        </p:txBody>
      </p:sp>
      <p:graphicFrame>
        <p:nvGraphicFramePr>
          <p:cNvPr id="5" name="Diagram 4"/>
          <p:cNvGraphicFramePr/>
          <p:nvPr/>
        </p:nvGraphicFramePr>
        <p:xfrm>
          <a:off x="1" y="1260475"/>
          <a:ext cx="8999538" cy="54001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503238" y="301625"/>
            <a:ext cx="8172450" cy="598488"/>
          </a:xfrm>
        </p:spPr>
        <p:txBody>
          <a:bodyPr/>
          <a:lstStyle/>
          <a:p>
            <a:pPr algn="ctr"/>
            <a:r>
              <a:rPr lang="et-EE" altLang="et-EE" sz="2400" b="1" smtClean="0"/>
              <a:t>MÕISTED</a:t>
            </a:r>
          </a:p>
        </p:txBody>
      </p:sp>
      <p:sp>
        <p:nvSpPr>
          <p:cNvPr id="14339" name="Rectangle 4"/>
          <p:cNvSpPr>
            <a:spLocks noChangeArrowheads="1"/>
          </p:cNvSpPr>
          <p:nvPr/>
        </p:nvSpPr>
        <p:spPr bwMode="auto">
          <a:xfrm>
            <a:off x="0" y="46038"/>
            <a:ext cx="228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eaLnBrk="0"/>
            <a:endParaRPr lang="et-EE" altLang="et-EE" sz="600"/>
          </a:p>
          <a:p>
            <a:pPr eaLnBrk="0">
              <a:lnSpc>
                <a:spcPct val="100000"/>
              </a:lnSpc>
              <a:buClrTx/>
              <a:buSzTx/>
              <a:buFontTx/>
              <a:buNone/>
            </a:pPr>
            <a:r>
              <a:rPr lang="et-EE" altLang="et-EE" sz="1200"/>
              <a:t> </a:t>
            </a:r>
            <a:endParaRPr lang="et-EE" altLang="et-EE"/>
          </a:p>
        </p:txBody>
      </p:sp>
      <p:sp>
        <p:nvSpPr>
          <p:cNvPr id="14340" name="Rectangle 6"/>
          <p:cNvSpPr>
            <a:spLocks noChangeArrowheads="1"/>
          </p:cNvSpPr>
          <p:nvPr/>
        </p:nvSpPr>
        <p:spPr bwMode="auto">
          <a:xfrm>
            <a:off x="0" y="357188"/>
            <a:ext cx="242888"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eaLnBrk="0"/>
            <a:r>
              <a:rPr lang="et-EE" altLang="et-EE" sz="800">
                <a:cs typeface="Times New Roman" pitchFamily="18" charset="0"/>
              </a:rPr>
              <a:t> </a:t>
            </a:r>
            <a:r>
              <a:rPr lang="et-EE" altLang="et-EE" sz="800">
                <a:cs typeface="Times New Roman" pitchFamily="18" charset="0"/>
                <a:hlinkClick r:id="" action="ppaction://noaction"/>
              </a:rPr>
              <a:t>[</a:t>
            </a:r>
            <a:endParaRPr lang="et-EE" altLang="et-EE"/>
          </a:p>
        </p:txBody>
      </p:sp>
      <p:sp>
        <p:nvSpPr>
          <p:cNvPr id="14341" name="Rectangle 8"/>
          <p:cNvSpPr>
            <a:spLocks noChangeArrowheads="1"/>
          </p:cNvSpPr>
          <p:nvPr/>
        </p:nvSpPr>
        <p:spPr bwMode="auto">
          <a:xfrm>
            <a:off x="179388" y="828675"/>
            <a:ext cx="8712200" cy="590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a:r>
              <a:rPr lang="et-EE" altLang="et-EE" sz="2000">
                <a:solidFill>
                  <a:schemeClr val="tx2"/>
                </a:solidFill>
              </a:rPr>
              <a:t>1) </a:t>
            </a:r>
            <a:r>
              <a:rPr lang="et-EE" altLang="et-EE" sz="2000" b="1">
                <a:solidFill>
                  <a:schemeClr val="tx2"/>
                </a:solidFill>
              </a:rPr>
              <a:t>sundeksemplar</a:t>
            </a:r>
            <a:r>
              <a:rPr lang="et-EE" altLang="et-EE" sz="2000">
                <a:solidFill>
                  <a:schemeClr val="tx2"/>
                </a:solidFill>
              </a:rPr>
              <a:t> – trükise ja auvise eksemplar ning e-teaviku  eksemplar või koopia, võrguväljaande trükifaili koopia ja audiovisuaalse teose algmaterjal, mida kogutakse käesoleva seaduse §-s 1 toodud eesmärkide täitmiseks; </a:t>
            </a:r>
          </a:p>
          <a:p>
            <a:pPr eaLnBrk="0">
              <a:lnSpc>
                <a:spcPct val="100000"/>
              </a:lnSpc>
              <a:buClrTx/>
              <a:buSzTx/>
            </a:pPr>
            <a:r>
              <a:rPr lang="et-EE" altLang="et-EE" sz="2000">
                <a:solidFill>
                  <a:schemeClr val="tx2"/>
                </a:solidFill>
              </a:rPr>
              <a:t>2) </a:t>
            </a:r>
            <a:r>
              <a:rPr lang="et-EE" altLang="et-EE" sz="2000" b="1">
                <a:solidFill>
                  <a:schemeClr val="tx2"/>
                </a:solidFill>
              </a:rPr>
              <a:t>väljaanne</a:t>
            </a:r>
            <a:r>
              <a:rPr lang="et-EE" altLang="et-EE" sz="2000">
                <a:solidFill>
                  <a:schemeClr val="tx2"/>
                </a:solidFill>
              </a:rPr>
              <a:t> - levitamiseks määratud teos või teavik. Käesoleva seaduse tähenduses käsitletakse väljaandena trükist, auvist, e-teavikut ja võrguväljaannet.</a:t>
            </a:r>
          </a:p>
          <a:p>
            <a:pPr eaLnBrk="0">
              <a:lnSpc>
                <a:spcPct val="100000"/>
              </a:lnSpc>
              <a:buClrTx/>
              <a:buSzTx/>
            </a:pPr>
            <a:r>
              <a:rPr lang="et-EE" altLang="et-EE" sz="2000">
                <a:solidFill>
                  <a:schemeClr val="tx2"/>
                </a:solidFill>
              </a:rPr>
              <a:t>3) </a:t>
            </a:r>
            <a:r>
              <a:rPr lang="et-EE" altLang="et-EE" sz="2000" b="1">
                <a:solidFill>
                  <a:schemeClr val="tx2"/>
                </a:solidFill>
              </a:rPr>
              <a:t>trükis</a:t>
            </a:r>
            <a:r>
              <a:rPr lang="et-EE" altLang="et-EE" sz="2000">
                <a:solidFill>
                  <a:schemeClr val="tx2"/>
                </a:solidFill>
              </a:rPr>
              <a:t> – trükitehnika vahenditega valmistatud toode, nt raamat, ajakiri, ajaleht, kaart, noot vm; </a:t>
            </a:r>
          </a:p>
          <a:p>
            <a:pPr eaLnBrk="0">
              <a:lnSpc>
                <a:spcPct val="100000"/>
              </a:lnSpc>
              <a:buClrTx/>
              <a:buSzTx/>
            </a:pPr>
            <a:r>
              <a:rPr lang="et-EE" altLang="et-EE" sz="2000">
                <a:solidFill>
                  <a:schemeClr val="tx2"/>
                </a:solidFill>
              </a:rPr>
              <a:t>4) </a:t>
            </a:r>
            <a:r>
              <a:rPr lang="et-EE" altLang="et-EE" sz="2000" b="1">
                <a:solidFill>
                  <a:schemeClr val="tx2"/>
                </a:solidFill>
              </a:rPr>
              <a:t>auvis</a:t>
            </a:r>
            <a:r>
              <a:rPr lang="et-EE" altLang="et-EE" sz="2000">
                <a:solidFill>
                  <a:schemeClr val="tx2"/>
                </a:solidFill>
              </a:rPr>
              <a:t> - väljaanne, milles valdava osa moodustavad heli ja/või pilt ning mida saab vaadata ja/või kuulata eriseadmetega (sealhulgas vinüül- ja laserplaat,  DVD, helifail vm)</a:t>
            </a:r>
          </a:p>
          <a:p>
            <a:pPr eaLnBrk="0">
              <a:lnSpc>
                <a:spcPct val="100000"/>
              </a:lnSpc>
              <a:buClrTx/>
              <a:buSzTx/>
            </a:pPr>
            <a:r>
              <a:rPr lang="et-EE" altLang="et-EE" sz="2000">
                <a:solidFill>
                  <a:schemeClr val="tx2"/>
                </a:solidFill>
              </a:rPr>
              <a:t>5) </a:t>
            </a:r>
            <a:r>
              <a:rPr lang="et-EE" altLang="et-EE" sz="2000" b="1">
                <a:solidFill>
                  <a:schemeClr val="tx2"/>
                </a:solidFill>
              </a:rPr>
              <a:t>e-teavik</a:t>
            </a:r>
            <a:r>
              <a:rPr lang="et-EE" altLang="et-EE" sz="2000">
                <a:solidFill>
                  <a:schemeClr val="tx2"/>
                </a:solidFill>
              </a:rPr>
              <a:t> – digitaalses vormingus andmekogum (sealhulgas e-teavik füüsilisel teabekandjal, e-raamat);</a:t>
            </a:r>
          </a:p>
          <a:p>
            <a:pPr eaLnBrk="0">
              <a:lnSpc>
                <a:spcPct val="100000"/>
              </a:lnSpc>
              <a:buClrTx/>
              <a:buSzTx/>
            </a:pPr>
            <a:r>
              <a:rPr lang="et-EE" altLang="et-EE" sz="2000">
                <a:solidFill>
                  <a:schemeClr val="tx2"/>
                </a:solidFill>
              </a:rPr>
              <a:t>6) </a:t>
            </a:r>
            <a:r>
              <a:rPr lang="et-EE" altLang="et-EE" sz="2000" b="1">
                <a:solidFill>
                  <a:schemeClr val="tx2"/>
                </a:solidFill>
              </a:rPr>
              <a:t>võrguväljaanne</a:t>
            </a:r>
            <a:r>
              <a:rPr lang="et-EE" altLang="et-EE" sz="2000">
                <a:solidFill>
                  <a:schemeClr val="tx2"/>
                </a:solidFill>
              </a:rPr>
              <a:t> – andmekogum, mis on tehtud üldsusele kättesaadavaks internetis;</a:t>
            </a:r>
          </a:p>
          <a:p>
            <a:pPr eaLnBrk="0">
              <a:lnSpc>
                <a:spcPct val="100000"/>
              </a:lnSpc>
              <a:buClrTx/>
              <a:buSzTx/>
            </a:pPr>
            <a:r>
              <a:rPr lang="et-EE" altLang="et-EE" sz="2000">
                <a:solidFill>
                  <a:schemeClr val="tx2"/>
                </a:solidFill>
              </a:rPr>
              <a:t>7) </a:t>
            </a:r>
            <a:r>
              <a:rPr lang="et-EE" altLang="et-EE" sz="2000" b="1">
                <a:solidFill>
                  <a:schemeClr val="tx2"/>
                </a:solidFill>
              </a:rPr>
              <a:t>algmaterjal</a:t>
            </a:r>
            <a:r>
              <a:rPr lang="et-EE" altLang="et-EE" sz="2000">
                <a:solidFill>
                  <a:schemeClr val="tx2"/>
                </a:solidFill>
              </a:rPr>
              <a:t> –väljaande valmistamiseks loodud elektrooniline andmekogum (sealhulgas trükifail);</a:t>
            </a:r>
          </a:p>
          <a:p>
            <a:pPr eaLnBrk="0">
              <a:lnSpc>
                <a:spcPct val="100000"/>
              </a:lnSpc>
              <a:buClrTx/>
              <a:buSzTx/>
            </a:pPr>
            <a:r>
              <a:rPr lang="et-EE" altLang="et-EE" sz="2000">
                <a:solidFill>
                  <a:schemeClr val="tx2"/>
                </a:solidFill>
              </a:rPr>
              <a:t>8)  </a:t>
            </a:r>
            <a:r>
              <a:rPr lang="et-EE" altLang="et-EE" sz="2000" b="1">
                <a:solidFill>
                  <a:schemeClr val="tx2"/>
                </a:solidFill>
              </a:rPr>
              <a:t>trükifail</a:t>
            </a:r>
            <a:r>
              <a:rPr lang="et-EE" altLang="et-EE" sz="2000">
                <a:solidFill>
                  <a:schemeClr val="tx2"/>
                </a:solidFill>
              </a:rPr>
              <a:t> – trükise valmistamiseks loodud elektrooniline andmekogum.</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503238" y="301625"/>
            <a:ext cx="8101012" cy="742950"/>
          </a:xfrm>
        </p:spPr>
        <p:txBody>
          <a:bodyPr/>
          <a:lstStyle/>
          <a:p>
            <a:pPr algn="ctr" eaLnBrk="1" hangingPunct="1"/>
            <a:r>
              <a:rPr lang="et-EE" altLang="et-EE" sz="2400" b="1" smtClean="0"/>
              <a:t>Sundeksemplar </a:t>
            </a:r>
            <a:br>
              <a:rPr lang="et-EE" altLang="et-EE" sz="2400" b="1" smtClean="0"/>
            </a:br>
            <a:r>
              <a:rPr lang="et-EE" altLang="et-EE" sz="2400" b="1" smtClean="0"/>
              <a:t>objekti piiritlemine</a:t>
            </a:r>
          </a:p>
        </p:txBody>
      </p:sp>
      <p:graphicFrame>
        <p:nvGraphicFramePr>
          <p:cNvPr id="4" name="Diagram 3"/>
          <p:cNvGraphicFramePr/>
          <p:nvPr/>
        </p:nvGraphicFramePr>
        <p:xfrm>
          <a:off x="466725" y="1116013"/>
          <a:ext cx="8137525" cy="54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503238" y="301625"/>
            <a:ext cx="8101012" cy="598488"/>
          </a:xfrm>
        </p:spPr>
        <p:txBody>
          <a:bodyPr/>
          <a:lstStyle/>
          <a:p>
            <a:pPr algn="ctr" eaLnBrk="1" hangingPunct="1"/>
            <a:r>
              <a:rPr lang="et-EE" altLang="et-EE" sz="2400" b="1" smtClean="0"/>
              <a:t>Sundeksemplari loovutaja</a:t>
            </a:r>
          </a:p>
        </p:txBody>
      </p:sp>
      <p:graphicFrame>
        <p:nvGraphicFramePr>
          <p:cNvPr id="4" name="Diagram 3"/>
          <p:cNvGraphicFramePr/>
          <p:nvPr/>
        </p:nvGraphicFramePr>
        <p:xfrm>
          <a:off x="466725" y="1260475"/>
          <a:ext cx="8137525" cy="45360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503238" y="301625"/>
            <a:ext cx="7885112" cy="598488"/>
          </a:xfrm>
        </p:spPr>
        <p:txBody>
          <a:bodyPr/>
          <a:lstStyle/>
          <a:p>
            <a:pPr algn="ctr" eaLnBrk="1" hangingPunct="1"/>
            <a:r>
              <a:rPr lang="et-EE" altLang="et-EE" sz="2400" b="1" smtClean="0"/>
              <a:t>Sundeksemplaride arv</a:t>
            </a:r>
          </a:p>
        </p:txBody>
      </p:sp>
      <p:graphicFrame>
        <p:nvGraphicFramePr>
          <p:cNvPr id="6" name="Diagram 5"/>
          <p:cNvGraphicFramePr/>
          <p:nvPr/>
        </p:nvGraphicFramePr>
        <p:xfrm>
          <a:off x="466725" y="1260475"/>
          <a:ext cx="8137525" cy="45360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503238" y="301625"/>
            <a:ext cx="8101012" cy="742950"/>
          </a:xfrm>
        </p:spPr>
        <p:txBody>
          <a:bodyPr/>
          <a:lstStyle/>
          <a:p>
            <a:pPr algn="ctr" eaLnBrk="1" hangingPunct="1"/>
            <a:r>
              <a:rPr lang="et-EE" altLang="et-EE" sz="2400" b="1" smtClean="0"/>
              <a:t>Sundeksemplari säilitamine</a:t>
            </a:r>
          </a:p>
        </p:txBody>
      </p:sp>
      <p:graphicFrame>
        <p:nvGraphicFramePr>
          <p:cNvPr id="6" name="Diagram 5"/>
          <p:cNvGraphicFramePr/>
          <p:nvPr/>
        </p:nvGraphicFramePr>
        <p:xfrm>
          <a:off x="395313" y="1620069"/>
          <a:ext cx="8137525" cy="42484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503238" y="301625"/>
            <a:ext cx="8101012" cy="742950"/>
          </a:xfrm>
        </p:spPr>
        <p:txBody>
          <a:bodyPr/>
          <a:lstStyle/>
          <a:p>
            <a:pPr algn="ctr" eaLnBrk="1" hangingPunct="1"/>
            <a:r>
              <a:rPr lang="et-EE" altLang="et-EE" sz="2800" b="1" smtClean="0"/>
              <a:t>Sundeksemplari saaja kohustused</a:t>
            </a:r>
          </a:p>
        </p:txBody>
      </p:sp>
      <p:graphicFrame>
        <p:nvGraphicFramePr>
          <p:cNvPr id="4" name="Diagram 3"/>
          <p:cNvGraphicFramePr/>
          <p:nvPr/>
        </p:nvGraphicFramePr>
        <p:xfrm>
          <a:off x="466725" y="1260475"/>
          <a:ext cx="8137525" cy="4824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503238" y="301625"/>
            <a:ext cx="8245475" cy="598488"/>
          </a:xfrm>
        </p:spPr>
        <p:txBody>
          <a:bodyPr/>
          <a:lstStyle/>
          <a:p>
            <a:pPr algn="ctr"/>
            <a:r>
              <a:rPr lang="et-EE" altLang="et-EE" sz="2400" b="1" smtClean="0"/>
              <a:t>Sundeksemplari säilitamine ja kättesaadavaks tegemine</a:t>
            </a:r>
          </a:p>
        </p:txBody>
      </p:sp>
      <p:graphicFrame>
        <p:nvGraphicFramePr>
          <p:cNvPr id="8" name="Content Placeholder 7"/>
          <p:cNvGraphicFramePr>
            <a:graphicFrameLocks noGrp="1"/>
          </p:cNvGraphicFramePr>
          <p:nvPr>
            <p:ph idx="1"/>
          </p:nvPr>
        </p:nvGraphicFramePr>
        <p:xfrm>
          <a:off x="503238" y="1044005"/>
          <a:ext cx="8245003" cy="53285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503238" y="301625"/>
            <a:ext cx="8101012" cy="598488"/>
          </a:xfrm>
        </p:spPr>
        <p:txBody>
          <a:bodyPr/>
          <a:lstStyle/>
          <a:p>
            <a:pPr algn="ctr"/>
            <a:r>
              <a:rPr lang="et-EE" altLang="et-EE" sz="2400" b="1" smtClean="0"/>
              <a:t>Digitaalse sundeksemplari kasutamine</a:t>
            </a:r>
          </a:p>
        </p:txBody>
      </p:sp>
      <p:graphicFrame>
        <p:nvGraphicFramePr>
          <p:cNvPr id="4" name="Content Placeholder 3"/>
          <p:cNvGraphicFramePr>
            <a:graphicFrameLocks noGrp="1"/>
          </p:cNvGraphicFramePr>
          <p:nvPr>
            <p:ph idx="1"/>
          </p:nvPr>
        </p:nvGraphicFramePr>
        <p:xfrm>
          <a:off x="503238" y="1332037"/>
          <a:ext cx="7812955" cy="4536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84D1"/>
        </a:solidFill>
        <a:effectLst/>
      </p:bgPr>
    </p:bg>
    <p:spTree>
      <p:nvGrpSpPr>
        <p:cNvPr id="1" name=""/>
        <p:cNvGrpSpPr/>
        <p:nvPr/>
      </p:nvGrpSpPr>
      <p:grpSpPr>
        <a:xfrm>
          <a:off x="0" y="0"/>
          <a:ext cx="0" cy="0"/>
          <a:chOff x="0" y="0"/>
          <a:chExt cx="0" cy="0"/>
        </a:xfrm>
      </p:grpSpPr>
      <p:graphicFrame>
        <p:nvGraphicFramePr>
          <p:cNvPr id="7169" name="Group 1"/>
          <p:cNvGraphicFramePr>
            <a:graphicFrameLocks noGrp="1"/>
          </p:cNvGraphicFramePr>
          <p:nvPr/>
        </p:nvGraphicFramePr>
        <p:xfrm>
          <a:off x="0" y="0"/>
          <a:ext cx="9002713" cy="1800225"/>
        </p:xfrm>
        <a:graphic>
          <a:graphicData uri="http://schemas.openxmlformats.org/drawingml/2006/table">
            <a:tbl>
              <a:tblPr/>
              <a:tblGrid>
                <a:gridCol w="9002713"/>
              </a:tblGrid>
              <a:tr h="1800225">
                <a:tc>
                  <a:txBody>
                    <a:bodyPr/>
                    <a:lstStyle/>
                    <a:p>
                      <a:pPr marL="0" marR="0" lvl="0" indent="0" algn="ctr" defTabSz="449263" rtl="0" eaLnBrk="1" fontAlgn="base" latinLnBrk="0" hangingPunct="0">
                        <a:lnSpc>
                          <a:spcPct val="97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kumimoji="0" lang="et-EE" sz="1800" b="0" i="0" u="none" strike="noStrike" cap="none" normalizeH="0" baseline="0" dirty="0" smtClean="0">
                        <a:ln>
                          <a:noFill/>
                        </a:ln>
                        <a:solidFill>
                          <a:srgbClr val="000000"/>
                        </a:solidFill>
                        <a:effectLst/>
                        <a:latin typeface="Roboto Condensed" charset="0"/>
                        <a:ea typeface="Microsoft YaHei" charset="-122"/>
                      </a:endParaRPr>
                    </a:p>
                  </a:txBody>
                  <a:tcPr marL="90000" marR="90000" marT="53603"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FFFFFF"/>
                    </a:solidFill>
                  </a:tcPr>
                </a:tc>
              </a:tr>
            </a:tbl>
          </a:graphicData>
        </a:graphic>
      </p:graphicFrame>
      <p:sp>
        <p:nvSpPr>
          <p:cNvPr id="22536" name="Rectangle 7"/>
          <p:cNvSpPr>
            <a:spLocks noGrp="1" noChangeArrowheads="1"/>
          </p:cNvSpPr>
          <p:nvPr>
            <p:ph type="title"/>
          </p:nvPr>
        </p:nvSpPr>
        <p:spPr>
          <a:xfrm>
            <a:off x="1403350" y="2339975"/>
            <a:ext cx="2447925" cy="612775"/>
          </a:xfrm>
        </p:spPr>
        <p:txBody>
          <a:bodyPr tIns="156492" anchor="t"/>
          <a:lstStyle/>
          <a:p>
            <a:pPr eaLnBrk="1" hangingPunct="1">
              <a:tabLst>
                <a:tab pos="723900" algn="l"/>
                <a:tab pos="1447800" algn="l"/>
                <a:tab pos="2171700" algn="l"/>
              </a:tabLst>
            </a:pPr>
            <a:r>
              <a:rPr lang="et-EE" altLang="et-EE" sz="5400" smtClean="0">
                <a:solidFill>
                  <a:srgbClr val="FFFFFF"/>
                </a:solidFill>
              </a:rPr>
              <a:t>Aitäh!</a:t>
            </a:r>
          </a:p>
        </p:txBody>
      </p:sp>
      <p:sp>
        <p:nvSpPr>
          <p:cNvPr id="22537" name="Text Box 8"/>
          <p:cNvSpPr txBox="1">
            <a:spLocks noChangeArrowheads="1"/>
          </p:cNvSpPr>
          <p:nvPr/>
        </p:nvSpPr>
        <p:spPr bwMode="auto">
          <a:xfrm>
            <a:off x="1403350" y="3419475"/>
            <a:ext cx="7199313" cy="171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0" tIns="9828" rIns="0" bIns="0"/>
          <a:lstStyle>
            <a:lvl1pPr eaLnBrk="0">
              <a:tabLst>
                <a:tab pos="723900" algn="l"/>
                <a:tab pos="1447800" algn="l"/>
                <a:tab pos="2171700" algn="l"/>
                <a:tab pos="2895600" algn="l"/>
                <a:tab pos="3619500" algn="l"/>
                <a:tab pos="4343400" algn="l"/>
                <a:tab pos="5067300" algn="l"/>
                <a:tab pos="5791200" algn="l"/>
                <a:tab pos="6515100" algn="l"/>
              </a:tabLst>
              <a:defRPr>
                <a:solidFill>
                  <a:schemeClr val="tx1"/>
                </a:solidFill>
                <a:latin typeface="Roboto Condensed" charset="0"/>
                <a:ea typeface="Microsoft YaHei" pitchFamily="34" charset="-122"/>
              </a:defRPr>
            </a:lvl1pPr>
            <a:lvl2pPr eaLnBrk="0">
              <a:tabLst>
                <a:tab pos="723900" algn="l"/>
                <a:tab pos="1447800" algn="l"/>
                <a:tab pos="2171700" algn="l"/>
                <a:tab pos="2895600" algn="l"/>
                <a:tab pos="3619500" algn="l"/>
                <a:tab pos="4343400" algn="l"/>
                <a:tab pos="5067300" algn="l"/>
                <a:tab pos="5791200" algn="l"/>
                <a:tab pos="6515100" algn="l"/>
              </a:tabLst>
              <a:defRPr>
                <a:solidFill>
                  <a:schemeClr val="tx1"/>
                </a:solidFill>
                <a:latin typeface="Roboto Condensed" charset="0"/>
                <a:ea typeface="Microsoft YaHei" pitchFamily="34" charset="-122"/>
              </a:defRPr>
            </a:lvl2pPr>
            <a:lvl3pPr eaLnBrk="0">
              <a:tabLst>
                <a:tab pos="723900" algn="l"/>
                <a:tab pos="1447800" algn="l"/>
                <a:tab pos="2171700" algn="l"/>
                <a:tab pos="2895600" algn="l"/>
                <a:tab pos="3619500" algn="l"/>
                <a:tab pos="4343400" algn="l"/>
                <a:tab pos="5067300" algn="l"/>
                <a:tab pos="5791200" algn="l"/>
                <a:tab pos="6515100" algn="l"/>
              </a:tabLst>
              <a:defRPr>
                <a:solidFill>
                  <a:schemeClr val="tx1"/>
                </a:solidFill>
                <a:latin typeface="Roboto Condensed" charset="0"/>
                <a:ea typeface="Microsoft YaHei" pitchFamily="34" charset="-122"/>
              </a:defRPr>
            </a:lvl3pPr>
            <a:lvl4pPr eaLnBrk="0">
              <a:tabLst>
                <a:tab pos="723900" algn="l"/>
                <a:tab pos="1447800" algn="l"/>
                <a:tab pos="2171700" algn="l"/>
                <a:tab pos="2895600" algn="l"/>
                <a:tab pos="3619500" algn="l"/>
                <a:tab pos="4343400" algn="l"/>
                <a:tab pos="5067300" algn="l"/>
                <a:tab pos="5791200" algn="l"/>
                <a:tab pos="6515100" algn="l"/>
              </a:tabLst>
              <a:defRPr>
                <a:solidFill>
                  <a:schemeClr val="tx1"/>
                </a:solidFill>
                <a:latin typeface="Roboto Condensed" charset="0"/>
                <a:ea typeface="Microsoft YaHei" pitchFamily="34" charset="-122"/>
              </a:defRPr>
            </a:lvl4pPr>
            <a:lvl5pPr eaLnBrk="0">
              <a:tabLst>
                <a:tab pos="723900" algn="l"/>
                <a:tab pos="1447800" algn="l"/>
                <a:tab pos="2171700" algn="l"/>
                <a:tab pos="2895600" algn="l"/>
                <a:tab pos="3619500" algn="l"/>
                <a:tab pos="4343400" algn="l"/>
                <a:tab pos="5067300" algn="l"/>
                <a:tab pos="5791200" algn="l"/>
                <a:tab pos="6515100" algn="l"/>
              </a:tabLst>
              <a:defRPr>
                <a:solidFill>
                  <a:schemeClr val="tx1"/>
                </a:solidFill>
                <a:latin typeface="Roboto Condensed" charset="0"/>
                <a:ea typeface="Microsoft YaHei" pitchFamily="34" charset="-122"/>
              </a:defRPr>
            </a:lvl5pPr>
            <a:lvl6pPr marL="25146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 pos="3619500" algn="l"/>
                <a:tab pos="4343400" algn="l"/>
                <a:tab pos="5067300" algn="l"/>
                <a:tab pos="5791200" algn="l"/>
                <a:tab pos="6515100" algn="l"/>
              </a:tabLst>
              <a:defRPr>
                <a:solidFill>
                  <a:schemeClr val="tx1"/>
                </a:solidFill>
                <a:latin typeface="Roboto Condensed" charset="0"/>
                <a:ea typeface="Microsoft YaHei" pitchFamily="34" charset="-122"/>
              </a:defRPr>
            </a:lvl6pPr>
            <a:lvl7pPr marL="29718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 pos="3619500" algn="l"/>
                <a:tab pos="4343400" algn="l"/>
                <a:tab pos="5067300" algn="l"/>
                <a:tab pos="5791200" algn="l"/>
                <a:tab pos="6515100" algn="l"/>
              </a:tabLst>
              <a:defRPr>
                <a:solidFill>
                  <a:schemeClr val="tx1"/>
                </a:solidFill>
                <a:latin typeface="Roboto Condensed" charset="0"/>
                <a:ea typeface="Microsoft YaHei" pitchFamily="34" charset="-122"/>
              </a:defRPr>
            </a:lvl7pPr>
            <a:lvl8pPr marL="34290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 pos="3619500" algn="l"/>
                <a:tab pos="4343400" algn="l"/>
                <a:tab pos="5067300" algn="l"/>
                <a:tab pos="5791200" algn="l"/>
                <a:tab pos="6515100" algn="l"/>
              </a:tabLst>
              <a:defRPr>
                <a:solidFill>
                  <a:schemeClr val="tx1"/>
                </a:solidFill>
                <a:latin typeface="Roboto Condensed" charset="0"/>
                <a:ea typeface="Microsoft YaHei" pitchFamily="34" charset="-122"/>
              </a:defRPr>
            </a:lvl8pPr>
            <a:lvl9pPr marL="38862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 pos="3619500" algn="l"/>
                <a:tab pos="4343400" algn="l"/>
                <a:tab pos="5067300" algn="l"/>
                <a:tab pos="5791200" algn="l"/>
                <a:tab pos="6515100" algn="l"/>
              </a:tabLst>
              <a:defRPr>
                <a:solidFill>
                  <a:schemeClr val="tx1"/>
                </a:solidFill>
                <a:latin typeface="Roboto Condensed" charset="0"/>
                <a:ea typeface="Microsoft YaHei" pitchFamily="34" charset="-122"/>
              </a:defRPr>
            </a:lvl9pPr>
          </a:lstStyle>
          <a:p>
            <a:pPr eaLnBrk="1"/>
            <a:r>
              <a:rPr lang="et-EE" altLang="et-EE" sz="2400" b="1">
                <a:solidFill>
                  <a:srgbClr val="FFFFFF"/>
                </a:solidFill>
              </a:rPr>
              <a:t>Ülle Talihärm</a:t>
            </a:r>
          </a:p>
          <a:p>
            <a:pPr eaLnBrk="1"/>
            <a:r>
              <a:rPr lang="et-EE" altLang="et-EE" sz="2400">
                <a:solidFill>
                  <a:srgbClr val="FFFFFF"/>
                </a:solidFill>
              </a:rPr>
              <a:t>Ulle.Taliharm@kul.ee</a:t>
            </a:r>
          </a:p>
        </p:txBody>
      </p:sp>
      <p:pic>
        <p:nvPicPr>
          <p:cNvPr id="22538"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6713" y="215900"/>
            <a:ext cx="3467100"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503238" y="301625"/>
            <a:ext cx="8101012" cy="527050"/>
          </a:xfrm>
        </p:spPr>
        <p:txBody>
          <a:bodyPr/>
          <a:lstStyle/>
          <a:p>
            <a:pPr eaLnBrk="1" hangingPunct="1"/>
            <a:r>
              <a:rPr lang="et-EE" altLang="et-EE" sz="2800" smtClean="0"/>
              <a:t>Sundeksemplari </a:t>
            </a:r>
            <a:r>
              <a:rPr lang="et-EE" altLang="et-EE" sz="2800" b="1" smtClean="0"/>
              <a:t>saajad täna</a:t>
            </a:r>
          </a:p>
        </p:txBody>
      </p:sp>
      <p:sp>
        <p:nvSpPr>
          <p:cNvPr id="23555" name="Rectangle 2"/>
          <p:cNvSpPr>
            <a:spLocks noChangeArrowheads="1"/>
          </p:cNvSpPr>
          <p:nvPr/>
        </p:nvSpPr>
        <p:spPr bwMode="auto">
          <a:xfrm>
            <a:off x="466725" y="828675"/>
            <a:ext cx="8137525" cy="510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t-EE" altLang="et-EE" sz="2400"/>
              <a:t>Eesti Rahvusraamatukogu 						2</a:t>
            </a:r>
          </a:p>
          <a:p>
            <a:r>
              <a:rPr lang="et-EE" altLang="et-EE" sz="2400"/>
              <a:t>Tartu Ülikooli Raamatukogu						2 </a:t>
            </a:r>
          </a:p>
          <a:p>
            <a:r>
              <a:rPr lang="et-EE" altLang="et-EE" sz="2400"/>
              <a:t>Eesti Kirjandusmuuseumi Arhiivraamatukogu	2</a:t>
            </a:r>
          </a:p>
          <a:p>
            <a:r>
              <a:rPr lang="et-EE" altLang="et-EE" sz="2400"/>
              <a:t>Tallinna Ülikooli Akadeemiline Raamatukogu	1</a:t>
            </a:r>
          </a:p>
          <a:p>
            <a:r>
              <a:rPr lang="et-EE" altLang="et-EE" sz="2400"/>
              <a:t>Tallinna Tehnikaülikooli Raamatukogu			1 </a:t>
            </a:r>
            <a:r>
              <a:rPr lang="et-EE" altLang="et-EE" sz="2400">
                <a:solidFill>
                  <a:schemeClr val="accent2"/>
                </a:solidFill>
              </a:rPr>
              <a:t>jaotab</a:t>
            </a:r>
            <a:r>
              <a:rPr lang="et-EE" altLang="et-EE" sz="2400"/>
              <a:t>:</a:t>
            </a:r>
          </a:p>
          <a:p>
            <a:endParaRPr lang="et-EE" altLang="et-EE" sz="2400"/>
          </a:p>
          <a:p>
            <a:r>
              <a:rPr lang="et-EE" altLang="et-EE" sz="2400">
                <a:solidFill>
                  <a:schemeClr val="accent2"/>
                </a:solidFill>
              </a:rPr>
              <a:t>Eesti Maaülikooli raamatukogu - põllumajandusteadused; </a:t>
            </a:r>
          </a:p>
          <a:p>
            <a:r>
              <a:rPr lang="et-EE" altLang="et-EE" sz="2400">
                <a:solidFill>
                  <a:schemeClr val="accent2"/>
                </a:solidFill>
              </a:rPr>
              <a:t>Eesti Lastekirjanduse Keskus -lastekirjandus; </a:t>
            </a:r>
          </a:p>
          <a:p>
            <a:r>
              <a:rPr lang="et-EE" altLang="et-EE" sz="2400">
                <a:solidFill>
                  <a:schemeClr val="accent2"/>
                </a:solidFill>
              </a:rPr>
              <a:t>Eesti Muusika- ja Teatriakadeemia raamatukogu -noodid; </a:t>
            </a:r>
          </a:p>
          <a:p>
            <a:r>
              <a:rPr lang="et-EE" altLang="et-EE" sz="2400">
                <a:solidFill>
                  <a:schemeClr val="accent2"/>
                </a:solidFill>
              </a:rPr>
              <a:t>Eesti Kunstiakadeemia raamatukogu -eksliibrised, reproduktsioonid; </a:t>
            </a:r>
          </a:p>
          <a:p>
            <a:r>
              <a:rPr lang="et-EE" altLang="et-EE" sz="2400">
                <a:solidFill>
                  <a:schemeClr val="accent2"/>
                </a:solidFill>
              </a:rPr>
              <a:t>Eesti Teatri- ja Muusikamuuseumi raamatukogu - etenduste ja kontsertide kavad. </a:t>
            </a:r>
          </a:p>
          <a:p>
            <a:r>
              <a:rPr lang="et-EE" altLang="et-EE" sz="2400"/>
              <a:t>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503238" y="301625"/>
            <a:ext cx="8101012" cy="742950"/>
          </a:xfrm>
        </p:spPr>
        <p:txBody>
          <a:bodyPr/>
          <a:lstStyle/>
          <a:p>
            <a:pPr eaLnBrk="1" hangingPunct="1"/>
            <a:r>
              <a:rPr lang="et-EE" altLang="et-EE" sz="2800" smtClean="0"/>
              <a:t>Teadus- ja arendustegevuse korralduse seadus</a:t>
            </a:r>
            <a:br>
              <a:rPr lang="et-EE" altLang="et-EE" sz="2800" smtClean="0"/>
            </a:br>
            <a:r>
              <a:rPr lang="et-EE" altLang="et-EE" sz="2000" smtClean="0"/>
              <a:t>Redaktsiooni kehtivuse lõpp: 31.12.2011</a:t>
            </a:r>
            <a:endParaRPr lang="et-EE" altLang="et-EE" sz="2000" b="1" smtClean="0"/>
          </a:p>
        </p:txBody>
      </p:sp>
      <p:sp>
        <p:nvSpPr>
          <p:cNvPr id="24579" name="Rectangle 3"/>
          <p:cNvSpPr>
            <a:spLocks noChangeArrowheads="1"/>
          </p:cNvSpPr>
          <p:nvPr/>
        </p:nvSpPr>
        <p:spPr bwMode="auto">
          <a:xfrm>
            <a:off x="323850" y="1044575"/>
            <a:ext cx="8496300" cy="546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t-EE" altLang="et-EE" b="1"/>
              <a:t>§ 4</a:t>
            </a:r>
            <a:r>
              <a:rPr lang="et-EE" altLang="et-EE" b="1" baseline="30000"/>
              <a:t>1</a:t>
            </a:r>
            <a:r>
              <a:rPr lang="et-EE" altLang="et-EE" b="1"/>
              <a:t>. Teadusraamatukogu ja arhiivraamatukogu</a:t>
            </a:r>
          </a:p>
          <a:p>
            <a:r>
              <a:rPr lang="et-EE" altLang="et-EE"/>
              <a:t> (1) Teadusraamatukogu on avalikku teenust osutav raamatukogu, mille ülesanne on teadusinformatsiooni kogumine, säilitamine, töötlemine ja kättesaadavaks tegemine.</a:t>
            </a:r>
          </a:p>
          <a:p>
            <a:r>
              <a:rPr lang="et-EE" altLang="et-EE"/>
              <a:t> </a:t>
            </a:r>
          </a:p>
          <a:p>
            <a:r>
              <a:rPr lang="et-EE" altLang="et-EE"/>
              <a:t>(2) Arhiivraamatukogu on Eesti trükise kui rahvusliku kultuuripärandi arhiiv, mille esmane ülesanne on eesti keeles ja Eestis ilmunud trükiste ning Eestit käsitlevate või Eesti kohta informatsiooni sisaldavate teavikute täieliku kogu komplekteerimine ja alaline säilitamine, süstemaatiline struktureerimine ja teadustööks kättesaadavaks tegemine ning rahvusbibliograafia koostamises osalemine.</a:t>
            </a:r>
          </a:p>
          <a:p>
            <a:r>
              <a:rPr lang="et-EE" altLang="et-EE"/>
              <a:t> </a:t>
            </a:r>
          </a:p>
          <a:p>
            <a:r>
              <a:rPr lang="et-EE" altLang="et-EE"/>
              <a:t>(3) Teadusraamatukogule ja arhiivraamatukogule esitatavad nõuded, teadusraamatukogu ja arhiivraamatukogu nimetamise tingimused ja korra </a:t>
            </a:r>
            <a:r>
              <a:rPr lang="et-EE" altLang="et-EE">
                <a:hlinkClick r:id="rId2"/>
              </a:rPr>
              <a:t>kehtestab haridus- ja teadusminister määrusega</a:t>
            </a:r>
            <a:r>
              <a:rPr lang="et-EE" altLang="et-EE"/>
              <a:t>. Teadusraamatukogud ja arhiivraamatukogud nimetab Vabariigi Valitsus haridus- ja teadusministri ettepanekul.</a:t>
            </a:r>
          </a:p>
          <a:p>
            <a:r>
              <a:rPr lang="et-EE" altLang="et-EE"/>
              <a:t> </a:t>
            </a:r>
          </a:p>
          <a:p>
            <a:r>
              <a:rPr lang="et-EE" altLang="et-EE"/>
              <a:t>(4) Eesti Rahvusraamatukogu tegevust reguleerib Eesti Rahvusraamatukogu seadus. [</a:t>
            </a:r>
            <a:r>
              <a:rPr lang="et-EE" altLang="et-EE">
                <a:hlinkClick r:id="rId3"/>
              </a:rPr>
              <a:t>RT I 2002, 90, 521</a:t>
            </a:r>
            <a:r>
              <a:rPr lang="et-EE" altLang="et-EE"/>
              <a:t> - jõust. 01.01.2003] </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503238" y="0"/>
            <a:ext cx="8101012" cy="971550"/>
          </a:xfrm>
          <a:solidFill>
            <a:schemeClr val="accent2"/>
          </a:solidFill>
        </p:spPr>
        <p:txBody>
          <a:bodyPr/>
          <a:lstStyle/>
          <a:p>
            <a:pPr eaLnBrk="1" hangingPunct="1"/>
            <a:r>
              <a:rPr lang="et-EE" altLang="et-EE" sz="2800" smtClean="0">
                <a:solidFill>
                  <a:schemeClr val="bg1"/>
                </a:solidFill>
              </a:rPr>
              <a:t>RIIGIKONTROLLI AUDIT – 2008</a:t>
            </a:r>
            <a:r>
              <a:rPr lang="et-EE" altLang="et-EE" sz="2800" smtClean="0"/>
              <a:t/>
            </a:r>
            <a:br>
              <a:rPr lang="et-EE" altLang="et-EE" sz="2800" smtClean="0"/>
            </a:br>
            <a:r>
              <a:rPr lang="et-EE" altLang="et-EE" sz="2400" b="1" smtClean="0">
                <a:hlinkClick r:id="rId2"/>
              </a:rPr>
              <a:t>Teadus- ja arhiivraamatukogude komplekteerimine</a:t>
            </a:r>
            <a:r>
              <a:rPr lang="et-EE" altLang="et-EE" sz="2000" b="1" smtClean="0"/>
              <a:t/>
            </a:r>
            <a:br>
              <a:rPr lang="et-EE" altLang="et-EE" sz="2000" b="1" smtClean="0"/>
            </a:br>
            <a:endParaRPr lang="et-EE" altLang="et-EE" sz="2000" b="1" smtClean="0"/>
          </a:p>
        </p:txBody>
      </p:sp>
      <p:sp>
        <p:nvSpPr>
          <p:cNvPr id="25603" name="Rectangle 3"/>
          <p:cNvSpPr>
            <a:spLocks noChangeArrowheads="1"/>
          </p:cNvSpPr>
          <p:nvPr/>
        </p:nvSpPr>
        <p:spPr bwMode="auto">
          <a:xfrm>
            <a:off x="323850" y="1044575"/>
            <a:ext cx="8496300" cy="546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t-EE" altLang="et-EE" b="1"/>
              <a:t>§ 4</a:t>
            </a:r>
            <a:r>
              <a:rPr lang="et-EE" altLang="et-EE" b="1" baseline="30000"/>
              <a:t>1</a:t>
            </a:r>
            <a:r>
              <a:rPr lang="et-EE" altLang="et-EE" b="1"/>
              <a:t>. Teadusraamatukogu ja arhiivraamatukogu</a:t>
            </a:r>
          </a:p>
          <a:p>
            <a:r>
              <a:rPr lang="et-EE" altLang="et-EE"/>
              <a:t> (1) Teadusraamatukogu on avalikku teenust osutav raamatukogu, mille ülesanne on teadusinformatsiooni kogumine, säilitamine, töötlemine ja kättesaadavaks tegemine.</a:t>
            </a:r>
          </a:p>
          <a:p>
            <a:r>
              <a:rPr lang="et-EE" altLang="et-EE"/>
              <a:t> </a:t>
            </a:r>
          </a:p>
          <a:p>
            <a:r>
              <a:rPr lang="et-EE" altLang="et-EE"/>
              <a:t>(2) Arhiivraamatukogu on Eesti trükise kui rahvusliku kultuuripärandi arhiiv, mille esmane ülesanne on eesti keeles ja Eestis ilmunud trükiste ning Eestit käsitlevate või Eesti kohta informatsiooni sisaldavate teavikute täieliku kogu komplekteerimine ja alaline säilitamine, süstemaatiline struktureerimine ja teadustööks kättesaadavaks tegemine ning rahvusbibliograafia koostamises osalemine.</a:t>
            </a:r>
          </a:p>
          <a:p>
            <a:r>
              <a:rPr lang="et-EE" altLang="et-EE"/>
              <a:t> </a:t>
            </a:r>
          </a:p>
          <a:p>
            <a:r>
              <a:rPr lang="et-EE" altLang="et-EE"/>
              <a:t>(3) Teadusraamatukogule ja arhiivraamatukogule esitatavad nõuded, teadusraamatukogu ja arhiivraamatukogu nimetamise tingimused ja korra </a:t>
            </a:r>
            <a:r>
              <a:rPr lang="et-EE" altLang="et-EE">
                <a:hlinkClick r:id="rId3"/>
              </a:rPr>
              <a:t>kehtestab haridus- ja teadusminister määrusega</a:t>
            </a:r>
            <a:r>
              <a:rPr lang="et-EE" altLang="et-EE"/>
              <a:t>. Teadusraamatukogud ja arhiivraamatukogud nimetab Vabariigi Valitsus haridus- ja teadusministri ettepanekul.</a:t>
            </a:r>
          </a:p>
          <a:p>
            <a:r>
              <a:rPr lang="et-EE" altLang="et-EE"/>
              <a:t> </a:t>
            </a:r>
          </a:p>
          <a:p>
            <a:r>
              <a:rPr lang="et-EE" altLang="et-EE"/>
              <a:t>(4) Eesti Rahvusraamatukogu tegevust reguleerib Eesti Rahvusraamatukogu seadus. [</a:t>
            </a:r>
            <a:r>
              <a:rPr lang="et-EE" altLang="et-EE">
                <a:hlinkClick r:id="rId4"/>
              </a:rPr>
              <a:t>RT I 2002, 90, 521</a:t>
            </a:r>
            <a:r>
              <a:rPr lang="et-EE" altLang="et-EE"/>
              <a:t> - jõust. 01.01.2003] </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503238" y="301625"/>
            <a:ext cx="8101012" cy="598488"/>
          </a:xfrm>
        </p:spPr>
        <p:txBody>
          <a:bodyPr/>
          <a:lstStyle/>
          <a:p>
            <a:pPr eaLnBrk="1" hangingPunct="1"/>
            <a:r>
              <a:rPr lang="et-EE" altLang="et-EE" sz="2800" b="1" smtClean="0"/>
              <a:t>Eelnõu projekt trükiste osas oli: </a:t>
            </a:r>
          </a:p>
        </p:txBody>
      </p:sp>
      <p:sp>
        <p:nvSpPr>
          <p:cNvPr id="26627" name="Rectangle 2"/>
          <p:cNvSpPr>
            <a:spLocks noChangeArrowheads="1"/>
          </p:cNvSpPr>
          <p:nvPr/>
        </p:nvSpPr>
        <p:spPr bwMode="auto">
          <a:xfrm>
            <a:off x="323850" y="1044575"/>
            <a:ext cx="8280400" cy="510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t-EE" altLang="et-EE" sz="2400"/>
              <a:t>Eesti Rahvusraamatukogu 							2</a:t>
            </a:r>
          </a:p>
          <a:p>
            <a:r>
              <a:rPr lang="et-EE" altLang="et-EE" sz="2400"/>
              <a:t>Tartu Ülikooli Raamatukogu							2 </a:t>
            </a:r>
          </a:p>
          <a:p>
            <a:r>
              <a:rPr lang="et-EE" altLang="et-EE" sz="2400"/>
              <a:t>Eesti Kirjandusmuuseumi Arhiivraamatukogu		1</a:t>
            </a:r>
          </a:p>
          <a:p>
            <a:r>
              <a:rPr lang="et-EE" altLang="et-EE" sz="2400"/>
              <a:t>Tallinna Ülikooli Akadeemiline Raamatukogu		1</a:t>
            </a:r>
          </a:p>
          <a:p>
            <a:r>
              <a:rPr lang="et-EE" altLang="et-EE" sz="2400"/>
              <a:t>Tallinna Ülikooli Akadeemiline Raamatukogu 		1 </a:t>
            </a:r>
            <a:r>
              <a:rPr lang="et-EE" altLang="et-EE" sz="2400">
                <a:solidFill>
                  <a:schemeClr val="accent2"/>
                </a:solidFill>
              </a:rPr>
              <a:t>jaotab</a:t>
            </a:r>
            <a:r>
              <a:rPr lang="et-EE" altLang="et-EE" sz="2400"/>
              <a:t>:</a:t>
            </a:r>
          </a:p>
          <a:p>
            <a:r>
              <a:rPr lang="et-EE" altLang="et-EE" sz="2400"/>
              <a:t>												</a:t>
            </a:r>
          </a:p>
          <a:p>
            <a:r>
              <a:rPr lang="et-EE" altLang="et-EE" sz="2400">
                <a:solidFill>
                  <a:schemeClr val="accent2"/>
                </a:solidFill>
              </a:rPr>
              <a:t>1) Eesti Maaülikool – põllumajandusteadus</a:t>
            </a:r>
          </a:p>
          <a:p>
            <a:r>
              <a:rPr lang="et-EE" altLang="et-EE" sz="2400">
                <a:solidFill>
                  <a:schemeClr val="accent2"/>
                </a:solidFill>
              </a:rPr>
              <a:t>2) Eesti Lastekirjanduse Keskus – lastekirjandus</a:t>
            </a:r>
          </a:p>
          <a:p>
            <a:r>
              <a:rPr lang="et-EE" altLang="et-EE" sz="2400">
                <a:solidFill>
                  <a:schemeClr val="accent2"/>
                </a:solidFill>
              </a:rPr>
              <a:t>3) Eesti Muusika- ja Teatriakadeemia – noodid</a:t>
            </a:r>
          </a:p>
          <a:p>
            <a:r>
              <a:rPr lang="et-EE" altLang="et-EE" sz="2400">
                <a:solidFill>
                  <a:schemeClr val="accent2"/>
                </a:solidFill>
              </a:rPr>
              <a:t>4) Eesti Kunstiakadeemia – eksliibrised, reproduktsioonid;</a:t>
            </a:r>
          </a:p>
          <a:p>
            <a:r>
              <a:rPr lang="et-EE" altLang="et-EE" sz="2400">
                <a:solidFill>
                  <a:schemeClr val="accent2"/>
                </a:solidFill>
              </a:rPr>
              <a:t>5) Eesti Teatri- ja Muusikamuuseum – etenduste ja kontsertide kavad</a:t>
            </a:r>
          </a:p>
          <a:p>
            <a:r>
              <a:rPr lang="et-EE" altLang="et-EE" sz="2400">
                <a:solidFill>
                  <a:schemeClr val="accent2"/>
                </a:solidFill>
              </a:rPr>
              <a:t>6) Tallinna Tehnikaülikool – tehnika-, infotehnoloogia- ja majandusalased trükised</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503238" y="301625"/>
            <a:ext cx="8101012" cy="742950"/>
          </a:xfrm>
        </p:spPr>
        <p:txBody>
          <a:bodyPr/>
          <a:lstStyle/>
          <a:p>
            <a:pPr eaLnBrk="1" hangingPunct="1"/>
            <a:r>
              <a:rPr lang="et-EE" altLang="et-EE" sz="2800" smtClean="0"/>
              <a:t>Teadus- ja arendustegevuse korralduse seadus</a:t>
            </a:r>
            <a:br>
              <a:rPr lang="et-EE" altLang="et-EE" sz="2800" smtClean="0"/>
            </a:br>
            <a:r>
              <a:rPr lang="et-EE" altLang="et-EE" sz="2000" smtClean="0"/>
              <a:t>Redaktsiooni jõustumise kp:01.01.2012</a:t>
            </a:r>
            <a:endParaRPr lang="et-EE" altLang="et-EE" sz="2000" b="1" smtClean="0"/>
          </a:p>
        </p:txBody>
      </p:sp>
      <p:sp>
        <p:nvSpPr>
          <p:cNvPr id="27651" name="Rectangle 3"/>
          <p:cNvSpPr>
            <a:spLocks noChangeArrowheads="1"/>
          </p:cNvSpPr>
          <p:nvPr/>
        </p:nvSpPr>
        <p:spPr bwMode="auto">
          <a:xfrm>
            <a:off x="323850" y="1260475"/>
            <a:ext cx="8496300" cy="412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t-EE" altLang="et-EE" b="1"/>
              <a:t>§ 4</a:t>
            </a:r>
            <a:r>
              <a:rPr lang="et-EE" altLang="et-EE" b="1" baseline="30000"/>
              <a:t>1</a:t>
            </a:r>
            <a:r>
              <a:rPr lang="et-EE" altLang="et-EE" b="1"/>
              <a:t>. Teadusraamatukogu</a:t>
            </a:r>
            <a:br>
              <a:rPr lang="et-EE" altLang="et-EE" b="1"/>
            </a:br>
            <a:r>
              <a:rPr lang="et-EE" altLang="et-EE" b="1"/>
              <a:t>[</a:t>
            </a:r>
            <a:r>
              <a:rPr lang="et-EE" altLang="et-EE" b="1">
                <a:hlinkClick r:id="rId2"/>
              </a:rPr>
              <a:t>RT I, 16.03.2011, 3</a:t>
            </a:r>
            <a:r>
              <a:rPr lang="et-EE" altLang="et-EE" b="1"/>
              <a:t> - jõust. 01.01.2012] </a:t>
            </a:r>
          </a:p>
          <a:p>
            <a:r>
              <a:rPr lang="et-EE" altLang="et-EE"/>
              <a:t> (1) Teadusraamatukogu on avalikku teenust osutav raamatukogu, mille ülesanne on teadusinformatsiooni kogumine, säilitamine, töötlemine ja kättesaadavaks tegemine.</a:t>
            </a:r>
          </a:p>
          <a:p>
            <a:endParaRPr lang="et-EE" altLang="et-EE"/>
          </a:p>
          <a:p>
            <a:r>
              <a:rPr lang="et-EE" altLang="et-EE"/>
              <a:t> (2) [Kehtetu - </a:t>
            </a:r>
            <a:r>
              <a:rPr lang="et-EE" altLang="et-EE">
                <a:hlinkClick r:id="rId2"/>
              </a:rPr>
              <a:t>RT I, 16.03.2011, 3</a:t>
            </a:r>
            <a:r>
              <a:rPr lang="et-EE" altLang="et-EE"/>
              <a:t> - jõust. 01.01.2012] </a:t>
            </a:r>
          </a:p>
          <a:p>
            <a:endParaRPr lang="et-EE" altLang="et-EE"/>
          </a:p>
          <a:p>
            <a:r>
              <a:rPr lang="et-EE" altLang="et-EE"/>
              <a:t> (3) Teadusraamatukogule esitatavad nõuded, teadusraamatukogu nimetamise tingimused ja korra </a:t>
            </a:r>
            <a:r>
              <a:rPr lang="et-EE" altLang="et-EE">
                <a:hlinkClick r:id="rId3"/>
              </a:rPr>
              <a:t>kehtestab haridus- ja teadusminister määrusega</a:t>
            </a:r>
            <a:r>
              <a:rPr lang="et-EE" altLang="et-EE"/>
              <a:t>. </a:t>
            </a:r>
          </a:p>
          <a:p>
            <a:r>
              <a:rPr lang="et-EE" altLang="et-EE"/>
              <a:t>Teadusraamatukogud nimetab haridus- ja teadusminister käskkirjaga.</a:t>
            </a:r>
            <a:br>
              <a:rPr lang="et-EE" altLang="et-EE"/>
            </a:br>
            <a:r>
              <a:rPr lang="et-EE" altLang="et-EE"/>
              <a:t>[</a:t>
            </a:r>
            <a:r>
              <a:rPr lang="et-EE" altLang="et-EE">
                <a:hlinkClick r:id="rId2"/>
              </a:rPr>
              <a:t>RT I, 16.03.2011, 3</a:t>
            </a:r>
            <a:r>
              <a:rPr lang="et-EE" altLang="et-EE"/>
              <a:t> - jõust. 01.01.2012] </a:t>
            </a:r>
          </a:p>
          <a:p>
            <a:endParaRPr lang="et-EE" altLang="et-EE"/>
          </a:p>
          <a:p>
            <a:r>
              <a:rPr lang="et-EE" altLang="et-EE"/>
              <a:t> (4) Eesti Rahvusraamatukogu tegevust reguleerib Eesti Rahvusraamatukogu seadus.</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503238" y="301625"/>
            <a:ext cx="8101012" cy="742950"/>
          </a:xfrm>
        </p:spPr>
        <p:txBody>
          <a:bodyPr/>
          <a:lstStyle/>
          <a:p>
            <a:pPr eaLnBrk="1" hangingPunct="1"/>
            <a:r>
              <a:rPr lang="et-EE" altLang="et-EE" sz="2800" smtClean="0"/>
              <a:t>Sundeksemplari </a:t>
            </a:r>
            <a:r>
              <a:rPr lang="et-EE" altLang="et-EE" sz="2800" b="1" smtClean="0"/>
              <a:t>objekt</a:t>
            </a:r>
          </a:p>
        </p:txBody>
      </p:sp>
      <p:sp>
        <p:nvSpPr>
          <p:cNvPr id="28675" name="Rectangle 2"/>
          <p:cNvSpPr>
            <a:spLocks noChangeArrowheads="1"/>
          </p:cNvSpPr>
          <p:nvPr/>
        </p:nvSpPr>
        <p:spPr bwMode="auto">
          <a:xfrm>
            <a:off x="466725" y="1260475"/>
            <a:ext cx="8137525" cy="474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t-EE" altLang="et-EE" sz="2400"/>
              <a:t>loovutajad</a:t>
            </a:r>
          </a:p>
          <a:p>
            <a:endParaRPr lang="et-EE" altLang="et-EE" sz="2400"/>
          </a:p>
          <a:p>
            <a:r>
              <a:rPr lang="et-EE" altLang="et-EE" sz="2400"/>
              <a:t>arv / arvud (kui laaditi erinev)</a:t>
            </a:r>
          </a:p>
          <a:p>
            <a:endParaRPr lang="et-EE" altLang="et-EE" sz="2400"/>
          </a:p>
          <a:p>
            <a:r>
              <a:rPr lang="fi-FI" altLang="et-EE" sz="2400"/>
              <a:t>loovutamise tähta</a:t>
            </a:r>
            <a:r>
              <a:rPr lang="et-EE" altLang="et-EE" sz="2400"/>
              <a:t>ja</a:t>
            </a:r>
            <a:r>
              <a:rPr lang="fi-FI" altLang="et-EE" sz="2400"/>
              <a:t> ja saatmise kulud</a:t>
            </a:r>
            <a:endParaRPr lang="et-EE" altLang="et-EE" sz="2400"/>
          </a:p>
          <a:p>
            <a:endParaRPr lang="et-EE" altLang="et-EE" sz="2400"/>
          </a:p>
          <a:p>
            <a:r>
              <a:rPr lang="et-EE" altLang="et-EE" sz="2400"/>
              <a:t>saajad (ka saajad sundeksemplaride arvu vähendamisel)</a:t>
            </a:r>
          </a:p>
          <a:p>
            <a:r>
              <a:rPr lang="et-EE" altLang="et-EE" sz="2400"/>
              <a:t>saaja kohustused</a:t>
            </a:r>
          </a:p>
          <a:p>
            <a:endParaRPr lang="et-EE" altLang="et-EE" sz="2400"/>
          </a:p>
          <a:p>
            <a:r>
              <a:rPr lang="et-EE" altLang="et-EE" sz="2400"/>
              <a:t>nõuded sundeksemplaride üleandmisel</a:t>
            </a:r>
          </a:p>
          <a:p>
            <a:endParaRPr lang="et-EE" altLang="et-EE" sz="2400"/>
          </a:p>
          <a:p>
            <a:r>
              <a:rPr lang="et-EE" altLang="et-EE" sz="2400"/>
              <a:t>ja vastutus sundeksemplari seaduse nõuete rikkumisel</a:t>
            </a:r>
          </a:p>
          <a:p>
            <a:r>
              <a:rPr lang="et-EE" altLang="et-EE" sz="2400"/>
              <a:t>Ning seaduse rakendumise aeg</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
          <p:cNvSpPr>
            <a:spLocks noGrp="1" noChangeArrowheads="1"/>
          </p:cNvSpPr>
          <p:nvPr>
            <p:ph type="title"/>
          </p:nvPr>
        </p:nvSpPr>
        <p:spPr>
          <a:xfrm>
            <a:off x="508000" y="539750"/>
            <a:ext cx="7199313" cy="1079500"/>
          </a:xfrm>
        </p:spPr>
        <p:txBody>
          <a:bodyPr tIns="104328" anchor="t"/>
          <a:lstStyle/>
          <a:p>
            <a:pPr eaLnBrk="1" hangingPunct="1">
              <a:tabLst>
                <a:tab pos="723900" algn="l"/>
                <a:tab pos="1447800" algn="l"/>
                <a:tab pos="2171700" algn="l"/>
                <a:tab pos="2895600" algn="l"/>
                <a:tab pos="3619500" algn="l"/>
                <a:tab pos="4343400" algn="l"/>
                <a:tab pos="5067300" algn="l"/>
                <a:tab pos="5791200" algn="l"/>
                <a:tab pos="6515100" algn="l"/>
              </a:tabLst>
            </a:pPr>
            <a:r>
              <a:rPr lang="et-EE" altLang="et-EE" sz="3600" b="1" smtClean="0"/>
              <a:t>Slaidi pealkiri </a:t>
            </a:r>
            <a:br>
              <a:rPr lang="et-EE" altLang="et-EE" sz="3600" b="1" smtClean="0"/>
            </a:br>
            <a:r>
              <a:rPr lang="et-EE" altLang="et-EE" sz="3600" b="1" smtClean="0"/>
              <a:t>vajadusel kahel real</a:t>
            </a: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0722" name="Rectangle 1"/>
          <p:cNvSpPr>
            <a:spLocks noGrp="1" noChangeArrowheads="1"/>
          </p:cNvSpPr>
          <p:nvPr>
            <p:ph type="title"/>
          </p:nvPr>
        </p:nvSpPr>
        <p:spPr>
          <a:xfrm>
            <a:off x="1403350" y="2339975"/>
            <a:ext cx="2447925" cy="612775"/>
          </a:xfrm>
        </p:spPr>
        <p:txBody>
          <a:bodyPr tIns="156492" anchor="t"/>
          <a:lstStyle/>
          <a:p>
            <a:pPr eaLnBrk="1" hangingPunct="1">
              <a:tabLst>
                <a:tab pos="723900" algn="l"/>
                <a:tab pos="1447800" algn="l"/>
                <a:tab pos="2171700" algn="l"/>
              </a:tabLst>
            </a:pPr>
            <a:r>
              <a:rPr lang="et-EE" altLang="et-EE" sz="5400" smtClean="0"/>
              <a:t>Aitäh!</a:t>
            </a:r>
          </a:p>
        </p:txBody>
      </p:sp>
      <p:sp>
        <p:nvSpPr>
          <p:cNvPr id="5123" name="Rectangle 2"/>
          <p:cNvSpPr>
            <a:spLocks noGrp="1" noChangeArrowheads="1"/>
          </p:cNvSpPr>
          <p:nvPr>
            <p:ph type="subTitle" idx="4294967295"/>
          </p:nvPr>
        </p:nvSpPr>
        <p:spPr>
          <a:xfrm>
            <a:off x="1474788" y="3421063"/>
            <a:ext cx="7199312" cy="1717675"/>
          </a:xfrm>
        </p:spPr>
        <p:txBody>
          <a:bodyPr tIns="9828"/>
          <a:lstStyle/>
          <a:p>
            <a:pPr marL="0" indent="0" eaLnBrk="1" hangingPunct="1">
              <a:spcAft>
                <a:spcPct val="0"/>
              </a:spcAft>
              <a:buFont typeface="Times New Roman" pitchFamily="16" charset="0"/>
              <a:buNone/>
              <a:tabLst>
                <a:tab pos="723900" algn="l"/>
                <a:tab pos="1447800" algn="l"/>
                <a:tab pos="2171700" algn="l"/>
                <a:tab pos="2895600" algn="l"/>
                <a:tab pos="3619500" algn="l"/>
                <a:tab pos="4343400" algn="l"/>
                <a:tab pos="5067300" algn="l"/>
                <a:tab pos="5791200" algn="l"/>
                <a:tab pos="6515100" algn="l"/>
              </a:tabLst>
              <a:defRPr/>
            </a:pPr>
            <a:r>
              <a:rPr lang="et-EE" sz="2600" b="1" dirty="0" smtClean="0"/>
              <a:t>Ülle Talihärm</a:t>
            </a:r>
          </a:p>
          <a:p>
            <a:pPr marL="0" indent="0" eaLnBrk="1" hangingPunct="1">
              <a:spcAft>
                <a:spcPct val="0"/>
              </a:spcAft>
              <a:buFont typeface="Times New Roman" pitchFamily="16" charset="0"/>
              <a:buNone/>
              <a:tabLst>
                <a:tab pos="723900" algn="l"/>
                <a:tab pos="1447800" algn="l"/>
                <a:tab pos="2171700" algn="l"/>
                <a:tab pos="2895600" algn="l"/>
                <a:tab pos="3619500" algn="l"/>
                <a:tab pos="4343400" algn="l"/>
                <a:tab pos="5067300" algn="l"/>
                <a:tab pos="5791200" algn="l"/>
                <a:tab pos="6515100" algn="l"/>
              </a:tabLst>
              <a:defRPr/>
            </a:pPr>
            <a:r>
              <a:rPr lang="et-EE" sz="2400" b="1" dirty="0" smtClean="0">
                <a:solidFill>
                  <a:schemeClr val="accent6">
                    <a:lumMod val="50000"/>
                  </a:schemeClr>
                </a:solidFill>
                <a:hlinkClick r:id="rId3"/>
              </a:rPr>
              <a:t>Ulle.Taliharm@kul.ee</a:t>
            </a:r>
            <a:endParaRPr lang="et-EE" sz="2400" b="1" dirty="0" smtClean="0">
              <a:solidFill>
                <a:schemeClr val="accent6">
                  <a:lumMod val="50000"/>
                </a:schemeClr>
              </a:solidFill>
            </a:endParaRPr>
          </a:p>
          <a:p>
            <a:pPr marL="0" indent="0" eaLnBrk="1" hangingPunct="1">
              <a:spcAft>
                <a:spcPct val="0"/>
              </a:spcAft>
              <a:buFont typeface="Times New Roman" pitchFamily="16" charset="0"/>
              <a:buNone/>
              <a:tabLst>
                <a:tab pos="723900" algn="l"/>
                <a:tab pos="1447800" algn="l"/>
                <a:tab pos="2171700" algn="l"/>
                <a:tab pos="2895600" algn="l"/>
                <a:tab pos="3619500" algn="l"/>
                <a:tab pos="4343400" algn="l"/>
                <a:tab pos="5067300" algn="l"/>
                <a:tab pos="5791200" algn="l"/>
                <a:tab pos="6515100" algn="l"/>
              </a:tabLst>
              <a:defRPr/>
            </a:pPr>
            <a:endParaRPr lang="et-EE" sz="2600" b="1" dirty="0" smtClean="0"/>
          </a:p>
          <a:p>
            <a:pPr marL="0" indent="0" eaLnBrk="1" hangingPunct="1">
              <a:spcAft>
                <a:spcPct val="0"/>
              </a:spcAft>
              <a:buFont typeface="Times New Roman" pitchFamily="16" charset="0"/>
              <a:buNone/>
              <a:tabLst>
                <a:tab pos="723900" algn="l"/>
                <a:tab pos="1447800" algn="l"/>
                <a:tab pos="2171700" algn="l"/>
                <a:tab pos="2895600" algn="l"/>
                <a:tab pos="3619500" algn="l"/>
                <a:tab pos="4343400" algn="l"/>
                <a:tab pos="5067300" algn="l"/>
                <a:tab pos="5791200" algn="l"/>
                <a:tab pos="6515100" algn="l"/>
              </a:tabLst>
              <a:defRPr/>
            </a:pPr>
            <a:endParaRPr lang="et-EE" sz="2400" b="1" dirty="0" smtClean="0"/>
          </a:p>
          <a:p>
            <a:pPr marL="0" indent="0" eaLnBrk="1" hangingPunct="1">
              <a:spcAft>
                <a:spcPct val="0"/>
              </a:spcAft>
              <a:buFont typeface="Times New Roman" pitchFamily="16" charset="0"/>
              <a:buNone/>
              <a:tabLst>
                <a:tab pos="723900" algn="l"/>
                <a:tab pos="1447800" algn="l"/>
                <a:tab pos="2171700" algn="l"/>
                <a:tab pos="2895600" algn="l"/>
                <a:tab pos="3619500" algn="l"/>
                <a:tab pos="4343400" algn="l"/>
                <a:tab pos="5067300" algn="l"/>
                <a:tab pos="5791200" algn="l"/>
                <a:tab pos="6515100" algn="l"/>
              </a:tabLst>
              <a:defRPr/>
            </a:pPr>
            <a:endParaRPr lang="et-EE" sz="2000" dirty="0" smtClean="0"/>
          </a:p>
        </p:txBody>
      </p:sp>
      <p:pic>
        <p:nvPicPr>
          <p:cNvPr id="30724"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6713" y="215900"/>
            <a:ext cx="3467100"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84D1"/>
        </a:solidFill>
        <a:effectLst/>
      </p:bgPr>
    </p:bg>
    <p:spTree>
      <p:nvGrpSpPr>
        <p:cNvPr id="1" name=""/>
        <p:cNvGrpSpPr/>
        <p:nvPr/>
      </p:nvGrpSpPr>
      <p:grpSpPr>
        <a:xfrm>
          <a:off x="0" y="0"/>
          <a:ext cx="0" cy="0"/>
          <a:chOff x="0" y="0"/>
          <a:chExt cx="0" cy="0"/>
        </a:xfrm>
      </p:grpSpPr>
      <p:graphicFrame>
        <p:nvGraphicFramePr>
          <p:cNvPr id="4097" name="Group 1"/>
          <p:cNvGraphicFramePr>
            <a:graphicFrameLocks noGrp="1"/>
          </p:cNvGraphicFramePr>
          <p:nvPr/>
        </p:nvGraphicFramePr>
        <p:xfrm>
          <a:off x="0" y="0"/>
          <a:ext cx="9002713" cy="1800225"/>
        </p:xfrm>
        <a:graphic>
          <a:graphicData uri="http://schemas.openxmlformats.org/drawingml/2006/table">
            <a:tbl>
              <a:tblPr/>
              <a:tblGrid>
                <a:gridCol w="9002713"/>
              </a:tblGrid>
              <a:tr h="1800225">
                <a:tc>
                  <a:txBody>
                    <a:bodyPr/>
                    <a:lstStyle/>
                    <a:p>
                      <a:pPr marL="0" marR="0" lvl="0" indent="0" algn="ctr" defTabSz="449263" rtl="0" eaLnBrk="1" fontAlgn="base" latinLnBrk="0" hangingPunct="0">
                        <a:lnSpc>
                          <a:spcPct val="97000"/>
                        </a:lnSpc>
                        <a:spcBef>
                          <a:spcPct val="0"/>
                        </a:spcBef>
                        <a:spcAft>
                          <a:spcPct val="0"/>
                        </a:spcAft>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kumimoji="0" lang="et-EE" sz="1800" b="0" i="0" u="none" strike="noStrike" cap="none" normalizeH="0" baseline="0" smtClean="0">
                        <a:ln>
                          <a:noFill/>
                        </a:ln>
                        <a:solidFill>
                          <a:srgbClr val="000000"/>
                        </a:solidFill>
                        <a:effectLst/>
                        <a:latin typeface="Roboto Condensed" charset="0"/>
                        <a:ea typeface="Microsoft YaHei" charset="-122"/>
                      </a:endParaRPr>
                    </a:p>
                  </a:txBody>
                  <a:tcPr marL="90000" marR="90000" marT="53603" marB="46800" horzOverflow="overflow">
                    <a:lnL w="360" cap="flat" cmpd="sng" algn="ctr">
                      <a:solidFill>
                        <a:srgbClr val="FFFFFF"/>
                      </a:solidFill>
                      <a:prstDash val="solid"/>
                      <a:round/>
                      <a:headEnd type="none" w="med" len="med"/>
                      <a:tailEnd type="none" w="med" len="med"/>
                    </a:lnL>
                    <a:lnR w="360" cap="flat" cmpd="sng" algn="ctr">
                      <a:solidFill>
                        <a:srgbClr val="FFFFFF"/>
                      </a:solidFill>
                      <a:prstDash val="solid"/>
                      <a:round/>
                      <a:headEnd type="none" w="med" len="med"/>
                      <a:tailEnd type="none" w="med" len="med"/>
                    </a:lnR>
                    <a:lnT w="360" cap="flat" cmpd="sng" algn="ctr">
                      <a:solidFill>
                        <a:srgbClr val="FFFFFF"/>
                      </a:solidFill>
                      <a:prstDash val="solid"/>
                      <a:round/>
                      <a:headEnd type="none" w="med" len="med"/>
                      <a:tailEnd type="none" w="med" len="med"/>
                    </a:lnT>
                    <a:lnB w="360" cap="flat" cmpd="sng" algn="ctr">
                      <a:solidFill>
                        <a:srgbClr val="FFFFFF"/>
                      </a:solidFill>
                      <a:prstDash val="solid"/>
                      <a:round/>
                      <a:headEnd type="none" w="med" len="med"/>
                      <a:tailEnd type="none" w="med" len="med"/>
                    </a:lnB>
                    <a:lnTlToBr>
                      <a:noFill/>
                    </a:lnTlToBr>
                    <a:lnBlToTr>
                      <a:noFill/>
                    </a:lnBlToTr>
                    <a:solidFill>
                      <a:srgbClr val="FFFFFF"/>
                    </a:solidFill>
                  </a:tcPr>
                </a:tc>
              </a:tr>
            </a:tbl>
          </a:graphicData>
        </a:graphic>
      </p:graphicFrame>
      <p:sp>
        <p:nvSpPr>
          <p:cNvPr id="31752" name="Rectangle 7"/>
          <p:cNvSpPr>
            <a:spLocks noGrp="1" noChangeArrowheads="1"/>
          </p:cNvSpPr>
          <p:nvPr>
            <p:ph type="title"/>
          </p:nvPr>
        </p:nvSpPr>
        <p:spPr>
          <a:xfrm>
            <a:off x="1403350" y="2447925"/>
            <a:ext cx="7199313" cy="1800225"/>
          </a:xfrm>
        </p:spPr>
        <p:txBody>
          <a:bodyPr tIns="165186" anchor="t"/>
          <a:lstStyle/>
          <a:p>
            <a:pPr eaLnBrk="1" hangingPunct="1">
              <a:tabLst>
                <a:tab pos="723900" algn="l"/>
                <a:tab pos="1447800" algn="l"/>
                <a:tab pos="2171700" algn="l"/>
                <a:tab pos="2895600" algn="l"/>
                <a:tab pos="3619500" algn="l"/>
                <a:tab pos="4343400" algn="l"/>
                <a:tab pos="5067300" algn="l"/>
                <a:tab pos="5791200" algn="l"/>
                <a:tab pos="6515100" algn="l"/>
              </a:tabLst>
            </a:pPr>
            <a:r>
              <a:rPr lang="et-EE" altLang="et-EE" smtClean="0">
                <a:solidFill>
                  <a:srgbClr val="FFFFFF"/>
                </a:solidFill>
              </a:rPr>
              <a:t>Esitluse pealkiri</a:t>
            </a:r>
          </a:p>
        </p:txBody>
      </p:sp>
      <p:sp>
        <p:nvSpPr>
          <p:cNvPr id="31753" name="Text Box 8"/>
          <p:cNvSpPr txBox="1">
            <a:spLocks noChangeArrowheads="1"/>
          </p:cNvSpPr>
          <p:nvPr/>
        </p:nvSpPr>
        <p:spPr bwMode="auto">
          <a:xfrm>
            <a:off x="1403350" y="4525963"/>
            <a:ext cx="7199313" cy="171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0" tIns="9828" rIns="0" bIns="0"/>
          <a:lstStyle>
            <a:lvl1pPr eaLnBrk="0">
              <a:tabLst>
                <a:tab pos="723900" algn="l"/>
                <a:tab pos="1447800" algn="l"/>
                <a:tab pos="2171700" algn="l"/>
                <a:tab pos="2895600" algn="l"/>
                <a:tab pos="3619500" algn="l"/>
                <a:tab pos="4343400" algn="l"/>
                <a:tab pos="5067300" algn="l"/>
                <a:tab pos="5791200" algn="l"/>
                <a:tab pos="6515100" algn="l"/>
              </a:tabLst>
              <a:defRPr>
                <a:solidFill>
                  <a:schemeClr val="tx1"/>
                </a:solidFill>
                <a:latin typeface="Roboto Condensed" charset="0"/>
                <a:ea typeface="Microsoft YaHei" pitchFamily="34" charset="-122"/>
              </a:defRPr>
            </a:lvl1pPr>
            <a:lvl2pPr eaLnBrk="0">
              <a:tabLst>
                <a:tab pos="723900" algn="l"/>
                <a:tab pos="1447800" algn="l"/>
                <a:tab pos="2171700" algn="l"/>
                <a:tab pos="2895600" algn="l"/>
                <a:tab pos="3619500" algn="l"/>
                <a:tab pos="4343400" algn="l"/>
                <a:tab pos="5067300" algn="l"/>
                <a:tab pos="5791200" algn="l"/>
                <a:tab pos="6515100" algn="l"/>
              </a:tabLst>
              <a:defRPr>
                <a:solidFill>
                  <a:schemeClr val="tx1"/>
                </a:solidFill>
                <a:latin typeface="Roboto Condensed" charset="0"/>
                <a:ea typeface="Microsoft YaHei" pitchFamily="34" charset="-122"/>
              </a:defRPr>
            </a:lvl2pPr>
            <a:lvl3pPr eaLnBrk="0">
              <a:tabLst>
                <a:tab pos="723900" algn="l"/>
                <a:tab pos="1447800" algn="l"/>
                <a:tab pos="2171700" algn="l"/>
                <a:tab pos="2895600" algn="l"/>
                <a:tab pos="3619500" algn="l"/>
                <a:tab pos="4343400" algn="l"/>
                <a:tab pos="5067300" algn="l"/>
                <a:tab pos="5791200" algn="l"/>
                <a:tab pos="6515100" algn="l"/>
              </a:tabLst>
              <a:defRPr>
                <a:solidFill>
                  <a:schemeClr val="tx1"/>
                </a:solidFill>
                <a:latin typeface="Roboto Condensed" charset="0"/>
                <a:ea typeface="Microsoft YaHei" pitchFamily="34" charset="-122"/>
              </a:defRPr>
            </a:lvl3pPr>
            <a:lvl4pPr eaLnBrk="0">
              <a:tabLst>
                <a:tab pos="723900" algn="l"/>
                <a:tab pos="1447800" algn="l"/>
                <a:tab pos="2171700" algn="l"/>
                <a:tab pos="2895600" algn="l"/>
                <a:tab pos="3619500" algn="l"/>
                <a:tab pos="4343400" algn="l"/>
                <a:tab pos="5067300" algn="l"/>
                <a:tab pos="5791200" algn="l"/>
                <a:tab pos="6515100" algn="l"/>
              </a:tabLst>
              <a:defRPr>
                <a:solidFill>
                  <a:schemeClr val="tx1"/>
                </a:solidFill>
                <a:latin typeface="Roboto Condensed" charset="0"/>
                <a:ea typeface="Microsoft YaHei" pitchFamily="34" charset="-122"/>
              </a:defRPr>
            </a:lvl4pPr>
            <a:lvl5pPr eaLnBrk="0">
              <a:tabLst>
                <a:tab pos="723900" algn="l"/>
                <a:tab pos="1447800" algn="l"/>
                <a:tab pos="2171700" algn="l"/>
                <a:tab pos="2895600" algn="l"/>
                <a:tab pos="3619500" algn="l"/>
                <a:tab pos="4343400" algn="l"/>
                <a:tab pos="5067300" algn="l"/>
                <a:tab pos="5791200" algn="l"/>
                <a:tab pos="6515100" algn="l"/>
              </a:tabLst>
              <a:defRPr>
                <a:solidFill>
                  <a:schemeClr val="tx1"/>
                </a:solidFill>
                <a:latin typeface="Roboto Condensed" charset="0"/>
                <a:ea typeface="Microsoft YaHei" pitchFamily="34" charset="-122"/>
              </a:defRPr>
            </a:lvl5pPr>
            <a:lvl6pPr marL="25146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 pos="3619500" algn="l"/>
                <a:tab pos="4343400" algn="l"/>
                <a:tab pos="5067300" algn="l"/>
                <a:tab pos="5791200" algn="l"/>
                <a:tab pos="6515100" algn="l"/>
              </a:tabLst>
              <a:defRPr>
                <a:solidFill>
                  <a:schemeClr val="tx1"/>
                </a:solidFill>
                <a:latin typeface="Roboto Condensed" charset="0"/>
                <a:ea typeface="Microsoft YaHei" pitchFamily="34" charset="-122"/>
              </a:defRPr>
            </a:lvl6pPr>
            <a:lvl7pPr marL="29718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 pos="3619500" algn="l"/>
                <a:tab pos="4343400" algn="l"/>
                <a:tab pos="5067300" algn="l"/>
                <a:tab pos="5791200" algn="l"/>
                <a:tab pos="6515100" algn="l"/>
              </a:tabLst>
              <a:defRPr>
                <a:solidFill>
                  <a:schemeClr val="tx1"/>
                </a:solidFill>
                <a:latin typeface="Roboto Condensed" charset="0"/>
                <a:ea typeface="Microsoft YaHei" pitchFamily="34" charset="-122"/>
              </a:defRPr>
            </a:lvl7pPr>
            <a:lvl8pPr marL="34290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 pos="3619500" algn="l"/>
                <a:tab pos="4343400" algn="l"/>
                <a:tab pos="5067300" algn="l"/>
                <a:tab pos="5791200" algn="l"/>
                <a:tab pos="6515100" algn="l"/>
              </a:tabLst>
              <a:defRPr>
                <a:solidFill>
                  <a:schemeClr val="tx1"/>
                </a:solidFill>
                <a:latin typeface="Roboto Condensed" charset="0"/>
                <a:ea typeface="Microsoft YaHei" pitchFamily="34" charset="-122"/>
              </a:defRPr>
            </a:lvl8pPr>
            <a:lvl9pPr marL="3886200" indent="-228600" defTabSz="449263" eaLnBrk="0" fontAlgn="base" hangingPunct="0">
              <a:lnSpc>
                <a:spcPct val="97000"/>
              </a:lnSpc>
              <a:spcBef>
                <a:spcPct val="0"/>
              </a:spcBef>
              <a:spcAft>
                <a:spcPct val="0"/>
              </a:spcAft>
              <a:buClr>
                <a:srgbClr val="000000"/>
              </a:buClr>
              <a:buSzPct val="100000"/>
              <a:buFont typeface="Times New Roman" pitchFamily="18" charset="0"/>
              <a:tabLst>
                <a:tab pos="723900" algn="l"/>
                <a:tab pos="1447800" algn="l"/>
                <a:tab pos="2171700" algn="l"/>
                <a:tab pos="2895600" algn="l"/>
                <a:tab pos="3619500" algn="l"/>
                <a:tab pos="4343400" algn="l"/>
                <a:tab pos="5067300" algn="l"/>
                <a:tab pos="5791200" algn="l"/>
                <a:tab pos="6515100" algn="l"/>
              </a:tabLst>
              <a:defRPr>
                <a:solidFill>
                  <a:schemeClr val="tx1"/>
                </a:solidFill>
                <a:latin typeface="Roboto Condensed" charset="0"/>
                <a:ea typeface="Microsoft YaHei" pitchFamily="34" charset="-122"/>
              </a:defRPr>
            </a:lvl9pPr>
          </a:lstStyle>
          <a:p>
            <a:pPr eaLnBrk="1"/>
            <a:r>
              <a:rPr lang="et-EE" altLang="et-EE" sz="2600" b="1">
                <a:solidFill>
                  <a:srgbClr val="FFFFFF"/>
                </a:solidFill>
              </a:rPr>
              <a:t>Eesnimi Perenimi</a:t>
            </a:r>
          </a:p>
          <a:p>
            <a:pPr eaLnBrk="1"/>
            <a:r>
              <a:rPr lang="et-EE" altLang="et-EE" sz="2000">
                <a:solidFill>
                  <a:srgbClr val="FFFFFF"/>
                </a:solidFill>
              </a:rPr>
              <a:t>asutuse nimetus / ametinimetus</a:t>
            </a:r>
          </a:p>
          <a:p>
            <a:pPr eaLnBrk="1"/>
            <a:endParaRPr lang="et-EE" altLang="et-EE" sz="2000">
              <a:solidFill>
                <a:srgbClr val="FFFFFF"/>
              </a:solidFill>
            </a:endParaRPr>
          </a:p>
          <a:p>
            <a:pPr eaLnBrk="1"/>
            <a:r>
              <a:rPr lang="et-EE" altLang="et-EE" sz="2000">
                <a:solidFill>
                  <a:srgbClr val="FFFFFF"/>
                </a:solidFill>
              </a:rPr>
              <a:t>14.12.2013</a:t>
            </a:r>
          </a:p>
        </p:txBody>
      </p:sp>
      <p:pic>
        <p:nvPicPr>
          <p:cNvPr id="31754"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6713" y="215900"/>
            <a:ext cx="3467100"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KuM_esitlusslaidid_3lovi">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Roboto Condensed"/>
        <a:ea typeface="Microsoft YaHei"/>
        <a:cs typeface=""/>
      </a:majorFont>
      <a:minorFont>
        <a:latin typeface="Roboto Condensed"/>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7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Roboto Condensed" charset="0"/>
            <a:ea typeface="Microsoft YaHei"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7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Roboto Condensed" charset="0"/>
            <a:ea typeface="Microsoft YaHei"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themeOverride>
</file>

<file path=docProps/app.xml><?xml version="1.0" encoding="utf-8"?>
<Properties xmlns="http://schemas.openxmlformats.org/officeDocument/2006/extended-properties" xmlns:vt="http://schemas.openxmlformats.org/officeDocument/2006/docPropsVTypes">
  <Template/>
  <TotalTime>1892</TotalTime>
  <Words>672</Words>
  <Application>Microsoft Office PowerPoint</Application>
  <PresentationFormat>Kohandatud</PresentationFormat>
  <Paragraphs>280</Paragraphs>
  <Slides>30</Slides>
  <Notes>5</Notes>
  <HiddenSlides>1</HiddenSlides>
  <MMClips>0</MMClips>
  <ScaleCrop>false</ScaleCrop>
  <HeadingPairs>
    <vt:vector size="6" baseType="variant">
      <vt:variant>
        <vt:lpstr>Kasutatud fondid</vt:lpstr>
      </vt:variant>
      <vt:variant>
        <vt:i4>6</vt:i4>
      </vt:variant>
      <vt:variant>
        <vt:lpstr>Kujundus</vt:lpstr>
      </vt:variant>
      <vt:variant>
        <vt:i4>1</vt:i4>
      </vt:variant>
      <vt:variant>
        <vt:lpstr>Slaidipealkirjad</vt:lpstr>
      </vt:variant>
      <vt:variant>
        <vt:i4>30</vt:i4>
      </vt:variant>
    </vt:vector>
  </HeadingPairs>
  <TitlesOfParts>
    <vt:vector size="37" baseType="lpstr">
      <vt:lpstr>Roboto Condensed</vt:lpstr>
      <vt:lpstr>Microsoft YaHei</vt:lpstr>
      <vt:lpstr>Times New Roman</vt:lpstr>
      <vt:lpstr>Arial</vt:lpstr>
      <vt:lpstr>Arial Unicode MS</vt:lpstr>
      <vt:lpstr>Wingdings</vt:lpstr>
      <vt:lpstr>KuM_esitlusslaidid_3lovi</vt:lpstr>
      <vt:lpstr>Sundeksemplari perspektiiv</vt:lpstr>
      <vt:lpstr>Sundeksemplari kogumine</vt:lpstr>
      <vt:lpstr>Sundeksemplari kogumise eesmärgid</vt:lpstr>
      <vt:lpstr>Eestis sundeksemplaride arv ja raamatukogud 2014</vt:lpstr>
      <vt:lpstr>  Riigikontrolli aruanne Riigikogule  09. aprill 2008 </vt:lpstr>
      <vt:lpstr> Teadus- ja arhiivraamatukogudega hakkas  Haridus- ja Teadusministeerium (HTM) tegelema 2002. (Teadus- ja arendustegevuse korralduse seaduse muudatus).   Kirjaliku kultuuripärandi säilitamise vastutus oli jaotunud HTM ning KuM vahel.  </vt:lpstr>
      <vt:lpstr>Riigikontrolli aruanne Riigikogule  09. aprill 2008</vt:lpstr>
      <vt:lpstr> Riigikontrolli aruanne Riigikogule  09. aprill 2008 </vt:lpstr>
      <vt:lpstr>Riigikontrolli aruanne Riigikogule  09. aprill 2008</vt:lpstr>
      <vt:lpstr> Riigikontrolli aruanne Riigikogule  09. aprill 2008  </vt:lpstr>
      <vt:lpstr>Riigikontrolli aruanne Riigikogule  09. aprill 2008</vt:lpstr>
      <vt:lpstr>Sundeksemplar  objekti määratlemine</vt:lpstr>
      <vt:lpstr>MÕISTED</vt:lpstr>
      <vt:lpstr>Sundeksemplar  objekti piiritlemine</vt:lpstr>
      <vt:lpstr>Sundeksemplari loovutaja</vt:lpstr>
      <vt:lpstr>Sundeksemplaride arv</vt:lpstr>
      <vt:lpstr>Sundeksemplari säilitamine</vt:lpstr>
      <vt:lpstr>Sundeksemplari saaja kohustused</vt:lpstr>
      <vt:lpstr>Sundeksemplari säilitamine ja kättesaadavaks tegemine</vt:lpstr>
      <vt:lpstr>Digitaalse sundeksemplari kasutamine</vt:lpstr>
      <vt:lpstr>Aitäh!</vt:lpstr>
      <vt:lpstr>Sundeksemplari saajad täna</vt:lpstr>
      <vt:lpstr>Teadus- ja arendustegevuse korralduse seadus Redaktsiooni kehtivuse lõpp: 31.12.2011</vt:lpstr>
      <vt:lpstr>RIIGIKONTROLLI AUDIT – 2008 Teadus- ja arhiivraamatukogude komplekteerimine </vt:lpstr>
      <vt:lpstr>Eelnõu projekt trükiste osas oli: </vt:lpstr>
      <vt:lpstr>Teadus- ja arendustegevuse korralduse seadus Redaktsiooni jõustumise kp:01.01.2012</vt:lpstr>
      <vt:lpstr>Sundeksemplari objekt</vt:lpstr>
      <vt:lpstr>Slaidi pealkiri  vajadusel kahel real</vt:lpstr>
      <vt:lpstr>Aitäh!</vt:lpstr>
      <vt:lpstr>Esitluse pealkiri</vt:lpstr>
    </vt:vector>
  </TitlesOfParts>
  <Company>Kultuuriministeerium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Esitluse pealkiri</dc:title>
  <dc:creator>ylle.taliharm</dc:creator>
  <cp:lastModifiedBy>Anneli Sepp</cp:lastModifiedBy>
  <cp:revision>117</cp:revision>
  <cp:lastPrinted>1601-01-01T00:00:00Z</cp:lastPrinted>
  <dcterms:created xsi:type="dcterms:W3CDTF">2014-02-21T07:47:42Z</dcterms:created>
  <dcterms:modified xsi:type="dcterms:W3CDTF">2014-03-12T14:55:08Z</dcterms:modified>
</cp:coreProperties>
</file>