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 id="2147483672" r:id="rId5"/>
  </p:sldMasterIdLst>
  <p:notesMasterIdLst>
    <p:notesMasterId r:id="rId20"/>
  </p:notesMasterIdLst>
  <p:sldIdLst>
    <p:sldId id="256" r:id="rId6"/>
    <p:sldId id="273" r:id="rId7"/>
    <p:sldId id="268" r:id="rId8"/>
    <p:sldId id="316" r:id="rId9"/>
    <p:sldId id="322" r:id="rId10"/>
    <p:sldId id="275" r:id="rId11"/>
    <p:sldId id="305" r:id="rId12"/>
    <p:sldId id="303" r:id="rId13"/>
    <p:sldId id="306" r:id="rId14"/>
    <p:sldId id="318" r:id="rId15"/>
    <p:sldId id="308" r:id="rId16"/>
    <p:sldId id="282" r:id="rId17"/>
    <p:sldId id="323" r:id="rId18"/>
    <p:sldId id="31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631" autoAdjust="0"/>
    <p:restoredTop sz="77035" autoAdjust="0"/>
  </p:normalViewPr>
  <p:slideViewPr>
    <p:cSldViewPr>
      <p:cViewPr varScale="1">
        <p:scale>
          <a:sx n="88" d="100"/>
          <a:sy n="88" d="100"/>
        </p:scale>
        <p:origin x="1872"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39AF3B-F9B0-417F-BDDB-46D17C3D4A5A}" type="datetimeFigureOut">
              <a:rPr lang="en-US" smtClean="0"/>
              <a:t>10/31/2022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2E0C5E-6B93-4B6F-9627-35A39C469BDC}" type="slidenum">
              <a:rPr lang="en-US" smtClean="0"/>
              <a:t>‹#›</a:t>
            </a:fld>
            <a:endParaRPr lang="en-US"/>
          </a:p>
        </p:txBody>
      </p:sp>
    </p:spTree>
    <p:extLst>
      <p:ext uri="{BB962C8B-B14F-4D97-AF65-F5344CB8AC3E}">
        <p14:creationId xmlns:p14="http://schemas.microsoft.com/office/powerpoint/2010/main" val="3738126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0" dirty="0"/>
          </a:p>
        </p:txBody>
      </p:sp>
      <p:sp>
        <p:nvSpPr>
          <p:cNvPr id="4" name="Slide Number Placeholder 3"/>
          <p:cNvSpPr>
            <a:spLocks noGrp="1"/>
          </p:cNvSpPr>
          <p:nvPr>
            <p:ph type="sldNum" sz="quarter" idx="10"/>
          </p:nvPr>
        </p:nvSpPr>
        <p:spPr/>
        <p:txBody>
          <a:bodyPr/>
          <a:lstStyle/>
          <a:p>
            <a:fld id="{762E0C5E-6B93-4B6F-9627-35A39C469BDC}" type="slidenum">
              <a:rPr lang="en-US" smtClean="0"/>
              <a:t>1</a:t>
            </a:fld>
            <a:endParaRPr lang="en-US"/>
          </a:p>
        </p:txBody>
      </p:sp>
    </p:spTree>
    <p:extLst>
      <p:ext uri="{BB962C8B-B14F-4D97-AF65-F5344CB8AC3E}">
        <p14:creationId xmlns:p14="http://schemas.microsoft.com/office/powerpoint/2010/main" val="4239964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6A12ACB-8FB4-4C65-89C1-20A159EA508A}" type="slidenum">
              <a:rPr lang="en-US" smtClean="0"/>
              <a:t>2</a:t>
            </a:fld>
            <a:endParaRPr lang="en-US"/>
          </a:p>
        </p:txBody>
      </p:sp>
    </p:spTree>
    <p:extLst>
      <p:ext uri="{BB962C8B-B14F-4D97-AF65-F5344CB8AC3E}">
        <p14:creationId xmlns:p14="http://schemas.microsoft.com/office/powerpoint/2010/main" val="19762755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6A12ACB-8FB4-4C65-89C1-20A159EA508A}" type="slidenum">
              <a:rPr lang="en-US" smtClean="0"/>
              <a:t>3</a:t>
            </a:fld>
            <a:endParaRPr lang="en-US"/>
          </a:p>
        </p:txBody>
      </p:sp>
    </p:spTree>
    <p:extLst>
      <p:ext uri="{BB962C8B-B14F-4D97-AF65-F5344CB8AC3E}">
        <p14:creationId xmlns:p14="http://schemas.microsoft.com/office/powerpoint/2010/main" val="4935429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2E0C5E-6B93-4B6F-9627-35A39C469BDC}" type="slidenum">
              <a:rPr lang="en-US" smtClean="0"/>
              <a:t>4</a:t>
            </a:fld>
            <a:endParaRPr lang="en-US"/>
          </a:p>
        </p:txBody>
      </p:sp>
    </p:spTree>
    <p:extLst>
      <p:ext uri="{BB962C8B-B14F-4D97-AF65-F5344CB8AC3E}">
        <p14:creationId xmlns:p14="http://schemas.microsoft.com/office/powerpoint/2010/main" val="2827147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2E0C5E-6B93-4B6F-9627-35A39C469BDC}" type="slidenum">
              <a:rPr lang="en-US" smtClean="0"/>
              <a:t>5</a:t>
            </a:fld>
            <a:endParaRPr lang="en-US"/>
          </a:p>
        </p:txBody>
      </p:sp>
    </p:spTree>
    <p:extLst>
      <p:ext uri="{BB962C8B-B14F-4D97-AF65-F5344CB8AC3E}">
        <p14:creationId xmlns:p14="http://schemas.microsoft.com/office/powerpoint/2010/main" val="1543598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a:p>
        </p:txBody>
      </p:sp>
      <p:sp>
        <p:nvSpPr>
          <p:cNvPr id="4" name="Slide Number Placeholder 3"/>
          <p:cNvSpPr>
            <a:spLocks noGrp="1"/>
          </p:cNvSpPr>
          <p:nvPr>
            <p:ph type="sldNum" sz="quarter" idx="10"/>
          </p:nvPr>
        </p:nvSpPr>
        <p:spPr/>
        <p:txBody>
          <a:bodyPr/>
          <a:lstStyle/>
          <a:p>
            <a:fld id="{E6A12ACB-8FB4-4C65-89C1-20A159EA508A}" type="slidenum">
              <a:rPr lang="en-US" smtClean="0"/>
              <a:t>6</a:t>
            </a:fld>
            <a:endParaRPr lang="en-US"/>
          </a:p>
        </p:txBody>
      </p:sp>
    </p:spTree>
    <p:extLst>
      <p:ext uri="{BB962C8B-B14F-4D97-AF65-F5344CB8AC3E}">
        <p14:creationId xmlns:p14="http://schemas.microsoft.com/office/powerpoint/2010/main" val="3117614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2E0C5E-6B93-4B6F-9627-35A39C469BDC}" type="slidenum">
              <a:rPr lang="en-US" smtClean="0"/>
              <a:t>7</a:t>
            </a:fld>
            <a:endParaRPr lang="en-US"/>
          </a:p>
        </p:txBody>
      </p:sp>
    </p:spTree>
    <p:extLst>
      <p:ext uri="{BB962C8B-B14F-4D97-AF65-F5344CB8AC3E}">
        <p14:creationId xmlns:p14="http://schemas.microsoft.com/office/powerpoint/2010/main" val="814356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5AC1598D-D630-42E9-9E86-09AB47F94139}"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2E0C5E-6B93-4B6F-9627-35A39C469BDC}" type="slidenum">
              <a:rPr lang="en-US" smtClean="0"/>
              <a:t>9</a:t>
            </a:fld>
            <a:endParaRPr lang="en-US"/>
          </a:p>
        </p:txBody>
      </p:sp>
    </p:spTree>
    <p:extLst>
      <p:ext uri="{BB962C8B-B14F-4D97-AF65-F5344CB8AC3E}">
        <p14:creationId xmlns:p14="http://schemas.microsoft.com/office/powerpoint/2010/main" val="34161821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62E0C5E-6B93-4B6F-9627-35A39C469BDC}" type="slidenum">
              <a:rPr lang="en-US" smtClean="0"/>
              <a:t>10</a:t>
            </a:fld>
            <a:endParaRPr lang="en-US"/>
          </a:p>
        </p:txBody>
      </p:sp>
    </p:spTree>
    <p:extLst>
      <p:ext uri="{BB962C8B-B14F-4D97-AF65-F5344CB8AC3E}">
        <p14:creationId xmlns:p14="http://schemas.microsoft.com/office/powerpoint/2010/main" val="26983428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10B449-BDF3-4B59-B639-B0224527D4D3}" type="slidenum">
              <a:rPr lang="en-US" smtClean="0"/>
              <a:t>11</a:t>
            </a:fld>
            <a:endParaRPr lang="en-US"/>
          </a:p>
        </p:txBody>
      </p:sp>
    </p:spTree>
    <p:extLst>
      <p:ext uri="{BB962C8B-B14F-4D97-AF65-F5344CB8AC3E}">
        <p14:creationId xmlns:p14="http://schemas.microsoft.com/office/powerpoint/2010/main" val="4261645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762E0C5E-6B93-4B6F-9627-35A39C469BDC}" type="slidenum">
              <a:rPr lang="en-US" smtClean="0"/>
              <a:t>12</a:t>
            </a:fld>
            <a:endParaRPr lang="en-US"/>
          </a:p>
        </p:txBody>
      </p:sp>
    </p:spTree>
    <p:extLst>
      <p:ext uri="{BB962C8B-B14F-4D97-AF65-F5344CB8AC3E}">
        <p14:creationId xmlns:p14="http://schemas.microsoft.com/office/powerpoint/2010/main" val="39239099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62E0C5E-6B93-4B6F-9627-35A39C469BDC}" type="slidenum">
              <a:rPr lang="en-US" smtClean="0"/>
              <a:t>13</a:t>
            </a:fld>
            <a:endParaRPr lang="en-US"/>
          </a:p>
        </p:txBody>
      </p:sp>
    </p:spTree>
    <p:extLst>
      <p:ext uri="{BB962C8B-B14F-4D97-AF65-F5344CB8AC3E}">
        <p14:creationId xmlns:p14="http://schemas.microsoft.com/office/powerpoint/2010/main" val="26109600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5AC1598D-D630-42E9-9E86-09AB47F94139}"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 y="283"/>
            <a:ext cx="9143245" cy="6857434"/>
          </a:xfrm>
          <a:prstGeom prst="rect">
            <a:avLst/>
          </a:prstGeom>
        </p:spPr>
      </p:pic>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0">
                <a:ln>
                  <a:noFill/>
                </a:ln>
                <a:solidFill>
                  <a:schemeClr val="bg1"/>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bg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endParaRPr kumimoji="0" lang="en-US" dirty="0"/>
          </a:p>
        </p:txBody>
      </p:sp>
      <p:sp>
        <p:nvSpPr>
          <p:cNvPr id="30" name="Date Placeholder 29"/>
          <p:cNvSpPr>
            <a:spLocks noGrp="1"/>
          </p:cNvSpPr>
          <p:nvPr>
            <p:ph type="dt" sz="half" idx="10"/>
          </p:nvPr>
        </p:nvSpPr>
        <p:spPr/>
        <p:txBody>
          <a:bodyPr/>
          <a:lstStyle/>
          <a:p>
            <a:endParaRPr lang="en-US"/>
          </a:p>
        </p:txBody>
      </p:sp>
      <p:sp>
        <p:nvSpPr>
          <p:cNvPr id="19" name="Footer Placeholder 18"/>
          <p:cNvSpPr>
            <a:spLocks noGrp="1"/>
          </p:cNvSpPr>
          <p:nvPr>
            <p:ph type="ftr" sz="quarter" idx="11"/>
          </p:nvPr>
        </p:nvSpPr>
        <p:spPr/>
        <p:txBody>
          <a:bodyPr/>
          <a:lstStyle/>
          <a:p>
            <a:r>
              <a:rPr lang="en-US"/>
              <a:t>Estonia Year of the Libraries 2022</a:t>
            </a:r>
          </a:p>
        </p:txBody>
      </p:sp>
      <p:sp>
        <p:nvSpPr>
          <p:cNvPr id="27" name="Slide Number Placeholder 2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endParaRPr kumimoji="0" lang="en-US" dirty="0"/>
          </a:p>
        </p:txBody>
      </p:sp>
      <p:sp>
        <p:nvSpPr>
          <p:cNvPr id="3" name="Content Placeholder 2"/>
          <p:cNvSpPr>
            <a:spLocks noGrp="1"/>
          </p:cNvSpPr>
          <p:nvPr>
            <p:ph idx="1"/>
          </p:nvPr>
        </p:nvSpPr>
        <p:spPr/>
        <p:txBody>
          <a:bodyPr/>
          <a:lstStyle>
            <a:lvl1pPr>
              <a:buClr>
                <a:srgbClr val="BB9208"/>
              </a:buClr>
              <a:defRPr/>
            </a:lvl1pPr>
            <a:lvl2pPr>
              <a:buClr>
                <a:srgbClr val="BB9208"/>
              </a:buClr>
              <a:defRPr/>
            </a:lvl2pPr>
            <a:lvl3pPr>
              <a:buClr>
                <a:srgbClr val="BB9208"/>
              </a:buClr>
              <a:defRPr/>
            </a:lvl3pPr>
            <a:lvl4pPr>
              <a:buClr>
                <a:srgbClr val="BB9208"/>
              </a:buClr>
              <a:defRPr/>
            </a:lvl4pPr>
            <a:lvl5pPr>
              <a:buClr>
                <a:srgbClr val="BB9208"/>
              </a:buClr>
              <a:defRPr/>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4" name="Date Placeholder 3"/>
          <p:cNvSpPr>
            <a:spLocks noGrp="1"/>
          </p:cNvSpPr>
          <p:nvPr>
            <p:ph type="dt" sz="half" idx="10"/>
          </p:nvPr>
        </p:nvSpPr>
        <p:spPr>
          <a:xfrm>
            <a:off x="457200" y="6248400"/>
            <a:ext cx="2133600" cy="365125"/>
          </a:xfrm>
        </p:spPr>
        <p:txBody>
          <a:bodyPr/>
          <a:lstStyle/>
          <a:p>
            <a:endParaRPr lang="en-US"/>
          </a:p>
        </p:txBody>
      </p:sp>
      <p:sp>
        <p:nvSpPr>
          <p:cNvPr id="5" name="Footer Placeholder 4"/>
          <p:cNvSpPr>
            <a:spLocks noGrp="1"/>
          </p:cNvSpPr>
          <p:nvPr>
            <p:ph type="ftr" sz="quarter" idx="11"/>
          </p:nvPr>
        </p:nvSpPr>
        <p:spPr>
          <a:xfrm>
            <a:off x="2667000" y="6248400"/>
            <a:ext cx="3352800" cy="365125"/>
          </a:xfrm>
        </p:spPr>
        <p:txBody>
          <a:bodyPr/>
          <a:lstStyle/>
          <a:p>
            <a:r>
              <a:rPr lang="en-US"/>
              <a:t>Estonia Year of the Libraries 2022</a:t>
            </a:r>
          </a:p>
        </p:txBody>
      </p:sp>
      <p:sp>
        <p:nvSpPr>
          <p:cNvPr id="6" name="Slide Number Placeholder 5"/>
          <p:cNvSpPr>
            <a:spLocks noGrp="1"/>
          </p:cNvSpPr>
          <p:nvPr>
            <p:ph type="sldNum" sz="quarter" idx="12"/>
          </p:nvPr>
        </p:nvSpPr>
        <p:spPr>
          <a:xfrm>
            <a:off x="7924800" y="6248400"/>
            <a:ext cx="762000" cy="365125"/>
          </a:xfrm>
        </p:spPr>
        <p:txBody>
          <a:bodyPr/>
          <a:lstStyle/>
          <a:p>
            <a:fld id="{C986ECFC-FC3A-4AD8-9F57-E96E42005C3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0" cap="none" baseline="0" dirty="0">
                <a:ln w="635">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accent1">
                    <a:lumMod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Estonia Year of the Libraries 2022</a:t>
            </a:r>
          </a:p>
        </p:txBody>
      </p:sp>
      <p:sp>
        <p:nvSpPr>
          <p:cNvPr id="9" name="Slide Number Placeholder 8"/>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Estonia Year of the Libraries 2022</a:t>
            </a:r>
          </a:p>
        </p:txBody>
      </p:sp>
      <p:sp>
        <p:nvSpPr>
          <p:cNvPr id="5" name="Slide Number Placeholder 4"/>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accent1">
                    <a:lumMod val="75000"/>
                  </a:schemeClr>
                </a:solidFill>
              </a:defRPr>
            </a:lvl1pPr>
          </a:lstStyle>
          <a:p>
            <a:endParaRPr lang="en-US"/>
          </a:p>
        </p:txBody>
      </p:sp>
      <p:sp>
        <p:nvSpPr>
          <p:cNvPr id="3" name="Footer Placeholder 2"/>
          <p:cNvSpPr>
            <a:spLocks noGrp="1"/>
          </p:cNvSpPr>
          <p:nvPr>
            <p:ph type="ftr" sz="quarter" idx="11"/>
          </p:nvPr>
        </p:nvSpPr>
        <p:spPr/>
        <p:txBody>
          <a:bodyPr/>
          <a:lstStyle/>
          <a:p>
            <a:r>
              <a:rPr lang="en-US"/>
              <a:t>Estonia Year of the Libraries 2022</a:t>
            </a:r>
          </a:p>
        </p:txBody>
      </p:sp>
      <p:sp>
        <p:nvSpPr>
          <p:cNvPr id="4" name="Slide Number Placeholder 3"/>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2743200" cy="990602"/>
          </a:xfrm>
        </p:spPr>
        <p:txBody>
          <a:bodyPr lIns="0" anchor="b">
            <a:noAutofit/>
          </a:bodyPr>
          <a:lstStyle>
            <a:lvl1pPr algn="l" rtl="0">
              <a:spcBef>
                <a:spcPct val="0"/>
              </a:spcBef>
              <a:buNone/>
              <a:defRPr sz="2600" b="0">
                <a:ln>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accent1">
                    <a:lumMod val="75000"/>
                  </a:schemeClr>
                </a:solidFill>
              </a:defRPr>
            </a:lvl1pPr>
          </a:lstStyle>
          <a:p>
            <a:r>
              <a:rPr kumimoji="0" lang="en-US"/>
              <a:t>Click to edit Master title style</a:t>
            </a:r>
            <a:endParaRPr kumimoji="0" lang="en-US" dirty="0"/>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a:xfrm>
            <a:off x="8077200" y="6356350"/>
            <a:ext cx="609600" cy="365125"/>
          </a:xfrm>
        </p:spPr>
        <p:txBody>
          <a:bodyPr/>
          <a:lstStyle/>
          <a:p>
            <a:fld id="{C986ECFC-FC3A-4AD8-9F57-E96E42005C3C}"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endParaRPr kumimoji="0" lang="en-US" dirty="0"/>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 y="283"/>
            <a:ext cx="9143244" cy="6857434"/>
          </a:xfrm>
          <a:prstGeom prst="rect">
            <a:avLst/>
          </a:prstGeom>
        </p:spPr>
      </p:pic>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0">
                <a:ln>
                  <a:noFill/>
                </a:ln>
                <a:solidFill>
                  <a:schemeClr val="bg1"/>
                </a:solidFill>
                <a:effectLst/>
                <a:latin typeface="+mj-lt"/>
                <a:ea typeface="+mj-ea"/>
                <a:cs typeface="+mj-cs"/>
              </a:defRPr>
            </a:lvl1pPr>
          </a:lstStyle>
          <a:p>
            <a:r>
              <a:rPr kumimoji="0" lang="en-US"/>
              <a:t>Click to edit Master title style</a:t>
            </a:r>
            <a:endParaRPr kumimoji="0" lang="en-US" dirty="0"/>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bg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endParaRPr kumimoji="0" lang="en-US" dirty="0"/>
          </a:p>
        </p:txBody>
      </p:sp>
      <p:sp>
        <p:nvSpPr>
          <p:cNvPr id="30" name="Date Placeholder 29"/>
          <p:cNvSpPr>
            <a:spLocks noGrp="1"/>
          </p:cNvSpPr>
          <p:nvPr>
            <p:ph type="dt" sz="half" idx="10"/>
          </p:nvPr>
        </p:nvSpPr>
        <p:spPr/>
        <p:txBody>
          <a:bodyPr/>
          <a:lstStyle/>
          <a:p>
            <a:endParaRPr lang="en-US"/>
          </a:p>
        </p:txBody>
      </p:sp>
      <p:sp>
        <p:nvSpPr>
          <p:cNvPr id="19" name="Footer Placeholder 18"/>
          <p:cNvSpPr>
            <a:spLocks noGrp="1"/>
          </p:cNvSpPr>
          <p:nvPr>
            <p:ph type="ftr" sz="quarter" idx="11"/>
          </p:nvPr>
        </p:nvSpPr>
        <p:spPr/>
        <p:txBody>
          <a:bodyPr/>
          <a:lstStyle/>
          <a:p>
            <a:r>
              <a:rPr lang="en-US"/>
              <a:t>Estonia Year of the Libraries 2022</a:t>
            </a:r>
          </a:p>
        </p:txBody>
      </p:sp>
      <p:sp>
        <p:nvSpPr>
          <p:cNvPr id="27" name="Slide Number Placeholder 2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Blank - NO Header/ Foo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Estonia Year of the Libraries 2022</a:t>
            </a:r>
          </a:p>
        </p:txBody>
      </p:sp>
      <p:sp>
        <p:nvSpPr>
          <p:cNvPr id="5" name="Slide Number Placeholder 4"/>
          <p:cNvSpPr>
            <a:spLocks noGrp="1"/>
          </p:cNvSpPr>
          <p:nvPr>
            <p:ph type="sldNum" sz="quarter" idx="12"/>
          </p:nvPr>
        </p:nvSpPr>
        <p:spPr/>
        <p:txBody>
          <a:bodyPr/>
          <a:lstStyle/>
          <a:p>
            <a:fld id="{C986ECFC-FC3A-4AD8-9F57-E96E42005C3C}" type="slidenum">
              <a:rPr lang="en-US" smtClean="0"/>
              <a:t>‹#›</a:t>
            </a:fld>
            <a:endParaRPr lang="en-US"/>
          </a:p>
        </p:txBody>
      </p:sp>
    </p:spTree>
    <p:extLst>
      <p:ext uri="{BB962C8B-B14F-4D97-AF65-F5344CB8AC3E}">
        <p14:creationId xmlns:p14="http://schemas.microsoft.com/office/powerpoint/2010/main" val="3717724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endParaRPr kumimoji="0" lang="en-US" dirty="0"/>
          </a:p>
        </p:txBody>
      </p:sp>
      <p:sp>
        <p:nvSpPr>
          <p:cNvPr id="3" name="Content Placeholder 2"/>
          <p:cNvSpPr>
            <a:spLocks noGrp="1"/>
          </p:cNvSpPr>
          <p:nvPr>
            <p:ph idx="1"/>
          </p:nvPr>
        </p:nvSpPr>
        <p:spPr/>
        <p:txBody>
          <a:bodyPr/>
          <a:lstStyle>
            <a:lvl1pPr>
              <a:buClr>
                <a:srgbClr val="BB9208"/>
              </a:buClr>
              <a:defRPr/>
            </a:lvl1pPr>
            <a:lvl2pPr>
              <a:buClr>
                <a:srgbClr val="BB9208"/>
              </a:buClr>
              <a:defRPr/>
            </a:lvl2pPr>
            <a:lvl3pPr>
              <a:buClr>
                <a:srgbClr val="BB9208"/>
              </a:buClr>
              <a:defRPr/>
            </a:lvl3pPr>
            <a:lvl4pPr>
              <a:buClr>
                <a:srgbClr val="BB9208"/>
              </a:buClr>
              <a:defRPr/>
            </a:lvl4pPr>
            <a:lvl5pPr>
              <a:buClr>
                <a:srgbClr val="BB9208"/>
              </a:buClr>
              <a:defRPr/>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6" name="Slide Number Placeholder 5"/>
          <p:cNvSpPr>
            <a:spLocks noGrp="1"/>
          </p:cNvSpPr>
          <p:nvPr>
            <p:ph type="sldNum" sz="quarter" idx="12"/>
          </p:nvPr>
        </p:nvSpPr>
        <p:spPr>
          <a:xfrm>
            <a:off x="7924800" y="6248400"/>
            <a:ext cx="762000" cy="365125"/>
          </a:xfrm>
        </p:spPr>
        <p:txBody>
          <a:bodyPr/>
          <a:lstStyle/>
          <a:p>
            <a:fld id="{C986ECFC-FC3A-4AD8-9F57-E96E42005C3C}" type="slidenum">
              <a:rPr lang="en-US" smtClean="0"/>
              <a:t>‹#›</a:t>
            </a:fld>
            <a:endParaRPr lang="en-US"/>
          </a:p>
        </p:txBody>
      </p:sp>
      <p:sp>
        <p:nvSpPr>
          <p:cNvPr id="7" name="Date Placeholder 9"/>
          <p:cNvSpPr>
            <a:spLocks noGrp="1"/>
          </p:cNvSpPr>
          <p:nvPr>
            <p:ph type="dt" sz="half" idx="2"/>
          </p:nvPr>
        </p:nvSpPr>
        <p:spPr>
          <a:xfrm>
            <a:off x="3733800" y="6248400"/>
            <a:ext cx="13716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endParaRPr lang="en-US" dirty="0"/>
          </a:p>
        </p:txBody>
      </p:sp>
      <p:sp>
        <p:nvSpPr>
          <p:cNvPr id="8" name="Footer Placeholder 21"/>
          <p:cNvSpPr>
            <a:spLocks noGrp="1"/>
          </p:cNvSpPr>
          <p:nvPr>
            <p:ph type="ftr" sz="quarter" idx="3"/>
          </p:nvPr>
        </p:nvSpPr>
        <p:spPr>
          <a:xfrm>
            <a:off x="5257800" y="6248400"/>
            <a:ext cx="25908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r>
              <a:rPr lang="en-US"/>
              <a:t>Estonia Year of the Libraries 2022</a:t>
            </a:r>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0" cap="none" baseline="0" dirty="0">
                <a:ln w="635">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accent1">
                    <a:lumMod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099715"/>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099715"/>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50520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50520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r>
              <a:rPr lang="en-US"/>
              <a:t>Estonia Year of the Libraries 2022</a:t>
            </a:r>
          </a:p>
        </p:txBody>
      </p:sp>
      <p:sp>
        <p:nvSpPr>
          <p:cNvPr id="9" name="Slide Number Placeholder 8"/>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r>
              <a:rPr lang="en-US"/>
              <a:t>Estonia Year of the Libraries 2022</a:t>
            </a:r>
          </a:p>
        </p:txBody>
      </p:sp>
      <p:sp>
        <p:nvSpPr>
          <p:cNvPr id="5" name="Slide Number Placeholder 4"/>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2743200" cy="990602"/>
          </a:xfrm>
        </p:spPr>
        <p:txBody>
          <a:bodyPr lIns="0" anchor="b">
            <a:noAutofit/>
          </a:bodyPr>
          <a:lstStyle>
            <a:lvl1pPr algn="l" rtl="0">
              <a:spcBef>
                <a:spcPct val="0"/>
              </a:spcBef>
              <a:buNone/>
              <a:defRPr sz="2600" b="0">
                <a:ln>
                  <a:noFill/>
                </a:ln>
                <a:solidFill>
                  <a:schemeClr val="accent1">
                    <a:lumMod val="75000"/>
                  </a:schemeClr>
                </a:solidFill>
                <a:effectLst/>
                <a:latin typeface="+mj-lt"/>
                <a:ea typeface="+mj-ea"/>
                <a:cs typeface="+mj-cs"/>
              </a:defRPr>
            </a:lvl1pPr>
          </a:lstStyle>
          <a:p>
            <a:r>
              <a:rPr kumimoji="0" lang="en-US"/>
              <a:t>Click to edit Master title style</a:t>
            </a:r>
            <a:endParaRPr kumimoji="0" lang="en-US" dirty="0"/>
          </a:p>
        </p:txBody>
      </p:sp>
      <p:sp>
        <p:nvSpPr>
          <p:cNvPr id="3" name="Text Placeholder 2"/>
          <p:cNvSpPr>
            <a:spLocks noGrp="1"/>
          </p:cNvSpPr>
          <p:nvPr>
            <p:ph type="body" idx="2"/>
          </p:nvPr>
        </p:nvSpPr>
        <p:spPr>
          <a:xfrm>
            <a:off x="685800" y="1676400"/>
            <a:ext cx="2743200" cy="43434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3434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accent1">
                    <a:lumMod val="75000"/>
                  </a:schemeClr>
                </a:solidFill>
              </a:defRPr>
            </a:lvl1pPr>
          </a:lstStyle>
          <a:p>
            <a:r>
              <a:rPr kumimoji="0" lang="en-US"/>
              <a:t>Click to edit Master title style</a:t>
            </a:r>
            <a:endParaRPr kumimoji="0" lang="en-US" dirty="0"/>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r>
              <a:rPr lang="en-US"/>
              <a:t>Estonia Year of the Libraries 2022</a:t>
            </a:r>
          </a:p>
        </p:txBody>
      </p:sp>
      <p:sp>
        <p:nvSpPr>
          <p:cNvPr id="7" name="Slide Number Placeholder 6"/>
          <p:cNvSpPr>
            <a:spLocks noGrp="1"/>
          </p:cNvSpPr>
          <p:nvPr>
            <p:ph type="sldNum" sz="quarter" idx="12"/>
          </p:nvPr>
        </p:nvSpPr>
        <p:spPr>
          <a:xfrm>
            <a:off x="8077200" y="6356350"/>
            <a:ext cx="609600" cy="365125"/>
          </a:xfrm>
        </p:spPr>
        <p:txBody>
          <a:bodyPr/>
          <a:lstStyle/>
          <a:p>
            <a:fld id="{C986ECFC-FC3A-4AD8-9F57-E96E42005C3C}"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105399"/>
          </a:xfrm>
        </p:spPr>
        <p:txBody>
          <a:bodyPr vert="eaVert"/>
          <a:lstStyle/>
          <a:p>
            <a:r>
              <a:rPr kumimoji="0" lang="en-US"/>
              <a:t>Click to edit Master title style</a:t>
            </a:r>
            <a:endParaRPr kumimoji="0" lang="en-US" dirty="0"/>
          </a:p>
        </p:txBody>
      </p:sp>
      <p:sp>
        <p:nvSpPr>
          <p:cNvPr id="3" name="Vertical Text Placeholder 2"/>
          <p:cNvSpPr>
            <a:spLocks noGrp="1"/>
          </p:cNvSpPr>
          <p:nvPr>
            <p:ph type="body" orient="vert" idx="1"/>
          </p:nvPr>
        </p:nvSpPr>
        <p:spPr>
          <a:xfrm>
            <a:off x="457200" y="914401"/>
            <a:ext cx="6019800" cy="5105399"/>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r>
              <a:rPr lang="en-US"/>
              <a:t>Estonia Year of the Libraries 2022</a:t>
            </a:r>
          </a:p>
        </p:txBody>
      </p:sp>
      <p:sp>
        <p:nvSpPr>
          <p:cNvPr id="6" name="Slide Number Placeholder 5"/>
          <p:cNvSpPr>
            <a:spLocks noGrp="1"/>
          </p:cNvSpPr>
          <p:nvPr>
            <p:ph type="sldNum" sz="quarter" idx="12"/>
          </p:nvPr>
        </p:nvSpPr>
        <p:spPr/>
        <p:txBody>
          <a:bodyPr/>
          <a:lstStyle/>
          <a:p>
            <a:fld id="{C986ECFC-FC3A-4AD8-9F57-E96E42005C3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78" y="283"/>
            <a:ext cx="9143245" cy="6857434"/>
          </a:xfrm>
          <a:prstGeom prst="rect">
            <a:avLst/>
          </a:prstGeom>
        </p:spPr>
      </p:pic>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457200" y="1935480"/>
            <a:ext cx="8229600" cy="4236720"/>
          </a:xfrm>
          <a:prstGeom prst="rect">
            <a:avLst/>
          </a:prstGeom>
        </p:spPr>
        <p:txBody>
          <a:bodyPr vert="horz">
            <a:normAutofit/>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10" name="Date Placeholder 9"/>
          <p:cNvSpPr>
            <a:spLocks noGrp="1"/>
          </p:cNvSpPr>
          <p:nvPr>
            <p:ph type="dt" sz="half" idx="2"/>
          </p:nvPr>
        </p:nvSpPr>
        <p:spPr>
          <a:xfrm>
            <a:off x="457200" y="6248400"/>
            <a:ext cx="21336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endParaRPr lang="en-US"/>
          </a:p>
        </p:txBody>
      </p:sp>
      <p:sp>
        <p:nvSpPr>
          <p:cNvPr id="22" name="Footer Placeholder 21"/>
          <p:cNvSpPr>
            <a:spLocks noGrp="1"/>
          </p:cNvSpPr>
          <p:nvPr>
            <p:ph type="ftr" sz="quarter" idx="3"/>
          </p:nvPr>
        </p:nvSpPr>
        <p:spPr>
          <a:xfrm>
            <a:off x="2667000" y="6248400"/>
            <a:ext cx="33528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r>
              <a:rPr lang="en-US"/>
              <a:t>Estonia Year of the Libraries 2022</a:t>
            </a:r>
          </a:p>
        </p:txBody>
      </p:sp>
      <p:sp>
        <p:nvSpPr>
          <p:cNvPr id="18" name="Slide Number Placeholder 17"/>
          <p:cNvSpPr>
            <a:spLocks noGrp="1"/>
          </p:cNvSpPr>
          <p:nvPr>
            <p:ph type="sldNum" sz="quarter" idx="4"/>
          </p:nvPr>
        </p:nvSpPr>
        <p:spPr>
          <a:xfrm>
            <a:off x="7924800" y="6248400"/>
            <a:ext cx="762000" cy="365125"/>
          </a:xfrm>
          <a:prstGeom prst="rect">
            <a:avLst/>
          </a:prstGeom>
        </p:spPr>
        <p:txBody>
          <a:bodyPr vert="horz" lIns="0" tIns="0" rIns="0" bIns="0" anchor="b"/>
          <a:lstStyle>
            <a:lvl1pPr algn="r" eaLnBrk="1" latinLnBrk="0" hangingPunct="1">
              <a:defRPr kumimoji="0" sz="1200">
                <a:solidFill>
                  <a:schemeClr val="accent1">
                    <a:lumMod val="75000"/>
                  </a:schemeClr>
                </a:solidFill>
              </a:defRPr>
            </a:lvl1pPr>
          </a:lstStyle>
          <a:p>
            <a:fld id="{C986ECFC-FC3A-4AD8-9F57-E96E42005C3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algn="l" rtl="0" eaLnBrk="1" latinLnBrk="0" hangingPunct="1">
        <a:spcBef>
          <a:spcPct val="0"/>
        </a:spcBef>
        <a:buNone/>
        <a:defRPr kumimoji="0" sz="5000" b="0" kern="1200">
          <a:ln>
            <a:noFill/>
          </a:ln>
          <a:solidFill>
            <a:schemeClr val="accent1">
              <a:lumMod val="75000"/>
            </a:schemeClr>
          </a:solidFill>
          <a:effectLst/>
          <a:latin typeface="+mj-lt"/>
          <a:ea typeface="+mj-ea"/>
          <a:cs typeface="+mj-cs"/>
        </a:defRPr>
      </a:lvl1pPr>
    </p:titleStyle>
    <p:bodyStyle>
      <a:lvl1pPr marL="274320" indent="-274320" algn="l" rtl="0" eaLnBrk="1" latinLnBrk="0" hangingPunct="1">
        <a:spcBef>
          <a:spcPct val="20000"/>
        </a:spcBef>
        <a:buClr>
          <a:srgbClr val="BB9208"/>
        </a:buClr>
        <a:buSzPct val="95000"/>
        <a:buFont typeface="Wingdings 2"/>
        <a:buChar char=""/>
        <a:defRPr kumimoji="0" sz="2600" kern="1200">
          <a:solidFill>
            <a:schemeClr val="accent1">
              <a:lumMod val="75000"/>
            </a:schemeClr>
          </a:solidFill>
          <a:latin typeface="+mn-lt"/>
          <a:ea typeface="+mn-ea"/>
          <a:cs typeface="+mn-cs"/>
        </a:defRPr>
      </a:lvl1pPr>
      <a:lvl2pPr marL="640080" indent="-246888" algn="l" rtl="0" eaLnBrk="1" latinLnBrk="0" hangingPunct="1">
        <a:spcBef>
          <a:spcPct val="20000"/>
        </a:spcBef>
        <a:buClr>
          <a:srgbClr val="BB9208"/>
        </a:buClr>
        <a:buSzPct val="85000"/>
        <a:buFont typeface="Wingdings 2"/>
        <a:buChar char=""/>
        <a:defRPr kumimoji="0" sz="2400" kern="1200">
          <a:solidFill>
            <a:schemeClr val="accent1">
              <a:lumMod val="75000"/>
            </a:schemeClr>
          </a:solidFill>
          <a:latin typeface="+mn-lt"/>
          <a:ea typeface="+mn-ea"/>
          <a:cs typeface="+mn-cs"/>
        </a:defRPr>
      </a:lvl2pPr>
      <a:lvl3pPr marL="914400" indent="-246888" algn="l" rtl="0" eaLnBrk="1" latinLnBrk="0" hangingPunct="1">
        <a:spcBef>
          <a:spcPct val="20000"/>
        </a:spcBef>
        <a:buClr>
          <a:srgbClr val="BB9208"/>
        </a:buClr>
        <a:buSzPct val="70000"/>
        <a:buFont typeface="Wingdings 2"/>
        <a:buChar char=""/>
        <a:defRPr kumimoji="0" sz="2100" kern="1200">
          <a:solidFill>
            <a:schemeClr val="accent1">
              <a:lumMod val="75000"/>
            </a:schemeClr>
          </a:solidFill>
          <a:latin typeface="+mn-lt"/>
          <a:ea typeface="+mn-ea"/>
          <a:cs typeface="+mn-cs"/>
        </a:defRPr>
      </a:lvl3pPr>
      <a:lvl4pPr marL="1188720" indent="-210312" algn="l" rtl="0" eaLnBrk="1" latinLnBrk="0" hangingPunct="1">
        <a:spcBef>
          <a:spcPct val="20000"/>
        </a:spcBef>
        <a:buClr>
          <a:srgbClr val="BB9208"/>
        </a:buClr>
        <a:buSzPct val="65000"/>
        <a:buFont typeface="Wingdings 2"/>
        <a:buChar char=""/>
        <a:defRPr kumimoji="0" sz="2000" kern="1200">
          <a:solidFill>
            <a:schemeClr val="accent1">
              <a:lumMod val="75000"/>
            </a:schemeClr>
          </a:solidFill>
          <a:latin typeface="+mn-lt"/>
          <a:ea typeface="+mn-ea"/>
          <a:cs typeface="+mn-cs"/>
        </a:defRPr>
      </a:lvl4pPr>
      <a:lvl5pPr marL="1463040" indent="-210312" algn="l" rtl="0" eaLnBrk="1" latinLnBrk="0" hangingPunct="1">
        <a:spcBef>
          <a:spcPct val="20000"/>
        </a:spcBef>
        <a:buClr>
          <a:srgbClr val="BB9208"/>
        </a:buClr>
        <a:buSzPct val="65000"/>
        <a:buFont typeface="Wingdings 2"/>
        <a:buChar char=""/>
        <a:defRPr kumimoji="0" sz="2000" kern="1200">
          <a:solidFill>
            <a:schemeClr val="accent1">
              <a:lumMod val="75000"/>
            </a:schemeClr>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78" y="283"/>
            <a:ext cx="9143244" cy="6857433"/>
          </a:xfrm>
          <a:prstGeom prst="rect">
            <a:avLst/>
          </a:prstGeom>
        </p:spPr>
      </p:pic>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endParaRPr kumimoji="0" lang="en-US" dirty="0"/>
          </a:p>
        </p:txBody>
      </p:sp>
      <p:sp>
        <p:nvSpPr>
          <p:cNvPr id="30" name="Text Placeholder 29"/>
          <p:cNvSpPr>
            <a:spLocks noGrp="1"/>
          </p:cNvSpPr>
          <p:nvPr>
            <p:ph type="body" idx="1"/>
          </p:nvPr>
        </p:nvSpPr>
        <p:spPr>
          <a:xfrm>
            <a:off x="457200" y="1935480"/>
            <a:ext cx="8229600" cy="4084320"/>
          </a:xfrm>
          <a:prstGeom prst="rect">
            <a:avLst/>
          </a:prstGeom>
        </p:spPr>
        <p:txBody>
          <a:bodyPr vert="horz">
            <a:normAutofit/>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dirty="0"/>
          </a:p>
        </p:txBody>
      </p:sp>
      <p:sp>
        <p:nvSpPr>
          <p:cNvPr id="10" name="Date Placeholder 9"/>
          <p:cNvSpPr>
            <a:spLocks noGrp="1"/>
          </p:cNvSpPr>
          <p:nvPr>
            <p:ph type="dt" sz="half" idx="2"/>
          </p:nvPr>
        </p:nvSpPr>
        <p:spPr>
          <a:xfrm>
            <a:off x="3733800" y="6248400"/>
            <a:ext cx="8382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endParaRPr lang="en-US"/>
          </a:p>
        </p:txBody>
      </p:sp>
      <p:sp>
        <p:nvSpPr>
          <p:cNvPr id="22" name="Footer Placeholder 21"/>
          <p:cNvSpPr>
            <a:spLocks noGrp="1"/>
          </p:cNvSpPr>
          <p:nvPr>
            <p:ph type="ftr" sz="quarter" idx="3"/>
          </p:nvPr>
        </p:nvSpPr>
        <p:spPr>
          <a:xfrm>
            <a:off x="4648200" y="6248400"/>
            <a:ext cx="3200400" cy="365125"/>
          </a:xfrm>
          <a:prstGeom prst="rect">
            <a:avLst/>
          </a:prstGeom>
        </p:spPr>
        <p:txBody>
          <a:bodyPr vert="horz" lIns="0" tIns="0" rIns="0" bIns="0" anchor="b"/>
          <a:lstStyle>
            <a:lvl1pPr algn="l" eaLnBrk="1" latinLnBrk="0" hangingPunct="1">
              <a:defRPr kumimoji="0" sz="1200">
                <a:solidFill>
                  <a:schemeClr val="accent1">
                    <a:lumMod val="75000"/>
                  </a:schemeClr>
                </a:solidFill>
              </a:defRPr>
            </a:lvl1pPr>
          </a:lstStyle>
          <a:p>
            <a:r>
              <a:rPr lang="en-US"/>
              <a:t>Estonia Year of the Libraries 2022</a:t>
            </a:r>
          </a:p>
        </p:txBody>
      </p:sp>
      <p:sp>
        <p:nvSpPr>
          <p:cNvPr id="18" name="Slide Number Placeholder 17"/>
          <p:cNvSpPr>
            <a:spLocks noGrp="1"/>
          </p:cNvSpPr>
          <p:nvPr>
            <p:ph type="sldNum" sz="quarter" idx="4"/>
          </p:nvPr>
        </p:nvSpPr>
        <p:spPr>
          <a:xfrm>
            <a:off x="7924800" y="6248400"/>
            <a:ext cx="762000" cy="365125"/>
          </a:xfrm>
          <a:prstGeom prst="rect">
            <a:avLst/>
          </a:prstGeom>
        </p:spPr>
        <p:txBody>
          <a:bodyPr vert="horz" lIns="0" tIns="0" rIns="0" bIns="0" anchor="b"/>
          <a:lstStyle>
            <a:lvl1pPr algn="r" eaLnBrk="1" latinLnBrk="0" hangingPunct="1">
              <a:defRPr kumimoji="0" sz="1200">
                <a:solidFill>
                  <a:schemeClr val="accent1">
                    <a:lumMod val="75000"/>
                  </a:schemeClr>
                </a:solidFill>
              </a:defRPr>
            </a:lvl1pPr>
          </a:lstStyle>
          <a:p>
            <a:fld id="{C986ECFC-FC3A-4AD8-9F57-E96E42005C3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hf sldNum="0" hdr="0"/>
  <p:txStyles>
    <p:titleStyle>
      <a:lvl1pPr algn="l" rtl="0" eaLnBrk="1" latinLnBrk="0" hangingPunct="1">
        <a:spcBef>
          <a:spcPct val="0"/>
        </a:spcBef>
        <a:buNone/>
        <a:defRPr kumimoji="0" sz="5000" b="0" kern="1200">
          <a:ln>
            <a:noFill/>
          </a:ln>
          <a:solidFill>
            <a:srgbClr val="0B5395"/>
          </a:solidFill>
          <a:effectLst/>
          <a:latin typeface="+mj-lt"/>
          <a:ea typeface="+mj-ea"/>
          <a:cs typeface="+mj-cs"/>
        </a:defRPr>
      </a:lvl1pPr>
    </p:titleStyle>
    <p:bodyStyle>
      <a:lvl1pPr marL="274320" indent="-274320" algn="l" rtl="0" eaLnBrk="1" latinLnBrk="0" hangingPunct="1">
        <a:spcBef>
          <a:spcPct val="20000"/>
        </a:spcBef>
        <a:buClr>
          <a:srgbClr val="BB9208"/>
        </a:buClr>
        <a:buSzPct val="95000"/>
        <a:buFont typeface="Wingdings 2"/>
        <a:buChar char=""/>
        <a:defRPr kumimoji="0" sz="2600" kern="1200">
          <a:solidFill>
            <a:schemeClr val="accent1">
              <a:lumMod val="75000"/>
            </a:schemeClr>
          </a:solidFill>
          <a:latin typeface="+mn-lt"/>
          <a:ea typeface="+mn-ea"/>
          <a:cs typeface="+mn-cs"/>
        </a:defRPr>
      </a:lvl1pPr>
      <a:lvl2pPr marL="640080" indent="-246888" algn="l" rtl="0" eaLnBrk="1" latinLnBrk="0" hangingPunct="1">
        <a:spcBef>
          <a:spcPct val="20000"/>
        </a:spcBef>
        <a:buClr>
          <a:srgbClr val="BB9208"/>
        </a:buClr>
        <a:buSzPct val="85000"/>
        <a:buFont typeface="Wingdings 2"/>
        <a:buChar char=""/>
        <a:defRPr kumimoji="0" sz="2400" kern="1200">
          <a:solidFill>
            <a:schemeClr val="accent1">
              <a:lumMod val="75000"/>
            </a:schemeClr>
          </a:solidFill>
          <a:latin typeface="+mn-lt"/>
          <a:ea typeface="+mn-ea"/>
          <a:cs typeface="+mn-cs"/>
        </a:defRPr>
      </a:lvl2pPr>
      <a:lvl3pPr marL="914400" indent="-246888" algn="l" rtl="0" eaLnBrk="1" latinLnBrk="0" hangingPunct="1">
        <a:spcBef>
          <a:spcPct val="20000"/>
        </a:spcBef>
        <a:buClr>
          <a:srgbClr val="BB9208"/>
        </a:buClr>
        <a:buSzPct val="70000"/>
        <a:buFont typeface="Wingdings 2"/>
        <a:buChar char=""/>
        <a:defRPr kumimoji="0" sz="2100" kern="1200">
          <a:solidFill>
            <a:schemeClr val="accent1">
              <a:lumMod val="75000"/>
            </a:schemeClr>
          </a:solidFill>
          <a:latin typeface="+mn-lt"/>
          <a:ea typeface="+mn-ea"/>
          <a:cs typeface="+mn-cs"/>
        </a:defRPr>
      </a:lvl3pPr>
      <a:lvl4pPr marL="1188720" indent="-210312" algn="l" rtl="0" eaLnBrk="1" latinLnBrk="0" hangingPunct="1">
        <a:spcBef>
          <a:spcPct val="20000"/>
        </a:spcBef>
        <a:buClr>
          <a:srgbClr val="BB9208"/>
        </a:buClr>
        <a:buSzPct val="65000"/>
        <a:buFont typeface="Wingdings 2"/>
        <a:buChar char=""/>
        <a:defRPr kumimoji="0" sz="2000" kern="1200">
          <a:solidFill>
            <a:schemeClr val="accent1">
              <a:lumMod val="75000"/>
            </a:schemeClr>
          </a:solidFill>
          <a:latin typeface="+mn-lt"/>
          <a:ea typeface="+mn-ea"/>
          <a:cs typeface="+mn-cs"/>
        </a:defRPr>
      </a:lvl4pPr>
      <a:lvl5pPr marL="1463040" indent="-210312" algn="l" rtl="0" eaLnBrk="1" latinLnBrk="0" hangingPunct="1">
        <a:spcBef>
          <a:spcPct val="20000"/>
        </a:spcBef>
        <a:buClr>
          <a:srgbClr val="BB9208"/>
        </a:buClr>
        <a:buSzPct val="65000"/>
        <a:buFont typeface="Wingdings 2"/>
        <a:buChar char=""/>
        <a:defRPr kumimoji="0" sz="2000" kern="1200">
          <a:solidFill>
            <a:schemeClr val="accent1">
              <a:lumMod val="75000"/>
            </a:schemeClr>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hyperlink" Target="https://deltathink.com/news-views-open-access-market-sizing-update-2022/https:/deltathink.com/news-views-open-access-market-sizing-update-2022/"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3" Type="http://schemas.openxmlformats.org/officeDocument/2006/relationships/hyperlink" Target="http://www.flickr.com/photos/yankeeincanada/"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2.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3" Type="http://schemas.openxmlformats.org/officeDocument/2006/relationships/hyperlink" Target="http://www.flickr.com/people/fabi_k/" TargetMode="External"/><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81000" y="1752600"/>
            <a:ext cx="8458200" cy="1828800"/>
          </a:xfrm>
        </p:spPr>
        <p:txBody>
          <a:bodyPr>
            <a:normAutofit fontScale="90000"/>
          </a:bodyPr>
          <a:lstStyle/>
          <a:p>
            <a:pPr algn="l"/>
            <a:r>
              <a:rPr lang="en-US" dirty="0"/>
              <a:t>Librarians in the Loop: </a:t>
            </a:r>
            <a:br>
              <a:rPr lang="en-US" dirty="0"/>
            </a:br>
            <a:r>
              <a:rPr lang="en-US" i="1" dirty="0"/>
              <a:t>the future of research libraries in a data-driven world</a:t>
            </a:r>
          </a:p>
        </p:txBody>
      </p:sp>
      <p:sp>
        <p:nvSpPr>
          <p:cNvPr id="3" name="Subtitle 2"/>
          <p:cNvSpPr>
            <a:spLocks noGrp="1"/>
          </p:cNvSpPr>
          <p:nvPr>
            <p:ph type="subTitle" idx="1"/>
          </p:nvPr>
        </p:nvSpPr>
        <p:spPr>
          <a:xfrm>
            <a:off x="609600" y="3886200"/>
            <a:ext cx="7854696" cy="1752600"/>
          </a:xfrm>
        </p:spPr>
        <p:txBody>
          <a:bodyPr/>
          <a:lstStyle/>
          <a:p>
            <a:r>
              <a:rPr lang="en-US" dirty="0"/>
              <a:t>MacKenzie Smith</a:t>
            </a:r>
          </a:p>
          <a:p>
            <a:r>
              <a:rPr lang="en-US" dirty="0"/>
              <a:t>University Librarian</a:t>
            </a:r>
          </a:p>
          <a:p>
            <a:r>
              <a:rPr lang="en-US" dirty="0"/>
              <a:t>University of California, Davis</a:t>
            </a:r>
          </a:p>
        </p:txBody>
      </p:sp>
      <p:sp>
        <p:nvSpPr>
          <p:cNvPr id="4" name="Footer Placeholder 1">
            <a:extLst>
              <a:ext uri="{FF2B5EF4-FFF2-40B4-BE49-F238E27FC236}">
                <a16:creationId xmlns:a16="http://schemas.microsoft.com/office/drawing/2014/main" id="{DA8237F4-AE6C-8C82-3D6A-CDFAC11C54CB}"/>
              </a:ext>
            </a:extLst>
          </p:cNvPr>
          <p:cNvSpPr>
            <a:spLocks noGrp="1"/>
          </p:cNvSpPr>
          <p:nvPr>
            <p:ph type="ftr" sz="quarter" idx="11"/>
          </p:nvPr>
        </p:nvSpPr>
        <p:spPr>
          <a:xfrm>
            <a:off x="4610100" y="6172200"/>
            <a:ext cx="3695700" cy="365125"/>
          </a:xfrm>
        </p:spPr>
        <p:txBody>
          <a:bodyPr/>
          <a:lstStyle/>
          <a:p>
            <a:r>
              <a:rPr lang="en-US" sz="1800" dirty="0"/>
              <a:t>Estonia Year of the Libraries 2022</a:t>
            </a:r>
          </a:p>
        </p:txBody>
      </p:sp>
    </p:spTree>
    <p:extLst>
      <p:ext uri="{BB962C8B-B14F-4D97-AF65-F5344CB8AC3E}">
        <p14:creationId xmlns:p14="http://schemas.microsoft.com/office/powerpoint/2010/main" val="216502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earning - Feature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865279" cy="6856576"/>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4294967295"/>
          </p:nvPr>
        </p:nvSpPr>
        <p:spPr>
          <a:xfrm>
            <a:off x="3657600" y="6400800"/>
            <a:ext cx="3200400" cy="365125"/>
          </a:xfrm>
        </p:spPr>
        <p:txBody>
          <a:bodyPr/>
          <a:lstStyle/>
          <a:p>
            <a:r>
              <a:rPr lang="en-US" dirty="0"/>
              <a:t>Estonia Year of the Libraries 2022</a:t>
            </a:r>
          </a:p>
        </p:txBody>
      </p:sp>
    </p:spTree>
    <p:extLst>
      <p:ext uri="{BB962C8B-B14F-4D97-AF65-F5344CB8AC3E}">
        <p14:creationId xmlns:p14="http://schemas.microsoft.com/office/powerpoint/2010/main" val="1845098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AutoShape 2" descr="data:image/jpeg;base64,/9j/4AAQSkZJRgABAQAAAQABAAD/2wCEAAkGBxQTEhUUExQWFhUWGR4bFxgYFxwfHxodHCEdGB0eHhwbHCggHB0lHBwdITEhJSksLi4uFx8zODMsNygtLisBCgoKDg0OGxAQGywkICQsLCwsLCwsLCwsLCwsLDQsNCwsLCwsLCwsLCwsNCwsLCwsLCwsLCwsLCwsLCwsLCwsLP/AABEIAMIBAwMBIgACEQEDEQH/xAAbAAACAwEBAQAAAAAAAAAAAAADBAACBQEGB//EAD8QAAICAAUCBAMFBwMDAwUAAAECAxEABBIhMSJBBRNRYTJCcQYUI4GhUmKRscHR8DNy4RUkgjSi8QdDc5KT/8QAGQEAAwEBAQAAAAAAAAAAAAAAAAECAwUE/8QAIxEBAQEAAgMAAwACAwAAAAAAAAERAiESMUEDUWEigRMyQv/aAAwDAQACEQMRAD8A+TZXLBV1NhLOZkuedvTDck7qKYah6jCcsqkbLRxtfWMuPvVcvmWTjg8j1wzpV9x0N+hwbwvLCjI3AxQ+IqTTICv64J/St29LysGGmTpYcN2OO5bw0L1OwocUecWmFIHA1xk1R5GFWywYXG1/unkf3wfSnpzxHM636e2wwcqQF83b9lhz+eLeFxoFJJHmdlPbCfiAfV1n6UcL+n9w5nM6WoSrfowPOJF4UAoeVwgPA5JH0wDKsShVgTGO/wCyfXD08aSaRI+gqKDUSHA7j3xU7K9dRGgChQH1ITcb/st6H0wVoYZZNTllc7NGBZZv3T6HB81kVSALqCIxDan+JvcKNwMCgBjkRjTOgu1O0sfej+0BisRu+ls9CxKaPLUxjpj1Wx7ke+E8t4fHJKNT+XG4JUn25Wz3B2xpeF+Hw62mWRnCHUL6dO+2tj39hgR8OaUN1R6JXZoypJUSgX5fGxYcXsdsOz6JfhTxKaKPVFHCQ37btbetgDYYZy7xtayawuYClTGtkSLsRp72fT1xqxZeUJCchClPGNcr6SyuNnUljS0R6cYD4hL5cpaILqh0Zjp+EMNKyhSeVsg7e+Ab8dl8G+7xSeWJZGYD4lChdJuytknDkGXEpeKRPwjpzCsrgaBIBsCdqN8eowp4WsInGZj+9ytqLCNYSeeVZrojetu2Aw5pyoRomZWVo2QfEAj617WNJat8VKz5StHOLHEsaRBiolDlmZTvsK6cP5HKfeI6GpDGzANR0mzfI74wUCqpVI5QWZfjqhRv05ONvKZi10CUxFHcqd6bUb3I7424sOfo6qVpjZg7LrJN8Cvfvh2LwaIwxuZgHf5ewPoT2wjmW1aNTB3CtqZTz+z9cNZeFKCvqHve1kemNo83Kk5cmYpBqo1uCDsaw74V4n5UTg8lrqvi9d6wvJlNLMpOwYLf8/0xpy5h0bS8atGdlFdu1Ed8OzU70WzzZaYDykdZiQNNCvc2P7YFLkpXk1xrqSI0K9uaxMwqxPI0f+1fYnn+GGPEDJEIniJ0BRxxfe8LP0e/sp/1yRJGJHSeUPGEmkDM8irV7AD1ONPx1hIsTadMjDce3rgXg+X1yaV4jBP1OFTgEMcmXUl1PVwcNZPxlHiKTbkDY4P4f4l5rNDNvZNe3tjDlyH4xQcA8+2GJ25BGEDP27YnhElzBm2w7FErHU3+mn6/8Yez2Sjlh1wiiMI7VpvtGVYgNxiY8e4N747gPHi4cyy8H8jgxeN+RpPqOMLzRaTyD9Mdy8epgMcx2bntowEopUjWh7jtgIySselxXodjjmdqMjQSD3xT7yr/ABj/AMl5xX8qJvuNVtLARIekcnCbzQq2nSRXzA74mRtCSnWp5HBxFycTHV5mkDlW5w7dKSRbOotgObDC1kH9RhQZOnAc0p4bsfzwwwM7hV2Re/oPXA5MyqsVUao/Q/zHphU5vox4oGUCNdOj90g39awWDw1wulwGFXpB6072B/MYr4YqRuJV603B/ajvuR3r1w5kPDh52oTLK3xAqTVftPfA9sVJqLcgb+VMyGZn1ABRoF+aBsKv4T64YzccTSRxCTyip0xgAtpYn5m9zzisCoVkCStIsZ8xl01RveSM9q7g8jGv4bM7Ss0MOXWXR5jZogta/Drjjbhie1Xd4oqzswqxrNHMjKusCZIyNUcq7BhexRh/AnAc0dMXlqFy0RIcCQkyuVHSaHG/sBvgX3mJp6BlKyalnlkNsxY7OV+UK1H1xM1RUPmH82QEp5alVYUT8ZrU3GxAPbfAfocTqPMk1xxSTJHIh0kr3WQADVpbUL3/AExaXNStGqt5jDy5gJJFIvUuoqt7kDTeJ4KraoqqMh5E0urHSjL5o02QbNOBVG/rg0UUXmKxOYMhJUCcrbq6OppBbLRqrJ5w56K5okrSSGCCfONHJojUIiyMKcKU1UwW9JHGJl/DpFZVjkj1RJIZC7UrDzXQkbWRSg78Y5lMw3kwhDm3JQAqJFjqtgFOgsy+lH+GGfDMuroCqprEcagy6tNMHdltNy3WOewxUjPlchfK5d0kTXKroDr6ZNQ6Bq/pj0GTzGZihVTF0gk2VBBDb0feyTd98ZRyyKxGkISER9IYgMzaiVDb/Ao/jjXy6sD+HOSRSAbqSPhA22P1vjG/CPL+Tkvl0EjWFCFjQCjaq3O/c8Y2ssAFKlSCqluoWNv19vriZHw09VR61AAQg0SFJBYC7omzweMcnYtSgsV26Sb37D3xtnTzW9lctHqcXWogt1cFjuL/ACrDLu4R7BjZRdj4TZoc7WfbBfJ0J1x6gSSWBB9O429dsBnbawzMo/01buwG5r0X+f54MT5dlMrGesqLZB036n4m9zgyZ8mN32Vl+IEdLfl64bgkZPLKjVGQBsNwx597vGd4rMSzL06VbehWo9gcJUulIw0rjUep/wD2qPQY0/CZYS2mIaHXg38WBZBUSQAk+d6n4Tfy/wAMDzEcSSeaGog/6ffV6fTCw1vEJ4A/mbiUbaff1xlMrnpUW77n2xbNT9RdqLtvXZcOeUyZbzVNsx3PpgMU5AnLFKphvXrhf7MzFQ4b4cP5bxC4fMO9bMMZc+dD3pGlO/vgEZmaiJdiBsTtiYP95PyqSO22Jg6Vj59L4aw3WmHqDg3hWlSdex7XiZfJELrL6PT3wfSxUUUkvt3xzZPrr270TzcIstrB9BhnwvLKEaVxYHAwtIsZNENGffcYbiVgmjaRP3TuME9i+sCizCuwBSiTsy7EYIYWLMjxtJp+ZRuP747lWhiYPbFhwrDvhnxbPvGqhCVL9bMO98C8V87T9yBZQmNH0KJUPJ3DD6jnCeSyhnlpF0rya4UDnGlLli4R9QjdVuRxtt2uuTikyBQJNYptvOisH6Om2+DBL+gs1KzTKsC6Ai6V2okd2b1s+vbGiMv5bBtMduKZQ9xTDuoYfA3thWCH8OXXJsxAWYAspA7MfiS/cd8OxiFIoY1j88MxIBJVXb4WbbcKo2+tnjDhUJWuKRUiMUKH8VA1yORuAzGiFHoMWTwuR46kVVGoGKNWXUjNvoYHqVZAponhq23wdAvnpLo1FWYwaiPx41tau78xflf5tPqMDaLVEPL0hWJZtUyl7FjzJ2B1LRulAAs9yRh5pbgjqJQscYkihcA+VGourILSP3Ar5ieOBjseXLMxIAYqQ7AaX1RaV6dRAXWjI9n9440VbSpj8w2aJ8tyLYbuI0I1lpA6MVAUhg4ujhfL6yxYhgymTspK6Y4FA12VhYA1qJJB2Nk4tG0snhqnoVW1sULB3JBIZmFOFBNxrJekcjbBngAto7DKSywiNbs0sdlbYnzGXZqJCsaFYP4Zk6DMyrWtidepwSoCAlnQnUC8pvTzH+eG2ZI3Y6jaEWS7sdWlghCqD07uSuwGqO9yVCG9kGytMum2EYVFnCICAq6qq2YNpBA2HVVHe8VMZpVeKTqIOh4Nlc0ulb0nhVA/LveNdlGm3UKg6TYkAvdlYKE01eknijGgJuwDw5MfGSV1Eqza9Nk2S2lmIVtJAG/DljR03pxjLny/Zfw7c/6iXup3I3oC1YAhQANANVQPrjVgyTNQQFiCfRiexNgfDfB7m/TBAruwR7YDbSyKGGkDYMLrYbke+1nGrl8oqAXve+1FSw5GxBWr/lj0cY8XPmtBSgWASlBbBVtuBY5/OjiQqL1lgGvYkbMTeq/Qdv4YOiq56yygDkC64A78VZvHZJEQEDfajRtD6GiLBHNc7dsWw0rM4TUoBXUKamBWuen1J7XxZwF2kiIlAFFaFbhAaIH+c2cNR5MksBp1Lvpbt632s7b9uLGFs2dBOhtIZfxBYYKT2HYmu3a/bY6PsnmM1fVHcbH46NL9fb6YFl0UIXKa1Ugab4vlj7nDD5coscpUGOwa7+2r3OO5jPqR5q0JPhkjPDj1AwK9dK+KmLockg1akC9QHY+hGMfN5glmcjqPb9kf3wzKGcgUq6RsvyoPU33wxlNMRMUoBMh3btRGxB+uEr0p4P5RTS4BaQnfuMUyeZEJeCa9B4OM7NZdopCvcHav0wXOzFm1S0WrZR/XCpzsWWRNJSOxHyWPfC2TTzpAo2UdvXFvDozPKFb4BuR7Ye8QgEEiyxfBwcIy+Y8SKMUCbLtiY9D9yik69urfEw+i8q+O+JQMyKU3Uc1hbweAmUbEVvjWMcY4SaL1rcYXlJ3CTr6dQ0k45v3XZl6xneKya5TX0xfORrGFA2fkkHEgybq+orqAO5U3gviE0R30vq99gMI/siuVaSQG1Eijm+354bRylLflnssotfyPbFZQfukaxgm2JeufQXh2DLAwoklmrlf1CjYD2xUibQ7LQyJMxUuwKyAakIHYkcDFss6RwPoqTy6NgWNRsA/Qc74r4enmpI0KNEykBdLEqxPCkHvW94JGpRXktLTaRoHplF11RkaWF1hp/iRs7+QRoimOpmcKADGBep1+E7XvXfHclm/MUImoR6iXy60NYNFxC5FrY3Md+tXxgXmMyTMv/ctIAC1lXRRvRjAuuONsFzWXVtCRHzocvFqYIG6pG3YkgXu3ccKgwGbJ1SJmGjVkkBCqxHQFtFiQKRoYEXe2kC/UlzJ5dmN1qaTdnCDreMFo5V1EFQw8wFhuxjsAE2F8rDTK0ja5Qra2VRbqtiRCWBDuoGrWNyI3Bs1j0MGQKH97Y0R2F6WpgGJOth9JGOnubjLlcKw5NVGxJZlYturfGUVvkoKFjut+bthiBVFEqmrsBVAlVWrDbWqLyNyg23w0uQYgqCe53okm6+L1PqPTBIvCT6E/FwLJ7b3XqdybxbK8oQERLBiSdzfG7XwxU23STWq/hBN0QzcBQ1vemiFMgZgGvgodQAJu2F2TZ7jYyvhwBs86rDHqOw9R0myaPHfY7Ydj8K4HHAa997JIp7BoewOKnBny/LGdFkOrelY2pYqFc1QUvSg6RQA7Cu50lXY4WN6ejUAb1MADfCn5R7Cu/HfQy/hyrwNXJPoLreu312+mG3g4uuy8C69LAvjbbbGkjz8vyaz4o62AbnY2L9txsw9q2vnfBmO9vv7Vx6c9u9ew5w4sYA2HB3uq9gbP6XjkuXFEsbK0ACxA78Nx9OO9jFeUZWWlZsyzGlVQwGnVWnnatzV16/lxgEg0At0uPhZSKK+1ci/2hvtg7Tcqqqa2uqBUCyGX251EqffC88RvUasUdI5aMAbqwNAVttZ2bc4cosDnzZ7dhpBIGtQ21M3A7gFt67YoYBGX1ASaOl0qtIJFst8jtq2O47Yr94C0Uoxv8aHYA8EFjxxam/8AnrGRgoIJVqXURpAUnp1PQdl+lXXJwxJpPzTGziNw8TCiWuqPFj9oegwHL5Al4xRVZLKseWoXt+zf9cayZWuUWanXVS8wuBpMa/KLu6F33wnmMxQmhJZ/LcGJ1qlK7bngDSMPdP0DkkjeOQaRGRs25O17E33BwjnaZEXUCUu3HAHYX3ODnMPM2hQHZviCDSGruzcn+WAiGkaSRdWh9JS6C+9DfAeBQZaSTdO+2tzufYXhvwXyoiVmAMjNpIPyj1wz4p4frijaEEslFR+6dwfyxn/aIh5E07uFGvTv1YR6T8YyzQTMqkgHivQ47ls8pgaJtzyuC+KTGUqZSAVFUu5P1wLw2DzH0RjT6scCvnZNFkA2Yj2xMM5vw51dhqJo845gw/KPm48Rk1WHN/XGh4qLhRmA1HvjkkNWWy7AniuMKZ+d3oFSAooCscz47HuzDHhEC6JHYsKG1Gt8JR55x3sejAHD+UzEQiKOWXvsOcZ0pVm6BS8bnCvw53bp5Z9IVium+8bEH+GG/DMx1Fg+rUCriZWK6ed2XjAvGssorrUBVAC8knvxxh+eSaI5aKAslotlRsxY2e29Yue2d7hnwvOeWw8uEeTbMTG/mEEgoDR3oE8H1wjFDGi+QJNUkzr5lqy6UG5B1VuTh3x0xQsZfKSRpXKgNYFKAGI0kUS3fC2emYCVgSY1MarHJUg1N1FbYXQAPBvfDpTsEZVmaeWizh1jhKMaViedS9kUAelsMbUEQpZSwejZlUBCWjauqO6zK2L2pqHN7YTYCFUo6aYl1hYsiyIAW1xyVdCvhettsaqIrogHSgQ0yawEjcruySDzFHSfxAWW15s4qFaf8F8HeeVPL0qyaTSsdNfEroTuY2o9z8KBjeoY+iZX7MIg012+nGw+lD07AYY+w3gX3bLi1AZt6BJAvc1ZIFmyQOnewN8eiKf5/LB5Y83OXlWB/wBGT9kf8juPQ1i33AckCufTjvQ4r8/7a7j057f2+uBhr/z/AA3vipzrz3izfuwvjTt2/jz798ckgFc+lWfX+npxh+cDez6cbfqPTC8q80Cwvcb8cntse4Hvi5yZ3gVJFdtu24IPp7fUbbYFmF7KCb4u9/Xb19xx+uLyIRyR036HUo5BBPxAA3RsA/TFc0u2gkbnSDbAl04G4obEDUObHvi97LxJGQ0LalbbVsa46TXbg0eKur2xU1vfxBeo3elh01oAsj05FfpcxKerdlci9NHdhevTRrQdQI25FHFPPTSS1XpAsEFozVMdzdXRHfetrw/I5xc+/EVoHK6QLtCRuSARQrfkjY797VaPUUVqTqZEWiQG21DY7EkigSw39MXzsDsGDbJ0m2GkKRQJOoroLFt13+K+2ATO6DUz6esJL1sWQgFVJEYXqKqd7N1ud8Es+Hl+rSrHGVDoSrMY+vfpIsPHQHqCaGxWu+AyZoddg63j8tgeGI2V9ABkugDWkb98Egya2RuVYobUiP8ACkGz9NXpOzaif645miAGaDQSGHktGgsKw61YhaAHZibO/qcPRhLLxPIqBeqtSR6yEDfMVAUln3Pcgb1g2XyKsYmL6wbjIIAWOUi1Gniu3HIx2TOBmKhbBkEiKr9SvXVXlq+xNmtvywKTLOzSBukSyAkORGpc2VC7Mx7/ALPvik9g+IB0gWRh5cwcxnpCl1HUDVDgirGK53PAuZES1kjAlDWq6u5B/qMGkyMhy8soZVkiNMijUwWyts7Etdg7XxhZYIpMuzKGaSLS7sx3YH4huTsP6YqUui765CtIxvpULapXpqO5wxF4cXDKsyjQetEFUL337408m7CeRt/KZA6kklRW4A7A9sKwSwpO83mp5bqegbtZ7V9cB6XzOYGXzAiCLo2skWSD3vC3j15aVhH8L02DyZpZtBaGQsmwI2BA4vC3iyvMwaQogAoAte2Hg1rZdldVY9xiYwUhiArz/wCGJgwPC5Z4ZDpRpUJ4s2MQZbMeaY/M+Hck8AY74R4Y0c6NIVCg2TqGHctnkd8z1bsKU3zjmyft2LcvRdXshRPGTxRXvhWaVhL5Twws11xV37gjEj8AmV0LqApIOrUKrn+WOFvMzYo3vQP0wsqtnwHMSQhirQspBo6ZL/Rh/XDmX8Q8tQFlzEaMNvhI/IE7flhLxfJ6HbUwL6t1G9fnh7xTw6oIm1KAEvc7sT2A+g5wSXsWy4aykzCIBZNcaklTLlmOkmyaYA1vvziZSZggUPlpPxvNJaQKzfDYHmAAfDV+5xrQwSrnI2GtcqsQJIPRpEe99uf54WnSQlYip8jXAIQRsfmYr67Xf1xeM/KK/dL1jyMwyMNtGlyTIwZyxjvagKAFkDtePSfZrKLNmgokDsrEb6kZQz2CqtpkTSL3FbbfNv5vI+FkR6TEvW5uQLZV/NSNUWQccnpB9ce6/wDpvl5TnI/MWTQiMetiy6qvUPM1Fdm0jQVHHPc7kFyvraxAAAfKNv6Ae22KMlfrt+QNYORXoP8Ak7f1wvLJ7jZq3P129vrjOJ5yQJk9QNztv3I/w4EOxNb1VjayNv77cG8MsQBv2vuNqJW9/Sx/DCeblrVTBdBX02vbcWAVJIPpi52w5STtR49QvcAruPW7IAJ5ZTxvthWVihGzPTUenUdgdLA99tie3G+NFG3NbnUaFbH4ZP0B23GxrAZ4yVoHnUoJB3bey21EjRsTQ25N4c5FeBPQDu/y6rb3vSDRBNFaJa72IwmxAO42TQxKuNlOzLW1KLsEgXXvh5ulqLAsdR31jU0SaH2+a1F77HGXHTtF+IT5sbLux6/iWm/DNuNRF8Cu/e5UXivmMu1iwpOndnUr1qwKnewvKqVsXq4wvmWOpBbKH8xTrYEEb9LkspAQP02L6tu2GJJR5epiQr+W0pKgq/mDY35fWwoWABv9LxkeIaCs2tr0ZipAQ2xbWNfTp3Og9I243w5oskPQIzEJ0h5bVr2L+VcbagVdLAs7UTV4XXJCQB+plmkVD0sCrWygyKr6aVlIoDg/lg65cszqGZg8iglfN282MSeY4E2ym6Neh3xTN5Q1I9SuyWoXYtKLj6kLq5KU5NU3HODR4s6CND5ZuiGeJ9QRQHCakplAYIXtfi7drwPNywkSxvoDvCJFLSFykgr8IFmNXTbXfUB2w/nPCUj1hQSBHI3nCOEBWRmAQ1EACQBybJbbAcnIhzMKFpvLmiBUecQFYht201ZteBQs40l+s7PgWS8SJWF2hYmMvGVjiP8ApOtCjVdJ7XveOS5lVgTLsHKqb1sUiYEG1oOx7Eg/XbCGSkiky0nmqSyPEWdnYsQz6WA9AFrYe5+mh4sUiEj6IaSZTl9IWihButG7AbHfuBi/qKT/AOpMZp2Xy/8AuFKsgDybeo0LueTfucZvh0ZJZYWlclSGCRgdPeyzY9Bks+kXijUY/Lkbd7HBXVs10BqIv6DGR4FnVizegsoi8xrO1dwDfp+mLlQBksvrUBU6SaXzZqBPoFGxwx93dNPmNFBqJChUs7GucdgkjdEXzEUwzMeogWpN2p74c8az8GZK1KieW53buvNjDH+imd8NaJHeeVnCtQCtV4vlfBIZ0jlUFQWpgTeGPEvGMvN5sRk0g6SrVsSOcLp41FBAI0cOQ9msA7L+ITiKRkVFpTQ2xMN5jxXJSMXZiC3IrEw/8S/yfG3miGxib/8Ac4kbxk0sLE/7zgediJkaheGPCV+P1Axyp7d63Joz5ev/ALLf/wBD/fA8vCrkhYOObciv1wpGzaxzd49Fm4w33hUHVSkDv2vFSam3GXNldIB8gEE0CJGO/wCRww/h5Gr8GNiosqJmLADna8dyCvDHcoKgupUH2resNeSEzMmY8yPyiWI6xZDDgLz3w8heVLjKHSF0RWV1CIzSWQRfF1x2wKGUFoV8pKk+C3lOmzp/b9R2weOWN5Ypg5tUooEYtaggDYVvtvisGWcxxHySGR9WpyEAXVqoFiOT39sA39j+DHzSiiKJFMjA35x0lVMmqhKATQofTH0D/wCluYI8QRAqaSrAFFkHSEUqTqlYDmgK7Y8h4fNo80xmAAyK40LJMYwNiDoTT17AsWB5A5x6f7D57y89Cra10nTTUi9RNKsa6mPJ3d9ttsPOk29vtoYEevP6d/1GByR7mwOR/Ufzx0yaeewH88DD7gbGtyPXVx35xnIm2fVGA3uqsEj/ANp29C3/AM4FJELNha6QdjZpgG2324HffuMMvMNNEAgC9xdVyavfe/TCs8t0COiyzj90mx29bP5Yqaz5eMR4RRAAuiGGk7kChQvaiRfxYRzEbjWWAC+WLN8NxdsKIu+fTjDyTECzs1Ej11HdhdbC64v6YSzqqQQLpgi9IPGq6AFaQPi1bA4qajleOCPlgWPShZTe/aMnv1ag2m99lxmLAOnUkStpJAcqQesb9G9+XZ6drO+GZMwFBYkmmtSeAU/CXjeyNwKb174FPmGZ5QjUVLRkKSbaagTuRwexNDQdtsOaVvEj5atQ0Cg8tWFIK6SYr0r0gsQDW+xs74H91RnIMRA8yPq8oUVKkyVcVhdYrUbPV2xoSSljG6UyeYGXUV0kqGQJGG+EUrHYE7c4zZY+mOPQrMwRtJjOwUnW4tQSWbs1DajeLidjpyEVRl44gxKiZfwwI16rZSRbmtOwLb9sYmXWBnyqkLUm0g0QWDrK7/h9Ioaqq6r6428u0JIYhUR3k1BKLFW6Y/LKE6Qo6jVGwecK5mZQw8wuoCSM2mWVV2vy1Gs9TUBxXxb3WKiaB4f4THIqdAp0dvO8qHTGQxVEP4VXsLBN9W2LL4NE00UbK0YkaVaMMBLCOqazENII1Hg8CvXC+RywljiJc63dgxZIn6I01uVBQm+ALPN4bj8Os5dtWlp6CAxLqTYkktG0XSEKnYX1YdT7I5LwxGCK1B3y7T6vKgCqBekaTCS10LOoc4FlPC1dI2V1IIkaQ/d4RtGFJ0gpfLabP1rDGXimMCKmh0lfy1jinmHILH4mZQKFkdr374rFFJEY9CyOAZEURSRzLZrzFKtEpIO3Jr3xpKzqmW8JWWSBUkVFmUtpeCIsKJG2mMA7C+2FPuCoGeVx5YlaJBHDFqYqTvuKw5lvECMws1sDCCnlnKkKg3FfhM1VZ7YplM3GY/LkMEoEhkQrMY2BPIIdaIxfaO3c39nkhYGeWo2oIVhXVZF9Q9vbCp+zcvnPGGipTQYoBdjVsPpjczeeWejmYJRok1IYWV1IqqYg+vpjGyPiIOeeVwUXqIDfSh+eHNLaxosrK8hRVjJBIJ07bbXgviXhc0LIhEZL8UMKwTnzNiw1Nv7749T4tIDn4FsbBRvhn5Vnx/ZeYgEmFT6EcfriY2vGctmPOfTGxF7EDbgYmCYj/k5PimbkkYfCEv3F4Viy7Kb1qPzxzzYr3DH88E8T8OCIki/C36Y5n9d6fod87tRmH/im/wDHAI3Qtt5rsfQ1eGooRJk7AGpGN+tc4S8MtHViCA3Bw+ymZT0mXai3kaqHzyFiB9AcHVNIXU8MRkAKhYtRF8We2AeHZOVMxq0nTvqY8FTi+YMUwUayrxkrQUsWF2KrDkTprNAworZhpXYyMrKj6AAN7FDuDeM3MeGsSyKC7KQyk8lGF3v6Y1M9mS5dZIx5R0kGVtBBUabob7+lYpmJPxVZtYMiCNUjUxrp+HTrkBNEdwDh3BLWj4O9MhEyRDMPHKFLFVYx9MiNQNhtTUK5XGnk5gkwYdBZy9SIA41MWYBHPSpYA+Y4AAoAMTWMDw+Wo7jBhkZnRBHQ3QBtDyH8S2BoaSMaUDLHXUPKkZ5o0LdcitpIAuy8oIMdHkm+xxUTY+9+FZ8SwowIJApgP2l2N2AffgYYc/Tb9a/ud/7Y+bfY37QeXIVk26QGUbgV1GjVuybs7WfjIF6LP0Xzbqj7jE+Lzc+ee1ZQO9EbX71/z/LA9A3O+qh+lbccA1/DFj/n+f1xS/5dvTFSMbzDacggDa2J4HTydRrub/zbFXdq1GgB1733s9/iXi1HsMUlAOx4sGjwa9fQVwBgLNVt2qtj8x9Bd/kOBi/FP/IXbzFK7Bgqsm17vV2wXsBV3dV6nC0LDpB2kXTq4ssTubokaV3FVZf2wzrFMNIFcqyjjYkUdtRajXtucDY2G3LCydyD1EbtuNI0biwKF+uLxPkXfM6mWMM1yM46r1IgBUHk6SVu9hteEYSTUkZI2MKAEGlCnqroVaXq3JotfcYbmVTqUrTc0CaIoBFo9iOosVF173gU8ATdW6dBB26LagUF7WxHGmwACfZ5D1d5yFelZVaNdLA6ljCrpUpxGvSSbMlgkHCuezaaXdFIUx/IvUZCa1GVAVACjs257b4J97ZXOpdRiUqSAdKKd62GmwaBsKKWj64GuajIiYndD+LK/UxXk6WUsAWJIrVYpffC8T8nBAruCltpMSdJVz5j2zN5jKxCqNrFWR2wCWV1jDJJr82V0TSzBjtpLapdYFigdIA352xTy9ZhRT+JNZIkJNKT0jWgEm9HlqqiedlpoC/7bRZckA0GjKhrNEBXAJ9mO4xU4pvI7lPOgkiRQW8gM2kJrFSju8ZJuuCE/jgGTzwSSJVUiKAOSquWZnO/WulWrUF5X5cdOdEqSeYdnmEkjRDVaKKVCLDJXYla4w34vmEcTSkL5HldHwkvK++pTza8cj4cVImh+G5u/upEwRULyZj8QK2onUQy3ZB/Mb4X8PzMUkebneGMgaiCwslnJ0gA/DVjjA/HckqJllQszyqWImKmga03fw9+/bCXiGReJVjJIWXrCxMWBI76SL/gcVMpY0cn4NAJY8vpfzGj1vIrlShIsCuMRPDpRIsBzCmVhYSRbHrzzeA5fxtkYyeWryMFV3UnVpFX0HcGsFGZjOZlzZmUgC0X5rqqIPGHNKysmRxrZHywLISCYyRuPpikhgZtRkmjccFt6r3xp/ZDOu8rEkBRbsa5J9TjFaeObNM0ppGY7jFaMeoh+0+ZCgDMwsB3ZNz9aOJgUP2dyrAMNdHjExGcf0f+3xNvDGHJUD1vDGczI8lYh1EG7GKxQ6qKrt6udsFSJmJVXUH0Axzs/Tt7+1PCJXjDdNq3qaGBZmmNvIBXCrvQwqCQ4D70d8OeMZSnQoNnUUB68HB8P6tHKGUkKz6Bvrbb8gMH8GzDSMQxpUUtpSlLVtVjfjGfkZNDlW4PScMFhC6eUdTi9Vcf7f4Ycv1NnxseCtDMxk8sRtEwJ3JtWtbOrkqxBvASkvlzidjSnWjs19YO2mzZBHpgbz6VcaY8uJBTcs5B5AHYHA/DVjOpgKSMDW7jW2+w0p8I/PFfxOfT2XzdaZEWOOOgztMtjzQSdUajdiAdqHreC5JlCyaS8bJoHmMAX/FJOrmoorIvRv1DffEyrt5TTRnziSLDqCxRdmjAo6ex6e30x3MJ5MkkaLZj0rqlHQsLjUEmo7EWFrm1FYZNXw7OlEpnrSpH7RjiS/MokEAj/TA7mQEbmx7XwD7SSMgBpSvSR2U1YAN//IKkfFj5rDnVZ2etSOxuT4S0w6k1gf6cV/Cv7oJujjVin8tRrUovQNL2oGttbbi6UJGVBro800aIxcv1jz4S9PpkP2iF0wo88jtjTi8SVhz/AJ/nrj5suaY6QVuxuAAWWwQGvfpIUm+q6ar5JMt4lobY6OPiJ72LF0dqrTR9ffFyz68nL8P6fSTOP678YG1cm/Yj/O2PNZTxBtr47E16XuO1gjGnFmzxuvej39Nv+MazjHmvGw69m6323PFAVXtf9cKbcDax1Ei/oAO+9fzrF2mB9j6Yq0gN6rPp/nYYqRPk7oYIQdwDvsGpvU3sxAvbgc4rLGrsoTZ+nQd+1WxqgiiuVIs78YjK10BqAo6SCePTav8AOOTheaRW2O29k0LJPYKu3/kTfuMT461nLC0IEZYgaole3aiVY/LZ5oMdQUiiRucXOYjKxliSyli0jvTFTROjQ+9npAUkLRvnEE+lQNVKOAtNTGuocAtW3UduxO4wHOBW1EE0QBbEfiP2sdz2L7Eeo4w/HR5ANknSmXZyhLEBUMavsNeqksg7bKx5vAvDwI9MTpa+YGmr4iqi1UpV6b3JFgjF5ZmFrLbEsJCjPuxqhbb6hXymj6XiIwmVmkaMSNbM2n/SVdh7htgFX0w8GirIs7RpJJqkZ2kLxMKiQCgoatlqyR7DGaMn5xkdY9UaEnzAyK+kdyPhfb1H54FnLUBgzDzVI1VRZb31gc3XxDc97wKTOeVljCoIaRrd+zKOACO3rhyBM/rzMolaTzRsGCjS4Ufuf2sY05PFdbZiWMNaIsUK1uoO2quRgf3Qfd4Y/LQTzEFSBRRR8xPNnCU/R1+bqAOnzksMp9GHzD3wxjb8U8NRcuk2YLF41AbSQGLE7An2GMTP+HGo2UNKkgtSRTD6kYu04kjWPMSMF1ahIOoNfr6HGt4h4qq5VniPTtHGfpyf89MA7jz+WlkhV0j21iiGFH8sY6wHWFYVZHOPVjLM3h7STdTX+Ge+M6Lwqfyy7UygXRO/8cJUsei/6rHHSAghQB+mO48SREd9RHteJgLweJ8UsotcemFvC0bzAQD74mVzElUBY9xgrlj8T1+6vP6Y5v8AXa9TAvGCPMNHDcPiDlFUJZF0x7XgSwsBaRX7t/bBcrCWjaVyTpNaeME3RcwmYUXd21H0X+p4wdZW8tmjARQd6+L8zguR8SDOFZECNtQGKj8CZ42+A7H6Hg4ILv1TwHOKkwMm6OCjk77Ntf5Gj+WHGy5ybNrplkLIUHdOzf2wlnI1YgR7RqK1sKv1+uGspTWyt8AGqZ7JX00L2N8YcK/s1EwEaJHriGrVd6pXO4GhBWkAdycDzQlZXVQYzEdZiYdbA7+azHeQ3V3wKrDmQyylHeOVvxOlnag0b8i6+VvXHWM6RRq9feYn/A3BYp84c3/p+hPqe2LxEvYPhk5jk1R6VkLFZopPgUAWWb0AbcHtx7HW8LhjIRUkTqRvIDltTEEK7vXBYKVCgkqtbHfGF4jmC3meWVclg+YZRs7XdKvPlKf4nf0wTw/MhRaBdetGWGQEqDzrXvQ2P0Buxh8aXKdPQ5eQxWtJuAABICF0qT2YRk/ii01AHVexIGGlzgDUFYHSgOhWLWwlYlmcFjaoLavQdicYcebfXpQnQ/TW8bN1azKpqjqcliN9qFbDF/OUNsoJ1iOpSi26JMGZbOhdPmIR2LVtvi9Z3i9NB4midI1MpC0oYMaYF6cqGJJ0k1vtpsnUa18tn7IWiTsbpgSaLA1V8Xv+4dyQSfGZ9W0jWjatJJ81WC9Dj99j8LuTTcURzjQyMrAAABaBHTKW3HUvS1kWNS/+W/vpwrzfk4fXs4ZSdiQD9P5AD/Kw2k/ymv4c/U8489lJTpBCuq82wAFGt9gL4B27Y1oSGG1/wqj9bx6J28XKYclOkbUQeef+LHOAS0RaruLLNdD2odq/X0xElG+o2fp/fjAGkQHcFh6XXPH67YeI2pFPtpCBnbYFqoD2XgH3OIYmGlo1Z2FgPo4Pp3D1yCNxXcbC2aGoE1wN+mlFbgWdy3off0xp+ETJ5ZlkRpJIVTywDYomlZVqloiid6I4vEc7nbb8fHbjz0kiULN7DoAtnY82SKKnkEevrhLMxmJqJUkjexdDsrj+FdxhrO2jAjobfa9WgntfuN/UHHVl2B1hIl3Ycs7dww59RvtiiUyGeYFmvVO50InyqOxI4IA4wsMspLojM5AJfUBoJHNVup9GwKSB1AlApL6WBsrfAruO1YayPiIRJAsYsUdt9ROwPsvthKzCOVzNEtqbSUMZJ3aIHjbuvvjWSSCHKHSVko7WNmc+x7AYQ8Ril0oxBac2SANwh7MBhLLzqth0LR3bJwUPt7YDzT02Rk0RyRx7yWXiHFetdsKZdytqg/3wSf0xseKeO/8AbB4+kyHSP3VHa8Vn8GlkysZfeYnoPevc4Q1jeOePvKqxBfLRfl98Oxs0WUok65OMI57KOpCTrTfK4/kcBWZ2mjWXhTt6HD08+N/KfY4MilrsiziYdzH2hZWICmhiYEbyfBXzDNtdD2xp5tfJRdA3I3bGZ93OnVwMPR55WjCP2745cd3l/Ashn3EgJJONCTOCJyDur8jCkTqu8ab/ALTYBMyg2Trb9MPchZLTMBiDWiFj21bAYrJJqcuw81z2A6R9fX6Ypkh5rkHYDfSNscm8QdWpQEC9gP54BnZkNUXmONTXSr8qfljRyGbRo2k0DYaZkAoFezD3wvNnFVFcrayfEv8AUYBrGnSFKI3yD4n+vti50izRYDGiSCJiVcU7uKCj0A+ZsMeG5QllVo2WFgdyaMp+UM3yqTiuTyriRGcIwjNmIGyo+nc98XWKZZzJr1xMbdmO2nuCDwQO2HhWuZdS7PG8awyxqzrIo0gBRdN2YHscDE7yAEBRNJH5agECoxsdiPifgb3QPqMTN5p9wWdkJuGMjlRwzVvQ7A4t4iQGX8ASq1XJuWkY8mx8J7BfbADmYzqtqklEkerUGgZdSM4XbyzzGbIP8jgaTGMGNlbSqiMyqobTJet7B5BJ0m62UYJLO8btG0peDLMsqhq1eZp6EDckgmtuwONHIwQjygYMxUgX/u8vISS7bt5kbakIDE7dJ2w9LGbIqhW0OLRdD9LKgd3oUrfCdCkkgVscaySysGkcauobiQOqlmFOvJUX2B78VjF8TGgkyOJVadxanSXEX4YcqL03Zq/Q4YyJgBj8sS6vMU04FMtixYNGq9MXxrLnHpfD0GkdSJu1AhbYaiLB1A+35Y1MnNVjcUe/1P8ASsYfgWcsAM8BUknTIgJWzZolfzq8b+QLO5pgzXKfw9i9eXsNuDdj6HHp414fycfZgyHnf++CSEVtvXO2LZ7LSaQzqybgDW1k3f8AKsTKQq1bSSMOUUUB7Fv7Y03ph4iZbNpGbcO7Lui6qWiAQT33B4x3xSBlAktKmtozHa6W5K6TRAN16WMAlzsibBNBVasizoY2ASdjR2Dfli2Yy0rgyZlym3QSQOOKUD6cViLO9VOuiz+IKF8qFfj2Zn3Jv2GFJ8kYmUSgG9xR+Iem+4P1xbw7NOr/AIekFz8RHw1zX88dzDRuTo1yOASZGOxI349MVRJiZnMqyhpeq/8AThXYAcWaxmyFo5KQlWAtfUXuVPrjR8PzaqygqCKLI55VeSvuQbwtPKMwX0ppABIfvY9frhLnVW8MatWancmjQF7sfQ+2ELmndpVW9969PSsKTnUuof8AkPf1x6PwiNMpD58jW7DoQH+eA8xlZXNeXZ0B0vrjb5T6jHpoPtEGgkmqtPSi+mPNt4dmZCcxooNv6WPpgOWnVDbD8NtnHocSeae8MV5opWlNryCex9sZEOYD9D8/K2NjxnxmJYliy/w98HyOSimhLFNNDn3wyZgzUo2oGu/riYznz7KSoo13xMCsrwkoaTeqUcYoSicdR/TBMxlX0hidj2wjjl3p2Z2ZSfUw1fD6DB/EMoANS/DhAisaPh+eAGlxY9MOZ6ouzuFo1aPS/HphwZhJDfl2/wCn54Fmuo6n6R2Uc1jrRSFehCq/5zhxN79rz5itz1svAHwrjnhef0zB33va/S+4xXwzOhNSOLRufUe+GvuCANJqBWjQ98ObeyuTqrR+HukodXGi78y+39/bFfEZl1tLXSx6Ev8A9xHpfbCUI0rqff8AZW+/qR6YYyrRS2spKuTs/b2BHYYN+DPtPxSymJWy7dfxS1WuxxX7oHYYNms9I0aEExzuTr0bAoPmYcKcIZzw1svGr6qcvSlW5FdqwrmJdAom5G3kJ9Oy/wB8VuJyX01PDc6mplQhWVCIWY8yE9Tn94jj0xpnO5jyX8/ZyAsMqNpd2J+YoaZQOSRjIgXKS6WvyXBGpGso49j8v0xzIw/iMY6LOxSIHgA3b77UBipU8o08vD8DedFFGq+XGXS/Mo25Io7FyRqPoMabZ90+7xNHGqxyeckkTEr0i20gnpBIBPuMZ2QhikVYiVlKWFolW9SAeDvijyqVGhGVQfLRSbJ3tz9TsMaSMqb8OhBRW0SXyaW1P0rtjSyji73CBqvuLHH6HEeBg+sZgxp2BDDSPSsNZeZXlZgVGsuyXtvsoJ/njbj083PtpiWLyyPxC3YkAUfrfGC5JtdrrZR8XSNtwLvcYSlZkU65Q1gjSCd74/vimVljIdXZl3BBAvgVX641YY0c/IFKhTa6WU72aNk3XHqMDgdgFqMyOwsMdwO1flWEzIivHpDab5b5ux/TDHh/iAhj6wzgsQFDUBXvgLAvEHKSEigy6WIXgGurGhN4nEkQVlGphehNhv6nCGclDKjmMIWLKa7qeD9QcH8FnRx1RrrjFGRuABxt64k7OmfmuhgVB0kB1U9gdmXFJPEtemONNKHkLyfzw74qY3JeOQu6DqFbae9YRymfGX1FVtm3RvQf3GCGL4t4YIArgmm5RuQMLeHx6p41ckp8t+nNYWQSZlzbW3ucXWN0PluKZepcJUjW8U8ZllnEcNhVNADv9cJ+MRiOcqdg439jj0f2emy7nUg/Fb4vbAvtAmWLGM7yH5sBS9vHZfIXMqHYE8+2PS/arPrDEsEfpucYEqMLW+pODjKzM7MbY74NX46ssJO9YmOR5lgKGO4SmG3wYyssPxPzxMTHP5e46XD1XM/8ZwTw8c45iYn6v/yJlN5De+NXwlyZSCTXpeOYmL4M+bM8ZUCU1timQ3ZQdxeOYmJ+rn/VTOHrOADHcTBT4+jfh7EugJsC6vthaQ7n64mJg+D6h4x6Pw4dY/8AwH+WJiYvgz/J6KeA/wDqY/8Adjd8P+KL/bIfzs7/AFxMTG3D0w/J7b3gkzOjh2LDQ2zEnt74B9nxufZFr2x3ExvHlpzxJzpO55GM7ufriYmNJ7ZX00R/pp/vGNH7PoGR7ANOasXiYmEGd9oG/FA7A7D0wuD+FP8A7hiYmAT054GOpv8Aa2EZ/gH1xMTCvs4v4N/rL9cbX2s/9Qn+3HMTBR9V+y20kte+MWVicxufmxMTB8H094n/AKy/TGH4h8Zx3ExNXDmVUaBtiYmJjQq//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4" descr="data:image/jpeg;base64,/9j/4AAQSkZJRgABAQAAAQABAAD/2wCEAAkGBxQTEhUUExQWFhUWGR4bFxgYFxwfHxodHCEdGB0eHhwbHCggHB0lHBwdITEhJSksLi4uFx8zODMsNygtLisBCgoKDg0OGxAQGywkICQsLCwsLCwsLCwsLCwsLDQsNCwsLCwsLCwsLCwsNCwsLCwsLCwsLCwsLCwsLCwsLCwsLP/AABEIAMIBAwMBIgACEQEDEQH/xAAbAAACAwEBAQAAAAAAAAAAAAADBAACBQEGB//EAD8QAAICAAUCBAMFBwMDAwUAAAECAxEABBIhMSJBBRNRYTJCcQYUI4GhUmKRscHR8DNy4RUkgjSi8QdDc5KT/8QAGQEAAwEBAQAAAAAAAAAAAAAAAAECAwUE/8QAIxEBAQEAAgMAAwACAwAAAAAAAAERAiESMUEDUWEigRMyQv/aAAwDAQACEQMRAD8A+TZXLBV1NhLOZkuedvTDck7qKYah6jCcsqkbLRxtfWMuPvVcvmWTjg8j1wzpV9x0N+hwbwvLCjI3AxQ+IqTTICv64J/St29LysGGmTpYcN2OO5bw0L1OwocUecWmFIHA1xk1R5GFWywYXG1/unkf3wfSnpzxHM636e2wwcqQF83b9lhz+eLeFxoFJJHmdlPbCfiAfV1n6UcL+n9w5nM6WoSrfowPOJF4UAoeVwgPA5JH0wDKsShVgTGO/wCyfXD08aSaRI+gqKDUSHA7j3xU7K9dRGgChQH1ITcb/st6H0wVoYZZNTllc7NGBZZv3T6HB81kVSALqCIxDan+JvcKNwMCgBjkRjTOgu1O0sfej+0BisRu+ls9CxKaPLUxjpj1Wx7ke+E8t4fHJKNT+XG4JUn25Wz3B2xpeF+Hw62mWRnCHUL6dO+2tj39hgR8OaUN1R6JXZoypJUSgX5fGxYcXsdsOz6JfhTxKaKPVFHCQ37btbetgDYYZy7xtayawuYClTGtkSLsRp72fT1xqxZeUJCchClPGNcr6SyuNnUljS0R6cYD4hL5cpaILqh0Zjp+EMNKyhSeVsg7e+Ab8dl8G+7xSeWJZGYD4lChdJuytknDkGXEpeKRPwjpzCsrgaBIBsCdqN8eowp4WsInGZj+9ytqLCNYSeeVZrojetu2Aw5pyoRomZWVo2QfEAj617WNJat8VKz5StHOLHEsaRBiolDlmZTvsK6cP5HKfeI6GpDGzANR0mzfI74wUCqpVI5QWZfjqhRv05ONvKZi10CUxFHcqd6bUb3I7424sOfo6qVpjZg7LrJN8Cvfvh2LwaIwxuZgHf5ewPoT2wjmW1aNTB3CtqZTz+z9cNZeFKCvqHve1kemNo83Kk5cmYpBqo1uCDsaw74V4n5UTg8lrqvi9d6wvJlNLMpOwYLf8/0xpy5h0bS8atGdlFdu1Ed8OzU70WzzZaYDykdZiQNNCvc2P7YFLkpXk1xrqSI0K9uaxMwqxPI0f+1fYnn+GGPEDJEIniJ0BRxxfe8LP0e/sp/1yRJGJHSeUPGEmkDM8irV7AD1ONPx1hIsTadMjDce3rgXg+X1yaV4jBP1OFTgEMcmXUl1PVwcNZPxlHiKTbkDY4P4f4l5rNDNvZNe3tjDlyH4xQcA8+2GJ25BGEDP27YnhElzBm2w7FErHU3+mn6/8Yez2Sjlh1wiiMI7VpvtGVYgNxiY8e4N747gPHi4cyy8H8jgxeN+RpPqOMLzRaTyD9Mdy8epgMcx2bntowEopUjWh7jtgIySselxXodjjmdqMjQSD3xT7yr/ABj/AMl5xX8qJvuNVtLARIekcnCbzQq2nSRXzA74mRtCSnWp5HBxFycTHV5mkDlW5w7dKSRbOotgObDC1kH9RhQZOnAc0p4bsfzwwwM7hV2Re/oPXA5MyqsVUao/Q/zHphU5vox4oGUCNdOj90g39awWDw1wulwGFXpB6072B/MYr4YqRuJV603B/ajvuR3r1w5kPDh52oTLK3xAqTVftPfA9sVJqLcgb+VMyGZn1ABRoF+aBsKv4T64YzccTSRxCTyip0xgAtpYn5m9zzisCoVkCStIsZ8xl01RveSM9q7g8jGv4bM7Ss0MOXWXR5jZogta/Drjjbhie1Xd4oqzswqxrNHMjKusCZIyNUcq7BhexRh/AnAc0dMXlqFy0RIcCQkyuVHSaHG/sBvgX3mJp6BlKyalnlkNsxY7OV+UK1H1xM1RUPmH82QEp5alVYUT8ZrU3GxAPbfAfocTqPMk1xxSTJHIh0kr3WQADVpbUL3/AExaXNStGqt5jDy5gJJFIvUuoqt7kDTeJ4KraoqqMh5E0urHSjL5o02QbNOBVG/rg0UUXmKxOYMhJUCcrbq6OppBbLRqrJ5w56K5okrSSGCCfONHJojUIiyMKcKU1UwW9JHGJl/DpFZVjkj1RJIZC7UrDzXQkbWRSg78Y5lMw3kwhDm3JQAqJFjqtgFOgsy+lH+GGfDMuroCqprEcagy6tNMHdltNy3WOewxUjPlchfK5d0kTXKroDr6ZNQ6Bq/pj0GTzGZihVTF0gk2VBBDb0feyTd98ZRyyKxGkISER9IYgMzaiVDb/Ao/jjXy6sD+HOSRSAbqSPhA22P1vjG/CPL+Tkvl0EjWFCFjQCjaq3O/c8Y2ssAFKlSCqluoWNv19vriZHw09VR61AAQg0SFJBYC7omzweMcnYtSgsV26Sb37D3xtnTzW9lctHqcXWogt1cFjuL/ACrDLu4R7BjZRdj4TZoc7WfbBfJ0J1x6gSSWBB9O429dsBnbawzMo/01buwG5r0X+f54MT5dlMrGesqLZB036n4m9zgyZ8mN32Vl+IEdLfl64bgkZPLKjVGQBsNwx597vGd4rMSzL06VbehWo9gcJUulIw0rjUep/wD2qPQY0/CZYS2mIaHXg38WBZBUSQAk+d6n4Tfy/wAMDzEcSSeaGog/6ffV6fTCw1vEJ4A/mbiUbaff1xlMrnpUW77n2xbNT9RdqLtvXZcOeUyZbzVNsx3PpgMU5AnLFKphvXrhf7MzFQ4b4cP5bxC4fMO9bMMZc+dD3pGlO/vgEZmaiJdiBsTtiYP95PyqSO22Jg6Vj59L4aw3WmHqDg3hWlSdex7XiZfJELrL6PT3wfSxUUUkvt3xzZPrr270TzcIstrB9BhnwvLKEaVxYHAwtIsZNENGffcYbiVgmjaRP3TuME9i+sCizCuwBSiTsy7EYIYWLMjxtJp+ZRuP747lWhiYPbFhwrDvhnxbPvGqhCVL9bMO98C8V87T9yBZQmNH0KJUPJ3DD6jnCeSyhnlpF0rya4UDnGlLli4R9QjdVuRxtt2uuTikyBQJNYptvOisH6Om2+DBL+gs1KzTKsC6Ai6V2okd2b1s+vbGiMv5bBtMduKZQ9xTDuoYfA3thWCH8OXXJsxAWYAspA7MfiS/cd8OxiFIoY1j88MxIBJVXb4WbbcKo2+tnjDhUJWuKRUiMUKH8VA1yORuAzGiFHoMWTwuR46kVVGoGKNWXUjNvoYHqVZAponhq23wdAvnpLo1FWYwaiPx41tau78xflf5tPqMDaLVEPL0hWJZtUyl7FjzJ2B1LRulAAs9yRh5pbgjqJQscYkihcA+VGourILSP3Ar5ieOBjseXLMxIAYqQ7AaX1RaV6dRAXWjI9n9440VbSpj8w2aJ8tyLYbuI0I1lpA6MVAUhg4ujhfL6yxYhgymTspK6Y4FA12VhYA1qJJB2Nk4tG0snhqnoVW1sULB3JBIZmFOFBNxrJekcjbBngAto7DKSywiNbs0sdlbYnzGXZqJCsaFYP4Zk6DMyrWtidepwSoCAlnQnUC8pvTzH+eG2ZI3Y6jaEWS7sdWlghCqD07uSuwGqO9yVCG9kGytMum2EYVFnCICAq6qq2YNpBA2HVVHe8VMZpVeKTqIOh4Nlc0ulb0nhVA/LveNdlGm3UKg6TYkAvdlYKE01eknijGgJuwDw5MfGSV1Eqza9Nk2S2lmIVtJAG/DljR03pxjLny/Zfw7c/6iXup3I3oC1YAhQANANVQPrjVgyTNQQFiCfRiexNgfDfB7m/TBAruwR7YDbSyKGGkDYMLrYbke+1nGrl8oqAXve+1FSw5GxBWr/lj0cY8XPmtBSgWASlBbBVtuBY5/OjiQqL1lgGvYkbMTeq/Qdv4YOiq56yygDkC64A78VZvHZJEQEDfajRtD6GiLBHNc7dsWw0rM4TUoBXUKamBWuen1J7XxZwF2kiIlAFFaFbhAaIH+c2cNR5MksBp1Lvpbt632s7b9uLGFs2dBOhtIZfxBYYKT2HYmu3a/bY6PsnmM1fVHcbH46NL9fb6YFl0UIXKa1Ugab4vlj7nDD5coscpUGOwa7+2r3OO5jPqR5q0JPhkjPDj1AwK9dK+KmLockg1akC9QHY+hGMfN5glmcjqPb9kf3wzKGcgUq6RsvyoPU33wxlNMRMUoBMh3btRGxB+uEr0p4P5RTS4BaQnfuMUyeZEJeCa9B4OM7NZdopCvcHav0wXOzFm1S0WrZR/XCpzsWWRNJSOxHyWPfC2TTzpAo2UdvXFvDozPKFb4BuR7Ye8QgEEiyxfBwcIy+Y8SKMUCbLtiY9D9yik69urfEw+i8q+O+JQMyKU3Uc1hbweAmUbEVvjWMcY4SaL1rcYXlJ3CTr6dQ0k45v3XZl6xneKya5TX0xfORrGFA2fkkHEgybq+orqAO5U3gviE0R30vq99gMI/siuVaSQG1Eijm+354bRylLflnssotfyPbFZQfukaxgm2JeufQXh2DLAwoklmrlf1CjYD2xUibQ7LQyJMxUuwKyAakIHYkcDFss6RwPoqTy6NgWNRsA/Qc74r4enmpI0KNEykBdLEqxPCkHvW94JGpRXktLTaRoHplF11RkaWF1hp/iRs7+QRoimOpmcKADGBep1+E7XvXfHclm/MUImoR6iXy60NYNFxC5FrY3Md+tXxgXmMyTMv/ctIAC1lXRRvRjAuuONsFzWXVtCRHzocvFqYIG6pG3YkgXu3ccKgwGbJ1SJmGjVkkBCqxHQFtFiQKRoYEXe2kC/UlzJ5dmN1qaTdnCDreMFo5V1EFQw8wFhuxjsAE2F8rDTK0ja5Qra2VRbqtiRCWBDuoGrWNyI3Bs1j0MGQKH97Y0R2F6WpgGJOth9JGOnubjLlcKw5NVGxJZlYturfGUVvkoKFjut+bthiBVFEqmrsBVAlVWrDbWqLyNyg23w0uQYgqCe53okm6+L1PqPTBIvCT6E/FwLJ7b3XqdybxbK8oQERLBiSdzfG7XwxU23STWq/hBN0QzcBQ1vemiFMgZgGvgodQAJu2F2TZ7jYyvhwBs86rDHqOw9R0myaPHfY7Ydj8K4HHAa997JIp7BoewOKnBny/LGdFkOrelY2pYqFc1QUvSg6RQA7Cu50lXY4WN6ejUAb1MADfCn5R7Cu/HfQy/hyrwNXJPoLreu312+mG3g4uuy8C69LAvjbbbGkjz8vyaz4o62AbnY2L9txsw9q2vnfBmO9vv7Vx6c9u9ew5w4sYA2HB3uq9gbP6XjkuXFEsbK0ACxA78Nx9OO9jFeUZWWlZsyzGlVQwGnVWnnatzV16/lxgEg0At0uPhZSKK+1ci/2hvtg7Tcqqqa2uqBUCyGX251EqffC88RvUasUdI5aMAbqwNAVttZ2bc4cosDnzZ7dhpBIGtQ21M3A7gFt67YoYBGX1ASaOl0qtIJFst8jtq2O47Yr94C0Uoxv8aHYA8EFjxxam/8AnrGRgoIJVqXURpAUnp1PQdl+lXXJwxJpPzTGziNw8TCiWuqPFj9oegwHL5Al4xRVZLKseWoXt+zf9cayZWuUWanXVS8wuBpMa/KLu6F33wnmMxQmhJZ/LcGJ1qlK7bngDSMPdP0DkkjeOQaRGRs25O17E33BwjnaZEXUCUu3HAHYX3ODnMPM2hQHZviCDSGruzcn+WAiGkaSRdWh9JS6C+9DfAeBQZaSTdO+2tzufYXhvwXyoiVmAMjNpIPyj1wz4p4frijaEEslFR+6dwfyxn/aIh5E07uFGvTv1YR6T8YyzQTMqkgHivQ47ls8pgaJtzyuC+KTGUqZSAVFUu5P1wLw2DzH0RjT6scCvnZNFkA2Yj2xMM5vw51dhqJo845gw/KPm48Rk1WHN/XGh4qLhRmA1HvjkkNWWy7AniuMKZ+d3oFSAooCscz47HuzDHhEC6JHYsKG1Gt8JR55x3sejAHD+UzEQiKOWXvsOcZ0pVm6BS8bnCvw53bp5Z9IVium+8bEH+GG/DMx1Fg+rUCriZWK6ed2XjAvGssorrUBVAC8knvxxh+eSaI5aKAslotlRsxY2e29Yue2d7hnwvOeWw8uEeTbMTG/mEEgoDR3oE8H1wjFDGi+QJNUkzr5lqy6UG5B1VuTh3x0xQsZfKSRpXKgNYFKAGI0kUS3fC2emYCVgSY1MarHJUg1N1FbYXQAPBvfDpTsEZVmaeWizh1jhKMaViedS9kUAelsMbUEQpZSwejZlUBCWjauqO6zK2L2pqHN7YTYCFUo6aYl1hYsiyIAW1xyVdCvhettsaqIrogHSgQ0yawEjcruySDzFHSfxAWW15s4qFaf8F8HeeVPL0qyaTSsdNfEroTuY2o9z8KBjeoY+iZX7MIg012+nGw+lD07AYY+w3gX3bLi1AZt6BJAvc1ZIFmyQOnewN8eiKf5/LB5Y83OXlWB/wBGT9kf8juPQ1i33AckCufTjvQ4r8/7a7j057f2+uBhr/z/AA3vipzrz3izfuwvjTt2/jz798ckgFc+lWfX+npxh+cDez6cbfqPTC8q80Cwvcb8cntse4Hvi5yZ3gVJFdtu24IPp7fUbbYFmF7KCb4u9/Xb19xx+uLyIRyR036HUo5BBPxAA3RsA/TFc0u2gkbnSDbAl04G4obEDUObHvi97LxJGQ0LalbbVsa46TXbg0eKur2xU1vfxBeo3elh01oAsj05FfpcxKerdlci9NHdhevTRrQdQI25FHFPPTSS1XpAsEFozVMdzdXRHfetrw/I5xc+/EVoHK6QLtCRuSARQrfkjY797VaPUUVqTqZEWiQG21DY7EkigSw39MXzsDsGDbJ0m2GkKRQJOoroLFt13+K+2ATO6DUz6esJL1sWQgFVJEYXqKqd7N1ud8Es+Hl+rSrHGVDoSrMY+vfpIsPHQHqCaGxWu+AyZoddg63j8tgeGI2V9ABkugDWkb98Egya2RuVYobUiP8ACkGz9NXpOzaif645miAGaDQSGHktGgsKw61YhaAHZibO/qcPRhLLxPIqBeqtSR6yEDfMVAUln3Pcgb1g2XyKsYmL6wbjIIAWOUi1Gniu3HIx2TOBmKhbBkEiKr9SvXVXlq+xNmtvywKTLOzSBukSyAkORGpc2VC7Mx7/ALPvik9g+IB0gWRh5cwcxnpCl1HUDVDgirGK53PAuZES1kjAlDWq6u5B/qMGkyMhy8soZVkiNMijUwWyts7Etdg7XxhZYIpMuzKGaSLS7sx3YH4huTsP6YqUui765CtIxvpULapXpqO5wxF4cXDKsyjQetEFUL337408m7CeRt/KZA6kklRW4A7A9sKwSwpO83mp5bqegbtZ7V9cB6XzOYGXzAiCLo2skWSD3vC3j15aVhH8L02DyZpZtBaGQsmwI2BA4vC3iyvMwaQogAoAte2Hg1rZdldVY9xiYwUhiArz/wCGJgwPC5Z4ZDpRpUJ4s2MQZbMeaY/M+Hck8AY74R4Y0c6NIVCg2TqGHctnkd8z1bsKU3zjmyft2LcvRdXshRPGTxRXvhWaVhL5Twws11xV37gjEj8AmV0LqApIOrUKrn+WOFvMzYo3vQP0wsqtnwHMSQhirQspBo6ZL/Rh/XDmX8Q8tQFlzEaMNvhI/IE7flhLxfJ6HbUwL6t1G9fnh7xTw6oIm1KAEvc7sT2A+g5wSXsWy4aykzCIBZNcaklTLlmOkmyaYA1vvziZSZggUPlpPxvNJaQKzfDYHmAAfDV+5xrQwSrnI2GtcqsQJIPRpEe99uf54WnSQlYip8jXAIQRsfmYr67Xf1xeM/KK/dL1jyMwyMNtGlyTIwZyxjvagKAFkDtePSfZrKLNmgokDsrEb6kZQz2CqtpkTSL3FbbfNv5vI+FkR6TEvW5uQLZV/NSNUWQccnpB9ce6/wDpvl5TnI/MWTQiMetiy6qvUPM1Fdm0jQVHHPc7kFyvraxAAAfKNv6Ae22KMlfrt+QNYORXoP8Ak7f1wvLJ7jZq3P129vrjOJ5yQJk9QNztv3I/w4EOxNb1VjayNv77cG8MsQBv2vuNqJW9/Sx/DCeblrVTBdBX02vbcWAVJIPpi52w5STtR49QvcAruPW7IAJ5ZTxvthWVihGzPTUenUdgdLA99tie3G+NFG3NbnUaFbH4ZP0B23GxrAZ4yVoHnUoJB3bey21EjRsTQ25N4c5FeBPQDu/y6rb3vSDRBNFaJa72IwmxAO42TQxKuNlOzLW1KLsEgXXvh5ulqLAsdR31jU0SaH2+a1F77HGXHTtF+IT5sbLux6/iWm/DNuNRF8Cu/e5UXivmMu1iwpOndnUr1qwKnewvKqVsXq4wvmWOpBbKH8xTrYEEb9LkspAQP02L6tu2GJJR5epiQr+W0pKgq/mDY35fWwoWABv9LxkeIaCs2tr0ZipAQ2xbWNfTp3Og9I243w5oskPQIzEJ0h5bVr2L+VcbagVdLAs7UTV4XXJCQB+plmkVD0sCrWygyKr6aVlIoDg/lg65cszqGZg8iglfN282MSeY4E2ym6Neh3xTN5Q1I9SuyWoXYtKLj6kLq5KU5NU3HODR4s6CND5ZuiGeJ9QRQHCakplAYIXtfi7drwPNywkSxvoDvCJFLSFykgr8IFmNXTbXfUB2w/nPCUj1hQSBHI3nCOEBWRmAQ1EACQBybJbbAcnIhzMKFpvLmiBUecQFYht201ZteBQs40l+s7PgWS8SJWF2hYmMvGVjiP8ApOtCjVdJ7XveOS5lVgTLsHKqb1sUiYEG1oOx7Eg/XbCGSkiky0nmqSyPEWdnYsQz6WA9AFrYe5+mh4sUiEj6IaSZTl9IWihButG7AbHfuBi/qKT/AOpMZp2Xy/8AuFKsgDybeo0LueTfucZvh0ZJZYWlclSGCRgdPeyzY9Bks+kXijUY/Lkbd7HBXVs10BqIv6DGR4FnVizegsoi8xrO1dwDfp+mLlQBksvrUBU6SaXzZqBPoFGxwx93dNPmNFBqJChUs7GucdgkjdEXzEUwzMeogWpN2p74c8az8GZK1KieW53buvNjDH+imd8NaJHeeVnCtQCtV4vlfBIZ0jlUFQWpgTeGPEvGMvN5sRk0g6SrVsSOcLp41FBAI0cOQ9msA7L+ITiKRkVFpTQ2xMN5jxXJSMXZiC3IrEw/8S/yfG3miGxib/8Ac4kbxk0sLE/7zgediJkaheGPCV+P1Axyp7d63Joz5ev/ALLf/wBD/fA8vCrkhYOObciv1wpGzaxzd49Fm4w33hUHVSkDv2vFSam3GXNldIB8gEE0CJGO/wCRww/h5Gr8GNiosqJmLADna8dyCvDHcoKgupUH2resNeSEzMmY8yPyiWI6xZDDgLz3w8heVLjKHSF0RWV1CIzSWQRfF1x2wKGUFoV8pKk+C3lOmzp/b9R2weOWN5Ypg5tUooEYtaggDYVvtvisGWcxxHySGR9WpyEAXVqoFiOT39sA39j+DHzSiiKJFMjA35x0lVMmqhKATQofTH0D/wCluYI8QRAqaSrAFFkHSEUqTqlYDmgK7Y8h4fNo80xmAAyK40LJMYwNiDoTT17AsWB5A5x6f7D57y89Cra10nTTUi9RNKsa6mPJ3d9ttsPOk29vtoYEevP6d/1GByR7mwOR/Ufzx0yaeewH88DD7gbGtyPXVx35xnIm2fVGA3uqsEj/ANp29C3/AM4FJELNha6QdjZpgG2324HffuMMvMNNEAgC9xdVyavfe/TCs8t0COiyzj90mx29bP5Yqaz5eMR4RRAAuiGGk7kChQvaiRfxYRzEbjWWAC+WLN8NxdsKIu+fTjDyTECzs1Ej11HdhdbC64v6YSzqqQQLpgi9IPGq6AFaQPi1bA4qajleOCPlgWPShZTe/aMnv1ag2m99lxmLAOnUkStpJAcqQesb9G9+XZ6drO+GZMwFBYkmmtSeAU/CXjeyNwKb174FPmGZ5QjUVLRkKSbaagTuRwexNDQdtsOaVvEj5atQ0Cg8tWFIK6SYr0r0gsQDW+xs74H91RnIMRA8yPq8oUVKkyVcVhdYrUbPV2xoSSljG6UyeYGXUV0kqGQJGG+EUrHYE7c4zZY+mOPQrMwRtJjOwUnW4tQSWbs1DajeLidjpyEVRl44gxKiZfwwI16rZSRbmtOwLb9sYmXWBnyqkLUm0g0QWDrK7/h9Ioaqq6r6428u0JIYhUR3k1BKLFW6Y/LKE6Qo6jVGwecK5mZQw8wuoCSM2mWVV2vy1Gs9TUBxXxb3WKiaB4f4THIqdAp0dvO8qHTGQxVEP4VXsLBN9W2LL4NE00UbK0YkaVaMMBLCOqazENII1Hg8CvXC+RywljiJc63dgxZIn6I01uVBQm+ALPN4bj8Os5dtWlp6CAxLqTYkktG0XSEKnYX1YdT7I5LwxGCK1B3y7T6vKgCqBekaTCS10LOoc4FlPC1dI2V1IIkaQ/d4RtGFJ0gpfLabP1rDGXimMCKmh0lfy1jinmHILH4mZQKFkdr374rFFJEY9CyOAZEURSRzLZrzFKtEpIO3Jr3xpKzqmW8JWWSBUkVFmUtpeCIsKJG2mMA7C+2FPuCoGeVx5YlaJBHDFqYqTvuKw5lvECMws1sDCCnlnKkKg3FfhM1VZ7YplM3GY/LkMEoEhkQrMY2BPIIdaIxfaO3c39nkhYGeWo2oIVhXVZF9Q9vbCp+zcvnPGGipTQYoBdjVsPpjczeeWejmYJRok1IYWV1IqqYg+vpjGyPiIOeeVwUXqIDfSh+eHNLaxosrK8hRVjJBIJ07bbXgviXhc0LIhEZL8UMKwTnzNiw1Nv7749T4tIDn4FsbBRvhn5Vnx/ZeYgEmFT6EcfriY2vGctmPOfTGxF7EDbgYmCYj/k5PimbkkYfCEv3F4Viy7Kb1qPzxzzYr3DH88E8T8OCIki/C36Y5n9d6fod87tRmH/im/wDHAI3Qtt5rsfQ1eGooRJk7AGpGN+tc4S8MtHViCA3Bw+ymZT0mXai3kaqHzyFiB9AcHVNIXU8MRkAKhYtRF8We2AeHZOVMxq0nTvqY8FTi+YMUwUayrxkrQUsWF2KrDkTprNAworZhpXYyMrKj6AAN7FDuDeM3MeGsSyKC7KQyk8lGF3v6Y1M9mS5dZIx5R0kGVtBBUabob7+lYpmJPxVZtYMiCNUjUxrp+HTrkBNEdwDh3BLWj4O9MhEyRDMPHKFLFVYx9MiNQNhtTUK5XGnk5gkwYdBZy9SIA41MWYBHPSpYA+Y4AAoAMTWMDw+Wo7jBhkZnRBHQ3QBtDyH8S2BoaSMaUDLHXUPKkZ5o0LdcitpIAuy8oIMdHkm+xxUTY+9+FZ8SwowIJApgP2l2N2AffgYYc/Tb9a/ud/7Y+bfY37QeXIVk26QGUbgV1GjVuybs7WfjIF6LP0Xzbqj7jE+Lzc+ee1ZQO9EbX71/z/LA9A3O+qh+lbccA1/DFj/n+f1xS/5dvTFSMbzDacggDa2J4HTydRrub/zbFXdq1GgB1733s9/iXi1HsMUlAOx4sGjwa9fQVwBgLNVt2qtj8x9Bd/kOBi/FP/IXbzFK7Bgqsm17vV2wXsBV3dV6nC0LDpB2kXTq4ssTubokaV3FVZf2wzrFMNIFcqyjjYkUdtRajXtucDY2G3LCydyD1EbtuNI0biwKF+uLxPkXfM6mWMM1yM46r1IgBUHk6SVu9hteEYSTUkZI2MKAEGlCnqroVaXq3JotfcYbmVTqUrTc0CaIoBFo9iOosVF173gU8ATdW6dBB26LagUF7WxHGmwACfZ5D1d5yFelZVaNdLA6ljCrpUpxGvSSbMlgkHCuezaaXdFIUx/IvUZCa1GVAVACjs257b4J97ZXOpdRiUqSAdKKd62GmwaBsKKWj64GuajIiYndD+LK/UxXk6WUsAWJIrVYpffC8T8nBAruCltpMSdJVz5j2zN5jKxCqNrFWR2wCWV1jDJJr82V0TSzBjtpLapdYFigdIA352xTy9ZhRT+JNZIkJNKT0jWgEm9HlqqiedlpoC/7bRZckA0GjKhrNEBXAJ9mO4xU4pvI7lPOgkiRQW8gM2kJrFSju8ZJuuCE/jgGTzwSSJVUiKAOSquWZnO/WulWrUF5X5cdOdEqSeYdnmEkjRDVaKKVCLDJXYla4w34vmEcTSkL5HldHwkvK++pTza8cj4cVImh+G5u/upEwRULyZj8QK2onUQy3ZB/Mb4X8PzMUkebneGMgaiCwslnJ0gA/DVjjA/HckqJllQszyqWImKmga03fw9+/bCXiGReJVjJIWXrCxMWBI76SL/gcVMpY0cn4NAJY8vpfzGj1vIrlShIsCuMRPDpRIsBzCmVhYSRbHrzzeA5fxtkYyeWryMFV3UnVpFX0HcGsFGZjOZlzZmUgC0X5rqqIPGHNKysmRxrZHywLISCYyRuPpikhgZtRkmjccFt6r3xp/ZDOu8rEkBRbsa5J9TjFaeObNM0ppGY7jFaMeoh+0+ZCgDMwsB3ZNz9aOJgUP2dyrAMNdHjExGcf0f+3xNvDGHJUD1vDGczI8lYh1EG7GKxQ6qKrt6udsFSJmJVXUH0Axzs/Tt7+1PCJXjDdNq3qaGBZmmNvIBXCrvQwqCQ4D70d8OeMZSnQoNnUUB68HB8P6tHKGUkKz6Bvrbb8gMH8GzDSMQxpUUtpSlLVtVjfjGfkZNDlW4PScMFhC6eUdTi9Vcf7f4Ycv1NnxseCtDMxk8sRtEwJ3JtWtbOrkqxBvASkvlzidjSnWjs19YO2mzZBHpgbz6VcaY8uJBTcs5B5AHYHA/DVjOpgKSMDW7jW2+w0p8I/PFfxOfT2XzdaZEWOOOgztMtjzQSdUajdiAdqHreC5JlCyaS8bJoHmMAX/FJOrmoorIvRv1DffEyrt5TTRnziSLDqCxRdmjAo6ex6e30x3MJ5MkkaLZj0rqlHQsLjUEmo7EWFrm1FYZNXw7OlEpnrSpH7RjiS/MokEAj/TA7mQEbmx7XwD7SSMgBpSvSR2U1YAN//IKkfFj5rDnVZ2etSOxuT4S0w6k1gf6cV/Cv7oJujjVin8tRrUovQNL2oGttbbi6UJGVBro800aIxcv1jz4S9PpkP2iF0wo88jtjTi8SVhz/AJ/nrj5suaY6QVuxuAAWWwQGvfpIUm+q6ar5JMt4lobY6OPiJ72LF0dqrTR9ffFyz68nL8P6fSTOP678YG1cm/Yj/O2PNZTxBtr47E16XuO1gjGnFmzxuvej39Nv+MazjHmvGw69m6323PFAVXtf9cKbcDax1Ei/oAO+9fzrF2mB9j6Yq0gN6rPp/nYYqRPk7oYIQdwDvsGpvU3sxAvbgc4rLGrsoTZ+nQd+1WxqgiiuVIs78YjK10BqAo6SCePTav8AOOTheaRW2O29k0LJPYKu3/kTfuMT461nLC0IEZYgaole3aiVY/LZ5oMdQUiiRucXOYjKxliSyli0jvTFTROjQ+9npAUkLRvnEE+lQNVKOAtNTGuocAtW3UduxO4wHOBW1EE0QBbEfiP2sdz2L7Eeo4w/HR5ANknSmXZyhLEBUMavsNeqksg7bKx5vAvDwI9MTpa+YGmr4iqi1UpV6b3JFgjF5ZmFrLbEsJCjPuxqhbb6hXymj6XiIwmVmkaMSNbM2n/SVdh7htgFX0w8GirIs7RpJJqkZ2kLxMKiQCgoatlqyR7DGaMn5xkdY9UaEnzAyK+kdyPhfb1H54FnLUBgzDzVI1VRZb31gc3XxDc97wKTOeVljCoIaRrd+zKOACO3rhyBM/rzMolaTzRsGCjS4Ufuf2sY05PFdbZiWMNaIsUK1uoO2quRgf3Qfd4Y/LQTzEFSBRRR8xPNnCU/R1+bqAOnzksMp9GHzD3wxjb8U8NRcuk2YLF41AbSQGLE7An2GMTP+HGo2UNKkgtSRTD6kYu04kjWPMSMF1ahIOoNfr6HGt4h4qq5VniPTtHGfpyf89MA7jz+WlkhV0j21iiGFH8sY6wHWFYVZHOPVjLM3h7STdTX+Ge+M6Lwqfyy7UygXRO/8cJUsei/6rHHSAghQB+mO48SREd9RHteJgLweJ8UsotcemFvC0bzAQD74mVzElUBY9xgrlj8T1+6vP6Y5v8AXa9TAvGCPMNHDcPiDlFUJZF0x7XgSwsBaRX7t/bBcrCWjaVyTpNaeME3RcwmYUXd21H0X+p4wdZW8tmjARQd6+L8zguR8SDOFZECNtQGKj8CZ42+A7H6Hg4ILv1TwHOKkwMm6OCjk77Ntf5Gj+WHGy5ybNrplkLIUHdOzf2wlnI1YgR7RqK1sKv1+uGspTWyt8AGqZ7JX00L2N8YcK/s1EwEaJHriGrVd6pXO4GhBWkAdycDzQlZXVQYzEdZiYdbA7+azHeQ3V3wKrDmQyylHeOVvxOlnag0b8i6+VvXHWM6RRq9feYn/A3BYp84c3/p+hPqe2LxEvYPhk5jk1R6VkLFZopPgUAWWb0AbcHtx7HW8LhjIRUkTqRvIDltTEEK7vXBYKVCgkqtbHfGF4jmC3meWVclg+YZRs7XdKvPlKf4nf0wTw/MhRaBdetGWGQEqDzrXvQ2P0Buxh8aXKdPQ5eQxWtJuAABICF0qT2YRk/ii01AHVexIGGlzgDUFYHSgOhWLWwlYlmcFjaoLavQdicYcebfXpQnQ/TW8bN1azKpqjqcliN9qFbDF/OUNsoJ1iOpSi26JMGZbOhdPmIR2LVtvi9Z3i9NB4midI1MpC0oYMaYF6cqGJJ0k1vtpsnUa18tn7IWiTsbpgSaLA1V8Xv+4dyQSfGZ9W0jWjatJJ81WC9Dj99j8LuTTcURzjQyMrAAABaBHTKW3HUvS1kWNS/+W/vpwrzfk4fXs4ZSdiQD9P5AD/Kw2k/ymv4c/U8489lJTpBCuq82wAFGt9gL4B27Y1oSGG1/wqj9bx6J28XKYclOkbUQeef+LHOAS0RaruLLNdD2odq/X0xElG+o2fp/fjAGkQHcFh6XXPH67YeI2pFPtpCBnbYFqoD2XgH3OIYmGlo1Z2FgPo4Pp3D1yCNxXcbC2aGoE1wN+mlFbgWdy3off0xp+ETJ5ZlkRpJIVTywDYomlZVqloiid6I4vEc7nbb8fHbjz0kiULN7DoAtnY82SKKnkEevrhLMxmJqJUkjexdDsrj+FdxhrO2jAjobfa9WgntfuN/UHHVl2B1hIl3Ycs7dww59RvtiiUyGeYFmvVO50InyqOxI4IA4wsMspLojM5AJfUBoJHNVup9GwKSB1AlApL6WBsrfAruO1YayPiIRJAsYsUdt9ROwPsvthKzCOVzNEtqbSUMZJ3aIHjbuvvjWSSCHKHSVko7WNmc+x7AYQ8Ril0oxBac2SANwh7MBhLLzqth0LR3bJwUPt7YDzT02Rk0RyRx7yWXiHFetdsKZdytqg/3wSf0xseKeO/8AbB4+kyHSP3VHa8Vn8GlkysZfeYnoPevc4Q1jeOePvKqxBfLRfl98Oxs0WUok65OMI57KOpCTrTfK4/kcBWZ2mjWXhTt6HD08+N/KfY4MilrsiziYdzH2hZWICmhiYEbyfBXzDNtdD2xp5tfJRdA3I3bGZ93OnVwMPR55WjCP2745cd3l/Ashn3EgJJONCTOCJyDur8jCkTqu8ab/ALTYBMyg2Trb9MPchZLTMBiDWiFj21bAYrJJqcuw81z2A6R9fX6Ypkh5rkHYDfSNscm8QdWpQEC9gP54BnZkNUXmONTXSr8qfljRyGbRo2k0DYaZkAoFezD3wvNnFVFcrayfEv8AUYBrGnSFKI3yD4n+vti50izRYDGiSCJiVcU7uKCj0A+ZsMeG5QllVo2WFgdyaMp+UM3yqTiuTyriRGcIwjNmIGyo+nc98XWKZZzJr1xMbdmO2nuCDwQO2HhWuZdS7PG8awyxqzrIo0gBRdN2YHscDE7yAEBRNJH5agECoxsdiPifgb3QPqMTN5p9wWdkJuGMjlRwzVvQ7A4t4iQGX8ASq1XJuWkY8mx8J7BfbADmYzqtqklEkerUGgZdSM4XbyzzGbIP8jgaTGMGNlbSqiMyqobTJet7B5BJ0m62UYJLO8btG0peDLMsqhq1eZp6EDckgmtuwONHIwQjygYMxUgX/u8vISS7bt5kbakIDE7dJ2w9LGbIqhW0OLRdD9LKgd3oUrfCdCkkgVscaySysGkcauobiQOqlmFOvJUX2B78VjF8TGgkyOJVadxanSXEX4YcqL03Zq/Q4YyJgBj8sS6vMU04FMtixYNGq9MXxrLnHpfD0GkdSJu1AhbYaiLB1A+35Y1MnNVjcUe/1P8ASsYfgWcsAM8BUknTIgJWzZolfzq8b+QLO5pgzXKfw9i9eXsNuDdj6HHp414fycfZgyHnf++CSEVtvXO2LZ7LSaQzqybgDW1k3f8AKsTKQq1bSSMOUUUB7Fv7Y03ph4iZbNpGbcO7Lui6qWiAQT33B4x3xSBlAktKmtozHa6W5K6TRAN16WMAlzsibBNBVasizoY2ASdjR2Dfli2Yy0rgyZlym3QSQOOKUD6cViLO9VOuiz+IKF8qFfj2Zn3Jv2GFJ8kYmUSgG9xR+Iem+4P1xbw7NOr/AIekFz8RHw1zX88dzDRuTo1yOASZGOxI349MVRJiZnMqyhpeq/8AThXYAcWaxmyFo5KQlWAtfUXuVPrjR8PzaqygqCKLI55VeSvuQbwtPKMwX0ppABIfvY9frhLnVW8MatWancmjQF7sfQ+2ELmndpVW9969PSsKTnUuof8AkPf1x6PwiNMpD58jW7DoQH+eA8xlZXNeXZ0B0vrjb5T6jHpoPtEGgkmqtPSi+mPNt4dmZCcxooNv6WPpgOWnVDbD8NtnHocSeae8MV5opWlNryCex9sZEOYD9D8/K2NjxnxmJYliy/w98HyOSimhLFNNDn3wyZgzUo2oGu/riYznz7KSoo13xMCsrwkoaTeqUcYoSicdR/TBMxlX0hidj2wjjl3p2Z2ZSfUw1fD6DB/EMoANS/DhAisaPh+eAGlxY9MOZ6ouzuFo1aPS/HphwZhJDfl2/wCn54Fmuo6n6R2Uc1jrRSFehCq/5zhxN79rz5itz1svAHwrjnhef0zB33va/S+4xXwzOhNSOLRufUe+GvuCANJqBWjQ98ObeyuTqrR+HukodXGi78y+39/bFfEZl1tLXSx6Ev8A9xHpfbCUI0rqff8AZW+/qR6YYyrRS2spKuTs/b2BHYYN+DPtPxSymJWy7dfxS1WuxxX7oHYYNms9I0aEExzuTr0bAoPmYcKcIZzw1svGr6qcvSlW5FdqwrmJdAom5G3kJ9Oy/wB8VuJyX01PDc6mplQhWVCIWY8yE9Tn94jj0xpnO5jyX8/ZyAsMqNpd2J+YoaZQOSRjIgXKS6WvyXBGpGso49j8v0xzIw/iMY6LOxSIHgA3b77UBipU8o08vD8DedFFGq+XGXS/Mo25Io7FyRqPoMabZ90+7xNHGqxyeckkTEr0i20gnpBIBPuMZ2QhikVYiVlKWFolW9SAeDvijyqVGhGVQfLRSbJ3tz9TsMaSMqb8OhBRW0SXyaW1P0rtjSyji73CBqvuLHH6HEeBg+sZgxp2BDDSPSsNZeZXlZgVGsuyXtvsoJ/njbj083PtpiWLyyPxC3YkAUfrfGC5JtdrrZR8XSNtwLvcYSlZkU65Q1gjSCd74/vimVljIdXZl3BBAvgVX641YY0c/IFKhTa6WU72aNk3XHqMDgdgFqMyOwsMdwO1flWEzIivHpDab5b5ux/TDHh/iAhj6wzgsQFDUBXvgLAvEHKSEigy6WIXgGurGhN4nEkQVlGphehNhv6nCGclDKjmMIWLKa7qeD9QcH8FnRx1RrrjFGRuABxt64k7OmfmuhgVB0kB1U9gdmXFJPEtemONNKHkLyfzw74qY3JeOQu6DqFbae9YRymfGX1FVtm3RvQf3GCGL4t4YIArgmm5RuQMLeHx6p41ckp8t+nNYWQSZlzbW3ucXWN0PluKZepcJUjW8U8ZllnEcNhVNADv9cJ+MRiOcqdg439jj0f2emy7nUg/Fb4vbAvtAmWLGM7yH5sBS9vHZfIXMqHYE8+2PS/arPrDEsEfpucYEqMLW+pODjKzM7MbY74NX46ssJO9YmOR5lgKGO4SmG3wYyssPxPzxMTHP5e46XD1XM/8ZwTw8c45iYn6v/yJlN5De+NXwlyZSCTXpeOYmL4M+bM8ZUCU1timQ3ZQdxeOYmJ+rn/VTOHrOADHcTBT4+jfh7EugJsC6vthaQ7n64mJg+D6h4x6Pw4dY/8AwH+WJiYvgz/J6KeA/wDqY/8Adjd8P+KL/bIfzs7/AFxMTG3D0w/J7b3gkzOjh2LDQ2zEnt74B9nxufZFr2x3ExvHlpzxJzpO55GM7ufriYmNJ7ZX00R/pp/vGNH7PoGR7ANOasXiYmEGd9oG/FA7A7D0wuD+FP8A7hiYmAT054GOpv8Aa2EZ/gH1xMTCvs4v4N/rL9cbX2s/9Qn+3HMTBR9V+y20kte+MWVicxufmxMTB8H094n/AKy/TGH4h8Zx3ExNXDmVUaBtiYmJjQq//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815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4973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4294967295"/>
          </p:nvPr>
        </p:nvSpPr>
        <p:spPr>
          <a:xfrm>
            <a:off x="4648200" y="6248400"/>
            <a:ext cx="3200400" cy="365125"/>
          </a:xfrm>
        </p:spPr>
        <p:txBody>
          <a:bodyPr/>
          <a:lstStyle/>
          <a:p>
            <a:r>
              <a:rPr lang="en-US"/>
              <a:t>Estonia Year of the Libraries 2022</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04800"/>
            <a:ext cx="9501747" cy="6324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421807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 y="966787"/>
            <a:ext cx="6967538" cy="5708744"/>
          </a:xfrm>
          <a:prstGeom prst="rect">
            <a:avLst/>
          </a:prstGeom>
        </p:spPr>
      </p:pic>
      <p:sp>
        <p:nvSpPr>
          <p:cNvPr id="5" name="TextBox 4"/>
          <p:cNvSpPr txBox="1"/>
          <p:nvPr/>
        </p:nvSpPr>
        <p:spPr>
          <a:xfrm>
            <a:off x="636309" y="457200"/>
            <a:ext cx="5477718" cy="369332"/>
          </a:xfrm>
          <a:prstGeom prst="rect">
            <a:avLst/>
          </a:prstGeom>
          <a:noFill/>
        </p:spPr>
        <p:txBody>
          <a:bodyPr wrap="none" rtlCol="0">
            <a:spAutoFit/>
          </a:bodyPr>
          <a:lstStyle/>
          <a:p>
            <a:r>
              <a:rPr lang="en-US" dirty="0"/>
              <a:t>Delta Think: </a:t>
            </a:r>
            <a:r>
              <a:rPr lang="en-US" dirty="0">
                <a:hlinkClick r:id="rId4"/>
              </a:rPr>
              <a:t>Open Access Market Sizing Update 2022</a:t>
            </a:r>
            <a:endParaRPr lang="en-US" dirty="0"/>
          </a:p>
        </p:txBody>
      </p:sp>
    </p:spTree>
    <p:extLst>
      <p:ext uri="{BB962C8B-B14F-4D97-AF65-F5344CB8AC3E}">
        <p14:creationId xmlns:p14="http://schemas.microsoft.com/office/powerpoint/2010/main" val="2445428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digitalmeetsculture.net/wp-content/uploads/2014/04/Riksarkivet_9-220x16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63" y="-31865"/>
            <a:ext cx="9335641" cy="708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17502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4294967295"/>
          </p:nvPr>
        </p:nvSpPr>
        <p:spPr>
          <a:xfrm>
            <a:off x="3733800" y="6248400"/>
            <a:ext cx="838200" cy="365125"/>
          </a:xfrm>
        </p:spPr>
        <p:txBody>
          <a:bodyPr/>
          <a:lstStyle/>
          <a:p>
            <a:endParaRPr lang="en-US" dirty="0"/>
          </a:p>
        </p:txBody>
      </p:sp>
      <p:sp>
        <p:nvSpPr>
          <p:cNvPr id="3" name="Footer Placeholder 2"/>
          <p:cNvSpPr>
            <a:spLocks noGrp="1"/>
          </p:cNvSpPr>
          <p:nvPr>
            <p:ph type="ftr" sz="quarter" idx="4294967295"/>
          </p:nvPr>
        </p:nvSpPr>
        <p:spPr>
          <a:xfrm>
            <a:off x="4648200" y="6248400"/>
            <a:ext cx="3200400" cy="365125"/>
          </a:xfrm>
        </p:spPr>
        <p:txBody>
          <a:bodyPr/>
          <a:lstStyle/>
          <a:p>
            <a:r>
              <a:rPr lang="en-US"/>
              <a:t>Estonia Year of the Libraries 2022</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77894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3" cstate="print"/>
          <a:srcRect/>
          <a:stretch>
            <a:fillRect/>
          </a:stretch>
        </p:blipFill>
        <p:spPr bwMode="auto">
          <a:xfrm>
            <a:off x="-533400" y="-685800"/>
            <a:ext cx="15240000" cy="8572500"/>
          </a:xfrm>
          <a:prstGeom prst="rect">
            <a:avLst/>
          </a:prstGeom>
          <a:noFill/>
          <a:ln w="9525">
            <a:noFill/>
            <a:miter lim="800000"/>
            <a:headEnd/>
            <a:tailEnd/>
          </a:ln>
        </p:spPr>
      </p:pic>
      <p:sp>
        <p:nvSpPr>
          <p:cNvPr id="3" name="TextBox 2"/>
          <p:cNvSpPr txBox="1"/>
          <p:nvPr/>
        </p:nvSpPr>
        <p:spPr>
          <a:xfrm>
            <a:off x="6553200" y="7162800"/>
            <a:ext cx="2870209" cy="369332"/>
          </a:xfrm>
          <a:prstGeom prst="rect">
            <a:avLst/>
          </a:prstGeom>
          <a:noFill/>
        </p:spPr>
        <p:txBody>
          <a:bodyPr wrap="none" rtlCol="0">
            <a:spAutoFit/>
          </a:bodyPr>
          <a:lstStyle/>
          <a:p>
            <a:r>
              <a:rPr lang="en-US" dirty="0"/>
              <a:t>http://lincsproject.org/index</a:t>
            </a:r>
          </a:p>
        </p:txBody>
      </p:sp>
    </p:spTree>
    <p:extLst>
      <p:ext uri="{BB962C8B-B14F-4D97-AF65-F5344CB8AC3E}">
        <p14:creationId xmlns:p14="http://schemas.microsoft.com/office/powerpoint/2010/main" val="23162941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4294967295"/>
          </p:nvPr>
        </p:nvSpPr>
        <p:spPr>
          <a:xfrm>
            <a:off x="3733800" y="6248400"/>
            <a:ext cx="838200" cy="365125"/>
          </a:xfrm>
        </p:spPr>
        <p:txBody>
          <a:bodyPr/>
          <a:lstStyle/>
          <a:p>
            <a:endParaRPr lang="en-US" dirty="0"/>
          </a:p>
        </p:txBody>
      </p:sp>
      <p:sp>
        <p:nvSpPr>
          <p:cNvPr id="3" name="Footer Placeholder 2"/>
          <p:cNvSpPr>
            <a:spLocks noGrp="1"/>
          </p:cNvSpPr>
          <p:nvPr>
            <p:ph type="ftr" sz="quarter" idx="4294967295"/>
          </p:nvPr>
        </p:nvSpPr>
        <p:spPr>
          <a:xfrm>
            <a:off x="4648200" y="6248400"/>
            <a:ext cx="3200400" cy="365125"/>
          </a:xfrm>
        </p:spPr>
        <p:txBody>
          <a:bodyPr/>
          <a:lstStyle/>
          <a:p>
            <a:r>
              <a:rPr lang="en-US"/>
              <a:t>Estonia Year of the Libraries 2022</a:t>
            </a: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0"/>
            <a:ext cx="12192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1855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4294967295"/>
          </p:nvPr>
        </p:nvSpPr>
        <p:spPr>
          <a:xfrm>
            <a:off x="4648200" y="6248400"/>
            <a:ext cx="3200400" cy="365125"/>
          </a:xfrm>
        </p:spPr>
        <p:txBody>
          <a:bodyPr/>
          <a:lstStyle/>
          <a:p>
            <a:r>
              <a:rPr lang="en-US"/>
              <a:t>Estonia Year of the Libraries 2022</a:t>
            </a:r>
          </a:p>
        </p:txBody>
      </p:sp>
      <p:pic>
        <p:nvPicPr>
          <p:cNvPr id="4098" name="Picture 2" descr="C:\Users\macsmith\Box Sync\Presentations\Images\OCLC search behavior grap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066800"/>
            <a:ext cx="7848600" cy="87017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2512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hlinkClick r:id="rId3"/>
          </p:cNvPr>
          <p:cNvPicPr>
            <a:picLocks noChangeAspect="1" noChangeArrowheads="1"/>
          </p:cNvPicPr>
          <p:nvPr/>
        </p:nvPicPr>
        <p:blipFill>
          <a:blip r:embed="rId4" cstate="print"/>
          <a:srcRect/>
          <a:stretch>
            <a:fillRect/>
          </a:stretch>
        </p:blipFill>
        <p:spPr bwMode="auto">
          <a:xfrm>
            <a:off x="0" y="-609600"/>
            <a:ext cx="9144000" cy="6934200"/>
          </a:xfrm>
          <a:prstGeom prst="rect">
            <a:avLst/>
          </a:prstGeom>
          <a:noFill/>
          <a:ln w="9525">
            <a:noFill/>
            <a:miter lim="800000"/>
            <a:headEnd/>
            <a:tailEnd/>
          </a:ln>
        </p:spPr>
      </p:pic>
      <p:sp>
        <p:nvSpPr>
          <p:cNvPr id="8" name="TextBox 7"/>
          <p:cNvSpPr txBox="1"/>
          <p:nvPr/>
        </p:nvSpPr>
        <p:spPr>
          <a:xfrm>
            <a:off x="685800" y="2133600"/>
            <a:ext cx="8001000" cy="923330"/>
          </a:xfrm>
          <a:prstGeom prst="rect">
            <a:avLst/>
          </a:prstGeom>
          <a:noFill/>
        </p:spPr>
        <p:txBody>
          <a:bodyPr wrap="square" rtlCol="0">
            <a:spAutoFit/>
          </a:bodyPr>
          <a:lstStyle/>
          <a:p>
            <a:r>
              <a:rPr lang="en-US" sz="5400" dirty="0"/>
              <a:t>The Web and Linked Data </a:t>
            </a:r>
          </a:p>
        </p:txBody>
      </p:sp>
    </p:spTree>
    <p:extLst>
      <p:ext uri="{BB962C8B-B14F-4D97-AF65-F5344CB8AC3E}">
        <p14:creationId xmlns:p14="http://schemas.microsoft.com/office/powerpoint/2010/main" val="29481733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1"/>
          </p:nvPr>
        </p:nvSpPr>
        <p:spPr/>
        <p:txBody>
          <a:bodyPr>
            <a:normAutofit fontScale="77500" lnSpcReduction="20000"/>
          </a:bodyPr>
          <a:lstStyle/>
          <a:p>
            <a:endParaRPr lang="en-US"/>
          </a:p>
        </p:txBody>
      </p:sp>
      <p:sp>
        <p:nvSpPr>
          <p:cNvPr id="5" name="Content Placeholder 4"/>
          <p:cNvSpPr>
            <a:spLocks noGrp="1"/>
          </p:cNvSpPr>
          <p:nvPr>
            <p:ph sz="half" idx="2"/>
          </p:nvPr>
        </p:nvSpPr>
        <p:spPr>
          <a:xfrm>
            <a:off x="5257800" y="2438400"/>
            <a:ext cx="3810000" cy="3657600"/>
          </a:xfrm>
        </p:spPr>
        <p:txBody>
          <a:bodyPr>
            <a:normAutofit fontScale="77500" lnSpcReduction="20000"/>
          </a:bodyPr>
          <a:lstStyle/>
          <a:p>
            <a:pPr marL="0" indent="0">
              <a:buNone/>
            </a:pPr>
            <a:r>
              <a:rPr lang="en-US" sz="3600" b="1" dirty="0"/>
              <a:t>J.C.R. </a:t>
            </a:r>
            <a:r>
              <a:rPr lang="en-US" sz="3600" b="1" dirty="0" err="1"/>
              <a:t>Licklider</a:t>
            </a:r>
            <a:endParaRPr lang="en-US" sz="3600" b="1" dirty="0"/>
          </a:p>
          <a:p>
            <a:pPr marL="0" indent="0">
              <a:buNone/>
            </a:pPr>
            <a:r>
              <a:rPr lang="en-US" dirty="0"/>
              <a:t>Psychologist, Computer Scientist</a:t>
            </a:r>
          </a:p>
          <a:p>
            <a:pPr marL="0" indent="0">
              <a:buNone/>
            </a:pPr>
            <a:endParaRPr lang="en-US" dirty="0"/>
          </a:p>
          <a:p>
            <a:pPr marL="0" indent="0">
              <a:buNone/>
            </a:pPr>
            <a:r>
              <a:rPr lang="en-US" dirty="0"/>
              <a:t>Joseph Carl </a:t>
            </a:r>
            <a:r>
              <a:rPr lang="en-US" dirty="0" err="1"/>
              <a:t>Robnett</a:t>
            </a:r>
            <a:r>
              <a:rPr lang="en-US" dirty="0"/>
              <a:t> </a:t>
            </a:r>
            <a:r>
              <a:rPr lang="en-US" dirty="0" err="1"/>
              <a:t>Licklider</a:t>
            </a:r>
            <a:r>
              <a:rPr lang="en-US" dirty="0"/>
              <a:t>, known simply as J. C. R. or "Lick", was an American psychologist and computer scientist who is considered one of the most important figures in computer science and general computing history. </a:t>
            </a:r>
          </a:p>
          <a:p>
            <a:endParaRPr lang="en-US" dirty="0"/>
          </a:p>
        </p:txBody>
      </p:sp>
      <p:pic>
        <p:nvPicPr>
          <p:cNvPr id="4098" name="Picture 2" descr="http://ecx.images-amazon.com/images/I/610FkCJz8R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2400"/>
            <a:ext cx="5257800" cy="687646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0" y="576606"/>
            <a:ext cx="1219200" cy="17093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55638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CAFC5E7A-0873-5708-2711-9BAB5588897B}"/>
              </a:ext>
            </a:extLst>
          </p:cNvPr>
          <p:cNvSpPr>
            <a:spLocks noGrp="1"/>
          </p:cNvSpPr>
          <p:nvPr>
            <p:ph type="ftr" sz="quarter" idx="4294967295"/>
          </p:nvPr>
        </p:nvSpPr>
        <p:spPr>
          <a:xfrm>
            <a:off x="4648200" y="6248400"/>
            <a:ext cx="3200400" cy="365125"/>
          </a:xfrm>
        </p:spPr>
        <p:txBody>
          <a:bodyPr/>
          <a:lstStyle/>
          <a:p>
            <a:r>
              <a:rPr lang="en-US"/>
              <a:t>Estonia Year of the Libraries 2022</a:t>
            </a:r>
            <a:endParaRPr lang="en-US" dirty="0"/>
          </a:p>
        </p:txBody>
      </p:sp>
      <p:pic>
        <p:nvPicPr>
          <p:cNvPr id="7" name="Picture 6">
            <a:extLst>
              <a:ext uri="{FF2B5EF4-FFF2-40B4-BE49-F238E27FC236}">
                <a16:creationId xmlns:a16="http://schemas.microsoft.com/office/drawing/2014/main" id="{43A131FA-121B-B361-C89E-4C6ADBDBFA90}"/>
              </a:ext>
            </a:extLst>
          </p:cNvPr>
          <p:cNvPicPr>
            <a:picLocks noChangeAspect="1"/>
          </p:cNvPicPr>
          <p:nvPr/>
        </p:nvPicPr>
        <p:blipFill>
          <a:blip r:embed="rId3"/>
          <a:stretch>
            <a:fillRect/>
          </a:stretch>
        </p:blipFill>
        <p:spPr>
          <a:xfrm>
            <a:off x="-838200" y="7937"/>
            <a:ext cx="11247329" cy="6842125"/>
          </a:xfrm>
          <a:prstGeom prst="rect">
            <a:avLst/>
          </a:prstGeom>
        </p:spPr>
      </p:pic>
    </p:spTree>
    <p:extLst>
      <p:ext uri="{BB962C8B-B14F-4D97-AF65-F5344CB8AC3E}">
        <p14:creationId xmlns:p14="http://schemas.microsoft.com/office/powerpoint/2010/main" val="20959441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hlinkClick r:id="rId3"/>
          </p:cNvPr>
          <p:cNvPicPr>
            <a:picLocks noChangeAspect="1" noChangeArrowheads="1"/>
          </p:cNvPicPr>
          <p:nvPr/>
        </p:nvPicPr>
        <p:blipFill>
          <a:blip r:embed="rId4" cstate="print"/>
          <a:srcRect/>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192357278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min_ucd_u-lib-temp_ppt-2">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ucd_u-lib-temp_ppt_02">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C33BDCD21B24A3449D8B41ECB9042959" ma:contentTypeVersion="14" ma:contentTypeDescription="Loo uus dokument" ma:contentTypeScope="" ma:versionID="1b7f9afdeece31d331a5c9a389d6698c">
  <xsd:schema xmlns:xsd="http://www.w3.org/2001/XMLSchema" xmlns:xs="http://www.w3.org/2001/XMLSchema" xmlns:p="http://schemas.microsoft.com/office/2006/metadata/properties" xmlns:ns3="64fee035-7486-4ec2-8190-9ead9a97def0" xmlns:ns4="fe19c872-0a0e-4f67-a149-c1577ad8d7ae" targetNamespace="http://schemas.microsoft.com/office/2006/metadata/properties" ma:root="true" ma:fieldsID="972bd60109801242a22f5a7bcdaa3207" ns3:_="" ns4:_="">
    <xsd:import namespace="64fee035-7486-4ec2-8190-9ead9a97def0"/>
    <xsd:import namespace="fe19c872-0a0e-4f67-a149-c1577ad8d7ae"/>
    <xsd:element name="properties">
      <xsd:complexType>
        <xsd:sequence>
          <xsd:element name="documentManagement">
            <xsd:complexType>
              <xsd:all>
                <xsd:element ref="ns3:SharedWithDetails" minOccurs="0"/>
                <xsd:element ref="ns3:SharingHintHash" minOccurs="0"/>
                <xsd:element ref="ns3:SharedWithUsers" minOccurs="0"/>
                <xsd:element ref="ns4:MediaServiceMetadata" minOccurs="0"/>
                <xsd:element ref="ns4:MediaServiceFastMetadata" minOccurs="0"/>
                <xsd:element ref="ns4:MediaServiceAutoKeyPoints" minOccurs="0"/>
                <xsd:element ref="ns4:MediaServiceKeyPoints" minOccurs="0"/>
                <xsd:element ref="ns4:MediaServiceAutoTags" minOccurs="0"/>
                <xsd:element ref="ns4:MediaServiceOCR" minOccurs="0"/>
                <xsd:element ref="ns4:MediaServiceGenerationTime" minOccurs="0"/>
                <xsd:element ref="ns4:MediaServiceEventHashCode" minOccurs="0"/>
                <xsd:element ref="ns4:MediaServiceDateTaken" minOccurs="0"/>
                <xsd:element ref="ns4:MediaServiceLocation" minOccurs="0"/>
                <xsd:element ref="ns4: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fee035-7486-4ec2-8190-9ead9a97def0" elementFormDefault="qualified">
    <xsd:import namespace="http://schemas.microsoft.com/office/2006/documentManagement/types"/>
    <xsd:import namespace="http://schemas.microsoft.com/office/infopath/2007/PartnerControls"/>
    <xsd:element name="SharedWithDetails" ma:index="8" nillable="true" ma:displayName="Ühiskasutusse andmise üksikasjad" ma:description="" ma:internalName="SharedWithDetails" ma:readOnly="true">
      <xsd:simpleType>
        <xsd:restriction base="dms:Note">
          <xsd:maxLength value="255"/>
        </xsd:restriction>
      </xsd:simpleType>
    </xsd:element>
    <xsd:element name="SharingHintHash" ma:index="9" nillable="true" ma:displayName="Vihjeräsi jagamine" ma:description="" ma:hidden="true" ma:internalName="SharingHintHash" ma:readOnly="true">
      <xsd:simpleType>
        <xsd:restriction base="dms:Text"/>
      </xsd:simpleType>
    </xsd:element>
    <xsd:element name="SharedWithUsers" ma:index="10" nillable="true" ma:displayName="Ühiskasutuses"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e19c872-0a0e-4f67-a149-c1577ad8d7ae"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utüüp"/>
        <xsd:element ref="dc:title" minOccurs="0" maxOccurs="1" ma:index="4" ma:displayName="Pealkiri"/>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825AF29-C474-4B09-9BE7-203808ABCB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fee035-7486-4ec2-8190-9ead9a97def0"/>
    <ds:schemaRef ds:uri="fe19c872-0a0e-4f67-a149-c1577ad8d7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DA7A89-1A5F-4B4E-A045-F76C801888D8}">
  <ds:schemaRefs>
    <ds:schemaRef ds:uri="http://schemas.microsoft.com/sharepoint/v3/contenttype/forms"/>
  </ds:schemaRefs>
</ds:datastoreItem>
</file>

<file path=customXml/itemProps3.xml><?xml version="1.0" encoding="utf-8"?>
<ds:datastoreItem xmlns:ds="http://schemas.openxmlformats.org/officeDocument/2006/customXml" ds:itemID="{53490D1B-197B-4656-A15C-2028C3B5D67C}">
  <ds:schemaRefs>
    <ds:schemaRef ds:uri="http://purl.org/dc/dcmitype/"/>
    <ds:schemaRef ds:uri="http://www.w3.org/XML/1998/namespace"/>
    <ds:schemaRef ds:uri="http://purl.org/dc/terms/"/>
    <ds:schemaRef ds:uri="http://purl.org/dc/elements/1.1/"/>
    <ds:schemaRef ds:uri="http://schemas.microsoft.com/office/infopath/2007/PartnerControls"/>
    <ds:schemaRef ds:uri="http://schemas.microsoft.com/office/2006/documentManagement/types"/>
    <ds:schemaRef ds:uri="http://schemas.microsoft.com/office/2006/metadata/properties"/>
    <ds:schemaRef ds:uri="http://schemas.openxmlformats.org/package/2006/metadata/core-properties"/>
    <ds:schemaRef ds:uri="fe19c872-0a0e-4f67-a149-c1577ad8d7ae"/>
    <ds:schemaRef ds:uri="64fee035-7486-4ec2-8190-9ead9a97def0"/>
  </ds:schemaRefs>
</ds:datastoreItem>
</file>

<file path=docProps/app.xml><?xml version="1.0" encoding="utf-8"?>
<Properties xmlns="http://schemas.openxmlformats.org/officeDocument/2006/extended-properties" xmlns:vt="http://schemas.openxmlformats.org/officeDocument/2006/docPropsVTypes">
  <Template>ucd_library_template_Presentation</Template>
  <TotalTime>3769</TotalTime>
  <Words>154</Words>
  <Application>Microsoft Office PowerPoint</Application>
  <PresentationFormat>On-screen Show (4:3)</PresentationFormat>
  <Paragraphs>32</Paragraphs>
  <Slides>14</Slides>
  <Notes>14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14</vt:i4>
      </vt:variant>
    </vt:vector>
  </HeadingPairs>
  <TitlesOfParts>
    <vt:vector size="19" baseType="lpstr">
      <vt:lpstr>Calibri</vt:lpstr>
      <vt:lpstr>Constantia</vt:lpstr>
      <vt:lpstr>Wingdings 2</vt:lpstr>
      <vt:lpstr>admin_ucd_u-lib-temp_ppt-2</vt:lpstr>
      <vt:lpstr>ucd_u-lib-temp_ppt_02</vt:lpstr>
      <vt:lpstr>Librarians in the Loop:  the future of research libraries in a data-driven world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Windows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LIBER presentation</dc:title>
  <dc:creator>mackenzie</dc:creator>
  <cp:lastModifiedBy>Liisi Lembinen</cp:lastModifiedBy>
  <cp:revision>108</cp:revision>
  <dcterms:created xsi:type="dcterms:W3CDTF">2015-04-05T20:38:39Z</dcterms:created>
  <dcterms:modified xsi:type="dcterms:W3CDTF">2022-10-31T08:20:26Z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0x010100C33BDCD21B24A3449D8B41ECB9042959</vt:lpwstr>
  </property>
</Properties>
</file>