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52" r:id="rId97"/>
    <p:sldId id="353" r:id="rId98"/>
    <p:sldId id="354" r:id="rId99"/>
    <p:sldId id="355" r:id="rId100"/>
    <p:sldId id="356" r:id="rId101"/>
    <p:sldId id="357" r:id="rId102"/>
  </p:sldIdLst>
  <p:sldSz cx="9144000" cy="6858000" type="screen4x3"/>
  <p:notesSz cx="6858000" cy="9144000"/>
  <p:photoAlbum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7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t-EE" smtClean="0"/>
              <a:t>Klõpsake laadi muutmiseks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65340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04549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36159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6289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296100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02248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60734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659005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353321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07219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803242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9F15A6-2591-4914-BDAB-39E4C9581B7A}" type="datetimeFigureOut">
              <a:rPr lang="et-EE" smtClean="0"/>
              <a:t>8.06.2015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B20FC-4CA8-4338-BEFD-4896CBF1F4F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72992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Seminar of three Baltic Universities </a:t>
            </a:r>
            <a:r>
              <a:rPr lang="en-US" sz="2000" i="1" dirty="0" smtClean="0"/>
              <a:t>"Defining Research Libraries to Implementing 21st Century Research Universities"</a:t>
            </a:r>
            <a:endParaRPr lang="et-EE" sz="2000" i="1" dirty="0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t-EE" dirty="0" err="1" smtClean="0"/>
              <a:t>Aiki</a:t>
            </a:r>
            <a:r>
              <a:rPr lang="et-EE" dirty="0" smtClean="0"/>
              <a:t> </a:t>
            </a:r>
            <a:r>
              <a:rPr lang="et-EE" dirty="0" err="1" smtClean="0"/>
              <a:t>Pärle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469937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0564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9037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0555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925" y="0"/>
            <a:ext cx="50101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8786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2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3024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2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6907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3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7110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3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7596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3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21035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3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0138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4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68609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5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94437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5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221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5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52617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5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37288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6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49043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6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63" y="0"/>
            <a:ext cx="39258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10442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6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58311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6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04040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6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48747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7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91097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7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7721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7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85316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7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34874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8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63501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8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90280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8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33517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8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20006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9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18497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9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98591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39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45218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0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3616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0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2130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04541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27470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1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10660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3490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2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97258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2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83894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2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38040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3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00182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3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85630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3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13623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4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020761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4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702123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4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85192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5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25" y="0"/>
            <a:ext cx="52641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31382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5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723233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6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10971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6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727867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6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763583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7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193797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7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589687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7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803549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8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108193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8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334446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8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9205451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8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565545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8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665252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9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127214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9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027850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9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132570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49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962793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326632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132116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536387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754875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1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" y="-15552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273838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294561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2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140621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3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727514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4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156701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4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714170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4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317125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5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472932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6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350687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6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625145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7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648651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7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928740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7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284256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7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02195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7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327892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8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394747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8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809636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8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225"/>
            <a:ext cx="9144000" cy="5543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644235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9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0769792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9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243108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9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890794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59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5686645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60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00235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6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183861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60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6147665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6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1025418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61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0338014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62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6406067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63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7531662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63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9652385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63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863"/>
            <a:ext cx="9144000" cy="6010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4648413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64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0"/>
            <a:ext cx="51800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2543583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IMG_064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150"/>
            <a:ext cx="9144000" cy="5981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553410"/>
      </p:ext>
    </p:extLst>
  </p:cSld>
  <p:clrMapOvr>
    <a:masterClrMapping/>
  </p:clrMapOvr>
</p:sld>
</file>

<file path=ppt/theme/theme1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18</Words>
  <Application>Microsoft Office PowerPoint</Application>
  <PresentationFormat>Ekraaniseanss (4:3)</PresentationFormat>
  <Paragraphs>2</Paragraphs>
  <Slides>101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101</vt:i4>
      </vt:variant>
    </vt:vector>
  </HeadingPairs>
  <TitlesOfParts>
    <vt:vector size="102" baseType="lpstr">
      <vt:lpstr>Tarkvarakomplekti Office kujundus</vt:lpstr>
      <vt:lpstr>Seminar of three Baltic Universities "Defining Research Libraries to Implementing 21st Century Research Universities"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 of three Baltic Universities "Defining Research Libraries to Implementing 21st Century Research Universities"</dc:title>
  <dc:creator>Anneli Sepp</dc:creator>
  <cp:lastModifiedBy>Anneli Sepp</cp:lastModifiedBy>
  <cp:revision>2</cp:revision>
  <dcterms:created xsi:type="dcterms:W3CDTF">2015-06-08T10:22:01Z</dcterms:created>
  <dcterms:modified xsi:type="dcterms:W3CDTF">2015-06-08T10:46:55Z</dcterms:modified>
</cp:coreProperties>
</file>