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1" r:id="rId2"/>
  </p:sldMasterIdLst>
  <p:notesMasterIdLst>
    <p:notesMasterId r:id="rId21"/>
  </p:notesMasterIdLst>
  <p:handoutMasterIdLst>
    <p:handoutMasterId r:id="rId22"/>
  </p:handoutMasterIdLst>
  <p:sldIdLst>
    <p:sldId id="278" r:id="rId3"/>
    <p:sldId id="269" r:id="rId4"/>
    <p:sldId id="261" r:id="rId5"/>
    <p:sldId id="257" r:id="rId6"/>
    <p:sldId id="258" r:id="rId7"/>
    <p:sldId id="259" r:id="rId8"/>
    <p:sldId id="266" r:id="rId9"/>
    <p:sldId id="260" r:id="rId10"/>
    <p:sldId id="267" r:id="rId11"/>
    <p:sldId id="268" r:id="rId12"/>
    <p:sldId id="275" r:id="rId13"/>
    <p:sldId id="270" r:id="rId14"/>
    <p:sldId id="271" r:id="rId15"/>
    <p:sldId id="276" r:id="rId16"/>
    <p:sldId id="262" r:id="rId17"/>
    <p:sldId id="272" r:id="rId18"/>
    <p:sldId id="273" r:id="rId19"/>
    <p:sldId id="274" r:id="rId20"/>
  </p:sldIdLst>
  <p:sldSz cx="9144000" cy="6858000" type="screen4x3"/>
  <p:notesSz cx="6735763" cy="9866313"/>
  <p:defaultTextStyle>
    <a:defPPr>
      <a:defRPr lang="et-E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529" autoAdjust="0"/>
  </p:normalViewPr>
  <p:slideViewPr>
    <p:cSldViewPr>
      <p:cViewPr varScale="1">
        <p:scale>
          <a:sx n="111" d="100"/>
          <a:sy n="111" d="100"/>
        </p:scale>
        <p:origin x="-1614" y="-7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ableStyles" Target="tableStyles.xml"/><Relationship Id="rId3" Type="http://schemas.openxmlformats.org/officeDocument/2006/relationships/slide" Target="slides/slide1.xml"/><Relationship Id="rId21"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äise kohatäide 1"/>
          <p:cNvSpPr>
            <a:spLocks noGrp="1"/>
          </p:cNvSpPr>
          <p:nvPr>
            <p:ph type="hdr" sz="quarter"/>
          </p:nvPr>
        </p:nvSpPr>
        <p:spPr>
          <a:xfrm>
            <a:off x="0" y="0"/>
            <a:ext cx="2918831" cy="493316"/>
          </a:xfrm>
          <a:prstGeom prst="rect">
            <a:avLst/>
          </a:prstGeom>
        </p:spPr>
        <p:txBody>
          <a:bodyPr vert="horz" lIns="91440" tIns="45720" rIns="91440" bIns="45720" rtlCol="0"/>
          <a:lstStyle>
            <a:lvl1pPr algn="l">
              <a:defRPr sz="1200"/>
            </a:lvl1pPr>
          </a:lstStyle>
          <a:p>
            <a:endParaRPr lang="et-EE"/>
          </a:p>
        </p:txBody>
      </p:sp>
      <p:sp>
        <p:nvSpPr>
          <p:cNvPr id="3" name="Kuupäeva kohatäide 2"/>
          <p:cNvSpPr>
            <a:spLocks noGrp="1"/>
          </p:cNvSpPr>
          <p:nvPr>
            <p:ph type="dt" sz="quarter" idx="1"/>
          </p:nvPr>
        </p:nvSpPr>
        <p:spPr>
          <a:xfrm>
            <a:off x="3815373" y="0"/>
            <a:ext cx="2918831" cy="493316"/>
          </a:xfrm>
          <a:prstGeom prst="rect">
            <a:avLst/>
          </a:prstGeom>
        </p:spPr>
        <p:txBody>
          <a:bodyPr vert="horz" lIns="91440" tIns="45720" rIns="91440" bIns="45720" rtlCol="0"/>
          <a:lstStyle>
            <a:lvl1pPr algn="r">
              <a:defRPr sz="1200"/>
            </a:lvl1pPr>
          </a:lstStyle>
          <a:p>
            <a:fld id="{8877387E-F31A-4186-98F7-A2E2CF807E41}" type="datetimeFigureOut">
              <a:rPr lang="et-EE" smtClean="0"/>
              <a:t>6.11.2014</a:t>
            </a:fld>
            <a:endParaRPr lang="et-EE"/>
          </a:p>
        </p:txBody>
      </p:sp>
      <p:sp>
        <p:nvSpPr>
          <p:cNvPr id="4" name="Jaluse kohatäide 3"/>
          <p:cNvSpPr>
            <a:spLocks noGrp="1"/>
          </p:cNvSpPr>
          <p:nvPr>
            <p:ph type="ftr" sz="quarter" idx="2"/>
          </p:nvPr>
        </p:nvSpPr>
        <p:spPr>
          <a:xfrm>
            <a:off x="0" y="9371285"/>
            <a:ext cx="2918831" cy="493316"/>
          </a:xfrm>
          <a:prstGeom prst="rect">
            <a:avLst/>
          </a:prstGeom>
        </p:spPr>
        <p:txBody>
          <a:bodyPr vert="horz" lIns="91440" tIns="45720" rIns="91440" bIns="45720" rtlCol="0" anchor="b"/>
          <a:lstStyle>
            <a:lvl1pPr algn="l">
              <a:defRPr sz="1200"/>
            </a:lvl1pPr>
          </a:lstStyle>
          <a:p>
            <a:endParaRPr lang="et-EE"/>
          </a:p>
        </p:txBody>
      </p:sp>
      <p:sp>
        <p:nvSpPr>
          <p:cNvPr id="5" name="Slaidinumbri kohatäide 4"/>
          <p:cNvSpPr>
            <a:spLocks noGrp="1"/>
          </p:cNvSpPr>
          <p:nvPr>
            <p:ph type="sldNum" sz="quarter" idx="3"/>
          </p:nvPr>
        </p:nvSpPr>
        <p:spPr>
          <a:xfrm>
            <a:off x="3815373" y="9371285"/>
            <a:ext cx="2918831" cy="493316"/>
          </a:xfrm>
          <a:prstGeom prst="rect">
            <a:avLst/>
          </a:prstGeom>
        </p:spPr>
        <p:txBody>
          <a:bodyPr vert="horz" lIns="91440" tIns="45720" rIns="91440" bIns="45720" rtlCol="0" anchor="b"/>
          <a:lstStyle>
            <a:lvl1pPr algn="r">
              <a:defRPr sz="1200"/>
            </a:lvl1pPr>
          </a:lstStyle>
          <a:p>
            <a:fld id="{D7B0739C-1F93-46E2-B469-6703BB66BAE3}" type="slidenum">
              <a:rPr lang="et-EE" smtClean="0"/>
              <a:t>‹#›</a:t>
            </a:fld>
            <a:endParaRPr lang="et-EE"/>
          </a:p>
        </p:txBody>
      </p:sp>
    </p:spTree>
    <p:extLst>
      <p:ext uri="{BB962C8B-B14F-4D97-AF65-F5344CB8AC3E}">
        <p14:creationId xmlns:p14="http://schemas.microsoft.com/office/powerpoint/2010/main" val="176698698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äise kohatäide 1"/>
          <p:cNvSpPr>
            <a:spLocks noGrp="1"/>
          </p:cNvSpPr>
          <p:nvPr>
            <p:ph type="hdr" sz="quarter"/>
          </p:nvPr>
        </p:nvSpPr>
        <p:spPr>
          <a:xfrm>
            <a:off x="0" y="0"/>
            <a:ext cx="2918831" cy="493316"/>
          </a:xfrm>
          <a:prstGeom prst="rect">
            <a:avLst/>
          </a:prstGeom>
        </p:spPr>
        <p:txBody>
          <a:bodyPr vert="horz" lIns="91440" tIns="45720" rIns="91440" bIns="45720" rtlCol="0"/>
          <a:lstStyle>
            <a:lvl1pPr algn="l">
              <a:defRPr sz="1200"/>
            </a:lvl1pPr>
          </a:lstStyle>
          <a:p>
            <a:endParaRPr lang="et-EE"/>
          </a:p>
        </p:txBody>
      </p:sp>
      <p:sp>
        <p:nvSpPr>
          <p:cNvPr id="3" name="Kuupäeva kohatäide 2"/>
          <p:cNvSpPr>
            <a:spLocks noGrp="1"/>
          </p:cNvSpPr>
          <p:nvPr>
            <p:ph type="dt" idx="1"/>
          </p:nvPr>
        </p:nvSpPr>
        <p:spPr>
          <a:xfrm>
            <a:off x="3815373" y="0"/>
            <a:ext cx="2918831" cy="493316"/>
          </a:xfrm>
          <a:prstGeom prst="rect">
            <a:avLst/>
          </a:prstGeom>
        </p:spPr>
        <p:txBody>
          <a:bodyPr vert="horz" lIns="91440" tIns="45720" rIns="91440" bIns="45720" rtlCol="0"/>
          <a:lstStyle>
            <a:lvl1pPr algn="r">
              <a:defRPr sz="1200"/>
            </a:lvl1pPr>
          </a:lstStyle>
          <a:p>
            <a:fld id="{C4B9C1D8-63DD-4DC9-A2BB-A954B27C59B7}" type="datetimeFigureOut">
              <a:rPr lang="et-EE" smtClean="0"/>
              <a:t>6.11.2014</a:t>
            </a:fld>
            <a:endParaRPr lang="et-EE"/>
          </a:p>
        </p:txBody>
      </p:sp>
      <p:sp>
        <p:nvSpPr>
          <p:cNvPr id="4" name="Slaidi pildi kohatäide 3"/>
          <p:cNvSpPr>
            <a:spLocks noGrp="1" noRot="1" noChangeAspect="1"/>
          </p:cNvSpPr>
          <p:nvPr>
            <p:ph type="sldImg" idx="2"/>
          </p:nvPr>
        </p:nvSpPr>
        <p:spPr>
          <a:xfrm>
            <a:off x="901700" y="739775"/>
            <a:ext cx="4932363" cy="3700463"/>
          </a:xfrm>
          <a:prstGeom prst="rect">
            <a:avLst/>
          </a:prstGeom>
          <a:noFill/>
          <a:ln w="12700">
            <a:solidFill>
              <a:prstClr val="black"/>
            </a:solidFill>
          </a:ln>
        </p:spPr>
        <p:txBody>
          <a:bodyPr vert="horz" lIns="91440" tIns="45720" rIns="91440" bIns="45720" rtlCol="0" anchor="ctr"/>
          <a:lstStyle/>
          <a:p>
            <a:endParaRPr lang="et-EE"/>
          </a:p>
        </p:txBody>
      </p:sp>
      <p:sp>
        <p:nvSpPr>
          <p:cNvPr id="5" name="Märkmete kohatäide 4"/>
          <p:cNvSpPr>
            <a:spLocks noGrp="1"/>
          </p:cNvSpPr>
          <p:nvPr>
            <p:ph type="body" sz="quarter" idx="3"/>
          </p:nvPr>
        </p:nvSpPr>
        <p:spPr>
          <a:xfrm>
            <a:off x="673577" y="4686499"/>
            <a:ext cx="5388610" cy="4439841"/>
          </a:xfrm>
          <a:prstGeom prst="rect">
            <a:avLst/>
          </a:prstGeom>
        </p:spPr>
        <p:txBody>
          <a:bodyPr vert="horz" lIns="91440" tIns="45720" rIns="91440" bIns="45720" rtlCol="0"/>
          <a:lstStyle/>
          <a:p>
            <a:pPr lvl="0"/>
            <a:r>
              <a:rPr lang="et-EE" smtClean="0"/>
              <a:t>Muutke teksti laade</a:t>
            </a:r>
          </a:p>
          <a:p>
            <a:pPr lvl="1"/>
            <a:r>
              <a:rPr lang="et-EE" smtClean="0"/>
              <a:t>Teine tase</a:t>
            </a:r>
          </a:p>
          <a:p>
            <a:pPr lvl="2"/>
            <a:r>
              <a:rPr lang="et-EE" smtClean="0"/>
              <a:t>Kolmas tase</a:t>
            </a:r>
          </a:p>
          <a:p>
            <a:pPr lvl="3"/>
            <a:r>
              <a:rPr lang="et-EE" smtClean="0"/>
              <a:t>Neljas tase</a:t>
            </a:r>
          </a:p>
          <a:p>
            <a:pPr lvl="4"/>
            <a:r>
              <a:rPr lang="et-EE" smtClean="0"/>
              <a:t>Viies tase</a:t>
            </a:r>
            <a:endParaRPr lang="et-EE"/>
          </a:p>
        </p:txBody>
      </p:sp>
      <p:sp>
        <p:nvSpPr>
          <p:cNvPr id="6" name="Jaluse kohatäide 5"/>
          <p:cNvSpPr>
            <a:spLocks noGrp="1"/>
          </p:cNvSpPr>
          <p:nvPr>
            <p:ph type="ftr" sz="quarter" idx="4"/>
          </p:nvPr>
        </p:nvSpPr>
        <p:spPr>
          <a:xfrm>
            <a:off x="0" y="9371285"/>
            <a:ext cx="2918831" cy="493316"/>
          </a:xfrm>
          <a:prstGeom prst="rect">
            <a:avLst/>
          </a:prstGeom>
        </p:spPr>
        <p:txBody>
          <a:bodyPr vert="horz" lIns="91440" tIns="45720" rIns="91440" bIns="45720" rtlCol="0" anchor="b"/>
          <a:lstStyle>
            <a:lvl1pPr algn="l">
              <a:defRPr sz="1200"/>
            </a:lvl1pPr>
          </a:lstStyle>
          <a:p>
            <a:endParaRPr lang="et-EE"/>
          </a:p>
        </p:txBody>
      </p:sp>
      <p:sp>
        <p:nvSpPr>
          <p:cNvPr id="7" name="Slaidinumbri kohatäide 6"/>
          <p:cNvSpPr>
            <a:spLocks noGrp="1"/>
          </p:cNvSpPr>
          <p:nvPr>
            <p:ph type="sldNum" sz="quarter" idx="5"/>
          </p:nvPr>
        </p:nvSpPr>
        <p:spPr>
          <a:xfrm>
            <a:off x="3815373" y="9371285"/>
            <a:ext cx="2918831" cy="493316"/>
          </a:xfrm>
          <a:prstGeom prst="rect">
            <a:avLst/>
          </a:prstGeom>
        </p:spPr>
        <p:txBody>
          <a:bodyPr vert="horz" lIns="91440" tIns="45720" rIns="91440" bIns="45720" rtlCol="0" anchor="b"/>
          <a:lstStyle>
            <a:lvl1pPr algn="r">
              <a:defRPr sz="1200"/>
            </a:lvl1pPr>
          </a:lstStyle>
          <a:p>
            <a:fld id="{D6009AAD-4554-41F7-A3A7-C770AEC80D18}" type="slidenum">
              <a:rPr lang="et-EE" smtClean="0"/>
              <a:t>‹#›</a:t>
            </a:fld>
            <a:endParaRPr lang="et-EE"/>
          </a:p>
        </p:txBody>
      </p:sp>
    </p:spTree>
    <p:extLst>
      <p:ext uri="{BB962C8B-B14F-4D97-AF65-F5344CB8AC3E}">
        <p14:creationId xmlns:p14="http://schemas.microsoft.com/office/powerpoint/2010/main" val="38889044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B2515801-3DBE-4BD4-9CA5-501A65568299}" type="slidenum">
              <a:rPr lang="et-EE" altLang="et-EE">
                <a:solidFill>
                  <a:prstClr val="black"/>
                </a:solidFill>
              </a:rPr>
              <a:pPr eaLnBrk="1" hangingPunct="1"/>
              <a:t>1</a:t>
            </a:fld>
            <a:endParaRPr lang="et-EE" altLang="et-EE">
              <a:solidFill>
                <a:prstClr val="black"/>
              </a:solidFill>
            </a:endParaRPr>
          </a:p>
        </p:txBody>
      </p:sp>
      <p:sp>
        <p:nvSpPr>
          <p:cNvPr id="10243" name="Rectangle 2"/>
          <p:cNvSpPr>
            <a:spLocks noGrp="1" noRot="1" noChangeAspect="1" noChangeArrowheads="1" noTextEdit="1"/>
          </p:cNvSpPr>
          <p:nvPr>
            <p:ph type="sldImg"/>
          </p:nvPr>
        </p:nvSpPr>
        <p:spPr>
          <a:ln/>
        </p:spPr>
      </p:sp>
      <p:sp>
        <p:nvSpPr>
          <p:cNvPr id="102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t-EE" altLang="et-EE" smtClean="0"/>
              <a:t>Pealkirjaga slaid</a:t>
            </a:r>
            <a:endParaRPr lang="en-GB" altLang="et-EE" smtClean="0"/>
          </a:p>
          <a:p>
            <a:pPr eaLnBrk="1" hangingPunct="1"/>
            <a:endParaRPr lang="et-EE" altLang="et-EE"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itlislaid">
    <p:spTree>
      <p:nvGrpSpPr>
        <p:cNvPr id="1" name=""/>
        <p:cNvGrpSpPr/>
        <p:nvPr/>
      </p:nvGrpSpPr>
      <p:grpSpPr>
        <a:xfrm>
          <a:off x="0" y="0"/>
          <a:ext cx="0" cy="0"/>
          <a:chOff x="0" y="0"/>
          <a:chExt cx="0" cy="0"/>
        </a:xfrm>
      </p:grpSpPr>
      <p:sp>
        <p:nvSpPr>
          <p:cNvPr id="2" name="Pealkiri 1"/>
          <p:cNvSpPr>
            <a:spLocks noGrp="1"/>
          </p:cNvSpPr>
          <p:nvPr>
            <p:ph type="ctrTitle"/>
          </p:nvPr>
        </p:nvSpPr>
        <p:spPr>
          <a:xfrm>
            <a:off x="685800" y="2130425"/>
            <a:ext cx="7772400" cy="1470025"/>
          </a:xfrm>
        </p:spPr>
        <p:txBody>
          <a:bodyPr/>
          <a:lstStyle/>
          <a:p>
            <a:r>
              <a:rPr lang="et-EE" smtClean="0"/>
              <a:t>Muutke tiitli laadi</a:t>
            </a:r>
            <a:endParaRPr lang="et-EE"/>
          </a:p>
        </p:txBody>
      </p:sp>
      <p:sp>
        <p:nvSpPr>
          <p:cNvPr id="3" name="Alapealkiri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t-EE" smtClean="0"/>
              <a:t>Klõpsake laadi muutmiseks</a:t>
            </a:r>
            <a:endParaRPr lang="et-EE"/>
          </a:p>
        </p:txBody>
      </p:sp>
      <p:sp>
        <p:nvSpPr>
          <p:cNvPr id="4" name="Kuupäeva kohatäide 3"/>
          <p:cNvSpPr>
            <a:spLocks noGrp="1"/>
          </p:cNvSpPr>
          <p:nvPr>
            <p:ph type="dt" sz="half" idx="10"/>
          </p:nvPr>
        </p:nvSpPr>
        <p:spPr/>
        <p:txBody>
          <a:bodyPr/>
          <a:lstStyle/>
          <a:p>
            <a:fld id="{FFA6EBB0-5181-489F-8085-6F8EDFD89EA6}" type="datetimeFigureOut">
              <a:rPr lang="et-EE" smtClean="0"/>
              <a:t>6.11.2014</a:t>
            </a:fld>
            <a:endParaRPr lang="et-EE"/>
          </a:p>
        </p:txBody>
      </p:sp>
      <p:sp>
        <p:nvSpPr>
          <p:cNvPr id="5" name="Jaluse kohatäide 4"/>
          <p:cNvSpPr>
            <a:spLocks noGrp="1"/>
          </p:cNvSpPr>
          <p:nvPr>
            <p:ph type="ftr" sz="quarter" idx="11"/>
          </p:nvPr>
        </p:nvSpPr>
        <p:spPr/>
        <p:txBody>
          <a:bodyPr/>
          <a:lstStyle/>
          <a:p>
            <a:endParaRPr lang="et-EE"/>
          </a:p>
        </p:txBody>
      </p:sp>
      <p:sp>
        <p:nvSpPr>
          <p:cNvPr id="6" name="Slaidinumbri kohatäide 5"/>
          <p:cNvSpPr>
            <a:spLocks noGrp="1"/>
          </p:cNvSpPr>
          <p:nvPr>
            <p:ph type="sldNum" sz="quarter" idx="12"/>
          </p:nvPr>
        </p:nvSpPr>
        <p:spPr/>
        <p:txBody>
          <a:bodyPr/>
          <a:lstStyle/>
          <a:p>
            <a:fld id="{3319F1FB-6BC3-4F31-AE03-1389671C7654}" type="slidenum">
              <a:rPr lang="et-EE" smtClean="0"/>
              <a:t>‹#›</a:t>
            </a:fld>
            <a:endParaRPr lang="et-EE"/>
          </a:p>
        </p:txBody>
      </p:sp>
    </p:spTree>
    <p:extLst>
      <p:ext uri="{BB962C8B-B14F-4D97-AF65-F5344CB8AC3E}">
        <p14:creationId xmlns:p14="http://schemas.microsoft.com/office/powerpoint/2010/main" val="3542758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itel ja sisu">
    <p:spTree>
      <p:nvGrpSpPr>
        <p:cNvPr id="1" name=""/>
        <p:cNvGrpSpPr/>
        <p:nvPr/>
      </p:nvGrpSpPr>
      <p:grpSpPr>
        <a:xfrm>
          <a:off x="0" y="0"/>
          <a:ext cx="0" cy="0"/>
          <a:chOff x="0" y="0"/>
          <a:chExt cx="0" cy="0"/>
        </a:xfrm>
      </p:grpSpPr>
      <p:sp>
        <p:nvSpPr>
          <p:cNvPr id="2" name="Pealkiri 1"/>
          <p:cNvSpPr>
            <a:spLocks noGrp="1"/>
          </p:cNvSpPr>
          <p:nvPr>
            <p:ph type="title"/>
          </p:nvPr>
        </p:nvSpPr>
        <p:spPr/>
        <p:txBody>
          <a:bodyPr/>
          <a:lstStyle/>
          <a:p>
            <a:r>
              <a:rPr lang="et-EE" smtClean="0"/>
              <a:t>Muutke tiitli laadi</a:t>
            </a:r>
            <a:endParaRPr lang="et-EE"/>
          </a:p>
        </p:txBody>
      </p:sp>
      <p:sp>
        <p:nvSpPr>
          <p:cNvPr id="3" name="Sisu kohatäide 2"/>
          <p:cNvSpPr>
            <a:spLocks noGrp="1"/>
          </p:cNvSpPr>
          <p:nvPr>
            <p:ph idx="1"/>
          </p:nvPr>
        </p:nvSpPr>
        <p:spPr/>
        <p:txBody>
          <a:bodyPr/>
          <a:lstStyle/>
          <a:p>
            <a:pPr lvl="0"/>
            <a:r>
              <a:rPr lang="et-EE" smtClean="0"/>
              <a:t>Muutke teksti laade</a:t>
            </a:r>
          </a:p>
          <a:p>
            <a:pPr lvl="1"/>
            <a:r>
              <a:rPr lang="et-EE" smtClean="0"/>
              <a:t>Teine tase</a:t>
            </a:r>
          </a:p>
          <a:p>
            <a:pPr lvl="2"/>
            <a:r>
              <a:rPr lang="et-EE" smtClean="0"/>
              <a:t>Kolmas tase</a:t>
            </a:r>
          </a:p>
          <a:p>
            <a:pPr lvl="3"/>
            <a:r>
              <a:rPr lang="et-EE" smtClean="0"/>
              <a:t>Neljas tase</a:t>
            </a:r>
          </a:p>
          <a:p>
            <a:pPr lvl="4"/>
            <a:r>
              <a:rPr lang="et-EE" smtClean="0"/>
              <a:t>Viies tase</a:t>
            </a:r>
            <a:endParaRPr lang="et-EE"/>
          </a:p>
        </p:txBody>
      </p:sp>
      <p:sp>
        <p:nvSpPr>
          <p:cNvPr id="4" name="Kuupäeva kohatäide 3"/>
          <p:cNvSpPr>
            <a:spLocks noGrp="1"/>
          </p:cNvSpPr>
          <p:nvPr>
            <p:ph type="dt" sz="half" idx="10"/>
          </p:nvPr>
        </p:nvSpPr>
        <p:spPr/>
        <p:txBody>
          <a:bodyPr/>
          <a:lstStyle/>
          <a:p>
            <a:fld id="{FFA6EBB0-5181-489F-8085-6F8EDFD89EA6}" type="datetimeFigureOut">
              <a:rPr lang="et-EE" smtClean="0"/>
              <a:t>6.11.2014</a:t>
            </a:fld>
            <a:endParaRPr lang="et-EE"/>
          </a:p>
        </p:txBody>
      </p:sp>
      <p:sp>
        <p:nvSpPr>
          <p:cNvPr id="5" name="Jaluse kohatäide 4"/>
          <p:cNvSpPr>
            <a:spLocks noGrp="1"/>
          </p:cNvSpPr>
          <p:nvPr>
            <p:ph type="ftr" sz="quarter" idx="11"/>
          </p:nvPr>
        </p:nvSpPr>
        <p:spPr/>
        <p:txBody>
          <a:bodyPr/>
          <a:lstStyle/>
          <a:p>
            <a:endParaRPr lang="et-EE"/>
          </a:p>
        </p:txBody>
      </p:sp>
      <p:sp>
        <p:nvSpPr>
          <p:cNvPr id="6" name="Slaidinumbri kohatäide 5"/>
          <p:cNvSpPr>
            <a:spLocks noGrp="1"/>
          </p:cNvSpPr>
          <p:nvPr>
            <p:ph type="sldNum" sz="quarter" idx="12"/>
          </p:nvPr>
        </p:nvSpPr>
        <p:spPr/>
        <p:txBody>
          <a:bodyPr/>
          <a:lstStyle/>
          <a:p>
            <a:fld id="{3319F1FB-6BC3-4F31-AE03-1389671C7654}" type="slidenum">
              <a:rPr lang="et-EE" smtClean="0"/>
              <a:t>‹#›</a:t>
            </a:fld>
            <a:endParaRPr lang="et-EE"/>
          </a:p>
        </p:txBody>
      </p:sp>
    </p:spTree>
    <p:extLst>
      <p:ext uri="{BB962C8B-B14F-4D97-AF65-F5344CB8AC3E}">
        <p14:creationId xmlns:p14="http://schemas.microsoft.com/office/powerpoint/2010/main" val="29454544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Jaotise päis">
    <p:spTree>
      <p:nvGrpSpPr>
        <p:cNvPr id="1" name=""/>
        <p:cNvGrpSpPr/>
        <p:nvPr/>
      </p:nvGrpSpPr>
      <p:grpSpPr>
        <a:xfrm>
          <a:off x="0" y="0"/>
          <a:ext cx="0" cy="0"/>
          <a:chOff x="0" y="0"/>
          <a:chExt cx="0" cy="0"/>
        </a:xfrm>
      </p:grpSpPr>
      <p:sp>
        <p:nvSpPr>
          <p:cNvPr id="2" name="Pealkiri 1"/>
          <p:cNvSpPr>
            <a:spLocks noGrp="1"/>
          </p:cNvSpPr>
          <p:nvPr>
            <p:ph type="title"/>
          </p:nvPr>
        </p:nvSpPr>
        <p:spPr>
          <a:xfrm>
            <a:off x="722313" y="4406900"/>
            <a:ext cx="7772400" cy="1362075"/>
          </a:xfrm>
        </p:spPr>
        <p:txBody>
          <a:bodyPr anchor="t"/>
          <a:lstStyle>
            <a:lvl1pPr algn="l">
              <a:defRPr sz="4000" b="1" cap="all"/>
            </a:lvl1pPr>
          </a:lstStyle>
          <a:p>
            <a:r>
              <a:rPr lang="et-EE" smtClean="0"/>
              <a:t>Muutke tiitli laadi</a:t>
            </a:r>
            <a:endParaRPr lang="et-EE"/>
          </a:p>
        </p:txBody>
      </p:sp>
      <p:sp>
        <p:nvSpPr>
          <p:cNvPr id="3" name="Teksti kohatäid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t-EE" smtClean="0"/>
              <a:t>Muutke teksti laade</a:t>
            </a:r>
          </a:p>
        </p:txBody>
      </p:sp>
      <p:sp>
        <p:nvSpPr>
          <p:cNvPr id="4" name="Kuupäeva kohatäide 3"/>
          <p:cNvSpPr>
            <a:spLocks noGrp="1"/>
          </p:cNvSpPr>
          <p:nvPr>
            <p:ph type="dt" sz="half" idx="10"/>
          </p:nvPr>
        </p:nvSpPr>
        <p:spPr/>
        <p:txBody>
          <a:bodyPr/>
          <a:lstStyle/>
          <a:p>
            <a:fld id="{FFA6EBB0-5181-489F-8085-6F8EDFD89EA6}" type="datetimeFigureOut">
              <a:rPr lang="et-EE" smtClean="0"/>
              <a:t>6.11.2014</a:t>
            </a:fld>
            <a:endParaRPr lang="et-EE"/>
          </a:p>
        </p:txBody>
      </p:sp>
      <p:sp>
        <p:nvSpPr>
          <p:cNvPr id="5" name="Jaluse kohatäide 4"/>
          <p:cNvSpPr>
            <a:spLocks noGrp="1"/>
          </p:cNvSpPr>
          <p:nvPr>
            <p:ph type="ftr" sz="quarter" idx="11"/>
          </p:nvPr>
        </p:nvSpPr>
        <p:spPr/>
        <p:txBody>
          <a:bodyPr/>
          <a:lstStyle/>
          <a:p>
            <a:endParaRPr lang="et-EE"/>
          </a:p>
        </p:txBody>
      </p:sp>
      <p:sp>
        <p:nvSpPr>
          <p:cNvPr id="6" name="Slaidinumbri kohatäide 5"/>
          <p:cNvSpPr>
            <a:spLocks noGrp="1"/>
          </p:cNvSpPr>
          <p:nvPr>
            <p:ph type="sldNum" sz="quarter" idx="12"/>
          </p:nvPr>
        </p:nvSpPr>
        <p:spPr/>
        <p:txBody>
          <a:bodyPr/>
          <a:lstStyle/>
          <a:p>
            <a:fld id="{3319F1FB-6BC3-4F31-AE03-1389671C7654}" type="slidenum">
              <a:rPr lang="et-EE" smtClean="0"/>
              <a:t>‹#›</a:t>
            </a:fld>
            <a:endParaRPr lang="et-EE"/>
          </a:p>
        </p:txBody>
      </p:sp>
    </p:spTree>
    <p:extLst>
      <p:ext uri="{BB962C8B-B14F-4D97-AF65-F5344CB8AC3E}">
        <p14:creationId xmlns:p14="http://schemas.microsoft.com/office/powerpoint/2010/main" val="5228614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Kaks sisu">
    <p:spTree>
      <p:nvGrpSpPr>
        <p:cNvPr id="1" name=""/>
        <p:cNvGrpSpPr/>
        <p:nvPr/>
      </p:nvGrpSpPr>
      <p:grpSpPr>
        <a:xfrm>
          <a:off x="0" y="0"/>
          <a:ext cx="0" cy="0"/>
          <a:chOff x="0" y="0"/>
          <a:chExt cx="0" cy="0"/>
        </a:xfrm>
      </p:grpSpPr>
      <p:sp>
        <p:nvSpPr>
          <p:cNvPr id="2" name="Pealkiri 1"/>
          <p:cNvSpPr>
            <a:spLocks noGrp="1"/>
          </p:cNvSpPr>
          <p:nvPr>
            <p:ph type="title"/>
          </p:nvPr>
        </p:nvSpPr>
        <p:spPr/>
        <p:txBody>
          <a:bodyPr/>
          <a:lstStyle/>
          <a:p>
            <a:r>
              <a:rPr lang="et-EE" smtClean="0"/>
              <a:t>Muutke tiitli laadi</a:t>
            </a:r>
            <a:endParaRPr lang="et-EE"/>
          </a:p>
        </p:txBody>
      </p:sp>
      <p:sp>
        <p:nvSpPr>
          <p:cNvPr id="3" name="Sisu kohatäide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t-EE" smtClean="0"/>
              <a:t>Muutke teksti laade</a:t>
            </a:r>
          </a:p>
          <a:p>
            <a:pPr lvl="1"/>
            <a:r>
              <a:rPr lang="et-EE" smtClean="0"/>
              <a:t>Teine tase</a:t>
            </a:r>
          </a:p>
          <a:p>
            <a:pPr lvl="2"/>
            <a:r>
              <a:rPr lang="et-EE" smtClean="0"/>
              <a:t>Kolmas tase</a:t>
            </a:r>
          </a:p>
          <a:p>
            <a:pPr lvl="3"/>
            <a:r>
              <a:rPr lang="et-EE" smtClean="0"/>
              <a:t>Neljas tase</a:t>
            </a:r>
          </a:p>
          <a:p>
            <a:pPr lvl="4"/>
            <a:r>
              <a:rPr lang="et-EE" smtClean="0"/>
              <a:t>Viies tase</a:t>
            </a:r>
            <a:endParaRPr lang="et-EE"/>
          </a:p>
        </p:txBody>
      </p:sp>
      <p:sp>
        <p:nvSpPr>
          <p:cNvPr id="4" name="Sisu kohatäide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t-EE" smtClean="0"/>
              <a:t>Muutke teksti laade</a:t>
            </a:r>
          </a:p>
          <a:p>
            <a:pPr lvl="1"/>
            <a:r>
              <a:rPr lang="et-EE" smtClean="0"/>
              <a:t>Teine tase</a:t>
            </a:r>
          </a:p>
          <a:p>
            <a:pPr lvl="2"/>
            <a:r>
              <a:rPr lang="et-EE" smtClean="0"/>
              <a:t>Kolmas tase</a:t>
            </a:r>
          </a:p>
          <a:p>
            <a:pPr lvl="3"/>
            <a:r>
              <a:rPr lang="et-EE" smtClean="0"/>
              <a:t>Neljas tase</a:t>
            </a:r>
          </a:p>
          <a:p>
            <a:pPr lvl="4"/>
            <a:r>
              <a:rPr lang="et-EE" smtClean="0"/>
              <a:t>Viies tase</a:t>
            </a:r>
            <a:endParaRPr lang="et-EE"/>
          </a:p>
        </p:txBody>
      </p:sp>
      <p:sp>
        <p:nvSpPr>
          <p:cNvPr id="5" name="Kuupäeva kohatäide 4"/>
          <p:cNvSpPr>
            <a:spLocks noGrp="1"/>
          </p:cNvSpPr>
          <p:nvPr>
            <p:ph type="dt" sz="half" idx="10"/>
          </p:nvPr>
        </p:nvSpPr>
        <p:spPr/>
        <p:txBody>
          <a:bodyPr/>
          <a:lstStyle/>
          <a:p>
            <a:fld id="{FFA6EBB0-5181-489F-8085-6F8EDFD89EA6}" type="datetimeFigureOut">
              <a:rPr lang="et-EE" smtClean="0"/>
              <a:t>6.11.2014</a:t>
            </a:fld>
            <a:endParaRPr lang="et-EE"/>
          </a:p>
        </p:txBody>
      </p:sp>
      <p:sp>
        <p:nvSpPr>
          <p:cNvPr id="6" name="Jaluse kohatäide 5"/>
          <p:cNvSpPr>
            <a:spLocks noGrp="1"/>
          </p:cNvSpPr>
          <p:nvPr>
            <p:ph type="ftr" sz="quarter" idx="11"/>
          </p:nvPr>
        </p:nvSpPr>
        <p:spPr/>
        <p:txBody>
          <a:bodyPr/>
          <a:lstStyle/>
          <a:p>
            <a:endParaRPr lang="et-EE"/>
          </a:p>
        </p:txBody>
      </p:sp>
      <p:sp>
        <p:nvSpPr>
          <p:cNvPr id="7" name="Slaidinumbri kohatäide 6"/>
          <p:cNvSpPr>
            <a:spLocks noGrp="1"/>
          </p:cNvSpPr>
          <p:nvPr>
            <p:ph type="sldNum" sz="quarter" idx="12"/>
          </p:nvPr>
        </p:nvSpPr>
        <p:spPr/>
        <p:txBody>
          <a:bodyPr/>
          <a:lstStyle/>
          <a:p>
            <a:fld id="{3319F1FB-6BC3-4F31-AE03-1389671C7654}" type="slidenum">
              <a:rPr lang="et-EE" smtClean="0"/>
              <a:t>‹#›</a:t>
            </a:fld>
            <a:endParaRPr lang="et-EE"/>
          </a:p>
        </p:txBody>
      </p:sp>
    </p:spTree>
    <p:extLst>
      <p:ext uri="{BB962C8B-B14F-4D97-AF65-F5344CB8AC3E}">
        <p14:creationId xmlns:p14="http://schemas.microsoft.com/office/powerpoint/2010/main" val="19801193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õrdlus">
    <p:spTree>
      <p:nvGrpSpPr>
        <p:cNvPr id="1" name=""/>
        <p:cNvGrpSpPr/>
        <p:nvPr/>
      </p:nvGrpSpPr>
      <p:grpSpPr>
        <a:xfrm>
          <a:off x="0" y="0"/>
          <a:ext cx="0" cy="0"/>
          <a:chOff x="0" y="0"/>
          <a:chExt cx="0" cy="0"/>
        </a:xfrm>
      </p:grpSpPr>
      <p:sp>
        <p:nvSpPr>
          <p:cNvPr id="2" name="Pealkiri 1"/>
          <p:cNvSpPr>
            <a:spLocks noGrp="1"/>
          </p:cNvSpPr>
          <p:nvPr>
            <p:ph type="title"/>
          </p:nvPr>
        </p:nvSpPr>
        <p:spPr/>
        <p:txBody>
          <a:bodyPr/>
          <a:lstStyle>
            <a:lvl1pPr>
              <a:defRPr/>
            </a:lvl1pPr>
          </a:lstStyle>
          <a:p>
            <a:r>
              <a:rPr lang="et-EE" smtClean="0"/>
              <a:t>Muutke tiitli laadi</a:t>
            </a:r>
            <a:endParaRPr lang="et-EE"/>
          </a:p>
        </p:txBody>
      </p:sp>
      <p:sp>
        <p:nvSpPr>
          <p:cNvPr id="3" name="Teksti kohatäid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t-EE" smtClean="0"/>
              <a:t>Muutke teksti laade</a:t>
            </a:r>
          </a:p>
        </p:txBody>
      </p:sp>
      <p:sp>
        <p:nvSpPr>
          <p:cNvPr id="4" name="Sisu kohatäide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t-EE" smtClean="0"/>
              <a:t>Muutke teksti laade</a:t>
            </a:r>
          </a:p>
          <a:p>
            <a:pPr lvl="1"/>
            <a:r>
              <a:rPr lang="et-EE" smtClean="0"/>
              <a:t>Teine tase</a:t>
            </a:r>
          </a:p>
          <a:p>
            <a:pPr lvl="2"/>
            <a:r>
              <a:rPr lang="et-EE" smtClean="0"/>
              <a:t>Kolmas tase</a:t>
            </a:r>
          </a:p>
          <a:p>
            <a:pPr lvl="3"/>
            <a:r>
              <a:rPr lang="et-EE" smtClean="0"/>
              <a:t>Neljas tase</a:t>
            </a:r>
          </a:p>
          <a:p>
            <a:pPr lvl="4"/>
            <a:r>
              <a:rPr lang="et-EE" smtClean="0"/>
              <a:t>Viies tase</a:t>
            </a:r>
            <a:endParaRPr lang="et-EE"/>
          </a:p>
        </p:txBody>
      </p:sp>
      <p:sp>
        <p:nvSpPr>
          <p:cNvPr id="5" name="Teksti kohatäid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t-EE" smtClean="0"/>
              <a:t>Muutke teksti laade</a:t>
            </a:r>
          </a:p>
        </p:txBody>
      </p:sp>
      <p:sp>
        <p:nvSpPr>
          <p:cNvPr id="6" name="Sisu kohatäide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t-EE" smtClean="0"/>
              <a:t>Muutke teksti laade</a:t>
            </a:r>
          </a:p>
          <a:p>
            <a:pPr lvl="1"/>
            <a:r>
              <a:rPr lang="et-EE" smtClean="0"/>
              <a:t>Teine tase</a:t>
            </a:r>
          </a:p>
          <a:p>
            <a:pPr lvl="2"/>
            <a:r>
              <a:rPr lang="et-EE" smtClean="0"/>
              <a:t>Kolmas tase</a:t>
            </a:r>
          </a:p>
          <a:p>
            <a:pPr lvl="3"/>
            <a:r>
              <a:rPr lang="et-EE" smtClean="0"/>
              <a:t>Neljas tase</a:t>
            </a:r>
          </a:p>
          <a:p>
            <a:pPr lvl="4"/>
            <a:r>
              <a:rPr lang="et-EE" smtClean="0"/>
              <a:t>Viies tase</a:t>
            </a:r>
            <a:endParaRPr lang="et-EE"/>
          </a:p>
        </p:txBody>
      </p:sp>
      <p:sp>
        <p:nvSpPr>
          <p:cNvPr id="7" name="Kuupäeva kohatäide 6"/>
          <p:cNvSpPr>
            <a:spLocks noGrp="1"/>
          </p:cNvSpPr>
          <p:nvPr>
            <p:ph type="dt" sz="half" idx="10"/>
          </p:nvPr>
        </p:nvSpPr>
        <p:spPr/>
        <p:txBody>
          <a:bodyPr/>
          <a:lstStyle/>
          <a:p>
            <a:fld id="{FFA6EBB0-5181-489F-8085-6F8EDFD89EA6}" type="datetimeFigureOut">
              <a:rPr lang="et-EE" smtClean="0"/>
              <a:t>6.11.2014</a:t>
            </a:fld>
            <a:endParaRPr lang="et-EE"/>
          </a:p>
        </p:txBody>
      </p:sp>
      <p:sp>
        <p:nvSpPr>
          <p:cNvPr id="8" name="Jaluse kohatäide 7"/>
          <p:cNvSpPr>
            <a:spLocks noGrp="1"/>
          </p:cNvSpPr>
          <p:nvPr>
            <p:ph type="ftr" sz="quarter" idx="11"/>
          </p:nvPr>
        </p:nvSpPr>
        <p:spPr/>
        <p:txBody>
          <a:bodyPr/>
          <a:lstStyle/>
          <a:p>
            <a:endParaRPr lang="et-EE"/>
          </a:p>
        </p:txBody>
      </p:sp>
      <p:sp>
        <p:nvSpPr>
          <p:cNvPr id="9" name="Slaidinumbri kohatäide 8"/>
          <p:cNvSpPr>
            <a:spLocks noGrp="1"/>
          </p:cNvSpPr>
          <p:nvPr>
            <p:ph type="sldNum" sz="quarter" idx="12"/>
          </p:nvPr>
        </p:nvSpPr>
        <p:spPr/>
        <p:txBody>
          <a:bodyPr/>
          <a:lstStyle/>
          <a:p>
            <a:fld id="{3319F1FB-6BC3-4F31-AE03-1389671C7654}" type="slidenum">
              <a:rPr lang="et-EE" smtClean="0"/>
              <a:t>‹#›</a:t>
            </a:fld>
            <a:endParaRPr lang="et-EE"/>
          </a:p>
        </p:txBody>
      </p:sp>
    </p:spTree>
    <p:extLst>
      <p:ext uri="{BB962C8B-B14F-4D97-AF65-F5344CB8AC3E}">
        <p14:creationId xmlns:p14="http://schemas.microsoft.com/office/powerpoint/2010/main" val="41463646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inult pealkiri">
    <p:spTree>
      <p:nvGrpSpPr>
        <p:cNvPr id="1" name=""/>
        <p:cNvGrpSpPr/>
        <p:nvPr/>
      </p:nvGrpSpPr>
      <p:grpSpPr>
        <a:xfrm>
          <a:off x="0" y="0"/>
          <a:ext cx="0" cy="0"/>
          <a:chOff x="0" y="0"/>
          <a:chExt cx="0" cy="0"/>
        </a:xfrm>
      </p:grpSpPr>
      <p:sp>
        <p:nvSpPr>
          <p:cNvPr id="2" name="Pealkiri 1"/>
          <p:cNvSpPr>
            <a:spLocks noGrp="1"/>
          </p:cNvSpPr>
          <p:nvPr>
            <p:ph type="title"/>
          </p:nvPr>
        </p:nvSpPr>
        <p:spPr/>
        <p:txBody>
          <a:bodyPr/>
          <a:lstStyle/>
          <a:p>
            <a:r>
              <a:rPr lang="et-EE" smtClean="0"/>
              <a:t>Muutke tiitli laadi</a:t>
            </a:r>
            <a:endParaRPr lang="et-EE"/>
          </a:p>
        </p:txBody>
      </p:sp>
      <p:sp>
        <p:nvSpPr>
          <p:cNvPr id="3" name="Kuupäeva kohatäide 2"/>
          <p:cNvSpPr>
            <a:spLocks noGrp="1"/>
          </p:cNvSpPr>
          <p:nvPr>
            <p:ph type="dt" sz="half" idx="10"/>
          </p:nvPr>
        </p:nvSpPr>
        <p:spPr/>
        <p:txBody>
          <a:bodyPr/>
          <a:lstStyle/>
          <a:p>
            <a:fld id="{FFA6EBB0-5181-489F-8085-6F8EDFD89EA6}" type="datetimeFigureOut">
              <a:rPr lang="et-EE" smtClean="0"/>
              <a:t>6.11.2014</a:t>
            </a:fld>
            <a:endParaRPr lang="et-EE"/>
          </a:p>
        </p:txBody>
      </p:sp>
      <p:sp>
        <p:nvSpPr>
          <p:cNvPr id="4" name="Jaluse kohatäide 3"/>
          <p:cNvSpPr>
            <a:spLocks noGrp="1"/>
          </p:cNvSpPr>
          <p:nvPr>
            <p:ph type="ftr" sz="quarter" idx="11"/>
          </p:nvPr>
        </p:nvSpPr>
        <p:spPr/>
        <p:txBody>
          <a:bodyPr/>
          <a:lstStyle/>
          <a:p>
            <a:endParaRPr lang="et-EE"/>
          </a:p>
        </p:txBody>
      </p:sp>
      <p:sp>
        <p:nvSpPr>
          <p:cNvPr id="5" name="Slaidinumbri kohatäide 4"/>
          <p:cNvSpPr>
            <a:spLocks noGrp="1"/>
          </p:cNvSpPr>
          <p:nvPr>
            <p:ph type="sldNum" sz="quarter" idx="12"/>
          </p:nvPr>
        </p:nvSpPr>
        <p:spPr/>
        <p:txBody>
          <a:bodyPr/>
          <a:lstStyle/>
          <a:p>
            <a:fld id="{3319F1FB-6BC3-4F31-AE03-1389671C7654}" type="slidenum">
              <a:rPr lang="et-EE" smtClean="0"/>
              <a:t>‹#›</a:t>
            </a:fld>
            <a:endParaRPr lang="et-EE"/>
          </a:p>
        </p:txBody>
      </p:sp>
    </p:spTree>
    <p:extLst>
      <p:ext uri="{BB962C8B-B14F-4D97-AF65-F5344CB8AC3E}">
        <p14:creationId xmlns:p14="http://schemas.microsoft.com/office/powerpoint/2010/main" val="6426850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Tühi">
    <p:spTree>
      <p:nvGrpSpPr>
        <p:cNvPr id="1" name=""/>
        <p:cNvGrpSpPr/>
        <p:nvPr/>
      </p:nvGrpSpPr>
      <p:grpSpPr>
        <a:xfrm>
          <a:off x="0" y="0"/>
          <a:ext cx="0" cy="0"/>
          <a:chOff x="0" y="0"/>
          <a:chExt cx="0" cy="0"/>
        </a:xfrm>
      </p:grpSpPr>
      <p:sp>
        <p:nvSpPr>
          <p:cNvPr id="2" name="Kuupäeva kohatäide 1"/>
          <p:cNvSpPr>
            <a:spLocks noGrp="1"/>
          </p:cNvSpPr>
          <p:nvPr>
            <p:ph type="dt" sz="half" idx="10"/>
          </p:nvPr>
        </p:nvSpPr>
        <p:spPr/>
        <p:txBody>
          <a:bodyPr/>
          <a:lstStyle/>
          <a:p>
            <a:fld id="{FFA6EBB0-5181-489F-8085-6F8EDFD89EA6}" type="datetimeFigureOut">
              <a:rPr lang="et-EE" smtClean="0"/>
              <a:t>6.11.2014</a:t>
            </a:fld>
            <a:endParaRPr lang="et-EE"/>
          </a:p>
        </p:txBody>
      </p:sp>
      <p:sp>
        <p:nvSpPr>
          <p:cNvPr id="3" name="Jaluse kohatäide 2"/>
          <p:cNvSpPr>
            <a:spLocks noGrp="1"/>
          </p:cNvSpPr>
          <p:nvPr>
            <p:ph type="ftr" sz="quarter" idx="11"/>
          </p:nvPr>
        </p:nvSpPr>
        <p:spPr/>
        <p:txBody>
          <a:bodyPr/>
          <a:lstStyle/>
          <a:p>
            <a:endParaRPr lang="et-EE"/>
          </a:p>
        </p:txBody>
      </p:sp>
      <p:sp>
        <p:nvSpPr>
          <p:cNvPr id="4" name="Slaidinumbri kohatäide 3"/>
          <p:cNvSpPr>
            <a:spLocks noGrp="1"/>
          </p:cNvSpPr>
          <p:nvPr>
            <p:ph type="sldNum" sz="quarter" idx="12"/>
          </p:nvPr>
        </p:nvSpPr>
        <p:spPr/>
        <p:txBody>
          <a:bodyPr/>
          <a:lstStyle/>
          <a:p>
            <a:fld id="{3319F1FB-6BC3-4F31-AE03-1389671C7654}" type="slidenum">
              <a:rPr lang="et-EE" smtClean="0"/>
              <a:t>‹#›</a:t>
            </a:fld>
            <a:endParaRPr lang="et-EE"/>
          </a:p>
        </p:txBody>
      </p:sp>
    </p:spTree>
    <p:extLst>
      <p:ext uri="{BB962C8B-B14F-4D97-AF65-F5344CB8AC3E}">
        <p14:creationId xmlns:p14="http://schemas.microsoft.com/office/powerpoint/2010/main" val="4703067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Pealdisega sisu">
    <p:spTree>
      <p:nvGrpSpPr>
        <p:cNvPr id="1" name=""/>
        <p:cNvGrpSpPr/>
        <p:nvPr/>
      </p:nvGrpSpPr>
      <p:grpSpPr>
        <a:xfrm>
          <a:off x="0" y="0"/>
          <a:ext cx="0" cy="0"/>
          <a:chOff x="0" y="0"/>
          <a:chExt cx="0" cy="0"/>
        </a:xfrm>
      </p:grpSpPr>
      <p:sp>
        <p:nvSpPr>
          <p:cNvPr id="2" name="Pealkiri 1"/>
          <p:cNvSpPr>
            <a:spLocks noGrp="1"/>
          </p:cNvSpPr>
          <p:nvPr>
            <p:ph type="title"/>
          </p:nvPr>
        </p:nvSpPr>
        <p:spPr>
          <a:xfrm>
            <a:off x="457200" y="273050"/>
            <a:ext cx="3008313" cy="1162050"/>
          </a:xfrm>
        </p:spPr>
        <p:txBody>
          <a:bodyPr anchor="b"/>
          <a:lstStyle>
            <a:lvl1pPr algn="l">
              <a:defRPr sz="2000" b="1"/>
            </a:lvl1pPr>
          </a:lstStyle>
          <a:p>
            <a:r>
              <a:rPr lang="et-EE" smtClean="0"/>
              <a:t>Muutke tiitli laadi</a:t>
            </a:r>
            <a:endParaRPr lang="et-EE"/>
          </a:p>
        </p:txBody>
      </p:sp>
      <p:sp>
        <p:nvSpPr>
          <p:cNvPr id="3" name="Sisu kohatäide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t-EE" smtClean="0"/>
              <a:t>Muutke teksti laade</a:t>
            </a:r>
          </a:p>
          <a:p>
            <a:pPr lvl="1"/>
            <a:r>
              <a:rPr lang="et-EE" smtClean="0"/>
              <a:t>Teine tase</a:t>
            </a:r>
          </a:p>
          <a:p>
            <a:pPr lvl="2"/>
            <a:r>
              <a:rPr lang="et-EE" smtClean="0"/>
              <a:t>Kolmas tase</a:t>
            </a:r>
          </a:p>
          <a:p>
            <a:pPr lvl="3"/>
            <a:r>
              <a:rPr lang="et-EE" smtClean="0"/>
              <a:t>Neljas tase</a:t>
            </a:r>
          </a:p>
          <a:p>
            <a:pPr lvl="4"/>
            <a:r>
              <a:rPr lang="et-EE" smtClean="0"/>
              <a:t>Viies tase</a:t>
            </a:r>
            <a:endParaRPr lang="et-EE"/>
          </a:p>
        </p:txBody>
      </p:sp>
      <p:sp>
        <p:nvSpPr>
          <p:cNvPr id="4" name="Teksti kohatäid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t-EE" smtClean="0"/>
              <a:t>Muutke teksti laade</a:t>
            </a:r>
          </a:p>
        </p:txBody>
      </p:sp>
      <p:sp>
        <p:nvSpPr>
          <p:cNvPr id="5" name="Kuupäeva kohatäide 4"/>
          <p:cNvSpPr>
            <a:spLocks noGrp="1"/>
          </p:cNvSpPr>
          <p:nvPr>
            <p:ph type="dt" sz="half" idx="10"/>
          </p:nvPr>
        </p:nvSpPr>
        <p:spPr/>
        <p:txBody>
          <a:bodyPr/>
          <a:lstStyle/>
          <a:p>
            <a:fld id="{FFA6EBB0-5181-489F-8085-6F8EDFD89EA6}" type="datetimeFigureOut">
              <a:rPr lang="et-EE" smtClean="0"/>
              <a:t>6.11.2014</a:t>
            </a:fld>
            <a:endParaRPr lang="et-EE"/>
          </a:p>
        </p:txBody>
      </p:sp>
      <p:sp>
        <p:nvSpPr>
          <p:cNvPr id="6" name="Jaluse kohatäide 5"/>
          <p:cNvSpPr>
            <a:spLocks noGrp="1"/>
          </p:cNvSpPr>
          <p:nvPr>
            <p:ph type="ftr" sz="quarter" idx="11"/>
          </p:nvPr>
        </p:nvSpPr>
        <p:spPr/>
        <p:txBody>
          <a:bodyPr/>
          <a:lstStyle/>
          <a:p>
            <a:endParaRPr lang="et-EE"/>
          </a:p>
        </p:txBody>
      </p:sp>
      <p:sp>
        <p:nvSpPr>
          <p:cNvPr id="7" name="Slaidinumbri kohatäide 6"/>
          <p:cNvSpPr>
            <a:spLocks noGrp="1"/>
          </p:cNvSpPr>
          <p:nvPr>
            <p:ph type="sldNum" sz="quarter" idx="12"/>
          </p:nvPr>
        </p:nvSpPr>
        <p:spPr/>
        <p:txBody>
          <a:bodyPr/>
          <a:lstStyle/>
          <a:p>
            <a:fld id="{3319F1FB-6BC3-4F31-AE03-1389671C7654}" type="slidenum">
              <a:rPr lang="et-EE" smtClean="0"/>
              <a:t>‹#›</a:t>
            </a:fld>
            <a:endParaRPr lang="et-EE"/>
          </a:p>
        </p:txBody>
      </p:sp>
    </p:spTree>
    <p:extLst>
      <p:ext uri="{BB962C8B-B14F-4D97-AF65-F5344CB8AC3E}">
        <p14:creationId xmlns:p14="http://schemas.microsoft.com/office/powerpoint/2010/main" val="10590399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ldiallkirjaga pilt">
    <p:spTree>
      <p:nvGrpSpPr>
        <p:cNvPr id="1" name=""/>
        <p:cNvGrpSpPr/>
        <p:nvPr/>
      </p:nvGrpSpPr>
      <p:grpSpPr>
        <a:xfrm>
          <a:off x="0" y="0"/>
          <a:ext cx="0" cy="0"/>
          <a:chOff x="0" y="0"/>
          <a:chExt cx="0" cy="0"/>
        </a:xfrm>
      </p:grpSpPr>
      <p:sp>
        <p:nvSpPr>
          <p:cNvPr id="2" name="Pealkiri 1"/>
          <p:cNvSpPr>
            <a:spLocks noGrp="1"/>
          </p:cNvSpPr>
          <p:nvPr>
            <p:ph type="title"/>
          </p:nvPr>
        </p:nvSpPr>
        <p:spPr>
          <a:xfrm>
            <a:off x="1792288" y="4800600"/>
            <a:ext cx="5486400" cy="566738"/>
          </a:xfrm>
        </p:spPr>
        <p:txBody>
          <a:bodyPr anchor="b"/>
          <a:lstStyle>
            <a:lvl1pPr algn="l">
              <a:defRPr sz="2000" b="1"/>
            </a:lvl1pPr>
          </a:lstStyle>
          <a:p>
            <a:r>
              <a:rPr lang="et-EE" smtClean="0"/>
              <a:t>Muutke tiitli laadi</a:t>
            </a:r>
            <a:endParaRPr lang="et-EE"/>
          </a:p>
        </p:txBody>
      </p:sp>
      <p:sp>
        <p:nvSpPr>
          <p:cNvPr id="3" name="Pildi kohatäid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t-EE"/>
          </a:p>
        </p:txBody>
      </p:sp>
      <p:sp>
        <p:nvSpPr>
          <p:cNvPr id="4" name="Teksti kohatäid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t-EE" smtClean="0"/>
              <a:t>Muutke teksti laade</a:t>
            </a:r>
          </a:p>
        </p:txBody>
      </p:sp>
      <p:sp>
        <p:nvSpPr>
          <p:cNvPr id="5" name="Kuupäeva kohatäide 4"/>
          <p:cNvSpPr>
            <a:spLocks noGrp="1"/>
          </p:cNvSpPr>
          <p:nvPr>
            <p:ph type="dt" sz="half" idx="10"/>
          </p:nvPr>
        </p:nvSpPr>
        <p:spPr/>
        <p:txBody>
          <a:bodyPr/>
          <a:lstStyle/>
          <a:p>
            <a:fld id="{FFA6EBB0-5181-489F-8085-6F8EDFD89EA6}" type="datetimeFigureOut">
              <a:rPr lang="et-EE" smtClean="0"/>
              <a:t>6.11.2014</a:t>
            </a:fld>
            <a:endParaRPr lang="et-EE"/>
          </a:p>
        </p:txBody>
      </p:sp>
      <p:sp>
        <p:nvSpPr>
          <p:cNvPr id="6" name="Jaluse kohatäide 5"/>
          <p:cNvSpPr>
            <a:spLocks noGrp="1"/>
          </p:cNvSpPr>
          <p:nvPr>
            <p:ph type="ftr" sz="quarter" idx="11"/>
          </p:nvPr>
        </p:nvSpPr>
        <p:spPr/>
        <p:txBody>
          <a:bodyPr/>
          <a:lstStyle/>
          <a:p>
            <a:endParaRPr lang="et-EE"/>
          </a:p>
        </p:txBody>
      </p:sp>
      <p:sp>
        <p:nvSpPr>
          <p:cNvPr id="7" name="Slaidinumbri kohatäide 6"/>
          <p:cNvSpPr>
            <a:spLocks noGrp="1"/>
          </p:cNvSpPr>
          <p:nvPr>
            <p:ph type="sldNum" sz="quarter" idx="12"/>
          </p:nvPr>
        </p:nvSpPr>
        <p:spPr/>
        <p:txBody>
          <a:bodyPr/>
          <a:lstStyle/>
          <a:p>
            <a:fld id="{3319F1FB-6BC3-4F31-AE03-1389671C7654}" type="slidenum">
              <a:rPr lang="et-EE" smtClean="0"/>
              <a:t>‹#›</a:t>
            </a:fld>
            <a:endParaRPr lang="et-EE"/>
          </a:p>
        </p:txBody>
      </p:sp>
    </p:spTree>
    <p:extLst>
      <p:ext uri="{BB962C8B-B14F-4D97-AF65-F5344CB8AC3E}">
        <p14:creationId xmlns:p14="http://schemas.microsoft.com/office/powerpoint/2010/main" val="6566691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itel ja vertikaaltekst">
    <p:spTree>
      <p:nvGrpSpPr>
        <p:cNvPr id="1" name=""/>
        <p:cNvGrpSpPr/>
        <p:nvPr/>
      </p:nvGrpSpPr>
      <p:grpSpPr>
        <a:xfrm>
          <a:off x="0" y="0"/>
          <a:ext cx="0" cy="0"/>
          <a:chOff x="0" y="0"/>
          <a:chExt cx="0" cy="0"/>
        </a:xfrm>
      </p:grpSpPr>
      <p:sp>
        <p:nvSpPr>
          <p:cNvPr id="2" name="Pealkiri 1"/>
          <p:cNvSpPr>
            <a:spLocks noGrp="1"/>
          </p:cNvSpPr>
          <p:nvPr>
            <p:ph type="title"/>
          </p:nvPr>
        </p:nvSpPr>
        <p:spPr/>
        <p:txBody>
          <a:bodyPr/>
          <a:lstStyle/>
          <a:p>
            <a:r>
              <a:rPr lang="et-EE" smtClean="0"/>
              <a:t>Muutke tiitli laadi</a:t>
            </a:r>
            <a:endParaRPr lang="et-EE"/>
          </a:p>
        </p:txBody>
      </p:sp>
      <p:sp>
        <p:nvSpPr>
          <p:cNvPr id="3" name="Vertikaalteksti kohatäide 2"/>
          <p:cNvSpPr>
            <a:spLocks noGrp="1"/>
          </p:cNvSpPr>
          <p:nvPr>
            <p:ph type="body" orient="vert" idx="1"/>
          </p:nvPr>
        </p:nvSpPr>
        <p:spPr/>
        <p:txBody>
          <a:bodyPr vert="eaVert"/>
          <a:lstStyle/>
          <a:p>
            <a:pPr lvl="0"/>
            <a:r>
              <a:rPr lang="et-EE" smtClean="0"/>
              <a:t>Muutke teksti laade</a:t>
            </a:r>
          </a:p>
          <a:p>
            <a:pPr lvl="1"/>
            <a:r>
              <a:rPr lang="et-EE" smtClean="0"/>
              <a:t>Teine tase</a:t>
            </a:r>
          </a:p>
          <a:p>
            <a:pPr lvl="2"/>
            <a:r>
              <a:rPr lang="et-EE" smtClean="0"/>
              <a:t>Kolmas tase</a:t>
            </a:r>
          </a:p>
          <a:p>
            <a:pPr lvl="3"/>
            <a:r>
              <a:rPr lang="et-EE" smtClean="0"/>
              <a:t>Neljas tase</a:t>
            </a:r>
          </a:p>
          <a:p>
            <a:pPr lvl="4"/>
            <a:r>
              <a:rPr lang="et-EE" smtClean="0"/>
              <a:t>Viies tase</a:t>
            </a:r>
            <a:endParaRPr lang="et-EE"/>
          </a:p>
        </p:txBody>
      </p:sp>
      <p:sp>
        <p:nvSpPr>
          <p:cNvPr id="4" name="Kuupäeva kohatäide 3"/>
          <p:cNvSpPr>
            <a:spLocks noGrp="1"/>
          </p:cNvSpPr>
          <p:nvPr>
            <p:ph type="dt" sz="half" idx="10"/>
          </p:nvPr>
        </p:nvSpPr>
        <p:spPr/>
        <p:txBody>
          <a:bodyPr/>
          <a:lstStyle/>
          <a:p>
            <a:fld id="{FFA6EBB0-5181-489F-8085-6F8EDFD89EA6}" type="datetimeFigureOut">
              <a:rPr lang="et-EE" smtClean="0"/>
              <a:t>6.11.2014</a:t>
            </a:fld>
            <a:endParaRPr lang="et-EE"/>
          </a:p>
        </p:txBody>
      </p:sp>
      <p:sp>
        <p:nvSpPr>
          <p:cNvPr id="5" name="Jaluse kohatäide 4"/>
          <p:cNvSpPr>
            <a:spLocks noGrp="1"/>
          </p:cNvSpPr>
          <p:nvPr>
            <p:ph type="ftr" sz="quarter" idx="11"/>
          </p:nvPr>
        </p:nvSpPr>
        <p:spPr/>
        <p:txBody>
          <a:bodyPr/>
          <a:lstStyle/>
          <a:p>
            <a:endParaRPr lang="et-EE"/>
          </a:p>
        </p:txBody>
      </p:sp>
      <p:sp>
        <p:nvSpPr>
          <p:cNvPr id="6" name="Slaidinumbri kohatäide 5"/>
          <p:cNvSpPr>
            <a:spLocks noGrp="1"/>
          </p:cNvSpPr>
          <p:nvPr>
            <p:ph type="sldNum" sz="quarter" idx="12"/>
          </p:nvPr>
        </p:nvSpPr>
        <p:spPr/>
        <p:txBody>
          <a:bodyPr/>
          <a:lstStyle/>
          <a:p>
            <a:fld id="{3319F1FB-6BC3-4F31-AE03-1389671C7654}" type="slidenum">
              <a:rPr lang="et-EE" smtClean="0"/>
              <a:t>‹#›</a:t>
            </a:fld>
            <a:endParaRPr lang="et-EE"/>
          </a:p>
        </p:txBody>
      </p:sp>
    </p:spTree>
    <p:extLst>
      <p:ext uri="{BB962C8B-B14F-4D97-AF65-F5344CB8AC3E}">
        <p14:creationId xmlns:p14="http://schemas.microsoft.com/office/powerpoint/2010/main" val="41158215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altiitel ja tekst">
    <p:spTree>
      <p:nvGrpSpPr>
        <p:cNvPr id="1" name=""/>
        <p:cNvGrpSpPr/>
        <p:nvPr/>
      </p:nvGrpSpPr>
      <p:grpSpPr>
        <a:xfrm>
          <a:off x="0" y="0"/>
          <a:ext cx="0" cy="0"/>
          <a:chOff x="0" y="0"/>
          <a:chExt cx="0" cy="0"/>
        </a:xfrm>
      </p:grpSpPr>
      <p:sp>
        <p:nvSpPr>
          <p:cNvPr id="2" name="Vertikaaltiitel 1"/>
          <p:cNvSpPr>
            <a:spLocks noGrp="1"/>
          </p:cNvSpPr>
          <p:nvPr>
            <p:ph type="title" orient="vert"/>
          </p:nvPr>
        </p:nvSpPr>
        <p:spPr>
          <a:xfrm>
            <a:off x="6629400" y="274638"/>
            <a:ext cx="2057400" cy="5851525"/>
          </a:xfrm>
        </p:spPr>
        <p:txBody>
          <a:bodyPr vert="eaVert"/>
          <a:lstStyle/>
          <a:p>
            <a:r>
              <a:rPr lang="et-EE" smtClean="0"/>
              <a:t>Muutke tiitli laadi</a:t>
            </a:r>
            <a:endParaRPr lang="et-EE"/>
          </a:p>
        </p:txBody>
      </p:sp>
      <p:sp>
        <p:nvSpPr>
          <p:cNvPr id="3" name="Vertikaalteksti kohatäide 2"/>
          <p:cNvSpPr>
            <a:spLocks noGrp="1"/>
          </p:cNvSpPr>
          <p:nvPr>
            <p:ph type="body" orient="vert" idx="1"/>
          </p:nvPr>
        </p:nvSpPr>
        <p:spPr>
          <a:xfrm>
            <a:off x="457200" y="274638"/>
            <a:ext cx="6019800" cy="5851525"/>
          </a:xfrm>
        </p:spPr>
        <p:txBody>
          <a:bodyPr vert="eaVert"/>
          <a:lstStyle/>
          <a:p>
            <a:pPr lvl="0"/>
            <a:r>
              <a:rPr lang="et-EE" smtClean="0"/>
              <a:t>Muutke teksti laade</a:t>
            </a:r>
          </a:p>
          <a:p>
            <a:pPr lvl="1"/>
            <a:r>
              <a:rPr lang="et-EE" smtClean="0"/>
              <a:t>Teine tase</a:t>
            </a:r>
          </a:p>
          <a:p>
            <a:pPr lvl="2"/>
            <a:r>
              <a:rPr lang="et-EE" smtClean="0"/>
              <a:t>Kolmas tase</a:t>
            </a:r>
          </a:p>
          <a:p>
            <a:pPr lvl="3"/>
            <a:r>
              <a:rPr lang="et-EE" smtClean="0"/>
              <a:t>Neljas tase</a:t>
            </a:r>
          </a:p>
          <a:p>
            <a:pPr lvl="4"/>
            <a:r>
              <a:rPr lang="et-EE" smtClean="0"/>
              <a:t>Viies tase</a:t>
            </a:r>
            <a:endParaRPr lang="et-EE"/>
          </a:p>
        </p:txBody>
      </p:sp>
      <p:sp>
        <p:nvSpPr>
          <p:cNvPr id="4" name="Kuupäeva kohatäide 3"/>
          <p:cNvSpPr>
            <a:spLocks noGrp="1"/>
          </p:cNvSpPr>
          <p:nvPr>
            <p:ph type="dt" sz="half" idx="10"/>
          </p:nvPr>
        </p:nvSpPr>
        <p:spPr/>
        <p:txBody>
          <a:bodyPr/>
          <a:lstStyle/>
          <a:p>
            <a:fld id="{FFA6EBB0-5181-489F-8085-6F8EDFD89EA6}" type="datetimeFigureOut">
              <a:rPr lang="et-EE" smtClean="0"/>
              <a:t>6.11.2014</a:t>
            </a:fld>
            <a:endParaRPr lang="et-EE"/>
          </a:p>
        </p:txBody>
      </p:sp>
      <p:sp>
        <p:nvSpPr>
          <p:cNvPr id="5" name="Jaluse kohatäide 4"/>
          <p:cNvSpPr>
            <a:spLocks noGrp="1"/>
          </p:cNvSpPr>
          <p:nvPr>
            <p:ph type="ftr" sz="quarter" idx="11"/>
          </p:nvPr>
        </p:nvSpPr>
        <p:spPr/>
        <p:txBody>
          <a:bodyPr/>
          <a:lstStyle/>
          <a:p>
            <a:endParaRPr lang="et-EE"/>
          </a:p>
        </p:txBody>
      </p:sp>
      <p:sp>
        <p:nvSpPr>
          <p:cNvPr id="6" name="Slaidinumbri kohatäide 5"/>
          <p:cNvSpPr>
            <a:spLocks noGrp="1"/>
          </p:cNvSpPr>
          <p:nvPr>
            <p:ph type="sldNum" sz="quarter" idx="12"/>
          </p:nvPr>
        </p:nvSpPr>
        <p:spPr/>
        <p:txBody>
          <a:bodyPr/>
          <a:lstStyle/>
          <a:p>
            <a:fld id="{3319F1FB-6BC3-4F31-AE03-1389671C7654}" type="slidenum">
              <a:rPr lang="et-EE" smtClean="0"/>
              <a:t>‹#›</a:t>
            </a:fld>
            <a:endParaRPr lang="et-EE"/>
          </a:p>
        </p:txBody>
      </p:sp>
    </p:spTree>
    <p:extLst>
      <p:ext uri="{BB962C8B-B14F-4D97-AF65-F5344CB8AC3E}">
        <p14:creationId xmlns:p14="http://schemas.microsoft.com/office/powerpoint/2010/main" val="38704708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itlislaid">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8763000" cy="5943600"/>
            <a:chOff x="0" y="0"/>
            <a:chExt cx="5520" cy="3744"/>
          </a:xfrm>
        </p:grpSpPr>
        <p:sp>
          <p:nvSpPr>
            <p:cNvPr id="5" name="Rectangle 3"/>
            <p:cNvSpPr>
              <a:spLocks noChangeArrowheads="1"/>
            </p:cNvSpPr>
            <p:nvPr/>
          </p:nvSpPr>
          <p:spPr bwMode="auto">
            <a:xfrm>
              <a:off x="0" y="0"/>
              <a:ext cx="1104" cy="3072"/>
            </a:xfrm>
            <a:prstGeom prst="rect">
              <a:avLst/>
            </a:prstGeom>
            <a:solidFill>
              <a:schemeClr val="accent1"/>
            </a:solidFill>
            <a:ln w="9525">
              <a:noFill/>
              <a:miter lim="800000"/>
              <a:headEnd/>
              <a:tailEnd/>
            </a:ln>
            <a:effectLst/>
          </p:spPr>
          <p:txBody>
            <a:bodyPr wrap="none" anchor="ctr"/>
            <a:lstStyle/>
            <a:p>
              <a:pPr algn="ctr" fontAlgn="base">
                <a:spcBef>
                  <a:spcPct val="0"/>
                </a:spcBef>
                <a:spcAft>
                  <a:spcPct val="0"/>
                </a:spcAft>
                <a:defRPr/>
              </a:pPr>
              <a:endParaRPr lang="en-US" sz="2400">
                <a:solidFill>
                  <a:srgbClr val="000000"/>
                </a:solidFill>
                <a:latin typeface="Times New Roman" pitchFamily="18" charset="0"/>
              </a:endParaRPr>
            </a:p>
          </p:txBody>
        </p:sp>
        <p:grpSp>
          <p:nvGrpSpPr>
            <p:cNvPr id="6" name="Group 4"/>
            <p:cNvGrpSpPr>
              <a:grpSpLocks/>
            </p:cNvGrpSpPr>
            <p:nvPr userDrawn="1"/>
          </p:nvGrpSpPr>
          <p:grpSpPr bwMode="auto">
            <a:xfrm>
              <a:off x="0" y="2208"/>
              <a:ext cx="5520" cy="1536"/>
              <a:chOff x="0" y="2208"/>
              <a:chExt cx="5520" cy="1536"/>
            </a:xfrm>
          </p:grpSpPr>
          <p:sp>
            <p:nvSpPr>
              <p:cNvPr id="10" name="Rectangle 5"/>
              <p:cNvSpPr>
                <a:spLocks noChangeArrowheads="1"/>
              </p:cNvSpPr>
              <p:nvPr/>
            </p:nvSpPr>
            <p:spPr bwMode="ltGray">
              <a:xfrm>
                <a:off x="624" y="2208"/>
                <a:ext cx="4896" cy="1536"/>
              </a:xfrm>
              <a:prstGeom prst="rect">
                <a:avLst/>
              </a:prstGeom>
              <a:solidFill>
                <a:schemeClr val="bg2"/>
              </a:solidFill>
              <a:ln w="9525">
                <a:noFill/>
                <a:miter lim="800000"/>
                <a:headEnd/>
                <a:tailEnd/>
              </a:ln>
              <a:effectLst/>
            </p:spPr>
            <p:txBody>
              <a:bodyPr wrap="none" anchor="ctr"/>
              <a:lstStyle/>
              <a:p>
                <a:pPr algn="ctr" fontAlgn="base">
                  <a:spcBef>
                    <a:spcPct val="0"/>
                  </a:spcBef>
                  <a:spcAft>
                    <a:spcPct val="0"/>
                  </a:spcAft>
                  <a:defRPr/>
                </a:pPr>
                <a:endParaRPr lang="en-US" sz="2400">
                  <a:solidFill>
                    <a:srgbClr val="000000"/>
                  </a:solidFill>
                  <a:latin typeface="Times New Roman" pitchFamily="18" charset="0"/>
                </a:endParaRPr>
              </a:p>
            </p:txBody>
          </p:sp>
          <p:sp>
            <p:nvSpPr>
              <p:cNvPr id="11" name="Rectangle 6"/>
              <p:cNvSpPr>
                <a:spLocks noChangeArrowheads="1"/>
              </p:cNvSpPr>
              <p:nvPr/>
            </p:nvSpPr>
            <p:spPr bwMode="white">
              <a:xfrm>
                <a:off x="654" y="2352"/>
                <a:ext cx="4818" cy="1347"/>
              </a:xfrm>
              <a:prstGeom prst="rect">
                <a:avLst/>
              </a:prstGeom>
              <a:solidFill>
                <a:schemeClr val="bg1"/>
              </a:solidFill>
              <a:ln w="9525">
                <a:noFill/>
                <a:miter lim="800000"/>
                <a:headEnd/>
                <a:tailEnd/>
              </a:ln>
              <a:effectLst/>
            </p:spPr>
            <p:txBody>
              <a:bodyPr wrap="none" anchor="ctr"/>
              <a:lstStyle/>
              <a:p>
                <a:pPr algn="ctr" fontAlgn="base">
                  <a:spcBef>
                    <a:spcPct val="0"/>
                  </a:spcBef>
                  <a:spcAft>
                    <a:spcPct val="0"/>
                  </a:spcAft>
                  <a:defRPr/>
                </a:pPr>
                <a:endParaRPr lang="en-US" sz="2400">
                  <a:solidFill>
                    <a:srgbClr val="000000"/>
                  </a:solidFill>
                  <a:latin typeface="Times New Roman" pitchFamily="18" charset="0"/>
                </a:endParaRPr>
              </a:p>
            </p:txBody>
          </p:sp>
          <p:sp>
            <p:nvSpPr>
              <p:cNvPr id="12" name="Line 7"/>
              <p:cNvSpPr>
                <a:spLocks noChangeShapeType="1"/>
              </p:cNvSpPr>
              <p:nvPr/>
            </p:nvSpPr>
            <p:spPr bwMode="auto">
              <a:xfrm>
                <a:off x="0" y="3072"/>
                <a:ext cx="624" cy="0"/>
              </a:xfrm>
              <a:prstGeom prst="line">
                <a:avLst/>
              </a:prstGeom>
              <a:noFill/>
              <a:ln w="50800">
                <a:solidFill>
                  <a:schemeClr val="bg2"/>
                </a:solidFill>
                <a:round/>
                <a:headEnd/>
                <a:tailEnd/>
              </a:ln>
              <a:effectLst/>
            </p:spPr>
            <p:txBody>
              <a:bodyPr/>
              <a:lstStyle/>
              <a:p>
                <a:pPr fontAlgn="base">
                  <a:spcBef>
                    <a:spcPct val="0"/>
                  </a:spcBef>
                  <a:spcAft>
                    <a:spcPct val="0"/>
                  </a:spcAft>
                  <a:defRPr/>
                </a:pPr>
                <a:endParaRPr lang="en-US">
                  <a:solidFill>
                    <a:srgbClr val="000000"/>
                  </a:solidFill>
                </a:endParaRPr>
              </a:p>
            </p:txBody>
          </p:sp>
        </p:grpSp>
        <p:grpSp>
          <p:nvGrpSpPr>
            <p:cNvPr id="7" name="Group 8"/>
            <p:cNvGrpSpPr>
              <a:grpSpLocks/>
            </p:cNvGrpSpPr>
            <p:nvPr userDrawn="1"/>
          </p:nvGrpSpPr>
          <p:grpSpPr bwMode="auto">
            <a:xfrm>
              <a:off x="400" y="336"/>
              <a:ext cx="5088" cy="192"/>
              <a:chOff x="400" y="336"/>
              <a:chExt cx="5088" cy="192"/>
            </a:xfrm>
          </p:grpSpPr>
          <p:sp>
            <p:nvSpPr>
              <p:cNvPr id="8" name="Rectangle 9"/>
              <p:cNvSpPr>
                <a:spLocks noChangeArrowheads="1"/>
              </p:cNvSpPr>
              <p:nvPr/>
            </p:nvSpPr>
            <p:spPr bwMode="auto">
              <a:xfrm>
                <a:off x="3952" y="336"/>
                <a:ext cx="1536" cy="192"/>
              </a:xfrm>
              <a:prstGeom prst="rect">
                <a:avLst/>
              </a:prstGeom>
              <a:solidFill>
                <a:schemeClr val="folHlink"/>
              </a:solidFill>
              <a:ln w="9525">
                <a:noFill/>
                <a:miter lim="800000"/>
                <a:headEnd/>
                <a:tailEnd/>
              </a:ln>
              <a:effectLst/>
            </p:spPr>
            <p:txBody>
              <a:bodyPr wrap="none" anchor="ctr"/>
              <a:lstStyle/>
              <a:p>
                <a:pPr algn="ctr" fontAlgn="base">
                  <a:spcBef>
                    <a:spcPct val="0"/>
                  </a:spcBef>
                  <a:spcAft>
                    <a:spcPct val="0"/>
                  </a:spcAft>
                  <a:defRPr/>
                </a:pPr>
                <a:endParaRPr lang="en-US" sz="2400">
                  <a:solidFill>
                    <a:srgbClr val="000000"/>
                  </a:solidFill>
                  <a:latin typeface="Times New Roman" pitchFamily="18" charset="0"/>
                </a:endParaRPr>
              </a:p>
            </p:txBody>
          </p:sp>
          <p:sp>
            <p:nvSpPr>
              <p:cNvPr id="9" name="Line 10"/>
              <p:cNvSpPr>
                <a:spLocks noChangeShapeType="1"/>
              </p:cNvSpPr>
              <p:nvPr/>
            </p:nvSpPr>
            <p:spPr bwMode="auto">
              <a:xfrm>
                <a:off x="400" y="432"/>
                <a:ext cx="5088" cy="0"/>
              </a:xfrm>
              <a:prstGeom prst="line">
                <a:avLst/>
              </a:prstGeom>
              <a:noFill/>
              <a:ln w="44450">
                <a:solidFill>
                  <a:schemeClr val="bg2"/>
                </a:solidFill>
                <a:round/>
                <a:headEnd/>
                <a:tailEnd/>
              </a:ln>
              <a:effectLst/>
            </p:spPr>
            <p:txBody>
              <a:bodyPr/>
              <a:lstStyle/>
              <a:p>
                <a:pPr fontAlgn="base">
                  <a:spcBef>
                    <a:spcPct val="0"/>
                  </a:spcBef>
                  <a:spcAft>
                    <a:spcPct val="0"/>
                  </a:spcAft>
                  <a:defRPr/>
                </a:pPr>
                <a:endParaRPr lang="en-US">
                  <a:solidFill>
                    <a:srgbClr val="000000"/>
                  </a:solidFill>
                </a:endParaRPr>
              </a:p>
            </p:txBody>
          </p:sp>
        </p:grpSp>
      </p:grpSp>
      <p:sp>
        <p:nvSpPr>
          <p:cNvPr id="52235" name="Rectangle 11"/>
          <p:cNvSpPr>
            <a:spLocks noGrp="1" noChangeArrowheads="1"/>
          </p:cNvSpPr>
          <p:nvPr>
            <p:ph type="ctrTitle"/>
          </p:nvPr>
        </p:nvSpPr>
        <p:spPr>
          <a:xfrm>
            <a:off x="2057400" y="1143000"/>
            <a:ext cx="6629400" cy="2209800"/>
          </a:xfrm>
        </p:spPr>
        <p:txBody>
          <a:bodyPr/>
          <a:lstStyle>
            <a:lvl1pPr>
              <a:defRPr sz="4800"/>
            </a:lvl1pPr>
          </a:lstStyle>
          <a:p>
            <a:r>
              <a:rPr lang="et-EE"/>
              <a:t>Click to edit Master title style</a:t>
            </a:r>
          </a:p>
        </p:txBody>
      </p:sp>
      <p:sp>
        <p:nvSpPr>
          <p:cNvPr id="52236" name="Rectangle 12"/>
          <p:cNvSpPr>
            <a:spLocks noGrp="1" noChangeArrowheads="1"/>
          </p:cNvSpPr>
          <p:nvPr>
            <p:ph type="subTitle" idx="1"/>
          </p:nvPr>
        </p:nvSpPr>
        <p:spPr>
          <a:xfrm>
            <a:off x="1371600" y="3962400"/>
            <a:ext cx="6858000" cy="1600200"/>
          </a:xfrm>
        </p:spPr>
        <p:txBody>
          <a:bodyPr anchor="ctr"/>
          <a:lstStyle>
            <a:lvl1pPr marL="0" indent="0" algn="ctr">
              <a:buFont typeface="Wingdings" pitchFamily="2" charset="2"/>
              <a:buNone/>
              <a:defRPr/>
            </a:lvl1pPr>
          </a:lstStyle>
          <a:p>
            <a:r>
              <a:rPr lang="et-EE"/>
              <a:t>Click to edit Master subtitle style</a:t>
            </a:r>
          </a:p>
        </p:txBody>
      </p:sp>
      <p:sp>
        <p:nvSpPr>
          <p:cNvPr id="13" name="Rectangle 13"/>
          <p:cNvSpPr>
            <a:spLocks noGrp="1" noChangeArrowheads="1"/>
          </p:cNvSpPr>
          <p:nvPr>
            <p:ph type="dt" sz="half" idx="10"/>
          </p:nvPr>
        </p:nvSpPr>
        <p:spPr>
          <a:xfrm>
            <a:off x="912813" y="6251575"/>
            <a:ext cx="1905000" cy="457200"/>
          </a:xfrm>
        </p:spPr>
        <p:txBody>
          <a:bodyPr/>
          <a:lstStyle>
            <a:lvl1pPr>
              <a:defRPr smtClean="0"/>
            </a:lvl1pPr>
          </a:lstStyle>
          <a:p>
            <a:pPr>
              <a:defRPr/>
            </a:pPr>
            <a:endParaRPr lang="et-EE">
              <a:solidFill>
                <a:srgbClr val="000000"/>
              </a:solidFill>
            </a:endParaRPr>
          </a:p>
        </p:txBody>
      </p:sp>
      <p:sp>
        <p:nvSpPr>
          <p:cNvPr id="14" name="Rectangle 14"/>
          <p:cNvSpPr>
            <a:spLocks noGrp="1" noChangeArrowheads="1"/>
          </p:cNvSpPr>
          <p:nvPr>
            <p:ph type="ftr" sz="quarter" idx="11"/>
          </p:nvPr>
        </p:nvSpPr>
        <p:spPr>
          <a:xfrm>
            <a:off x="3354388" y="6248400"/>
            <a:ext cx="2895600" cy="457200"/>
          </a:xfrm>
        </p:spPr>
        <p:txBody>
          <a:bodyPr/>
          <a:lstStyle>
            <a:lvl1pPr>
              <a:defRPr smtClean="0"/>
            </a:lvl1pPr>
          </a:lstStyle>
          <a:p>
            <a:pPr>
              <a:defRPr/>
            </a:pPr>
            <a:endParaRPr lang="et-EE">
              <a:solidFill>
                <a:srgbClr val="000000"/>
              </a:solidFill>
            </a:endParaRPr>
          </a:p>
        </p:txBody>
      </p:sp>
      <p:sp>
        <p:nvSpPr>
          <p:cNvPr id="15" name="Rectangle 15"/>
          <p:cNvSpPr>
            <a:spLocks noGrp="1" noChangeArrowheads="1"/>
          </p:cNvSpPr>
          <p:nvPr>
            <p:ph type="sldNum" sz="quarter" idx="12"/>
          </p:nvPr>
        </p:nvSpPr>
        <p:spPr/>
        <p:txBody>
          <a:bodyPr/>
          <a:lstStyle>
            <a:lvl1pPr>
              <a:defRPr smtClean="0"/>
            </a:lvl1pPr>
          </a:lstStyle>
          <a:p>
            <a:pPr>
              <a:defRPr/>
            </a:pPr>
            <a:fld id="{3281556C-3072-48F0-9007-527488841C24}" type="slidenum">
              <a:rPr lang="et-EE">
                <a:solidFill>
                  <a:srgbClr val="000000"/>
                </a:solidFill>
              </a:rPr>
              <a:pPr>
                <a:defRPr/>
              </a:pPr>
              <a:t>‹#›</a:t>
            </a:fld>
            <a:endParaRPr lang="et-EE">
              <a:solidFill>
                <a:srgbClr val="000000"/>
              </a:solidFill>
            </a:endParaRPr>
          </a:p>
        </p:txBody>
      </p:sp>
    </p:spTree>
    <p:extLst>
      <p:ext uri="{BB962C8B-B14F-4D97-AF65-F5344CB8AC3E}">
        <p14:creationId xmlns:p14="http://schemas.microsoft.com/office/powerpoint/2010/main" val="132148532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itel ja sisu">
    <p:spTree>
      <p:nvGrpSpPr>
        <p:cNvPr id="1" name=""/>
        <p:cNvGrpSpPr/>
        <p:nvPr/>
      </p:nvGrpSpPr>
      <p:grpSpPr>
        <a:xfrm>
          <a:off x="0" y="0"/>
          <a:ext cx="0" cy="0"/>
          <a:chOff x="0" y="0"/>
          <a:chExt cx="0" cy="0"/>
        </a:xfrm>
      </p:grpSpPr>
      <p:sp>
        <p:nvSpPr>
          <p:cNvPr id="2" name="Pealkiri 1"/>
          <p:cNvSpPr>
            <a:spLocks noGrp="1"/>
          </p:cNvSpPr>
          <p:nvPr>
            <p:ph type="title"/>
          </p:nvPr>
        </p:nvSpPr>
        <p:spPr/>
        <p:txBody>
          <a:bodyPr/>
          <a:lstStyle/>
          <a:p>
            <a:r>
              <a:rPr lang="et-EE" smtClean="0"/>
              <a:t>Klõpsake tiitlilaadi muutmiseks</a:t>
            </a:r>
            <a:endParaRPr lang="en-US"/>
          </a:p>
        </p:txBody>
      </p:sp>
      <p:sp>
        <p:nvSpPr>
          <p:cNvPr id="3" name="Sisu kohatäide 2"/>
          <p:cNvSpPr>
            <a:spLocks noGrp="1"/>
          </p:cNvSpPr>
          <p:nvPr>
            <p:ph idx="1"/>
          </p:nvPr>
        </p:nvSpPr>
        <p:spPr/>
        <p:txBody>
          <a:bodyPr/>
          <a:lstStyle/>
          <a:p>
            <a:pPr lvl="0"/>
            <a:r>
              <a:rPr lang="et-EE" smtClean="0"/>
              <a:t>Klõpsake juhtslaidi teksti laadide redigeerimiseks</a:t>
            </a:r>
          </a:p>
          <a:p>
            <a:pPr lvl="1"/>
            <a:r>
              <a:rPr lang="et-EE" smtClean="0"/>
              <a:t>Teine tase</a:t>
            </a:r>
          </a:p>
          <a:p>
            <a:pPr lvl="2"/>
            <a:r>
              <a:rPr lang="et-EE" smtClean="0"/>
              <a:t>Kolmas tase</a:t>
            </a:r>
          </a:p>
          <a:p>
            <a:pPr lvl="3"/>
            <a:r>
              <a:rPr lang="et-EE" smtClean="0"/>
              <a:t>Neljas tase</a:t>
            </a:r>
          </a:p>
          <a:p>
            <a:pPr lvl="4"/>
            <a:r>
              <a:rPr lang="et-EE" smtClean="0"/>
              <a:t>Viies tase</a:t>
            </a:r>
            <a:endParaRPr lang="en-US"/>
          </a:p>
        </p:txBody>
      </p:sp>
      <p:sp>
        <p:nvSpPr>
          <p:cNvPr id="4" name="Rectangle 9"/>
          <p:cNvSpPr>
            <a:spLocks noGrp="1" noChangeArrowheads="1"/>
          </p:cNvSpPr>
          <p:nvPr>
            <p:ph type="dt" sz="half" idx="10"/>
          </p:nvPr>
        </p:nvSpPr>
        <p:spPr>
          <a:ln/>
        </p:spPr>
        <p:txBody>
          <a:bodyPr/>
          <a:lstStyle>
            <a:lvl1pPr>
              <a:defRPr/>
            </a:lvl1pPr>
          </a:lstStyle>
          <a:p>
            <a:pPr>
              <a:defRPr/>
            </a:pPr>
            <a:endParaRPr lang="et-EE">
              <a:solidFill>
                <a:srgbClr val="000000"/>
              </a:solidFill>
            </a:endParaRPr>
          </a:p>
        </p:txBody>
      </p:sp>
      <p:sp>
        <p:nvSpPr>
          <p:cNvPr id="5" name="Rectangle 10"/>
          <p:cNvSpPr>
            <a:spLocks noGrp="1" noChangeArrowheads="1"/>
          </p:cNvSpPr>
          <p:nvPr>
            <p:ph type="ftr" sz="quarter" idx="11"/>
          </p:nvPr>
        </p:nvSpPr>
        <p:spPr>
          <a:ln/>
        </p:spPr>
        <p:txBody>
          <a:bodyPr/>
          <a:lstStyle>
            <a:lvl1pPr>
              <a:defRPr/>
            </a:lvl1pPr>
          </a:lstStyle>
          <a:p>
            <a:pPr>
              <a:defRPr/>
            </a:pPr>
            <a:endParaRPr lang="et-EE">
              <a:solidFill>
                <a:srgbClr val="000000"/>
              </a:solidFill>
            </a:endParaRPr>
          </a:p>
        </p:txBody>
      </p:sp>
      <p:sp>
        <p:nvSpPr>
          <p:cNvPr id="6" name="Rectangle 11"/>
          <p:cNvSpPr>
            <a:spLocks noGrp="1" noChangeArrowheads="1"/>
          </p:cNvSpPr>
          <p:nvPr>
            <p:ph type="sldNum" sz="quarter" idx="12"/>
          </p:nvPr>
        </p:nvSpPr>
        <p:spPr>
          <a:ln/>
        </p:spPr>
        <p:txBody>
          <a:bodyPr/>
          <a:lstStyle>
            <a:lvl1pPr>
              <a:defRPr/>
            </a:lvl1pPr>
          </a:lstStyle>
          <a:p>
            <a:pPr>
              <a:defRPr/>
            </a:pPr>
            <a:fld id="{77046BDD-C401-4DAE-BA83-6615A418702C}" type="slidenum">
              <a:rPr lang="et-EE">
                <a:solidFill>
                  <a:srgbClr val="000000"/>
                </a:solidFill>
              </a:rPr>
              <a:pPr>
                <a:defRPr/>
              </a:pPr>
              <a:t>‹#›</a:t>
            </a:fld>
            <a:endParaRPr lang="et-EE">
              <a:solidFill>
                <a:srgbClr val="000000"/>
              </a:solidFill>
            </a:endParaRPr>
          </a:p>
        </p:txBody>
      </p:sp>
    </p:spTree>
    <p:extLst>
      <p:ext uri="{BB962C8B-B14F-4D97-AF65-F5344CB8AC3E}">
        <p14:creationId xmlns:p14="http://schemas.microsoft.com/office/powerpoint/2010/main" val="382064381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Jaotise päis">
    <p:spTree>
      <p:nvGrpSpPr>
        <p:cNvPr id="1" name=""/>
        <p:cNvGrpSpPr/>
        <p:nvPr/>
      </p:nvGrpSpPr>
      <p:grpSpPr>
        <a:xfrm>
          <a:off x="0" y="0"/>
          <a:ext cx="0" cy="0"/>
          <a:chOff x="0" y="0"/>
          <a:chExt cx="0" cy="0"/>
        </a:xfrm>
      </p:grpSpPr>
      <p:sp>
        <p:nvSpPr>
          <p:cNvPr id="2" name="Pealkiri 1"/>
          <p:cNvSpPr>
            <a:spLocks noGrp="1"/>
          </p:cNvSpPr>
          <p:nvPr>
            <p:ph type="title"/>
          </p:nvPr>
        </p:nvSpPr>
        <p:spPr>
          <a:xfrm>
            <a:off x="722313" y="4406900"/>
            <a:ext cx="7772400" cy="1362075"/>
          </a:xfrm>
        </p:spPr>
        <p:txBody>
          <a:bodyPr anchor="t"/>
          <a:lstStyle>
            <a:lvl1pPr algn="l">
              <a:defRPr sz="4000" b="1" cap="all"/>
            </a:lvl1pPr>
          </a:lstStyle>
          <a:p>
            <a:r>
              <a:rPr lang="et-EE" smtClean="0"/>
              <a:t>Klõpsake tiitlilaadi muutmiseks</a:t>
            </a:r>
            <a:endParaRPr lang="en-US"/>
          </a:p>
        </p:txBody>
      </p:sp>
      <p:sp>
        <p:nvSpPr>
          <p:cNvPr id="3" name="Teksti kohatäide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t-EE" smtClean="0"/>
              <a:t>Klõpsake juhtslaidi teksti laadide redigeerimiseks</a:t>
            </a:r>
          </a:p>
        </p:txBody>
      </p:sp>
      <p:sp>
        <p:nvSpPr>
          <p:cNvPr id="4" name="Rectangle 9"/>
          <p:cNvSpPr>
            <a:spLocks noGrp="1" noChangeArrowheads="1"/>
          </p:cNvSpPr>
          <p:nvPr>
            <p:ph type="dt" sz="half" idx="10"/>
          </p:nvPr>
        </p:nvSpPr>
        <p:spPr>
          <a:ln/>
        </p:spPr>
        <p:txBody>
          <a:bodyPr/>
          <a:lstStyle>
            <a:lvl1pPr>
              <a:defRPr/>
            </a:lvl1pPr>
          </a:lstStyle>
          <a:p>
            <a:pPr>
              <a:defRPr/>
            </a:pPr>
            <a:endParaRPr lang="et-EE">
              <a:solidFill>
                <a:srgbClr val="000000"/>
              </a:solidFill>
            </a:endParaRPr>
          </a:p>
        </p:txBody>
      </p:sp>
      <p:sp>
        <p:nvSpPr>
          <p:cNvPr id="5" name="Rectangle 10"/>
          <p:cNvSpPr>
            <a:spLocks noGrp="1" noChangeArrowheads="1"/>
          </p:cNvSpPr>
          <p:nvPr>
            <p:ph type="ftr" sz="quarter" idx="11"/>
          </p:nvPr>
        </p:nvSpPr>
        <p:spPr>
          <a:ln/>
        </p:spPr>
        <p:txBody>
          <a:bodyPr/>
          <a:lstStyle>
            <a:lvl1pPr>
              <a:defRPr/>
            </a:lvl1pPr>
          </a:lstStyle>
          <a:p>
            <a:pPr>
              <a:defRPr/>
            </a:pPr>
            <a:endParaRPr lang="et-EE">
              <a:solidFill>
                <a:srgbClr val="000000"/>
              </a:solidFill>
            </a:endParaRPr>
          </a:p>
        </p:txBody>
      </p:sp>
      <p:sp>
        <p:nvSpPr>
          <p:cNvPr id="6" name="Rectangle 11"/>
          <p:cNvSpPr>
            <a:spLocks noGrp="1" noChangeArrowheads="1"/>
          </p:cNvSpPr>
          <p:nvPr>
            <p:ph type="sldNum" sz="quarter" idx="12"/>
          </p:nvPr>
        </p:nvSpPr>
        <p:spPr>
          <a:ln/>
        </p:spPr>
        <p:txBody>
          <a:bodyPr/>
          <a:lstStyle>
            <a:lvl1pPr>
              <a:defRPr/>
            </a:lvl1pPr>
          </a:lstStyle>
          <a:p>
            <a:pPr>
              <a:defRPr/>
            </a:pPr>
            <a:fld id="{DCF9A4ED-46A3-45A7-9148-27251D6B3613}" type="slidenum">
              <a:rPr lang="et-EE">
                <a:solidFill>
                  <a:srgbClr val="000000"/>
                </a:solidFill>
              </a:rPr>
              <a:pPr>
                <a:defRPr/>
              </a:pPr>
              <a:t>‹#›</a:t>
            </a:fld>
            <a:endParaRPr lang="et-EE">
              <a:solidFill>
                <a:srgbClr val="000000"/>
              </a:solidFill>
            </a:endParaRPr>
          </a:p>
        </p:txBody>
      </p:sp>
    </p:spTree>
    <p:extLst>
      <p:ext uri="{BB962C8B-B14F-4D97-AF65-F5344CB8AC3E}">
        <p14:creationId xmlns:p14="http://schemas.microsoft.com/office/powerpoint/2010/main" val="427036659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Kaks sisu">
    <p:spTree>
      <p:nvGrpSpPr>
        <p:cNvPr id="1" name=""/>
        <p:cNvGrpSpPr/>
        <p:nvPr/>
      </p:nvGrpSpPr>
      <p:grpSpPr>
        <a:xfrm>
          <a:off x="0" y="0"/>
          <a:ext cx="0" cy="0"/>
          <a:chOff x="0" y="0"/>
          <a:chExt cx="0" cy="0"/>
        </a:xfrm>
      </p:grpSpPr>
      <p:sp>
        <p:nvSpPr>
          <p:cNvPr id="2" name="Pealkiri 1"/>
          <p:cNvSpPr>
            <a:spLocks noGrp="1"/>
          </p:cNvSpPr>
          <p:nvPr>
            <p:ph type="title"/>
          </p:nvPr>
        </p:nvSpPr>
        <p:spPr/>
        <p:txBody>
          <a:bodyPr/>
          <a:lstStyle/>
          <a:p>
            <a:r>
              <a:rPr lang="et-EE" smtClean="0"/>
              <a:t>Klõpsake tiitlilaadi muutmiseks</a:t>
            </a:r>
            <a:endParaRPr lang="en-US"/>
          </a:p>
        </p:txBody>
      </p:sp>
      <p:sp>
        <p:nvSpPr>
          <p:cNvPr id="3" name="Sisu kohatäide 2"/>
          <p:cNvSpPr>
            <a:spLocks noGrp="1"/>
          </p:cNvSpPr>
          <p:nvPr>
            <p:ph sz="half" idx="1"/>
          </p:nvPr>
        </p:nvSpPr>
        <p:spPr>
          <a:xfrm>
            <a:off x="914400" y="1600200"/>
            <a:ext cx="38100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t-EE" smtClean="0"/>
              <a:t>Klõpsake juhtslaidi teksti laadide redigeerimiseks</a:t>
            </a:r>
          </a:p>
          <a:p>
            <a:pPr lvl="1"/>
            <a:r>
              <a:rPr lang="et-EE" smtClean="0"/>
              <a:t>Teine tase</a:t>
            </a:r>
          </a:p>
          <a:p>
            <a:pPr lvl="2"/>
            <a:r>
              <a:rPr lang="et-EE" smtClean="0"/>
              <a:t>Kolmas tase</a:t>
            </a:r>
          </a:p>
          <a:p>
            <a:pPr lvl="3"/>
            <a:r>
              <a:rPr lang="et-EE" smtClean="0"/>
              <a:t>Neljas tase</a:t>
            </a:r>
          </a:p>
          <a:p>
            <a:pPr lvl="4"/>
            <a:r>
              <a:rPr lang="et-EE" smtClean="0"/>
              <a:t>Viies tase</a:t>
            </a:r>
            <a:endParaRPr lang="en-US"/>
          </a:p>
        </p:txBody>
      </p:sp>
      <p:sp>
        <p:nvSpPr>
          <p:cNvPr id="4" name="Sisu kohatäide 3"/>
          <p:cNvSpPr>
            <a:spLocks noGrp="1"/>
          </p:cNvSpPr>
          <p:nvPr>
            <p:ph sz="half" idx="2"/>
          </p:nvPr>
        </p:nvSpPr>
        <p:spPr>
          <a:xfrm>
            <a:off x="4876800" y="1600200"/>
            <a:ext cx="38100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t-EE" smtClean="0"/>
              <a:t>Klõpsake juhtslaidi teksti laadide redigeerimiseks</a:t>
            </a:r>
          </a:p>
          <a:p>
            <a:pPr lvl="1"/>
            <a:r>
              <a:rPr lang="et-EE" smtClean="0"/>
              <a:t>Teine tase</a:t>
            </a:r>
          </a:p>
          <a:p>
            <a:pPr lvl="2"/>
            <a:r>
              <a:rPr lang="et-EE" smtClean="0"/>
              <a:t>Kolmas tase</a:t>
            </a:r>
          </a:p>
          <a:p>
            <a:pPr lvl="3"/>
            <a:r>
              <a:rPr lang="et-EE" smtClean="0"/>
              <a:t>Neljas tase</a:t>
            </a:r>
          </a:p>
          <a:p>
            <a:pPr lvl="4"/>
            <a:r>
              <a:rPr lang="et-EE" smtClean="0"/>
              <a:t>Viies tase</a:t>
            </a:r>
            <a:endParaRPr lang="en-US"/>
          </a:p>
        </p:txBody>
      </p:sp>
      <p:sp>
        <p:nvSpPr>
          <p:cNvPr id="5" name="Rectangle 9"/>
          <p:cNvSpPr>
            <a:spLocks noGrp="1" noChangeArrowheads="1"/>
          </p:cNvSpPr>
          <p:nvPr>
            <p:ph type="dt" sz="half" idx="10"/>
          </p:nvPr>
        </p:nvSpPr>
        <p:spPr>
          <a:ln/>
        </p:spPr>
        <p:txBody>
          <a:bodyPr/>
          <a:lstStyle>
            <a:lvl1pPr>
              <a:defRPr/>
            </a:lvl1pPr>
          </a:lstStyle>
          <a:p>
            <a:pPr>
              <a:defRPr/>
            </a:pPr>
            <a:endParaRPr lang="et-EE">
              <a:solidFill>
                <a:srgbClr val="000000"/>
              </a:solidFill>
            </a:endParaRPr>
          </a:p>
        </p:txBody>
      </p:sp>
      <p:sp>
        <p:nvSpPr>
          <p:cNvPr id="6" name="Rectangle 10"/>
          <p:cNvSpPr>
            <a:spLocks noGrp="1" noChangeArrowheads="1"/>
          </p:cNvSpPr>
          <p:nvPr>
            <p:ph type="ftr" sz="quarter" idx="11"/>
          </p:nvPr>
        </p:nvSpPr>
        <p:spPr>
          <a:ln/>
        </p:spPr>
        <p:txBody>
          <a:bodyPr/>
          <a:lstStyle>
            <a:lvl1pPr>
              <a:defRPr/>
            </a:lvl1pPr>
          </a:lstStyle>
          <a:p>
            <a:pPr>
              <a:defRPr/>
            </a:pPr>
            <a:endParaRPr lang="et-EE">
              <a:solidFill>
                <a:srgbClr val="000000"/>
              </a:solidFill>
            </a:endParaRPr>
          </a:p>
        </p:txBody>
      </p:sp>
      <p:sp>
        <p:nvSpPr>
          <p:cNvPr id="7" name="Rectangle 11"/>
          <p:cNvSpPr>
            <a:spLocks noGrp="1" noChangeArrowheads="1"/>
          </p:cNvSpPr>
          <p:nvPr>
            <p:ph type="sldNum" sz="quarter" idx="12"/>
          </p:nvPr>
        </p:nvSpPr>
        <p:spPr>
          <a:ln/>
        </p:spPr>
        <p:txBody>
          <a:bodyPr/>
          <a:lstStyle>
            <a:lvl1pPr>
              <a:defRPr/>
            </a:lvl1pPr>
          </a:lstStyle>
          <a:p>
            <a:pPr>
              <a:defRPr/>
            </a:pPr>
            <a:fld id="{438BF3B6-8950-45D3-8136-F1342B0AC7CB}" type="slidenum">
              <a:rPr lang="et-EE">
                <a:solidFill>
                  <a:srgbClr val="000000"/>
                </a:solidFill>
              </a:rPr>
              <a:pPr>
                <a:defRPr/>
              </a:pPr>
              <a:t>‹#›</a:t>
            </a:fld>
            <a:endParaRPr lang="et-EE">
              <a:solidFill>
                <a:srgbClr val="000000"/>
              </a:solidFill>
            </a:endParaRPr>
          </a:p>
        </p:txBody>
      </p:sp>
    </p:spTree>
    <p:extLst>
      <p:ext uri="{BB962C8B-B14F-4D97-AF65-F5344CB8AC3E}">
        <p14:creationId xmlns:p14="http://schemas.microsoft.com/office/powerpoint/2010/main" val="367180894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Võrdlus">
    <p:spTree>
      <p:nvGrpSpPr>
        <p:cNvPr id="1" name=""/>
        <p:cNvGrpSpPr/>
        <p:nvPr/>
      </p:nvGrpSpPr>
      <p:grpSpPr>
        <a:xfrm>
          <a:off x="0" y="0"/>
          <a:ext cx="0" cy="0"/>
          <a:chOff x="0" y="0"/>
          <a:chExt cx="0" cy="0"/>
        </a:xfrm>
      </p:grpSpPr>
      <p:sp>
        <p:nvSpPr>
          <p:cNvPr id="2" name="Pealkiri 1"/>
          <p:cNvSpPr>
            <a:spLocks noGrp="1"/>
          </p:cNvSpPr>
          <p:nvPr>
            <p:ph type="title"/>
          </p:nvPr>
        </p:nvSpPr>
        <p:spPr>
          <a:xfrm>
            <a:off x="457200" y="274638"/>
            <a:ext cx="8229600" cy="1143000"/>
          </a:xfrm>
        </p:spPr>
        <p:txBody>
          <a:bodyPr/>
          <a:lstStyle>
            <a:lvl1pPr>
              <a:defRPr/>
            </a:lvl1pPr>
          </a:lstStyle>
          <a:p>
            <a:r>
              <a:rPr lang="et-EE" smtClean="0"/>
              <a:t>Klõpsake tiitlilaadi muutmiseks</a:t>
            </a:r>
            <a:endParaRPr lang="en-US"/>
          </a:p>
        </p:txBody>
      </p:sp>
      <p:sp>
        <p:nvSpPr>
          <p:cNvPr id="3" name="Teksti kohatäid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t-EE" smtClean="0"/>
              <a:t>Klõpsake juhtslaidi teksti laadide redigeerimiseks</a:t>
            </a:r>
          </a:p>
        </p:txBody>
      </p:sp>
      <p:sp>
        <p:nvSpPr>
          <p:cNvPr id="4" name="Sisu kohatäide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t-EE" smtClean="0"/>
              <a:t>Klõpsake juhtslaidi teksti laadide redigeerimiseks</a:t>
            </a:r>
          </a:p>
          <a:p>
            <a:pPr lvl="1"/>
            <a:r>
              <a:rPr lang="et-EE" smtClean="0"/>
              <a:t>Teine tase</a:t>
            </a:r>
          </a:p>
          <a:p>
            <a:pPr lvl="2"/>
            <a:r>
              <a:rPr lang="et-EE" smtClean="0"/>
              <a:t>Kolmas tase</a:t>
            </a:r>
          </a:p>
          <a:p>
            <a:pPr lvl="3"/>
            <a:r>
              <a:rPr lang="et-EE" smtClean="0"/>
              <a:t>Neljas tase</a:t>
            </a:r>
          </a:p>
          <a:p>
            <a:pPr lvl="4"/>
            <a:r>
              <a:rPr lang="et-EE" smtClean="0"/>
              <a:t>Viies tase</a:t>
            </a:r>
            <a:endParaRPr lang="en-US"/>
          </a:p>
        </p:txBody>
      </p:sp>
      <p:sp>
        <p:nvSpPr>
          <p:cNvPr id="5" name="Teksti kohatäid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t-EE" smtClean="0"/>
              <a:t>Klõpsake juhtslaidi teksti laadide redigeerimiseks</a:t>
            </a:r>
          </a:p>
        </p:txBody>
      </p:sp>
      <p:sp>
        <p:nvSpPr>
          <p:cNvPr id="6" name="Sisu kohatäide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t-EE" smtClean="0"/>
              <a:t>Klõpsake juhtslaidi teksti laadide redigeerimiseks</a:t>
            </a:r>
          </a:p>
          <a:p>
            <a:pPr lvl="1"/>
            <a:r>
              <a:rPr lang="et-EE" smtClean="0"/>
              <a:t>Teine tase</a:t>
            </a:r>
          </a:p>
          <a:p>
            <a:pPr lvl="2"/>
            <a:r>
              <a:rPr lang="et-EE" smtClean="0"/>
              <a:t>Kolmas tase</a:t>
            </a:r>
          </a:p>
          <a:p>
            <a:pPr lvl="3"/>
            <a:r>
              <a:rPr lang="et-EE" smtClean="0"/>
              <a:t>Neljas tase</a:t>
            </a:r>
          </a:p>
          <a:p>
            <a:pPr lvl="4"/>
            <a:r>
              <a:rPr lang="et-EE" smtClean="0"/>
              <a:t>Viies tase</a:t>
            </a:r>
            <a:endParaRPr lang="en-US"/>
          </a:p>
        </p:txBody>
      </p:sp>
      <p:sp>
        <p:nvSpPr>
          <p:cNvPr id="7" name="Rectangle 9"/>
          <p:cNvSpPr>
            <a:spLocks noGrp="1" noChangeArrowheads="1"/>
          </p:cNvSpPr>
          <p:nvPr>
            <p:ph type="dt" sz="half" idx="10"/>
          </p:nvPr>
        </p:nvSpPr>
        <p:spPr>
          <a:ln/>
        </p:spPr>
        <p:txBody>
          <a:bodyPr/>
          <a:lstStyle>
            <a:lvl1pPr>
              <a:defRPr/>
            </a:lvl1pPr>
          </a:lstStyle>
          <a:p>
            <a:pPr>
              <a:defRPr/>
            </a:pPr>
            <a:endParaRPr lang="et-EE">
              <a:solidFill>
                <a:srgbClr val="000000"/>
              </a:solidFill>
            </a:endParaRPr>
          </a:p>
        </p:txBody>
      </p:sp>
      <p:sp>
        <p:nvSpPr>
          <p:cNvPr id="8" name="Rectangle 10"/>
          <p:cNvSpPr>
            <a:spLocks noGrp="1" noChangeArrowheads="1"/>
          </p:cNvSpPr>
          <p:nvPr>
            <p:ph type="ftr" sz="quarter" idx="11"/>
          </p:nvPr>
        </p:nvSpPr>
        <p:spPr>
          <a:ln/>
        </p:spPr>
        <p:txBody>
          <a:bodyPr/>
          <a:lstStyle>
            <a:lvl1pPr>
              <a:defRPr/>
            </a:lvl1pPr>
          </a:lstStyle>
          <a:p>
            <a:pPr>
              <a:defRPr/>
            </a:pPr>
            <a:endParaRPr lang="et-EE">
              <a:solidFill>
                <a:srgbClr val="000000"/>
              </a:solidFill>
            </a:endParaRPr>
          </a:p>
        </p:txBody>
      </p:sp>
      <p:sp>
        <p:nvSpPr>
          <p:cNvPr id="9" name="Rectangle 11"/>
          <p:cNvSpPr>
            <a:spLocks noGrp="1" noChangeArrowheads="1"/>
          </p:cNvSpPr>
          <p:nvPr>
            <p:ph type="sldNum" sz="quarter" idx="12"/>
          </p:nvPr>
        </p:nvSpPr>
        <p:spPr>
          <a:ln/>
        </p:spPr>
        <p:txBody>
          <a:bodyPr/>
          <a:lstStyle>
            <a:lvl1pPr>
              <a:defRPr/>
            </a:lvl1pPr>
          </a:lstStyle>
          <a:p>
            <a:pPr>
              <a:defRPr/>
            </a:pPr>
            <a:fld id="{82015D19-F4C4-459B-94B4-A62C243B7A81}" type="slidenum">
              <a:rPr lang="et-EE">
                <a:solidFill>
                  <a:srgbClr val="000000"/>
                </a:solidFill>
              </a:rPr>
              <a:pPr>
                <a:defRPr/>
              </a:pPr>
              <a:t>‹#›</a:t>
            </a:fld>
            <a:endParaRPr lang="et-EE">
              <a:solidFill>
                <a:srgbClr val="000000"/>
              </a:solidFill>
            </a:endParaRPr>
          </a:p>
        </p:txBody>
      </p:sp>
    </p:spTree>
    <p:extLst>
      <p:ext uri="{BB962C8B-B14F-4D97-AF65-F5344CB8AC3E}">
        <p14:creationId xmlns:p14="http://schemas.microsoft.com/office/powerpoint/2010/main" val="422909580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Ainult tiitel">
    <p:spTree>
      <p:nvGrpSpPr>
        <p:cNvPr id="1" name=""/>
        <p:cNvGrpSpPr/>
        <p:nvPr/>
      </p:nvGrpSpPr>
      <p:grpSpPr>
        <a:xfrm>
          <a:off x="0" y="0"/>
          <a:ext cx="0" cy="0"/>
          <a:chOff x="0" y="0"/>
          <a:chExt cx="0" cy="0"/>
        </a:xfrm>
      </p:grpSpPr>
      <p:sp>
        <p:nvSpPr>
          <p:cNvPr id="2" name="Pealkiri 1"/>
          <p:cNvSpPr>
            <a:spLocks noGrp="1"/>
          </p:cNvSpPr>
          <p:nvPr>
            <p:ph type="title"/>
          </p:nvPr>
        </p:nvSpPr>
        <p:spPr/>
        <p:txBody>
          <a:bodyPr/>
          <a:lstStyle/>
          <a:p>
            <a:r>
              <a:rPr lang="et-EE" smtClean="0"/>
              <a:t>Klõpsake tiitlilaadi muutmiseks</a:t>
            </a:r>
            <a:endParaRPr lang="en-US"/>
          </a:p>
        </p:txBody>
      </p:sp>
      <p:sp>
        <p:nvSpPr>
          <p:cNvPr id="3" name="Rectangle 9"/>
          <p:cNvSpPr>
            <a:spLocks noGrp="1" noChangeArrowheads="1"/>
          </p:cNvSpPr>
          <p:nvPr>
            <p:ph type="dt" sz="half" idx="10"/>
          </p:nvPr>
        </p:nvSpPr>
        <p:spPr>
          <a:ln/>
        </p:spPr>
        <p:txBody>
          <a:bodyPr/>
          <a:lstStyle>
            <a:lvl1pPr>
              <a:defRPr/>
            </a:lvl1pPr>
          </a:lstStyle>
          <a:p>
            <a:pPr>
              <a:defRPr/>
            </a:pPr>
            <a:endParaRPr lang="et-EE">
              <a:solidFill>
                <a:srgbClr val="000000"/>
              </a:solidFill>
            </a:endParaRPr>
          </a:p>
        </p:txBody>
      </p:sp>
      <p:sp>
        <p:nvSpPr>
          <p:cNvPr id="4" name="Rectangle 10"/>
          <p:cNvSpPr>
            <a:spLocks noGrp="1" noChangeArrowheads="1"/>
          </p:cNvSpPr>
          <p:nvPr>
            <p:ph type="ftr" sz="quarter" idx="11"/>
          </p:nvPr>
        </p:nvSpPr>
        <p:spPr>
          <a:ln/>
        </p:spPr>
        <p:txBody>
          <a:bodyPr/>
          <a:lstStyle>
            <a:lvl1pPr>
              <a:defRPr/>
            </a:lvl1pPr>
          </a:lstStyle>
          <a:p>
            <a:pPr>
              <a:defRPr/>
            </a:pPr>
            <a:endParaRPr lang="et-EE">
              <a:solidFill>
                <a:srgbClr val="000000"/>
              </a:solidFill>
            </a:endParaRPr>
          </a:p>
        </p:txBody>
      </p:sp>
      <p:sp>
        <p:nvSpPr>
          <p:cNvPr id="5" name="Rectangle 11"/>
          <p:cNvSpPr>
            <a:spLocks noGrp="1" noChangeArrowheads="1"/>
          </p:cNvSpPr>
          <p:nvPr>
            <p:ph type="sldNum" sz="quarter" idx="12"/>
          </p:nvPr>
        </p:nvSpPr>
        <p:spPr>
          <a:ln/>
        </p:spPr>
        <p:txBody>
          <a:bodyPr/>
          <a:lstStyle>
            <a:lvl1pPr>
              <a:defRPr/>
            </a:lvl1pPr>
          </a:lstStyle>
          <a:p>
            <a:pPr>
              <a:defRPr/>
            </a:pPr>
            <a:fld id="{9DF95B3B-D0C9-4F07-A92D-60985A198A9B}" type="slidenum">
              <a:rPr lang="et-EE">
                <a:solidFill>
                  <a:srgbClr val="000000"/>
                </a:solidFill>
              </a:rPr>
              <a:pPr>
                <a:defRPr/>
              </a:pPr>
              <a:t>‹#›</a:t>
            </a:fld>
            <a:endParaRPr lang="et-EE">
              <a:solidFill>
                <a:srgbClr val="000000"/>
              </a:solidFill>
            </a:endParaRPr>
          </a:p>
        </p:txBody>
      </p:sp>
    </p:spTree>
    <p:extLst>
      <p:ext uri="{BB962C8B-B14F-4D97-AF65-F5344CB8AC3E}">
        <p14:creationId xmlns:p14="http://schemas.microsoft.com/office/powerpoint/2010/main" val="428176712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Tühi">
    <p:spTree>
      <p:nvGrpSpPr>
        <p:cNvPr id="1" name=""/>
        <p:cNvGrpSpPr/>
        <p:nvPr/>
      </p:nvGrpSpPr>
      <p:grpSpPr>
        <a:xfrm>
          <a:off x="0" y="0"/>
          <a:ext cx="0" cy="0"/>
          <a:chOff x="0" y="0"/>
          <a:chExt cx="0" cy="0"/>
        </a:xfrm>
      </p:grpSpPr>
      <p:sp>
        <p:nvSpPr>
          <p:cNvPr id="2" name="Rectangle 9"/>
          <p:cNvSpPr>
            <a:spLocks noGrp="1" noChangeArrowheads="1"/>
          </p:cNvSpPr>
          <p:nvPr>
            <p:ph type="dt" sz="half" idx="10"/>
          </p:nvPr>
        </p:nvSpPr>
        <p:spPr>
          <a:ln/>
        </p:spPr>
        <p:txBody>
          <a:bodyPr/>
          <a:lstStyle>
            <a:lvl1pPr>
              <a:defRPr/>
            </a:lvl1pPr>
          </a:lstStyle>
          <a:p>
            <a:pPr>
              <a:defRPr/>
            </a:pPr>
            <a:endParaRPr lang="et-EE">
              <a:solidFill>
                <a:srgbClr val="000000"/>
              </a:solidFill>
            </a:endParaRPr>
          </a:p>
        </p:txBody>
      </p:sp>
      <p:sp>
        <p:nvSpPr>
          <p:cNvPr id="3" name="Rectangle 10"/>
          <p:cNvSpPr>
            <a:spLocks noGrp="1" noChangeArrowheads="1"/>
          </p:cNvSpPr>
          <p:nvPr>
            <p:ph type="ftr" sz="quarter" idx="11"/>
          </p:nvPr>
        </p:nvSpPr>
        <p:spPr>
          <a:ln/>
        </p:spPr>
        <p:txBody>
          <a:bodyPr/>
          <a:lstStyle>
            <a:lvl1pPr>
              <a:defRPr/>
            </a:lvl1pPr>
          </a:lstStyle>
          <a:p>
            <a:pPr>
              <a:defRPr/>
            </a:pPr>
            <a:endParaRPr lang="et-EE">
              <a:solidFill>
                <a:srgbClr val="000000"/>
              </a:solidFill>
            </a:endParaRPr>
          </a:p>
        </p:txBody>
      </p:sp>
      <p:sp>
        <p:nvSpPr>
          <p:cNvPr id="4" name="Rectangle 11"/>
          <p:cNvSpPr>
            <a:spLocks noGrp="1" noChangeArrowheads="1"/>
          </p:cNvSpPr>
          <p:nvPr>
            <p:ph type="sldNum" sz="quarter" idx="12"/>
          </p:nvPr>
        </p:nvSpPr>
        <p:spPr>
          <a:ln/>
        </p:spPr>
        <p:txBody>
          <a:bodyPr/>
          <a:lstStyle>
            <a:lvl1pPr>
              <a:defRPr/>
            </a:lvl1pPr>
          </a:lstStyle>
          <a:p>
            <a:pPr>
              <a:defRPr/>
            </a:pPr>
            <a:fld id="{D7A12513-6E2E-43C9-B160-F3CAF163BF0A}" type="slidenum">
              <a:rPr lang="et-EE">
                <a:solidFill>
                  <a:srgbClr val="000000"/>
                </a:solidFill>
              </a:rPr>
              <a:pPr>
                <a:defRPr/>
              </a:pPr>
              <a:t>‹#›</a:t>
            </a:fld>
            <a:endParaRPr lang="et-EE">
              <a:solidFill>
                <a:srgbClr val="000000"/>
              </a:solidFill>
            </a:endParaRPr>
          </a:p>
        </p:txBody>
      </p:sp>
    </p:spTree>
    <p:extLst>
      <p:ext uri="{BB962C8B-B14F-4D97-AF65-F5344CB8AC3E}">
        <p14:creationId xmlns:p14="http://schemas.microsoft.com/office/powerpoint/2010/main" val="60472508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Pealdisega sisu">
    <p:spTree>
      <p:nvGrpSpPr>
        <p:cNvPr id="1" name=""/>
        <p:cNvGrpSpPr/>
        <p:nvPr/>
      </p:nvGrpSpPr>
      <p:grpSpPr>
        <a:xfrm>
          <a:off x="0" y="0"/>
          <a:ext cx="0" cy="0"/>
          <a:chOff x="0" y="0"/>
          <a:chExt cx="0" cy="0"/>
        </a:xfrm>
      </p:grpSpPr>
      <p:sp>
        <p:nvSpPr>
          <p:cNvPr id="2" name="Pealkiri 1"/>
          <p:cNvSpPr>
            <a:spLocks noGrp="1"/>
          </p:cNvSpPr>
          <p:nvPr>
            <p:ph type="title"/>
          </p:nvPr>
        </p:nvSpPr>
        <p:spPr>
          <a:xfrm>
            <a:off x="457200" y="273050"/>
            <a:ext cx="3008313" cy="1162050"/>
          </a:xfrm>
        </p:spPr>
        <p:txBody>
          <a:bodyPr anchor="b"/>
          <a:lstStyle>
            <a:lvl1pPr algn="l">
              <a:defRPr sz="2000" b="1"/>
            </a:lvl1pPr>
          </a:lstStyle>
          <a:p>
            <a:r>
              <a:rPr lang="et-EE" smtClean="0"/>
              <a:t>Klõpsake tiitlilaadi muutmiseks</a:t>
            </a:r>
            <a:endParaRPr lang="en-US"/>
          </a:p>
        </p:txBody>
      </p:sp>
      <p:sp>
        <p:nvSpPr>
          <p:cNvPr id="3" name="Sisu kohatäide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t-EE" smtClean="0"/>
              <a:t>Klõpsake juhtslaidi teksti laadide redigeerimiseks</a:t>
            </a:r>
          </a:p>
          <a:p>
            <a:pPr lvl="1"/>
            <a:r>
              <a:rPr lang="et-EE" smtClean="0"/>
              <a:t>Teine tase</a:t>
            </a:r>
          </a:p>
          <a:p>
            <a:pPr lvl="2"/>
            <a:r>
              <a:rPr lang="et-EE" smtClean="0"/>
              <a:t>Kolmas tase</a:t>
            </a:r>
          </a:p>
          <a:p>
            <a:pPr lvl="3"/>
            <a:r>
              <a:rPr lang="et-EE" smtClean="0"/>
              <a:t>Neljas tase</a:t>
            </a:r>
          </a:p>
          <a:p>
            <a:pPr lvl="4"/>
            <a:r>
              <a:rPr lang="et-EE" smtClean="0"/>
              <a:t>Viies tase</a:t>
            </a:r>
            <a:endParaRPr lang="en-US"/>
          </a:p>
        </p:txBody>
      </p:sp>
      <p:sp>
        <p:nvSpPr>
          <p:cNvPr id="4" name="Teksti kohatäid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t-EE" smtClean="0"/>
              <a:t>Klõpsake juhtslaidi teksti laadide redigeerimiseks</a:t>
            </a:r>
          </a:p>
        </p:txBody>
      </p:sp>
      <p:sp>
        <p:nvSpPr>
          <p:cNvPr id="5" name="Rectangle 9"/>
          <p:cNvSpPr>
            <a:spLocks noGrp="1" noChangeArrowheads="1"/>
          </p:cNvSpPr>
          <p:nvPr>
            <p:ph type="dt" sz="half" idx="10"/>
          </p:nvPr>
        </p:nvSpPr>
        <p:spPr>
          <a:ln/>
        </p:spPr>
        <p:txBody>
          <a:bodyPr/>
          <a:lstStyle>
            <a:lvl1pPr>
              <a:defRPr/>
            </a:lvl1pPr>
          </a:lstStyle>
          <a:p>
            <a:pPr>
              <a:defRPr/>
            </a:pPr>
            <a:endParaRPr lang="et-EE">
              <a:solidFill>
                <a:srgbClr val="000000"/>
              </a:solidFill>
            </a:endParaRPr>
          </a:p>
        </p:txBody>
      </p:sp>
      <p:sp>
        <p:nvSpPr>
          <p:cNvPr id="6" name="Rectangle 10"/>
          <p:cNvSpPr>
            <a:spLocks noGrp="1" noChangeArrowheads="1"/>
          </p:cNvSpPr>
          <p:nvPr>
            <p:ph type="ftr" sz="quarter" idx="11"/>
          </p:nvPr>
        </p:nvSpPr>
        <p:spPr>
          <a:ln/>
        </p:spPr>
        <p:txBody>
          <a:bodyPr/>
          <a:lstStyle>
            <a:lvl1pPr>
              <a:defRPr/>
            </a:lvl1pPr>
          </a:lstStyle>
          <a:p>
            <a:pPr>
              <a:defRPr/>
            </a:pPr>
            <a:endParaRPr lang="et-EE">
              <a:solidFill>
                <a:srgbClr val="000000"/>
              </a:solidFill>
            </a:endParaRPr>
          </a:p>
        </p:txBody>
      </p:sp>
      <p:sp>
        <p:nvSpPr>
          <p:cNvPr id="7" name="Rectangle 11"/>
          <p:cNvSpPr>
            <a:spLocks noGrp="1" noChangeArrowheads="1"/>
          </p:cNvSpPr>
          <p:nvPr>
            <p:ph type="sldNum" sz="quarter" idx="12"/>
          </p:nvPr>
        </p:nvSpPr>
        <p:spPr>
          <a:ln/>
        </p:spPr>
        <p:txBody>
          <a:bodyPr/>
          <a:lstStyle>
            <a:lvl1pPr>
              <a:defRPr/>
            </a:lvl1pPr>
          </a:lstStyle>
          <a:p>
            <a:pPr>
              <a:defRPr/>
            </a:pPr>
            <a:fld id="{2C32D0A2-D452-4C29-A69A-ACEF6523AA5C}" type="slidenum">
              <a:rPr lang="et-EE">
                <a:solidFill>
                  <a:srgbClr val="000000"/>
                </a:solidFill>
              </a:rPr>
              <a:pPr>
                <a:defRPr/>
              </a:pPr>
              <a:t>‹#›</a:t>
            </a:fld>
            <a:endParaRPr lang="et-EE">
              <a:solidFill>
                <a:srgbClr val="000000"/>
              </a:solidFill>
            </a:endParaRPr>
          </a:p>
        </p:txBody>
      </p:sp>
    </p:spTree>
    <p:extLst>
      <p:ext uri="{BB962C8B-B14F-4D97-AF65-F5344CB8AC3E}">
        <p14:creationId xmlns:p14="http://schemas.microsoft.com/office/powerpoint/2010/main" val="61194682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ldiallkirjaga pilt">
    <p:spTree>
      <p:nvGrpSpPr>
        <p:cNvPr id="1" name=""/>
        <p:cNvGrpSpPr/>
        <p:nvPr/>
      </p:nvGrpSpPr>
      <p:grpSpPr>
        <a:xfrm>
          <a:off x="0" y="0"/>
          <a:ext cx="0" cy="0"/>
          <a:chOff x="0" y="0"/>
          <a:chExt cx="0" cy="0"/>
        </a:xfrm>
      </p:grpSpPr>
      <p:sp>
        <p:nvSpPr>
          <p:cNvPr id="2" name="Pealkiri 1"/>
          <p:cNvSpPr>
            <a:spLocks noGrp="1"/>
          </p:cNvSpPr>
          <p:nvPr>
            <p:ph type="title"/>
          </p:nvPr>
        </p:nvSpPr>
        <p:spPr>
          <a:xfrm>
            <a:off x="1792288" y="4800600"/>
            <a:ext cx="5486400" cy="566738"/>
          </a:xfrm>
        </p:spPr>
        <p:txBody>
          <a:bodyPr anchor="b"/>
          <a:lstStyle>
            <a:lvl1pPr algn="l">
              <a:defRPr sz="2000" b="1"/>
            </a:lvl1pPr>
          </a:lstStyle>
          <a:p>
            <a:r>
              <a:rPr lang="et-EE" smtClean="0"/>
              <a:t>Klõpsake tiitlilaadi muutmiseks</a:t>
            </a:r>
            <a:endParaRPr lang="en-US"/>
          </a:p>
        </p:txBody>
      </p:sp>
      <p:sp>
        <p:nvSpPr>
          <p:cNvPr id="3" name="Pildi kohatäid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ksti kohatäid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t-EE" smtClean="0"/>
              <a:t>Klõpsake juhtslaidi teksti laadide redigeerimiseks</a:t>
            </a:r>
          </a:p>
        </p:txBody>
      </p:sp>
      <p:sp>
        <p:nvSpPr>
          <p:cNvPr id="5" name="Rectangle 9"/>
          <p:cNvSpPr>
            <a:spLocks noGrp="1" noChangeArrowheads="1"/>
          </p:cNvSpPr>
          <p:nvPr>
            <p:ph type="dt" sz="half" idx="10"/>
          </p:nvPr>
        </p:nvSpPr>
        <p:spPr>
          <a:ln/>
        </p:spPr>
        <p:txBody>
          <a:bodyPr/>
          <a:lstStyle>
            <a:lvl1pPr>
              <a:defRPr/>
            </a:lvl1pPr>
          </a:lstStyle>
          <a:p>
            <a:pPr>
              <a:defRPr/>
            </a:pPr>
            <a:endParaRPr lang="et-EE">
              <a:solidFill>
                <a:srgbClr val="000000"/>
              </a:solidFill>
            </a:endParaRPr>
          </a:p>
        </p:txBody>
      </p:sp>
      <p:sp>
        <p:nvSpPr>
          <p:cNvPr id="6" name="Rectangle 10"/>
          <p:cNvSpPr>
            <a:spLocks noGrp="1" noChangeArrowheads="1"/>
          </p:cNvSpPr>
          <p:nvPr>
            <p:ph type="ftr" sz="quarter" idx="11"/>
          </p:nvPr>
        </p:nvSpPr>
        <p:spPr>
          <a:ln/>
        </p:spPr>
        <p:txBody>
          <a:bodyPr/>
          <a:lstStyle>
            <a:lvl1pPr>
              <a:defRPr/>
            </a:lvl1pPr>
          </a:lstStyle>
          <a:p>
            <a:pPr>
              <a:defRPr/>
            </a:pPr>
            <a:endParaRPr lang="et-EE">
              <a:solidFill>
                <a:srgbClr val="000000"/>
              </a:solidFill>
            </a:endParaRPr>
          </a:p>
        </p:txBody>
      </p:sp>
      <p:sp>
        <p:nvSpPr>
          <p:cNvPr id="7" name="Rectangle 11"/>
          <p:cNvSpPr>
            <a:spLocks noGrp="1" noChangeArrowheads="1"/>
          </p:cNvSpPr>
          <p:nvPr>
            <p:ph type="sldNum" sz="quarter" idx="12"/>
          </p:nvPr>
        </p:nvSpPr>
        <p:spPr>
          <a:ln/>
        </p:spPr>
        <p:txBody>
          <a:bodyPr/>
          <a:lstStyle>
            <a:lvl1pPr>
              <a:defRPr/>
            </a:lvl1pPr>
          </a:lstStyle>
          <a:p>
            <a:pPr>
              <a:defRPr/>
            </a:pPr>
            <a:fld id="{52AAC27B-EBB1-485D-8DAA-0BBE24B3DFFD}" type="slidenum">
              <a:rPr lang="et-EE">
                <a:solidFill>
                  <a:srgbClr val="000000"/>
                </a:solidFill>
              </a:rPr>
              <a:pPr>
                <a:defRPr/>
              </a:pPr>
              <a:t>‹#›</a:t>
            </a:fld>
            <a:endParaRPr lang="et-EE">
              <a:solidFill>
                <a:srgbClr val="000000"/>
              </a:solidFill>
            </a:endParaRPr>
          </a:p>
        </p:txBody>
      </p:sp>
    </p:spTree>
    <p:extLst>
      <p:ext uri="{BB962C8B-B14F-4D97-AF65-F5344CB8AC3E}">
        <p14:creationId xmlns:p14="http://schemas.microsoft.com/office/powerpoint/2010/main" val="119578440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itel ja vertikaaltekst">
    <p:spTree>
      <p:nvGrpSpPr>
        <p:cNvPr id="1" name=""/>
        <p:cNvGrpSpPr/>
        <p:nvPr/>
      </p:nvGrpSpPr>
      <p:grpSpPr>
        <a:xfrm>
          <a:off x="0" y="0"/>
          <a:ext cx="0" cy="0"/>
          <a:chOff x="0" y="0"/>
          <a:chExt cx="0" cy="0"/>
        </a:xfrm>
      </p:grpSpPr>
      <p:sp>
        <p:nvSpPr>
          <p:cNvPr id="2" name="Pealkiri 1"/>
          <p:cNvSpPr>
            <a:spLocks noGrp="1"/>
          </p:cNvSpPr>
          <p:nvPr>
            <p:ph type="title"/>
          </p:nvPr>
        </p:nvSpPr>
        <p:spPr/>
        <p:txBody>
          <a:bodyPr/>
          <a:lstStyle/>
          <a:p>
            <a:r>
              <a:rPr lang="et-EE" smtClean="0"/>
              <a:t>Klõpsake tiitlilaadi muutmiseks</a:t>
            </a:r>
            <a:endParaRPr lang="en-US"/>
          </a:p>
        </p:txBody>
      </p:sp>
      <p:sp>
        <p:nvSpPr>
          <p:cNvPr id="3" name="Vertikaalteksti kohatäide 2"/>
          <p:cNvSpPr>
            <a:spLocks noGrp="1"/>
          </p:cNvSpPr>
          <p:nvPr>
            <p:ph type="body" orient="vert" idx="1"/>
          </p:nvPr>
        </p:nvSpPr>
        <p:spPr/>
        <p:txBody>
          <a:bodyPr vert="eaVert"/>
          <a:lstStyle/>
          <a:p>
            <a:pPr lvl="0"/>
            <a:r>
              <a:rPr lang="et-EE" smtClean="0"/>
              <a:t>Klõpsake juhtslaidi teksti laadide redigeerimiseks</a:t>
            </a:r>
          </a:p>
          <a:p>
            <a:pPr lvl="1"/>
            <a:r>
              <a:rPr lang="et-EE" smtClean="0"/>
              <a:t>Teine tase</a:t>
            </a:r>
          </a:p>
          <a:p>
            <a:pPr lvl="2"/>
            <a:r>
              <a:rPr lang="et-EE" smtClean="0"/>
              <a:t>Kolmas tase</a:t>
            </a:r>
          </a:p>
          <a:p>
            <a:pPr lvl="3"/>
            <a:r>
              <a:rPr lang="et-EE" smtClean="0"/>
              <a:t>Neljas tase</a:t>
            </a:r>
          </a:p>
          <a:p>
            <a:pPr lvl="4"/>
            <a:r>
              <a:rPr lang="et-EE" smtClean="0"/>
              <a:t>Viies tase</a:t>
            </a:r>
            <a:endParaRPr lang="en-US"/>
          </a:p>
        </p:txBody>
      </p:sp>
      <p:sp>
        <p:nvSpPr>
          <p:cNvPr id="4" name="Rectangle 9"/>
          <p:cNvSpPr>
            <a:spLocks noGrp="1" noChangeArrowheads="1"/>
          </p:cNvSpPr>
          <p:nvPr>
            <p:ph type="dt" sz="half" idx="10"/>
          </p:nvPr>
        </p:nvSpPr>
        <p:spPr>
          <a:ln/>
        </p:spPr>
        <p:txBody>
          <a:bodyPr/>
          <a:lstStyle>
            <a:lvl1pPr>
              <a:defRPr/>
            </a:lvl1pPr>
          </a:lstStyle>
          <a:p>
            <a:pPr>
              <a:defRPr/>
            </a:pPr>
            <a:endParaRPr lang="et-EE">
              <a:solidFill>
                <a:srgbClr val="000000"/>
              </a:solidFill>
            </a:endParaRPr>
          </a:p>
        </p:txBody>
      </p:sp>
      <p:sp>
        <p:nvSpPr>
          <p:cNvPr id="5" name="Rectangle 10"/>
          <p:cNvSpPr>
            <a:spLocks noGrp="1" noChangeArrowheads="1"/>
          </p:cNvSpPr>
          <p:nvPr>
            <p:ph type="ftr" sz="quarter" idx="11"/>
          </p:nvPr>
        </p:nvSpPr>
        <p:spPr>
          <a:ln/>
        </p:spPr>
        <p:txBody>
          <a:bodyPr/>
          <a:lstStyle>
            <a:lvl1pPr>
              <a:defRPr/>
            </a:lvl1pPr>
          </a:lstStyle>
          <a:p>
            <a:pPr>
              <a:defRPr/>
            </a:pPr>
            <a:endParaRPr lang="et-EE">
              <a:solidFill>
                <a:srgbClr val="000000"/>
              </a:solidFill>
            </a:endParaRPr>
          </a:p>
        </p:txBody>
      </p:sp>
      <p:sp>
        <p:nvSpPr>
          <p:cNvPr id="6" name="Rectangle 11"/>
          <p:cNvSpPr>
            <a:spLocks noGrp="1" noChangeArrowheads="1"/>
          </p:cNvSpPr>
          <p:nvPr>
            <p:ph type="sldNum" sz="quarter" idx="12"/>
          </p:nvPr>
        </p:nvSpPr>
        <p:spPr>
          <a:ln/>
        </p:spPr>
        <p:txBody>
          <a:bodyPr/>
          <a:lstStyle>
            <a:lvl1pPr>
              <a:defRPr/>
            </a:lvl1pPr>
          </a:lstStyle>
          <a:p>
            <a:pPr>
              <a:defRPr/>
            </a:pPr>
            <a:fld id="{C0A2415E-AA6A-4EC0-B082-729936F4A5D4}" type="slidenum">
              <a:rPr lang="et-EE">
                <a:solidFill>
                  <a:srgbClr val="000000"/>
                </a:solidFill>
              </a:rPr>
              <a:pPr>
                <a:defRPr/>
              </a:pPr>
              <a:t>‹#›</a:t>
            </a:fld>
            <a:endParaRPr lang="et-EE">
              <a:solidFill>
                <a:srgbClr val="000000"/>
              </a:solidFill>
            </a:endParaRPr>
          </a:p>
        </p:txBody>
      </p:sp>
    </p:spTree>
    <p:extLst>
      <p:ext uri="{BB962C8B-B14F-4D97-AF65-F5344CB8AC3E}">
        <p14:creationId xmlns:p14="http://schemas.microsoft.com/office/powerpoint/2010/main" val="139668753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kaaltiitel ja tekst">
    <p:spTree>
      <p:nvGrpSpPr>
        <p:cNvPr id="1" name=""/>
        <p:cNvGrpSpPr/>
        <p:nvPr/>
      </p:nvGrpSpPr>
      <p:grpSpPr>
        <a:xfrm>
          <a:off x="0" y="0"/>
          <a:ext cx="0" cy="0"/>
          <a:chOff x="0" y="0"/>
          <a:chExt cx="0" cy="0"/>
        </a:xfrm>
      </p:grpSpPr>
      <p:sp>
        <p:nvSpPr>
          <p:cNvPr id="2" name="Vertikaaltiitel 1"/>
          <p:cNvSpPr>
            <a:spLocks noGrp="1"/>
          </p:cNvSpPr>
          <p:nvPr>
            <p:ph type="title" orient="vert"/>
          </p:nvPr>
        </p:nvSpPr>
        <p:spPr>
          <a:xfrm>
            <a:off x="6743700" y="277813"/>
            <a:ext cx="1943100" cy="5853112"/>
          </a:xfrm>
        </p:spPr>
        <p:txBody>
          <a:bodyPr vert="eaVert"/>
          <a:lstStyle/>
          <a:p>
            <a:r>
              <a:rPr lang="et-EE" smtClean="0"/>
              <a:t>Klõpsake tiitlilaadi muutmiseks</a:t>
            </a:r>
            <a:endParaRPr lang="en-US"/>
          </a:p>
        </p:txBody>
      </p:sp>
      <p:sp>
        <p:nvSpPr>
          <p:cNvPr id="3" name="Vertikaalteksti kohatäide 2"/>
          <p:cNvSpPr>
            <a:spLocks noGrp="1"/>
          </p:cNvSpPr>
          <p:nvPr>
            <p:ph type="body" orient="vert" idx="1"/>
          </p:nvPr>
        </p:nvSpPr>
        <p:spPr>
          <a:xfrm>
            <a:off x="914400" y="277813"/>
            <a:ext cx="5676900" cy="5853112"/>
          </a:xfrm>
        </p:spPr>
        <p:txBody>
          <a:bodyPr vert="eaVert"/>
          <a:lstStyle/>
          <a:p>
            <a:pPr lvl="0"/>
            <a:r>
              <a:rPr lang="et-EE" smtClean="0"/>
              <a:t>Klõpsake juhtslaidi teksti laadide redigeerimiseks</a:t>
            </a:r>
          </a:p>
          <a:p>
            <a:pPr lvl="1"/>
            <a:r>
              <a:rPr lang="et-EE" smtClean="0"/>
              <a:t>Teine tase</a:t>
            </a:r>
          </a:p>
          <a:p>
            <a:pPr lvl="2"/>
            <a:r>
              <a:rPr lang="et-EE" smtClean="0"/>
              <a:t>Kolmas tase</a:t>
            </a:r>
          </a:p>
          <a:p>
            <a:pPr lvl="3"/>
            <a:r>
              <a:rPr lang="et-EE" smtClean="0"/>
              <a:t>Neljas tase</a:t>
            </a:r>
          </a:p>
          <a:p>
            <a:pPr lvl="4"/>
            <a:r>
              <a:rPr lang="et-EE" smtClean="0"/>
              <a:t>Viies tase</a:t>
            </a:r>
            <a:endParaRPr lang="en-US"/>
          </a:p>
        </p:txBody>
      </p:sp>
      <p:sp>
        <p:nvSpPr>
          <p:cNvPr id="4" name="Rectangle 9"/>
          <p:cNvSpPr>
            <a:spLocks noGrp="1" noChangeArrowheads="1"/>
          </p:cNvSpPr>
          <p:nvPr>
            <p:ph type="dt" sz="half" idx="10"/>
          </p:nvPr>
        </p:nvSpPr>
        <p:spPr>
          <a:ln/>
        </p:spPr>
        <p:txBody>
          <a:bodyPr/>
          <a:lstStyle>
            <a:lvl1pPr>
              <a:defRPr/>
            </a:lvl1pPr>
          </a:lstStyle>
          <a:p>
            <a:pPr>
              <a:defRPr/>
            </a:pPr>
            <a:endParaRPr lang="et-EE">
              <a:solidFill>
                <a:srgbClr val="000000"/>
              </a:solidFill>
            </a:endParaRPr>
          </a:p>
        </p:txBody>
      </p:sp>
      <p:sp>
        <p:nvSpPr>
          <p:cNvPr id="5" name="Rectangle 10"/>
          <p:cNvSpPr>
            <a:spLocks noGrp="1" noChangeArrowheads="1"/>
          </p:cNvSpPr>
          <p:nvPr>
            <p:ph type="ftr" sz="quarter" idx="11"/>
          </p:nvPr>
        </p:nvSpPr>
        <p:spPr>
          <a:ln/>
        </p:spPr>
        <p:txBody>
          <a:bodyPr/>
          <a:lstStyle>
            <a:lvl1pPr>
              <a:defRPr/>
            </a:lvl1pPr>
          </a:lstStyle>
          <a:p>
            <a:pPr>
              <a:defRPr/>
            </a:pPr>
            <a:endParaRPr lang="et-EE">
              <a:solidFill>
                <a:srgbClr val="000000"/>
              </a:solidFill>
            </a:endParaRPr>
          </a:p>
        </p:txBody>
      </p:sp>
      <p:sp>
        <p:nvSpPr>
          <p:cNvPr id="6" name="Rectangle 11"/>
          <p:cNvSpPr>
            <a:spLocks noGrp="1" noChangeArrowheads="1"/>
          </p:cNvSpPr>
          <p:nvPr>
            <p:ph type="sldNum" sz="quarter" idx="12"/>
          </p:nvPr>
        </p:nvSpPr>
        <p:spPr>
          <a:ln/>
        </p:spPr>
        <p:txBody>
          <a:bodyPr/>
          <a:lstStyle>
            <a:lvl1pPr>
              <a:defRPr/>
            </a:lvl1pPr>
          </a:lstStyle>
          <a:p>
            <a:pPr>
              <a:defRPr/>
            </a:pPr>
            <a:fld id="{FB3A2B72-17B0-4B14-94CC-F9DC7775F008}" type="slidenum">
              <a:rPr lang="et-EE">
                <a:solidFill>
                  <a:srgbClr val="000000"/>
                </a:solidFill>
              </a:rPr>
              <a:pPr>
                <a:defRPr/>
              </a:pPr>
              <a:t>‹#›</a:t>
            </a:fld>
            <a:endParaRPr lang="et-EE">
              <a:solidFill>
                <a:srgbClr val="000000"/>
              </a:solidFill>
            </a:endParaRPr>
          </a:p>
        </p:txBody>
      </p:sp>
    </p:spTree>
    <p:extLst>
      <p:ext uri="{BB962C8B-B14F-4D97-AF65-F5344CB8AC3E}">
        <p14:creationId xmlns:p14="http://schemas.microsoft.com/office/powerpoint/2010/main" val="129897414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dgm" preserve="1">
  <p:cSld name="Tiitel ja diagramm või organisatsiooniskeem">
    <p:spTree>
      <p:nvGrpSpPr>
        <p:cNvPr id="1" name=""/>
        <p:cNvGrpSpPr/>
        <p:nvPr/>
      </p:nvGrpSpPr>
      <p:grpSpPr>
        <a:xfrm>
          <a:off x="0" y="0"/>
          <a:ext cx="0" cy="0"/>
          <a:chOff x="0" y="0"/>
          <a:chExt cx="0" cy="0"/>
        </a:xfrm>
      </p:grpSpPr>
      <p:sp>
        <p:nvSpPr>
          <p:cNvPr id="2" name="Pealkiri 1"/>
          <p:cNvSpPr>
            <a:spLocks noGrp="1"/>
          </p:cNvSpPr>
          <p:nvPr>
            <p:ph type="title"/>
          </p:nvPr>
        </p:nvSpPr>
        <p:spPr>
          <a:xfrm>
            <a:off x="914400" y="277813"/>
            <a:ext cx="7772400" cy="1143000"/>
          </a:xfrm>
        </p:spPr>
        <p:txBody>
          <a:bodyPr/>
          <a:lstStyle/>
          <a:p>
            <a:r>
              <a:rPr lang="et-EE" smtClean="0"/>
              <a:t>Klõpsake tiitlilaadi muutmiseks</a:t>
            </a:r>
            <a:endParaRPr lang="en-US"/>
          </a:p>
        </p:txBody>
      </p:sp>
      <p:sp>
        <p:nvSpPr>
          <p:cNvPr id="3" name="SmartArt-objekti kohatäide 2"/>
          <p:cNvSpPr>
            <a:spLocks noGrp="1"/>
          </p:cNvSpPr>
          <p:nvPr>
            <p:ph type="dgm" idx="1"/>
          </p:nvPr>
        </p:nvSpPr>
        <p:spPr>
          <a:xfrm>
            <a:off x="914400" y="1600200"/>
            <a:ext cx="7772400" cy="4530725"/>
          </a:xfrm>
        </p:spPr>
        <p:txBody>
          <a:bodyPr/>
          <a:lstStyle/>
          <a:p>
            <a:pPr lvl="0"/>
            <a:endParaRPr lang="en-US" noProof="0" smtClean="0"/>
          </a:p>
        </p:txBody>
      </p:sp>
      <p:sp>
        <p:nvSpPr>
          <p:cNvPr id="4" name="Rectangle 9"/>
          <p:cNvSpPr>
            <a:spLocks noGrp="1" noChangeArrowheads="1"/>
          </p:cNvSpPr>
          <p:nvPr>
            <p:ph type="dt" sz="half" idx="10"/>
          </p:nvPr>
        </p:nvSpPr>
        <p:spPr>
          <a:ln/>
        </p:spPr>
        <p:txBody>
          <a:bodyPr/>
          <a:lstStyle>
            <a:lvl1pPr>
              <a:defRPr/>
            </a:lvl1pPr>
          </a:lstStyle>
          <a:p>
            <a:pPr>
              <a:defRPr/>
            </a:pPr>
            <a:endParaRPr lang="et-EE">
              <a:solidFill>
                <a:srgbClr val="000000"/>
              </a:solidFill>
            </a:endParaRPr>
          </a:p>
        </p:txBody>
      </p:sp>
      <p:sp>
        <p:nvSpPr>
          <p:cNvPr id="5" name="Rectangle 10"/>
          <p:cNvSpPr>
            <a:spLocks noGrp="1" noChangeArrowheads="1"/>
          </p:cNvSpPr>
          <p:nvPr>
            <p:ph type="ftr" sz="quarter" idx="11"/>
          </p:nvPr>
        </p:nvSpPr>
        <p:spPr>
          <a:ln/>
        </p:spPr>
        <p:txBody>
          <a:bodyPr/>
          <a:lstStyle>
            <a:lvl1pPr>
              <a:defRPr/>
            </a:lvl1pPr>
          </a:lstStyle>
          <a:p>
            <a:pPr>
              <a:defRPr/>
            </a:pPr>
            <a:endParaRPr lang="et-EE">
              <a:solidFill>
                <a:srgbClr val="000000"/>
              </a:solidFill>
            </a:endParaRPr>
          </a:p>
        </p:txBody>
      </p:sp>
      <p:sp>
        <p:nvSpPr>
          <p:cNvPr id="6" name="Rectangle 11"/>
          <p:cNvSpPr>
            <a:spLocks noGrp="1" noChangeArrowheads="1"/>
          </p:cNvSpPr>
          <p:nvPr>
            <p:ph type="sldNum" sz="quarter" idx="12"/>
          </p:nvPr>
        </p:nvSpPr>
        <p:spPr>
          <a:ln/>
        </p:spPr>
        <p:txBody>
          <a:bodyPr/>
          <a:lstStyle>
            <a:lvl1pPr>
              <a:defRPr/>
            </a:lvl1pPr>
          </a:lstStyle>
          <a:p>
            <a:pPr>
              <a:defRPr/>
            </a:pPr>
            <a:fld id="{FBB90E1C-1B67-46D3-BD04-0EA6600DA5C9}" type="slidenum">
              <a:rPr lang="et-EE">
                <a:solidFill>
                  <a:srgbClr val="000000"/>
                </a:solidFill>
              </a:rPr>
              <a:pPr>
                <a:defRPr/>
              </a:pPr>
              <a:t>‹#›</a:t>
            </a:fld>
            <a:endParaRPr lang="et-EE">
              <a:solidFill>
                <a:srgbClr val="000000"/>
              </a:solidFill>
            </a:endParaRPr>
          </a:p>
        </p:txBody>
      </p:sp>
    </p:spTree>
    <p:extLst>
      <p:ext uri="{BB962C8B-B14F-4D97-AF65-F5344CB8AC3E}">
        <p14:creationId xmlns:p14="http://schemas.microsoft.com/office/powerpoint/2010/main" val="23750745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ealkirja kohatäid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t-EE" smtClean="0"/>
              <a:t>Muutke tiitli laadi</a:t>
            </a:r>
            <a:endParaRPr lang="et-EE"/>
          </a:p>
        </p:txBody>
      </p:sp>
      <p:sp>
        <p:nvSpPr>
          <p:cNvPr id="3" name="Teksti kohatäid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t-EE" smtClean="0"/>
              <a:t>Muutke teksti laade</a:t>
            </a:r>
          </a:p>
          <a:p>
            <a:pPr lvl="1"/>
            <a:r>
              <a:rPr lang="et-EE" smtClean="0"/>
              <a:t>Teine tase</a:t>
            </a:r>
          </a:p>
          <a:p>
            <a:pPr lvl="2"/>
            <a:r>
              <a:rPr lang="et-EE" smtClean="0"/>
              <a:t>Kolmas tase</a:t>
            </a:r>
          </a:p>
          <a:p>
            <a:pPr lvl="3"/>
            <a:r>
              <a:rPr lang="et-EE" smtClean="0"/>
              <a:t>Neljas tase</a:t>
            </a:r>
          </a:p>
          <a:p>
            <a:pPr lvl="4"/>
            <a:r>
              <a:rPr lang="et-EE" smtClean="0"/>
              <a:t>Viies tase</a:t>
            </a:r>
            <a:endParaRPr lang="et-EE"/>
          </a:p>
        </p:txBody>
      </p:sp>
      <p:sp>
        <p:nvSpPr>
          <p:cNvPr id="4" name="Kuupäeva kohatäid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FA6EBB0-5181-489F-8085-6F8EDFD89EA6}" type="datetimeFigureOut">
              <a:rPr lang="et-EE" smtClean="0"/>
              <a:t>6.11.2014</a:t>
            </a:fld>
            <a:endParaRPr lang="et-EE"/>
          </a:p>
        </p:txBody>
      </p:sp>
      <p:sp>
        <p:nvSpPr>
          <p:cNvPr id="5" name="Jaluse kohatäid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t-EE"/>
          </a:p>
        </p:txBody>
      </p:sp>
      <p:sp>
        <p:nvSpPr>
          <p:cNvPr id="6" name="Slaidinumbri kohatäid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19F1FB-6BC3-4F31-AE03-1389671C7654}" type="slidenum">
              <a:rPr lang="et-EE" smtClean="0"/>
              <a:t>‹#›</a:t>
            </a:fld>
            <a:endParaRPr lang="et-EE"/>
          </a:p>
        </p:txBody>
      </p:sp>
    </p:spTree>
    <p:extLst>
      <p:ext uri="{BB962C8B-B14F-4D97-AF65-F5344CB8AC3E}">
        <p14:creationId xmlns:p14="http://schemas.microsoft.com/office/powerpoint/2010/main" val="176137275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t-E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0" y="0"/>
            <a:ext cx="8686800" cy="4876800"/>
            <a:chOff x="0" y="0"/>
            <a:chExt cx="5472" cy="3072"/>
          </a:xfrm>
        </p:grpSpPr>
        <p:sp>
          <p:nvSpPr>
            <p:cNvPr id="51203" name="Rectangle 3"/>
            <p:cNvSpPr>
              <a:spLocks noChangeArrowheads="1"/>
            </p:cNvSpPr>
            <p:nvPr/>
          </p:nvSpPr>
          <p:spPr bwMode="auto">
            <a:xfrm>
              <a:off x="0" y="0"/>
              <a:ext cx="384" cy="3072"/>
            </a:xfrm>
            <a:prstGeom prst="rect">
              <a:avLst/>
            </a:prstGeom>
            <a:solidFill>
              <a:schemeClr val="accent1"/>
            </a:solidFill>
            <a:ln w="9525">
              <a:noFill/>
              <a:miter lim="800000"/>
              <a:headEnd/>
              <a:tailEnd/>
            </a:ln>
            <a:effectLst/>
          </p:spPr>
          <p:txBody>
            <a:bodyPr wrap="none" anchor="ctr"/>
            <a:lstStyle/>
            <a:p>
              <a:pPr algn="ctr" fontAlgn="base">
                <a:spcBef>
                  <a:spcPct val="0"/>
                </a:spcBef>
                <a:spcAft>
                  <a:spcPct val="0"/>
                </a:spcAft>
                <a:defRPr/>
              </a:pPr>
              <a:endParaRPr lang="en-US" sz="2400">
                <a:solidFill>
                  <a:srgbClr val="000000"/>
                </a:solidFill>
                <a:latin typeface="Times New Roman" pitchFamily="18" charset="0"/>
              </a:endParaRPr>
            </a:p>
          </p:txBody>
        </p:sp>
        <p:grpSp>
          <p:nvGrpSpPr>
            <p:cNvPr id="1034" name="Group 4"/>
            <p:cNvGrpSpPr>
              <a:grpSpLocks/>
            </p:cNvGrpSpPr>
            <p:nvPr/>
          </p:nvGrpSpPr>
          <p:grpSpPr bwMode="auto">
            <a:xfrm>
              <a:off x="240" y="893"/>
              <a:ext cx="5232" cy="115"/>
              <a:chOff x="240" y="893"/>
              <a:chExt cx="5232" cy="115"/>
            </a:xfrm>
          </p:grpSpPr>
          <p:sp>
            <p:nvSpPr>
              <p:cNvPr id="51205" name="Rectangle 5"/>
              <p:cNvSpPr>
                <a:spLocks noChangeArrowheads="1"/>
              </p:cNvSpPr>
              <p:nvPr/>
            </p:nvSpPr>
            <p:spPr bwMode="auto">
              <a:xfrm>
                <a:off x="4320" y="893"/>
                <a:ext cx="1152" cy="115"/>
              </a:xfrm>
              <a:prstGeom prst="rect">
                <a:avLst/>
              </a:prstGeom>
              <a:solidFill>
                <a:schemeClr val="folHlink"/>
              </a:solidFill>
              <a:ln w="9525">
                <a:noFill/>
                <a:miter lim="800000"/>
                <a:headEnd/>
                <a:tailEnd/>
              </a:ln>
              <a:effectLst/>
            </p:spPr>
            <p:txBody>
              <a:bodyPr wrap="none" anchor="ctr"/>
              <a:lstStyle/>
              <a:p>
                <a:pPr algn="ctr" fontAlgn="base">
                  <a:spcBef>
                    <a:spcPct val="0"/>
                  </a:spcBef>
                  <a:spcAft>
                    <a:spcPct val="0"/>
                  </a:spcAft>
                  <a:defRPr/>
                </a:pPr>
                <a:endParaRPr lang="en-US" sz="2400">
                  <a:solidFill>
                    <a:srgbClr val="000000"/>
                  </a:solidFill>
                  <a:latin typeface="Times New Roman" pitchFamily="18" charset="0"/>
                </a:endParaRPr>
              </a:p>
            </p:txBody>
          </p:sp>
          <p:sp>
            <p:nvSpPr>
              <p:cNvPr id="51206" name="Line 6"/>
              <p:cNvSpPr>
                <a:spLocks noChangeShapeType="1"/>
              </p:cNvSpPr>
              <p:nvPr/>
            </p:nvSpPr>
            <p:spPr bwMode="auto">
              <a:xfrm>
                <a:off x="240" y="941"/>
                <a:ext cx="5232" cy="0"/>
              </a:xfrm>
              <a:prstGeom prst="line">
                <a:avLst/>
              </a:prstGeom>
              <a:noFill/>
              <a:ln w="19050">
                <a:solidFill>
                  <a:schemeClr val="bg2"/>
                </a:solidFill>
                <a:round/>
                <a:headEnd/>
                <a:tailEnd/>
              </a:ln>
              <a:effectLst/>
            </p:spPr>
            <p:txBody>
              <a:bodyPr/>
              <a:lstStyle/>
              <a:p>
                <a:pPr fontAlgn="base">
                  <a:spcBef>
                    <a:spcPct val="0"/>
                  </a:spcBef>
                  <a:spcAft>
                    <a:spcPct val="0"/>
                  </a:spcAft>
                  <a:defRPr/>
                </a:pPr>
                <a:endParaRPr lang="en-US">
                  <a:solidFill>
                    <a:srgbClr val="000000"/>
                  </a:solidFill>
                </a:endParaRPr>
              </a:p>
            </p:txBody>
          </p:sp>
        </p:grpSp>
      </p:grpSp>
      <p:sp>
        <p:nvSpPr>
          <p:cNvPr id="1027" name="Rectangle 7"/>
          <p:cNvSpPr>
            <a:spLocks noGrp="1" noChangeArrowheads="1"/>
          </p:cNvSpPr>
          <p:nvPr>
            <p:ph type="title"/>
          </p:nvPr>
        </p:nvSpPr>
        <p:spPr bwMode="auto">
          <a:xfrm>
            <a:off x="914400" y="277813"/>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t-EE" altLang="et-EE" smtClean="0"/>
              <a:t>Click to edit Master title style</a:t>
            </a:r>
          </a:p>
        </p:txBody>
      </p:sp>
      <p:sp>
        <p:nvSpPr>
          <p:cNvPr id="1028" name="Rectangle 8"/>
          <p:cNvSpPr>
            <a:spLocks noGrp="1" noChangeArrowheads="1"/>
          </p:cNvSpPr>
          <p:nvPr>
            <p:ph type="body" idx="1"/>
          </p:nvPr>
        </p:nvSpPr>
        <p:spPr bwMode="auto">
          <a:xfrm>
            <a:off x="914400" y="1600200"/>
            <a:ext cx="7772400" cy="453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t-EE" altLang="et-EE" smtClean="0"/>
              <a:t>Click to edit Master text styles</a:t>
            </a:r>
          </a:p>
          <a:p>
            <a:pPr lvl="1"/>
            <a:r>
              <a:rPr lang="et-EE" altLang="et-EE" smtClean="0"/>
              <a:t>Second level</a:t>
            </a:r>
          </a:p>
          <a:p>
            <a:pPr lvl="2"/>
            <a:r>
              <a:rPr lang="et-EE" altLang="et-EE" smtClean="0"/>
              <a:t>Third level</a:t>
            </a:r>
          </a:p>
          <a:p>
            <a:pPr lvl="3"/>
            <a:r>
              <a:rPr lang="et-EE" altLang="et-EE" smtClean="0"/>
              <a:t>Fourth level</a:t>
            </a:r>
          </a:p>
          <a:p>
            <a:pPr lvl="4"/>
            <a:r>
              <a:rPr lang="et-EE" altLang="et-EE" smtClean="0"/>
              <a:t>Fifth level</a:t>
            </a:r>
          </a:p>
        </p:txBody>
      </p:sp>
      <p:sp>
        <p:nvSpPr>
          <p:cNvPr id="51209" name="Rectangle 9"/>
          <p:cNvSpPr>
            <a:spLocks noGrp="1" noChangeArrowheads="1"/>
          </p:cNvSpPr>
          <p:nvPr>
            <p:ph type="dt" sz="half" idx="2"/>
          </p:nvPr>
        </p:nvSpPr>
        <p:spPr bwMode="auto">
          <a:xfrm>
            <a:off x="914400" y="6251575"/>
            <a:ext cx="19812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000" smtClean="0"/>
            </a:lvl1pPr>
          </a:lstStyle>
          <a:p>
            <a:pPr fontAlgn="base">
              <a:spcBef>
                <a:spcPct val="0"/>
              </a:spcBef>
              <a:spcAft>
                <a:spcPct val="0"/>
              </a:spcAft>
              <a:defRPr/>
            </a:pPr>
            <a:endParaRPr lang="et-EE">
              <a:solidFill>
                <a:srgbClr val="000000"/>
              </a:solidFill>
            </a:endParaRPr>
          </a:p>
        </p:txBody>
      </p:sp>
      <p:sp>
        <p:nvSpPr>
          <p:cNvPr id="51210" name="Rectangle 10"/>
          <p:cNvSpPr>
            <a:spLocks noGrp="1" noChangeArrowheads="1"/>
          </p:cNvSpPr>
          <p:nvPr>
            <p:ph type="ftr" sz="quarter" idx="3"/>
          </p:nvPr>
        </p:nvSpPr>
        <p:spPr bwMode="auto">
          <a:xfrm>
            <a:off x="3352800" y="624840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000" smtClean="0"/>
            </a:lvl1pPr>
          </a:lstStyle>
          <a:p>
            <a:pPr fontAlgn="base">
              <a:spcBef>
                <a:spcPct val="0"/>
              </a:spcBef>
              <a:spcAft>
                <a:spcPct val="0"/>
              </a:spcAft>
              <a:defRPr/>
            </a:pPr>
            <a:endParaRPr lang="et-EE">
              <a:solidFill>
                <a:srgbClr val="000000"/>
              </a:solidFill>
            </a:endParaRPr>
          </a:p>
        </p:txBody>
      </p:sp>
      <p:sp>
        <p:nvSpPr>
          <p:cNvPr id="51211" name="Rectangle 11"/>
          <p:cNvSpPr>
            <a:spLocks noGrp="1" noChangeArrowheads="1"/>
          </p:cNvSpPr>
          <p:nvPr>
            <p:ph type="sldNum" sz="quarter" idx="4"/>
          </p:nvPr>
        </p:nvSpPr>
        <p:spPr bwMode="auto">
          <a:xfrm>
            <a:off x="6781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000" smtClean="0"/>
            </a:lvl1pPr>
          </a:lstStyle>
          <a:p>
            <a:pPr fontAlgn="base">
              <a:spcBef>
                <a:spcPct val="0"/>
              </a:spcBef>
              <a:spcAft>
                <a:spcPct val="0"/>
              </a:spcAft>
              <a:defRPr/>
            </a:pPr>
            <a:fld id="{78355168-A9D3-4A02-B918-D95E519DE904}" type="slidenum">
              <a:rPr lang="et-EE">
                <a:solidFill>
                  <a:srgbClr val="000000"/>
                </a:solidFill>
              </a:rPr>
              <a:pPr fontAlgn="base">
                <a:spcBef>
                  <a:spcPct val="0"/>
                </a:spcBef>
                <a:spcAft>
                  <a:spcPct val="0"/>
                </a:spcAft>
                <a:defRPr/>
              </a:pPr>
              <a:t>‹#›</a:t>
            </a:fld>
            <a:endParaRPr lang="et-EE">
              <a:solidFill>
                <a:srgbClr val="000000"/>
              </a:solidFill>
            </a:endParaRPr>
          </a:p>
        </p:txBody>
      </p:sp>
      <p:sp>
        <p:nvSpPr>
          <p:cNvPr id="51212" name="Line 12"/>
          <p:cNvSpPr>
            <a:spLocks noChangeShapeType="1"/>
          </p:cNvSpPr>
          <p:nvPr/>
        </p:nvSpPr>
        <p:spPr bwMode="auto">
          <a:xfrm>
            <a:off x="0" y="4876800"/>
            <a:ext cx="609600" cy="0"/>
          </a:xfrm>
          <a:prstGeom prst="line">
            <a:avLst/>
          </a:prstGeom>
          <a:noFill/>
          <a:ln w="44450">
            <a:solidFill>
              <a:schemeClr val="bg2"/>
            </a:solidFill>
            <a:round/>
            <a:headEnd/>
            <a:tailEnd/>
          </a:ln>
          <a:effectLst/>
        </p:spPr>
        <p:txBody>
          <a:bodyPr/>
          <a:lstStyle/>
          <a:p>
            <a:pPr fontAlgn="base">
              <a:spcBef>
                <a:spcPct val="0"/>
              </a:spcBef>
              <a:spcAft>
                <a:spcPct val="0"/>
              </a:spcAft>
              <a:defRPr/>
            </a:pPr>
            <a:endParaRPr lang="en-US">
              <a:solidFill>
                <a:srgbClr val="000000"/>
              </a:solidFill>
            </a:endParaRPr>
          </a:p>
        </p:txBody>
      </p:sp>
    </p:spTree>
    <p:extLst>
      <p:ext uri="{BB962C8B-B14F-4D97-AF65-F5344CB8AC3E}">
        <p14:creationId xmlns:p14="http://schemas.microsoft.com/office/powerpoint/2010/main" val="2280031156"/>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Lst>
  <p:timing>
    <p:tnLst>
      <p:par>
        <p:cTn id="1" dur="indefinite" restart="never" nodeType="tmRoot"/>
      </p:par>
    </p:tnLst>
  </p:timing>
  <p:txStyles>
    <p:titleStyle>
      <a:lvl1pPr algn="l" rtl="0" eaLnBrk="0" fontAlgn="base" hangingPunct="0">
        <a:spcBef>
          <a:spcPct val="0"/>
        </a:spcBef>
        <a:spcAft>
          <a:spcPct val="0"/>
        </a:spcAft>
        <a:defRPr sz="4200">
          <a:solidFill>
            <a:schemeClr val="tx2"/>
          </a:solidFill>
          <a:latin typeface="+mj-lt"/>
          <a:ea typeface="+mj-ea"/>
          <a:cs typeface="+mj-cs"/>
        </a:defRPr>
      </a:lvl1pPr>
      <a:lvl2pPr algn="l" rtl="0" eaLnBrk="0" fontAlgn="base" hangingPunct="0">
        <a:spcBef>
          <a:spcPct val="0"/>
        </a:spcBef>
        <a:spcAft>
          <a:spcPct val="0"/>
        </a:spcAft>
        <a:defRPr sz="4200">
          <a:solidFill>
            <a:schemeClr val="tx2"/>
          </a:solidFill>
          <a:latin typeface="Times New Roman" pitchFamily="18" charset="0"/>
        </a:defRPr>
      </a:lvl2pPr>
      <a:lvl3pPr algn="l" rtl="0" eaLnBrk="0" fontAlgn="base" hangingPunct="0">
        <a:spcBef>
          <a:spcPct val="0"/>
        </a:spcBef>
        <a:spcAft>
          <a:spcPct val="0"/>
        </a:spcAft>
        <a:defRPr sz="4200">
          <a:solidFill>
            <a:schemeClr val="tx2"/>
          </a:solidFill>
          <a:latin typeface="Times New Roman" pitchFamily="18" charset="0"/>
        </a:defRPr>
      </a:lvl3pPr>
      <a:lvl4pPr algn="l" rtl="0" eaLnBrk="0" fontAlgn="base" hangingPunct="0">
        <a:spcBef>
          <a:spcPct val="0"/>
        </a:spcBef>
        <a:spcAft>
          <a:spcPct val="0"/>
        </a:spcAft>
        <a:defRPr sz="4200">
          <a:solidFill>
            <a:schemeClr val="tx2"/>
          </a:solidFill>
          <a:latin typeface="Times New Roman" pitchFamily="18" charset="0"/>
        </a:defRPr>
      </a:lvl4pPr>
      <a:lvl5pPr algn="l" rtl="0" eaLnBrk="0" fontAlgn="base" hangingPunct="0">
        <a:spcBef>
          <a:spcPct val="0"/>
        </a:spcBef>
        <a:spcAft>
          <a:spcPct val="0"/>
        </a:spcAft>
        <a:defRPr sz="4200">
          <a:solidFill>
            <a:schemeClr val="tx2"/>
          </a:solidFill>
          <a:latin typeface="Times New Roman" pitchFamily="18" charset="0"/>
        </a:defRPr>
      </a:lvl5pPr>
      <a:lvl6pPr marL="457200" algn="l" rtl="0" fontAlgn="base">
        <a:spcBef>
          <a:spcPct val="0"/>
        </a:spcBef>
        <a:spcAft>
          <a:spcPct val="0"/>
        </a:spcAft>
        <a:defRPr sz="4200">
          <a:solidFill>
            <a:schemeClr val="tx2"/>
          </a:solidFill>
          <a:latin typeface="Times New Roman" pitchFamily="18" charset="0"/>
        </a:defRPr>
      </a:lvl6pPr>
      <a:lvl7pPr marL="914400" algn="l" rtl="0" fontAlgn="base">
        <a:spcBef>
          <a:spcPct val="0"/>
        </a:spcBef>
        <a:spcAft>
          <a:spcPct val="0"/>
        </a:spcAft>
        <a:defRPr sz="4200">
          <a:solidFill>
            <a:schemeClr val="tx2"/>
          </a:solidFill>
          <a:latin typeface="Times New Roman" pitchFamily="18" charset="0"/>
        </a:defRPr>
      </a:lvl7pPr>
      <a:lvl8pPr marL="1371600" algn="l" rtl="0" fontAlgn="base">
        <a:spcBef>
          <a:spcPct val="0"/>
        </a:spcBef>
        <a:spcAft>
          <a:spcPct val="0"/>
        </a:spcAft>
        <a:defRPr sz="4200">
          <a:solidFill>
            <a:schemeClr val="tx2"/>
          </a:solidFill>
          <a:latin typeface="Times New Roman" pitchFamily="18" charset="0"/>
        </a:defRPr>
      </a:lvl8pPr>
      <a:lvl9pPr marL="1828800" algn="l" rtl="0" fontAlgn="base">
        <a:spcBef>
          <a:spcPct val="0"/>
        </a:spcBef>
        <a:spcAft>
          <a:spcPct val="0"/>
        </a:spcAft>
        <a:defRPr sz="42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lr>
          <a:schemeClr val="folHlink"/>
        </a:buClr>
        <a:buSzPct val="90000"/>
        <a:buFont typeface="Wingdings" pitchFamily="2" charset="2"/>
        <a:buChar char="n"/>
        <a:defRPr sz="28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1"/>
        </a:buClr>
        <a:buSzPct val="75000"/>
        <a:buFont typeface="Wingdings" pitchFamily="2" charset="2"/>
        <a:buChar char="n"/>
        <a:defRPr sz="2600">
          <a:solidFill>
            <a:schemeClr val="tx1"/>
          </a:solidFill>
          <a:latin typeface="+mn-lt"/>
        </a:defRPr>
      </a:lvl2pPr>
      <a:lvl3pPr marL="1143000" indent="-228600" algn="l" rtl="0" eaLnBrk="0" fontAlgn="base" hangingPunct="0">
        <a:spcBef>
          <a:spcPct val="20000"/>
        </a:spcBef>
        <a:spcAft>
          <a:spcPct val="0"/>
        </a:spcAft>
        <a:buClr>
          <a:schemeClr val="folHlink"/>
        </a:buClr>
        <a:buSzPct val="55000"/>
        <a:buFont typeface="Wingdings" pitchFamily="2" charset="2"/>
        <a:buChar char="n"/>
        <a:defRPr sz="2300">
          <a:solidFill>
            <a:schemeClr val="tx1"/>
          </a:solidFill>
          <a:latin typeface="+mn-lt"/>
        </a:defRPr>
      </a:lvl3pPr>
      <a:lvl4pPr marL="1600200" indent="-228600" algn="l" rtl="0" eaLnBrk="0" fontAlgn="base" hangingPunct="0">
        <a:spcBef>
          <a:spcPct val="20000"/>
        </a:spcBef>
        <a:spcAft>
          <a:spcPct val="0"/>
        </a:spcAft>
        <a:buClr>
          <a:schemeClr val="accent1"/>
        </a:buClr>
        <a:buFont typeface="Wingdings" pitchFamily="2" charset="2"/>
        <a:buChar char="§"/>
        <a:defRPr sz="2000">
          <a:solidFill>
            <a:schemeClr val="tx1"/>
          </a:solidFill>
          <a:latin typeface="+mn-lt"/>
        </a:defRPr>
      </a:lvl4pPr>
      <a:lvl5pPr marL="2057400" indent="-228600" algn="l" rtl="0" eaLnBrk="0" fontAlgn="base" hangingPunct="0">
        <a:spcBef>
          <a:spcPct val="20000"/>
        </a:spcBef>
        <a:spcAft>
          <a:spcPct val="0"/>
        </a:spcAft>
        <a:buClr>
          <a:schemeClr val="accent1"/>
        </a:buClr>
        <a:buFont typeface="Wingdings" pitchFamily="2" charset="2"/>
        <a:buChar char="§"/>
        <a:defRPr sz="2000">
          <a:solidFill>
            <a:schemeClr val="tx1"/>
          </a:solidFill>
          <a:latin typeface="+mn-lt"/>
        </a:defRPr>
      </a:lvl5pPr>
      <a:lvl6pPr marL="25146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6pPr>
      <a:lvl7pPr marL="29718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7pPr>
      <a:lvl8pPr marL="34290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8pPr>
      <a:lvl9pPr marL="38862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3.xml"/><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hyperlink" Target="mailto:datacite@utlib.ee"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3">
            <a:extLst>
              <a:ext uri="{BEBA8EAE-BF5A-486C-A8C5-ECC9F3942E4B}">
                <a14:imgProps xmlns:a14="http://schemas.microsoft.com/office/drawing/2010/main">
                  <a14:imgLayer r:embed="rId4">
                    <a14:imgEffect>
                      <a14:colorTemperature colorTemp="4700"/>
                    </a14:imgEffect>
                  </a14:imgLayer>
                </a14:imgProps>
              </a:ext>
            </a:extLst>
          </a:blip>
          <a:srcRect/>
          <a:stretch>
            <a:fillRect/>
          </a:stretch>
        </a:blipFill>
        <a:effectLst/>
      </p:bgPr>
    </p:bg>
    <p:spTree>
      <p:nvGrpSpPr>
        <p:cNvPr id="1" name=""/>
        <p:cNvGrpSpPr/>
        <p:nvPr/>
      </p:nvGrpSpPr>
      <p:grpSpPr>
        <a:xfrm>
          <a:off x="0" y="0"/>
          <a:ext cx="0" cy="0"/>
          <a:chOff x="0" y="0"/>
          <a:chExt cx="0" cy="0"/>
        </a:xfrm>
      </p:grpSpPr>
      <p:sp>
        <p:nvSpPr>
          <p:cNvPr id="3074" name="Text Box 4"/>
          <p:cNvSpPr>
            <a:spLocks noGrp="1" noChangeArrowheads="1"/>
          </p:cNvSpPr>
          <p:nvPr>
            <p:ph type="title"/>
          </p:nvPr>
        </p:nvSpPr>
        <p:spPr>
          <a:xfrm>
            <a:off x="1042988" y="1925638"/>
            <a:ext cx="7313612" cy="1143000"/>
          </a:xfrm>
          <a:noFill/>
        </p:spPr>
        <p:txBody>
          <a:bodyPr/>
          <a:lstStyle/>
          <a:p>
            <a:pPr algn="ctr" eaLnBrk="1" hangingPunct="1"/>
            <a:r>
              <a:rPr lang="et-EE" altLang="et-EE" b="1" dirty="0" err="1" smtClean="0">
                <a:solidFill>
                  <a:schemeClr val="bg1"/>
                </a:solidFill>
                <a:latin typeface="Arial" charset="0"/>
              </a:rPr>
              <a:t>DataCite</a:t>
            </a:r>
            <a:r>
              <a:rPr lang="et-EE" altLang="et-EE" b="1" dirty="0" smtClean="0">
                <a:solidFill>
                  <a:schemeClr val="bg1"/>
                </a:solidFill>
                <a:latin typeface="Arial" charset="0"/>
              </a:rPr>
              <a:t> Eesti</a:t>
            </a:r>
            <a:endParaRPr lang="en-GB" altLang="et-EE" b="1" dirty="0" smtClean="0">
              <a:solidFill>
                <a:schemeClr val="bg1"/>
              </a:solidFill>
              <a:latin typeface="Arial" charset="0"/>
            </a:endParaRPr>
          </a:p>
        </p:txBody>
      </p:sp>
      <p:sp>
        <p:nvSpPr>
          <p:cNvPr id="3075" name="Text Box 5"/>
          <p:cNvSpPr>
            <a:spLocks noGrp="1" noChangeArrowheads="1"/>
          </p:cNvSpPr>
          <p:nvPr>
            <p:ph type="subTitle" idx="4294967295"/>
          </p:nvPr>
        </p:nvSpPr>
        <p:spPr>
          <a:xfrm>
            <a:off x="1333500" y="4492625"/>
            <a:ext cx="7054924" cy="1456655"/>
          </a:xfrm>
          <a:noFill/>
        </p:spPr>
        <p:txBody>
          <a:bodyPr/>
          <a:lstStyle/>
          <a:p>
            <a:pPr marL="0" indent="0" algn="ctr" eaLnBrk="1" hangingPunct="1">
              <a:spcBef>
                <a:spcPct val="0"/>
              </a:spcBef>
              <a:buClr>
                <a:schemeClr val="bg1"/>
              </a:buClr>
              <a:buFontTx/>
              <a:buNone/>
            </a:pPr>
            <a:r>
              <a:rPr lang="et-EE" altLang="et-EE" sz="2000" b="1" dirty="0" smtClean="0">
                <a:solidFill>
                  <a:srgbClr val="C0C0C0"/>
                </a:solidFill>
              </a:rPr>
              <a:t>Tiiu </a:t>
            </a:r>
            <a:r>
              <a:rPr lang="et-EE" altLang="et-EE" sz="2000" b="1" smtClean="0">
                <a:solidFill>
                  <a:srgbClr val="C0C0C0"/>
                </a:solidFill>
              </a:rPr>
              <a:t>Tarkpea (</a:t>
            </a:r>
            <a:r>
              <a:rPr lang="et-EE" altLang="et-EE" sz="2000" b="1" dirty="0">
                <a:solidFill>
                  <a:srgbClr val="C0C0C0"/>
                </a:solidFill>
              </a:rPr>
              <a:t>t</a:t>
            </a:r>
            <a:r>
              <a:rPr lang="et-EE" sz="2000" b="1" smtClean="0">
                <a:solidFill>
                  <a:srgbClr val="C0C0C0"/>
                </a:solidFill>
              </a:rPr>
              <a:t>eadusandmete</a:t>
            </a:r>
            <a:r>
              <a:rPr lang="et-EE" sz="2000" smtClean="0"/>
              <a:t> </a:t>
            </a:r>
            <a:r>
              <a:rPr lang="et-EE" sz="2000" b="1" dirty="0">
                <a:solidFill>
                  <a:srgbClr val="C0C0C0"/>
                </a:solidFill>
              </a:rPr>
              <a:t>peaspetsialist)</a:t>
            </a:r>
            <a:endParaRPr lang="en-GB" altLang="et-EE" sz="2000" b="1" dirty="0">
              <a:solidFill>
                <a:srgbClr val="C0C0C0"/>
              </a:solidFill>
            </a:endParaRPr>
          </a:p>
        </p:txBody>
      </p:sp>
      <p:sp>
        <p:nvSpPr>
          <p:cNvPr id="3076" name="Text Box 6"/>
          <p:cNvSpPr txBox="1">
            <a:spLocks noChangeArrowheads="1"/>
          </p:cNvSpPr>
          <p:nvPr/>
        </p:nvSpPr>
        <p:spPr bwMode="auto">
          <a:xfrm>
            <a:off x="2600644" y="5412598"/>
            <a:ext cx="4251164" cy="12618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fontAlgn="base" hangingPunct="1">
              <a:spcBef>
                <a:spcPct val="0"/>
              </a:spcBef>
              <a:spcAft>
                <a:spcPct val="0"/>
              </a:spcAft>
            </a:pPr>
            <a:r>
              <a:rPr lang="et-EE" altLang="et-EE" sz="1600" b="1" i="1" dirty="0" smtClean="0">
                <a:solidFill>
                  <a:srgbClr val="C0C0C0"/>
                </a:solidFill>
              </a:rPr>
              <a:t>17. </a:t>
            </a:r>
            <a:r>
              <a:rPr lang="et-EE" altLang="et-EE" sz="1600" b="1" i="1" dirty="0">
                <a:solidFill>
                  <a:srgbClr val="C0C0C0"/>
                </a:solidFill>
              </a:rPr>
              <a:t>o</a:t>
            </a:r>
            <a:r>
              <a:rPr lang="et-EE" altLang="et-EE" sz="1600" b="1" i="1" dirty="0" smtClean="0">
                <a:solidFill>
                  <a:srgbClr val="C0C0C0"/>
                </a:solidFill>
              </a:rPr>
              <a:t>kt. 2014</a:t>
            </a:r>
          </a:p>
          <a:p>
            <a:pPr algn="ctr" eaLnBrk="1" fontAlgn="base" hangingPunct="1">
              <a:spcBef>
                <a:spcPct val="0"/>
              </a:spcBef>
              <a:spcAft>
                <a:spcPct val="0"/>
              </a:spcAft>
            </a:pPr>
            <a:r>
              <a:rPr lang="et-EE" sz="1600" dirty="0"/>
              <a:t>S</a:t>
            </a:r>
            <a:r>
              <a:rPr lang="fi-FI" sz="1600" dirty="0" smtClean="0"/>
              <a:t>eminar </a:t>
            </a:r>
            <a:r>
              <a:rPr lang="fi-FI" sz="1600" dirty="0"/>
              <a:t>„Teadusandmed: kellele ja milleks</a:t>
            </a:r>
            <a:r>
              <a:rPr lang="fi-FI" sz="1600" dirty="0" smtClean="0"/>
              <a:t>?“</a:t>
            </a:r>
            <a:endParaRPr lang="et-EE" sz="1600" dirty="0" smtClean="0"/>
          </a:p>
          <a:p>
            <a:pPr algn="ctr" eaLnBrk="1" fontAlgn="base" hangingPunct="1">
              <a:spcBef>
                <a:spcPct val="0"/>
              </a:spcBef>
              <a:spcAft>
                <a:spcPct val="0"/>
              </a:spcAft>
            </a:pPr>
            <a:r>
              <a:rPr lang="et-EE" sz="1600" dirty="0" smtClean="0"/>
              <a:t>Korraldaja Eesti Teadusagentuur</a:t>
            </a:r>
            <a:endParaRPr lang="fi-FI" sz="1600" dirty="0"/>
          </a:p>
          <a:p>
            <a:pPr algn="ctr" eaLnBrk="1" fontAlgn="base" hangingPunct="1">
              <a:spcBef>
                <a:spcPct val="0"/>
              </a:spcBef>
              <a:spcAft>
                <a:spcPct val="0"/>
              </a:spcAft>
            </a:pPr>
            <a:endParaRPr lang="en-GB" altLang="et-EE" sz="2800" b="1" i="1" dirty="0" smtClean="0">
              <a:solidFill>
                <a:srgbClr val="C0C0C0"/>
              </a:solidFill>
            </a:endParaRPr>
          </a:p>
        </p:txBody>
      </p:sp>
    </p:spTree>
    <p:extLst>
      <p:ext uri="{BB962C8B-B14F-4D97-AF65-F5344CB8AC3E}">
        <p14:creationId xmlns:p14="http://schemas.microsoft.com/office/powerpoint/2010/main" val="2336420539"/>
      </p:ext>
    </p:extLst>
  </p:cSld>
  <p:clrMapOvr>
    <a:masterClrMapping/>
  </p:clrMapOvr>
  <p:transition spd="med">
    <p:dissolv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Pealkiri 1"/>
          <p:cNvSpPr>
            <a:spLocks noGrp="1"/>
          </p:cNvSpPr>
          <p:nvPr>
            <p:ph type="title"/>
          </p:nvPr>
        </p:nvSpPr>
        <p:spPr/>
        <p:txBody>
          <a:bodyPr>
            <a:noAutofit/>
          </a:bodyPr>
          <a:lstStyle/>
          <a:p>
            <a:r>
              <a:rPr lang="et-EE" sz="3600" dirty="0" smtClean="0"/>
              <a:t>MIT teadurid väidavad, et Marsi koloonia hakkaks 68 päevaga nälga surema</a:t>
            </a:r>
            <a:endParaRPr lang="et-EE" sz="3600" dirty="0"/>
          </a:p>
        </p:txBody>
      </p:sp>
      <p:sp>
        <p:nvSpPr>
          <p:cNvPr id="3" name="Sisu kohatäide 2"/>
          <p:cNvSpPr>
            <a:spLocks noGrp="1"/>
          </p:cNvSpPr>
          <p:nvPr>
            <p:ph idx="1"/>
          </p:nvPr>
        </p:nvSpPr>
        <p:spPr/>
        <p:txBody>
          <a:bodyPr>
            <a:normAutofit fontScale="62500" lnSpcReduction="20000"/>
          </a:bodyPr>
          <a:lstStyle/>
          <a:p>
            <a:pPr marL="0" indent="0">
              <a:buNone/>
            </a:pPr>
            <a:r>
              <a:rPr lang="et-EE" sz="1900" dirty="0" smtClean="0"/>
              <a:t>14.10.2014</a:t>
            </a:r>
            <a:endParaRPr lang="et-EE" sz="1900" dirty="0"/>
          </a:p>
          <a:p>
            <a:pPr marL="0" indent="0">
              <a:buNone/>
            </a:pPr>
            <a:r>
              <a:rPr lang="et-EE" dirty="0" smtClean="0"/>
              <a:t>Rühm </a:t>
            </a:r>
            <a:r>
              <a:rPr lang="et-EE" dirty="0"/>
              <a:t>doktorante Massachusettsi tehnoloogiainstituudist (MIT) pani  kokku oma aruande, mille ennustusel sureks esimese Marsi-koloonia elanikud lihtsalt nälga. Juhul, kui esimesi </a:t>
            </a:r>
            <a:r>
              <a:rPr lang="et-EE" dirty="0" err="1"/>
              <a:t>marsinaute</a:t>
            </a:r>
            <a:r>
              <a:rPr lang="et-EE" dirty="0"/>
              <a:t> tõesti 2025. aastaks Punasele planeedile kolida tahetakse, oleks vaja tõsiselt parandada nende elutingimusi seal. Lisaks võimalikule nälga jäämisele, on ohus ka nende õhuvarustus.</a:t>
            </a:r>
          </a:p>
          <a:p>
            <a:pPr marL="0" indent="0">
              <a:buNone/>
            </a:pPr>
            <a:endParaRPr lang="et-EE" dirty="0"/>
          </a:p>
          <a:p>
            <a:pPr marL="0" indent="0">
              <a:buNone/>
            </a:pPr>
            <a:r>
              <a:rPr lang="et-EE" dirty="0"/>
              <a:t>Hollandi suurprojekti Mars </a:t>
            </a:r>
            <a:r>
              <a:rPr lang="et-EE" dirty="0" err="1"/>
              <a:t>One</a:t>
            </a:r>
            <a:r>
              <a:rPr lang="et-EE" dirty="0"/>
              <a:t> juht </a:t>
            </a:r>
            <a:r>
              <a:rPr lang="et-EE" dirty="0" err="1"/>
              <a:t>Bas</a:t>
            </a:r>
            <a:r>
              <a:rPr lang="et-EE" dirty="0"/>
              <a:t> </a:t>
            </a:r>
            <a:r>
              <a:rPr lang="et-EE" dirty="0" err="1"/>
              <a:t>Lansdorp</a:t>
            </a:r>
            <a:r>
              <a:rPr lang="et-EE" dirty="0"/>
              <a:t> väidab küll, et teadurid on kasutanud </a:t>
            </a:r>
            <a:r>
              <a:rPr lang="et-EE" dirty="0">
                <a:solidFill>
                  <a:srgbClr val="FF0000"/>
                </a:solidFill>
              </a:rPr>
              <a:t>valet andmestikku</a:t>
            </a:r>
            <a:r>
              <a:rPr lang="et-EE" dirty="0"/>
              <a:t>, kuid kahtlusi selle üheotsalennu suhtes on varemgi kõlanud. Nimelt peaks ees seisev tõsieluseriaal aitama valida välja neli esimest kolonisti, kes 2023. aastal, või pigem mõni aasta hiljem, lendaks Marsile, et seal inimeste kolooniat püsti panna, samas kui tagasilennu võimalusi pole reaalselt olemas. </a:t>
            </a:r>
          </a:p>
          <a:p>
            <a:pPr marL="0" indent="0">
              <a:buNone/>
            </a:pPr>
            <a:endParaRPr lang="et-EE" dirty="0"/>
          </a:p>
          <a:p>
            <a:pPr marL="0" indent="0">
              <a:buNone/>
            </a:pPr>
            <a:r>
              <a:rPr lang="et-EE" dirty="0">
                <a:solidFill>
                  <a:srgbClr val="FF0000"/>
                </a:solidFill>
              </a:rPr>
              <a:t>MIT teadurid kasutasid avalikkusele teadaolevat andmestikku </a:t>
            </a:r>
            <a:r>
              <a:rPr lang="et-EE" dirty="0"/>
              <a:t>Mars </a:t>
            </a:r>
            <a:r>
              <a:rPr lang="et-EE" dirty="0" err="1"/>
              <a:t>One</a:t>
            </a:r>
            <a:r>
              <a:rPr lang="et-EE" dirty="0"/>
              <a:t> missiooni kohta ja koostasid simulatsiooni sellise lennu kohta</a:t>
            </a:r>
          </a:p>
        </p:txBody>
      </p:sp>
    </p:spTree>
    <p:extLst>
      <p:ext uri="{BB962C8B-B14F-4D97-AF65-F5344CB8AC3E}">
        <p14:creationId xmlns:p14="http://schemas.microsoft.com/office/powerpoint/2010/main" val="357542460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Pealkiri 1"/>
          <p:cNvSpPr>
            <a:spLocks noGrp="1"/>
          </p:cNvSpPr>
          <p:nvPr>
            <p:ph type="title"/>
          </p:nvPr>
        </p:nvSpPr>
        <p:spPr/>
        <p:txBody>
          <a:bodyPr>
            <a:normAutofit fontScale="90000"/>
          </a:bodyPr>
          <a:lstStyle/>
          <a:p>
            <a:r>
              <a:rPr lang="et-EE" b="1" dirty="0" smtClean="0"/>
              <a:t>Teaduse avaandmed ehk </a:t>
            </a:r>
            <a:r>
              <a:rPr lang="et-EE" b="1" i="1" dirty="0" err="1" smtClean="0"/>
              <a:t>open</a:t>
            </a:r>
            <a:r>
              <a:rPr lang="et-EE" b="1" i="1" dirty="0" smtClean="0"/>
              <a:t> </a:t>
            </a:r>
            <a:r>
              <a:rPr lang="et-EE" b="1" i="1" dirty="0" err="1" smtClean="0"/>
              <a:t>data</a:t>
            </a:r>
            <a:endParaRPr lang="et-EE" dirty="0"/>
          </a:p>
        </p:txBody>
      </p:sp>
      <p:sp>
        <p:nvSpPr>
          <p:cNvPr id="3" name="Sisu kohatäide 2"/>
          <p:cNvSpPr>
            <a:spLocks noGrp="1"/>
          </p:cNvSpPr>
          <p:nvPr>
            <p:ph idx="1"/>
          </p:nvPr>
        </p:nvSpPr>
        <p:spPr/>
        <p:txBody>
          <a:bodyPr>
            <a:normAutofit fontScale="77500" lnSpcReduction="20000"/>
          </a:bodyPr>
          <a:lstStyle/>
          <a:p>
            <a:pPr marL="0" indent="0">
              <a:buNone/>
            </a:pPr>
            <a:r>
              <a:rPr lang="et-EE" b="1" dirty="0"/>
              <a:t>T</a:t>
            </a:r>
            <a:r>
              <a:rPr lang="et-EE" b="1" dirty="0" smtClean="0"/>
              <a:t>eadustöö </a:t>
            </a:r>
            <a:r>
              <a:rPr lang="et-EE" b="1" dirty="0"/>
              <a:t>käigus kogutud andmed, mis tehakse internetis avatud juurdepääsuga </a:t>
            </a:r>
            <a:r>
              <a:rPr lang="et-EE" b="1" dirty="0" smtClean="0"/>
              <a:t>kättesaadavaks </a:t>
            </a:r>
            <a:endParaRPr lang="et-EE" dirty="0" smtClean="0"/>
          </a:p>
          <a:p>
            <a:r>
              <a:rPr lang="et-EE" dirty="0" smtClean="0"/>
              <a:t>Teaduse avaandmeid võib piiranguteta alla laadida, jagada ja teadustöös kasutada</a:t>
            </a:r>
          </a:p>
          <a:p>
            <a:r>
              <a:rPr lang="et-EE" dirty="0" smtClean="0"/>
              <a:t>Nõudeks teaduse </a:t>
            </a:r>
            <a:r>
              <a:rPr lang="et-EE" dirty="0"/>
              <a:t>avaandmete kasutamisel on korrektne viitamine </a:t>
            </a:r>
            <a:r>
              <a:rPr lang="et-EE" dirty="0" smtClean="0"/>
              <a:t>autorile</a:t>
            </a:r>
          </a:p>
          <a:p>
            <a:pPr marL="0" indent="0">
              <a:buNone/>
            </a:pPr>
            <a:r>
              <a:rPr lang="et-EE" b="1" dirty="0" smtClean="0"/>
              <a:t>Teadustöö </a:t>
            </a:r>
            <a:r>
              <a:rPr lang="et-EE" b="1" dirty="0"/>
              <a:t>tulemustele avatud juurdepääsu </a:t>
            </a:r>
            <a:r>
              <a:rPr lang="et-EE" b="1" dirty="0" smtClean="0"/>
              <a:t>andmine on oluline</a:t>
            </a:r>
            <a:r>
              <a:rPr lang="et-EE" dirty="0" smtClean="0"/>
              <a:t>, </a:t>
            </a:r>
            <a:r>
              <a:rPr lang="et-EE" dirty="0"/>
              <a:t>sest see: </a:t>
            </a:r>
          </a:p>
          <a:p>
            <a:r>
              <a:rPr lang="et-EE" dirty="0"/>
              <a:t>tagab riigi rahade mõistliku kasutamise, </a:t>
            </a:r>
            <a:r>
              <a:rPr lang="et-EE" dirty="0" smtClean="0"/>
              <a:t>väldib </a:t>
            </a:r>
            <a:r>
              <a:rPr lang="et-EE" dirty="0"/>
              <a:t>korduvate uuringute </a:t>
            </a:r>
            <a:r>
              <a:rPr lang="et-EE" dirty="0" smtClean="0"/>
              <a:t>toetamist ja teostamist</a:t>
            </a:r>
            <a:endParaRPr lang="et-EE" dirty="0"/>
          </a:p>
          <a:p>
            <a:r>
              <a:rPr lang="et-EE" dirty="0"/>
              <a:t>suurendab koostööd erinevate teadusvaldkondade </a:t>
            </a:r>
            <a:r>
              <a:rPr lang="et-EE" dirty="0" smtClean="0"/>
              <a:t>vahel</a:t>
            </a:r>
            <a:endParaRPr lang="et-EE" dirty="0"/>
          </a:p>
          <a:p>
            <a:r>
              <a:rPr lang="et-EE" dirty="0"/>
              <a:t>soodustab rahvusvahelist </a:t>
            </a:r>
            <a:r>
              <a:rPr lang="et-EE" dirty="0" smtClean="0"/>
              <a:t>koostööd</a:t>
            </a:r>
            <a:endParaRPr lang="et-EE" dirty="0"/>
          </a:p>
          <a:p>
            <a:endParaRPr lang="et-EE" dirty="0"/>
          </a:p>
        </p:txBody>
      </p:sp>
    </p:spTree>
    <p:extLst>
      <p:ext uri="{BB962C8B-B14F-4D97-AF65-F5344CB8AC3E}">
        <p14:creationId xmlns:p14="http://schemas.microsoft.com/office/powerpoint/2010/main" val="191190627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alkiri 1"/>
          <p:cNvSpPr>
            <a:spLocks noGrp="1"/>
          </p:cNvSpPr>
          <p:nvPr>
            <p:ph type="title"/>
          </p:nvPr>
        </p:nvSpPr>
        <p:spPr/>
        <p:txBody>
          <a:bodyPr/>
          <a:lstStyle/>
          <a:p>
            <a:r>
              <a:rPr lang="et-EE" dirty="0" smtClean="0"/>
              <a:t>Mis on </a:t>
            </a:r>
            <a:r>
              <a:rPr lang="et-EE" dirty="0" err="1" smtClean="0"/>
              <a:t>DataCite</a:t>
            </a:r>
            <a:endParaRPr lang="et-EE" dirty="0"/>
          </a:p>
        </p:txBody>
      </p:sp>
      <p:sp>
        <p:nvSpPr>
          <p:cNvPr id="3" name="Sisu kohatäide 2"/>
          <p:cNvSpPr>
            <a:spLocks noGrp="1"/>
          </p:cNvSpPr>
          <p:nvPr>
            <p:ph idx="1"/>
          </p:nvPr>
        </p:nvSpPr>
        <p:spPr/>
        <p:txBody>
          <a:bodyPr>
            <a:normAutofit fontScale="92500"/>
          </a:bodyPr>
          <a:lstStyle/>
          <a:p>
            <a:pPr marL="0" indent="0">
              <a:buNone/>
            </a:pPr>
            <a:r>
              <a:rPr lang="et-EE" dirty="0" smtClean="0"/>
              <a:t>DC on mittetulunduslik organisatsioon, asutatud Londonis 1. detsembril 2009. a. eesmärgiga</a:t>
            </a:r>
          </a:p>
          <a:p>
            <a:pPr lvl="0"/>
            <a:r>
              <a:rPr lang="et-EE" dirty="0"/>
              <a:t>võimaldada ligipääsu teadusandmetele Internetis</a:t>
            </a:r>
          </a:p>
          <a:p>
            <a:pPr lvl="0"/>
            <a:r>
              <a:rPr lang="et-EE" dirty="0"/>
              <a:t>suurendada uurimistulemuste avaldamisel teadusandmete tsiteeritavust ja selle  tegevuse seaduslikkuse tunnustamist</a:t>
            </a:r>
          </a:p>
          <a:p>
            <a:pPr lvl="0"/>
            <a:r>
              <a:rPr lang="et-EE" dirty="0"/>
              <a:t>toetada teadusandmete säilitamist, mis võimaldab nende </a:t>
            </a:r>
            <a:r>
              <a:rPr lang="et-EE" dirty="0" smtClean="0"/>
              <a:t>õigsuse kontrolli </a:t>
            </a:r>
            <a:r>
              <a:rPr lang="et-EE" dirty="0"/>
              <a:t>ning taaskasutamist teadusuuringutes</a:t>
            </a:r>
          </a:p>
          <a:p>
            <a:pPr marL="0" indent="0">
              <a:buNone/>
            </a:pPr>
            <a:endParaRPr lang="et-EE" dirty="0" smtClean="0"/>
          </a:p>
          <a:p>
            <a:pPr marL="0" indent="0">
              <a:buNone/>
            </a:pPr>
            <a:endParaRPr lang="et-EE"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64288" y="4509120"/>
            <a:ext cx="1533525" cy="14954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7643212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Pealkiri 1"/>
          <p:cNvSpPr>
            <a:spLocks noGrp="1"/>
          </p:cNvSpPr>
          <p:nvPr>
            <p:ph type="title"/>
          </p:nvPr>
        </p:nvSpPr>
        <p:spPr/>
        <p:txBody>
          <a:bodyPr/>
          <a:lstStyle/>
          <a:p>
            <a:r>
              <a:rPr lang="et-EE" dirty="0" smtClean="0"/>
              <a:t>OECD juhised 2007</a:t>
            </a:r>
            <a:endParaRPr lang="et-EE" dirty="0"/>
          </a:p>
        </p:txBody>
      </p:sp>
      <p:pic>
        <p:nvPicPr>
          <p:cNvPr id="5" name="Sisu kohatäide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779961" y="1600200"/>
            <a:ext cx="3393077" cy="4525963"/>
          </a:xfrm>
        </p:spPr>
      </p:pic>
      <p:pic>
        <p:nvPicPr>
          <p:cNvPr id="6" name="Sisu kohatäide 5"/>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4648200" y="1629063"/>
            <a:ext cx="4038600" cy="4468237"/>
          </a:xfrm>
        </p:spPr>
      </p:pic>
    </p:spTree>
    <p:extLst>
      <p:ext uri="{BB962C8B-B14F-4D97-AF65-F5344CB8AC3E}">
        <p14:creationId xmlns:p14="http://schemas.microsoft.com/office/powerpoint/2010/main" val="82602843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alkiri 1"/>
          <p:cNvSpPr>
            <a:spLocks noGrp="1"/>
          </p:cNvSpPr>
          <p:nvPr>
            <p:ph type="title"/>
          </p:nvPr>
        </p:nvSpPr>
        <p:spPr/>
        <p:txBody>
          <a:bodyPr/>
          <a:lstStyle/>
          <a:p>
            <a:r>
              <a:rPr lang="et-EE" dirty="0" smtClean="0"/>
              <a:t>Mida </a:t>
            </a:r>
            <a:r>
              <a:rPr lang="et-EE" dirty="0" err="1" smtClean="0"/>
              <a:t>DataCite</a:t>
            </a:r>
            <a:r>
              <a:rPr lang="et-EE" dirty="0" smtClean="0"/>
              <a:t> teeb</a:t>
            </a:r>
            <a:endParaRPr lang="et-EE" dirty="0"/>
          </a:p>
        </p:txBody>
      </p:sp>
      <p:sp>
        <p:nvSpPr>
          <p:cNvPr id="3" name="Sisu kohatäide 2"/>
          <p:cNvSpPr>
            <a:spLocks noGrp="1"/>
          </p:cNvSpPr>
          <p:nvPr>
            <p:ph idx="1"/>
          </p:nvPr>
        </p:nvSpPr>
        <p:spPr/>
        <p:txBody>
          <a:bodyPr>
            <a:normAutofit lnSpcReduction="10000"/>
          </a:bodyPr>
          <a:lstStyle/>
          <a:p>
            <a:r>
              <a:rPr lang="et-EE" dirty="0" smtClean="0"/>
              <a:t>Ühendab andmekogude loojaid (konverentsid, töörühmad)</a:t>
            </a:r>
          </a:p>
          <a:p>
            <a:pPr lvl="0" fontAlgn="base"/>
            <a:r>
              <a:rPr lang="et-EE" dirty="0" smtClean="0"/>
              <a:t>Toetab uurijaid </a:t>
            </a:r>
            <a:r>
              <a:rPr lang="et-EE" dirty="0"/>
              <a:t>teaduslike andmekogude leidmisel, identifitseerimisel ning tsiteerimisel</a:t>
            </a:r>
          </a:p>
          <a:p>
            <a:pPr lvl="0" fontAlgn="base"/>
            <a:r>
              <a:rPr lang="et-EE" dirty="0" smtClean="0"/>
              <a:t>Toetab </a:t>
            </a:r>
            <a:r>
              <a:rPr lang="et-EE" dirty="0"/>
              <a:t>andmekeskusi andmete avaldamisel: töövood, DOI-d, standardid</a:t>
            </a:r>
          </a:p>
          <a:p>
            <a:pPr lvl="0" fontAlgn="base"/>
            <a:r>
              <a:rPr lang="et-EE" dirty="0" smtClean="0"/>
              <a:t>Toetab </a:t>
            </a:r>
            <a:r>
              <a:rPr lang="et-EE" dirty="0"/>
              <a:t>ajakirjade kirjastajaid teadusartiklite linkimisel töö aluseks </a:t>
            </a:r>
            <a:r>
              <a:rPr lang="et-EE" dirty="0" smtClean="0"/>
              <a:t>olevate teadusandmetega</a:t>
            </a:r>
            <a:endParaRPr lang="et-EE" dirty="0"/>
          </a:p>
          <a:p>
            <a:pPr marL="0" indent="0">
              <a:buNone/>
            </a:pPr>
            <a:endParaRPr lang="et-EE"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16216" y="5085184"/>
            <a:ext cx="1533525" cy="14954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89462985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alkiri 1"/>
          <p:cNvSpPr>
            <a:spLocks noGrp="1"/>
          </p:cNvSpPr>
          <p:nvPr>
            <p:ph type="title"/>
          </p:nvPr>
        </p:nvSpPr>
        <p:spPr/>
        <p:txBody>
          <a:bodyPr/>
          <a:lstStyle/>
          <a:p>
            <a:r>
              <a:rPr lang="et-EE" dirty="0" err="1" smtClean="0"/>
              <a:t>DataCite</a:t>
            </a:r>
            <a:r>
              <a:rPr lang="et-EE" dirty="0" smtClean="0"/>
              <a:t> liikmed (31)</a:t>
            </a:r>
            <a:endParaRPr lang="et-EE" dirty="0"/>
          </a:p>
        </p:txBody>
      </p:sp>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000250" y="1877219"/>
            <a:ext cx="5143500" cy="39719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7188" y="1412776"/>
            <a:ext cx="8429625" cy="53149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85185690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alkiri 1"/>
          <p:cNvSpPr>
            <a:spLocks noGrp="1"/>
          </p:cNvSpPr>
          <p:nvPr>
            <p:ph type="title"/>
          </p:nvPr>
        </p:nvSpPr>
        <p:spPr/>
        <p:txBody>
          <a:bodyPr/>
          <a:lstStyle/>
          <a:p>
            <a:r>
              <a:rPr lang="et-EE" dirty="0" err="1" smtClean="0"/>
              <a:t>DataCite</a:t>
            </a:r>
            <a:r>
              <a:rPr lang="et-EE" dirty="0" smtClean="0"/>
              <a:t> Eesti</a:t>
            </a:r>
            <a:endParaRPr lang="et-EE" dirty="0"/>
          </a:p>
        </p:txBody>
      </p:sp>
      <p:sp>
        <p:nvSpPr>
          <p:cNvPr id="3" name="Sisu kohatäide 2"/>
          <p:cNvSpPr>
            <a:spLocks noGrp="1"/>
          </p:cNvSpPr>
          <p:nvPr>
            <p:ph idx="1"/>
          </p:nvPr>
        </p:nvSpPr>
        <p:spPr/>
        <p:txBody>
          <a:bodyPr>
            <a:normAutofit/>
          </a:bodyPr>
          <a:lstStyle/>
          <a:p>
            <a:r>
              <a:rPr lang="et-EE" dirty="0" smtClean="0"/>
              <a:t>TÜ raamatukogu + TÜ loodusmuuseum</a:t>
            </a:r>
          </a:p>
          <a:p>
            <a:r>
              <a:rPr lang="et-EE" dirty="0" smtClean="0"/>
              <a:t>Eesti Teadusagentuur + Tartu Ülikool</a:t>
            </a:r>
          </a:p>
          <a:p>
            <a:r>
              <a:rPr lang="et-EE" dirty="0" smtClean="0"/>
              <a:t>Tartu ülikool </a:t>
            </a:r>
            <a:r>
              <a:rPr lang="et-EE" dirty="0" err="1" smtClean="0"/>
              <a:t>DataCite</a:t>
            </a:r>
            <a:r>
              <a:rPr lang="et-EE" dirty="0" smtClean="0"/>
              <a:t> liige alates 2014: õigus omistada teadusandmetele </a:t>
            </a:r>
            <a:r>
              <a:rPr lang="et-EE" dirty="0" err="1" smtClean="0"/>
              <a:t>DOI’sid</a:t>
            </a:r>
            <a:endParaRPr lang="et-EE" dirty="0" smtClean="0"/>
          </a:p>
          <a:p>
            <a:r>
              <a:rPr lang="et-EE" dirty="0" smtClean="0"/>
              <a:t>Eesmärk luua ülikoolidevaheline konsortsium</a:t>
            </a:r>
          </a:p>
          <a:p>
            <a:r>
              <a:rPr lang="et-EE" dirty="0" smtClean="0"/>
              <a:t>TÜ raamatukogu on vahendaja andmekeskuste ja </a:t>
            </a:r>
            <a:r>
              <a:rPr lang="et-EE" dirty="0" err="1" smtClean="0"/>
              <a:t>DataCite</a:t>
            </a:r>
            <a:r>
              <a:rPr lang="et-EE" dirty="0" smtClean="0"/>
              <a:t> vahel</a:t>
            </a:r>
          </a:p>
          <a:p>
            <a:r>
              <a:rPr lang="et-EE" dirty="0" smtClean="0"/>
              <a:t>Veebipõhise platvormi arendus</a:t>
            </a:r>
          </a:p>
          <a:p>
            <a:endParaRPr lang="et-EE" dirty="0" smtClean="0"/>
          </a:p>
          <a:p>
            <a:pPr marL="0" indent="0">
              <a:buNone/>
            </a:pPr>
            <a:endParaRPr lang="et-EE"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04248" y="4509120"/>
            <a:ext cx="1533525" cy="14954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079566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78776" y="1369972"/>
            <a:ext cx="1533525" cy="14954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istkülik 2"/>
          <p:cNvSpPr/>
          <p:nvPr/>
        </p:nvSpPr>
        <p:spPr>
          <a:xfrm>
            <a:off x="1561417" y="5589240"/>
            <a:ext cx="576064" cy="43204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t-EE" sz="1200" dirty="0" smtClean="0">
                <a:solidFill>
                  <a:schemeClr val="tx1"/>
                </a:solidFill>
              </a:rPr>
              <a:t>DS2</a:t>
            </a:r>
            <a:endParaRPr lang="et-EE" sz="1200" dirty="0">
              <a:solidFill>
                <a:schemeClr val="tx1"/>
              </a:solidFill>
            </a:endParaRPr>
          </a:p>
        </p:txBody>
      </p:sp>
      <p:sp>
        <p:nvSpPr>
          <p:cNvPr id="6" name="Ristkülik 5"/>
          <p:cNvSpPr/>
          <p:nvPr/>
        </p:nvSpPr>
        <p:spPr>
          <a:xfrm>
            <a:off x="979984" y="5741640"/>
            <a:ext cx="576064" cy="43204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t-EE" sz="1200" dirty="0" smtClean="0">
                <a:solidFill>
                  <a:schemeClr val="tx1"/>
                </a:solidFill>
              </a:rPr>
              <a:t>DS1</a:t>
            </a:r>
            <a:endParaRPr lang="et-EE" sz="1200" dirty="0">
              <a:solidFill>
                <a:schemeClr val="tx1"/>
              </a:solidFill>
            </a:endParaRPr>
          </a:p>
        </p:txBody>
      </p:sp>
      <p:sp>
        <p:nvSpPr>
          <p:cNvPr id="7" name="Ristkülik 6"/>
          <p:cNvSpPr/>
          <p:nvPr/>
        </p:nvSpPr>
        <p:spPr>
          <a:xfrm>
            <a:off x="2137481" y="5700326"/>
            <a:ext cx="576064" cy="43204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t-EE" sz="1200" dirty="0" smtClean="0">
                <a:solidFill>
                  <a:prstClr val="black"/>
                </a:solidFill>
              </a:rPr>
              <a:t>DS3</a:t>
            </a:r>
            <a:endParaRPr lang="et-EE" sz="1200" dirty="0">
              <a:solidFill>
                <a:prstClr val="black"/>
              </a:solidFill>
            </a:endParaRPr>
          </a:p>
        </p:txBody>
      </p:sp>
      <p:sp>
        <p:nvSpPr>
          <p:cNvPr id="5" name="Ovaal 4"/>
          <p:cNvSpPr/>
          <p:nvPr/>
        </p:nvSpPr>
        <p:spPr>
          <a:xfrm>
            <a:off x="3131840" y="5686097"/>
            <a:ext cx="914400" cy="543134"/>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t-EE"/>
          </a:p>
        </p:txBody>
      </p:sp>
      <p:sp>
        <p:nvSpPr>
          <p:cNvPr id="10" name="Ovaal 9"/>
          <p:cNvSpPr/>
          <p:nvPr/>
        </p:nvSpPr>
        <p:spPr>
          <a:xfrm>
            <a:off x="3869010" y="5358790"/>
            <a:ext cx="914400" cy="543134"/>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t-EE"/>
          </a:p>
        </p:txBody>
      </p:sp>
      <p:sp>
        <p:nvSpPr>
          <p:cNvPr id="11" name="Ovaal 10"/>
          <p:cNvSpPr/>
          <p:nvPr/>
        </p:nvSpPr>
        <p:spPr>
          <a:xfrm>
            <a:off x="4478610" y="5804443"/>
            <a:ext cx="914400" cy="543134"/>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t-EE"/>
          </a:p>
        </p:txBody>
      </p:sp>
      <p:sp>
        <p:nvSpPr>
          <p:cNvPr id="12" name="TextBox 11"/>
          <p:cNvSpPr txBox="1"/>
          <p:nvPr/>
        </p:nvSpPr>
        <p:spPr>
          <a:xfrm>
            <a:off x="3191455" y="5822916"/>
            <a:ext cx="795169" cy="276999"/>
          </a:xfrm>
          <a:prstGeom prst="rect">
            <a:avLst/>
          </a:prstGeom>
          <a:noFill/>
        </p:spPr>
        <p:txBody>
          <a:bodyPr wrap="square" rtlCol="0">
            <a:spAutoFit/>
          </a:bodyPr>
          <a:lstStyle/>
          <a:p>
            <a:r>
              <a:rPr lang="et-EE" sz="1200" dirty="0" smtClean="0"/>
              <a:t>andmed1</a:t>
            </a:r>
            <a:endParaRPr lang="et-EE" sz="1200" dirty="0"/>
          </a:p>
        </p:txBody>
      </p:sp>
      <p:sp>
        <p:nvSpPr>
          <p:cNvPr id="13" name="TextBox 12"/>
          <p:cNvSpPr txBox="1"/>
          <p:nvPr/>
        </p:nvSpPr>
        <p:spPr>
          <a:xfrm>
            <a:off x="3895862" y="5495864"/>
            <a:ext cx="818634" cy="276999"/>
          </a:xfrm>
          <a:prstGeom prst="rect">
            <a:avLst/>
          </a:prstGeom>
          <a:noFill/>
        </p:spPr>
        <p:txBody>
          <a:bodyPr wrap="square" rtlCol="0">
            <a:spAutoFit/>
          </a:bodyPr>
          <a:lstStyle/>
          <a:p>
            <a:r>
              <a:rPr lang="et-EE" sz="1200" dirty="0" smtClean="0"/>
              <a:t>andmed2</a:t>
            </a:r>
            <a:endParaRPr lang="et-EE" sz="1200" dirty="0"/>
          </a:p>
        </p:txBody>
      </p:sp>
      <p:sp>
        <p:nvSpPr>
          <p:cNvPr id="16" name="TextBox 15"/>
          <p:cNvSpPr txBox="1"/>
          <p:nvPr/>
        </p:nvSpPr>
        <p:spPr>
          <a:xfrm>
            <a:off x="4572000" y="5891344"/>
            <a:ext cx="821010" cy="276999"/>
          </a:xfrm>
          <a:prstGeom prst="rect">
            <a:avLst/>
          </a:prstGeom>
          <a:noFill/>
        </p:spPr>
        <p:txBody>
          <a:bodyPr wrap="square" rtlCol="0">
            <a:spAutoFit/>
          </a:bodyPr>
          <a:lstStyle/>
          <a:p>
            <a:r>
              <a:rPr lang="et-EE" sz="1200" dirty="0" smtClean="0"/>
              <a:t>andmed3</a:t>
            </a:r>
            <a:endParaRPr lang="et-EE" sz="1200" dirty="0"/>
          </a:p>
        </p:txBody>
      </p:sp>
      <p:sp>
        <p:nvSpPr>
          <p:cNvPr id="17" name="Ümarnurkne ristkülik 16"/>
          <p:cNvSpPr/>
          <p:nvPr/>
        </p:nvSpPr>
        <p:spPr>
          <a:xfrm>
            <a:off x="5940152" y="5434621"/>
            <a:ext cx="914400" cy="399486"/>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t-EE"/>
          </a:p>
        </p:txBody>
      </p:sp>
      <p:sp>
        <p:nvSpPr>
          <p:cNvPr id="20" name="Ümarnurkne ristkülik 19"/>
          <p:cNvSpPr/>
          <p:nvPr/>
        </p:nvSpPr>
        <p:spPr>
          <a:xfrm>
            <a:off x="6397352" y="5834107"/>
            <a:ext cx="914400" cy="399486"/>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t-EE"/>
          </a:p>
        </p:txBody>
      </p:sp>
      <p:sp>
        <p:nvSpPr>
          <p:cNvPr id="21" name="Ümarnurkne ristkülik 20"/>
          <p:cNvSpPr/>
          <p:nvPr/>
        </p:nvSpPr>
        <p:spPr>
          <a:xfrm>
            <a:off x="6854552" y="5430614"/>
            <a:ext cx="914400" cy="399486"/>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t-EE"/>
          </a:p>
        </p:txBody>
      </p:sp>
      <p:sp>
        <p:nvSpPr>
          <p:cNvPr id="18" name="TextBox 17"/>
          <p:cNvSpPr txBox="1"/>
          <p:nvPr/>
        </p:nvSpPr>
        <p:spPr>
          <a:xfrm>
            <a:off x="5940152" y="5495864"/>
            <a:ext cx="792088" cy="276999"/>
          </a:xfrm>
          <a:prstGeom prst="rect">
            <a:avLst/>
          </a:prstGeom>
          <a:noFill/>
        </p:spPr>
        <p:txBody>
          <a:bodyPr wrap="square" rtlCol="0">
            <a:spAutoFit/>
          </a:bodyPr>
          <a:lstStyle/>
          <a:p>
            <a:r>
              <a:rPr lang="et-EE" sz="1200" dirty="0" smtClean="0"/>
              <a:t>andmed1</a:t>
            </a:r>
            <a:endParaRPr lang="et-EE" sz="1200" dirty="0"/>
          </a:p>
        </p:txBody>
      </p:sp>
      <p:sp>
        <p:nvSpPr>
          <p:cNvPr id="22" name="Ristkülik 21"/>
          <p:cNvSpPr/>
          <p:nvPr/>
        </p:nvSpPr>
        <p:spPr>
          <a:xfrm>
            <a:off x="6922863" y="5491857"/>
            <a:ext cx="777777" cy="276999"/>
          </a:xfrm>
          <a:prstGeom prst="rect">
            <a:avLst/>
          </a:prstGeom>
        </p:spPr>
        <p:txBody>
          <a:bodyPr wrap="none">
            <a:spAutoFit/>
          </a:bodyPr>
          <a:lstStyle/>
          <a:p>
            <a:r>
              <a:rPr lang="et-EE" sz="1200" dirty="0" smtClean="0"/>
              <a:t>andmed2</a:t>
            </a:r>
            <a:endParaRPr lang="et-EE" sz="1200" dirty="0"/>
          </a:p>
        </p:txBody>
      </p:sp>
      <p:sp>
        <p:nvSpPr>
          <p:cNvPr id="23" name="TextBox 22"/>
          <p:cNvSpPr txBox="1"/>
          <p:nvPr/>
        </p:nvSpPr>
        <p:spPr>
          <a:xfrm>
            <a:off x="6444208" y="5901094"/>
            <a:ext cx="867543" cy="276999"/>
          </a:xfrm>
          <a:prstGeom prst="rect">
            <a:avLst/>
          </a:prstGeom>
          <a:noFill/>
        </p:spPr>
        <p:txBody>
          <a:bodyPr wrap="square" rtlCol="0">
            <a:spAutoFit/>
          </a:bodyPr>
          <a:lstStyle/>
          <a:p>
            <a:r>
              <a:rPr lang="et-EE" sz="1200" dirty="0" smtClean="0"/>
              <a:t>andmed3</a:t>
            </a:r>
            <a:endParaRPr lang="et-EE" sz="1200" dirty="0"/>
          </a:p>
        </p:txBody>
      </p:sp>
      <p:sp>
        <p:nvSpPr>
          <p:cNvPr id="25" name="Ristkülik 24"/>
          <p:cNvSpPr/>
          <p:nvPr/>
        </p:nvSpPr>
        <p:spPr>
          <a:xfrm>
            <a:off x="979985" y="4581128"/>
            <a:ext cx="1733560" cy="576064"/>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t-EE" dirty="0" smtClean="0">
                <a:solidFill>
                  <a:schemeClr val="tx1"/>
                </a:solidFill>
              </a:rPr>
              <a:t>andmekeskus</a:t>
            </a:r>
            <a:endParaRPr lang="et-EE" dirty="0">
              <a:solidFill>
                <a:schemeClr val="tx1"/>
              </a:solidFill>
            </a:endParaRPr>
          </a:p>
        </p:txBody>
      </p:sp>
      <p:sp>
        <p:nvSpPr>
          <p:cNvPr id="26" name="Ovaal 25"/>
          <p:cNvSpPr/>
          <p:nvPr/>
        </p:nvSpPr>
        <p:spPr>
          <a:xfrm>
            <a:off x="3131840" y="4540290"/>
            <a:ext cx="2304256" cy="688910"/>
          </a:xfrm>
          <a:prstGeom prst="ellipse">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t-EE" dirty="0" err="1" smtClean="0">
                <a:solidFill>
                  <a:schemeClr val="tx1"/>
                </a:solidFill>
              </a:rPr>
              <a:t>QsarDB</a:t>
            </a:r>
            <a:endParaRPr lang="et-EE" dirty="0">
              <a:solidFill>
                <a:schemeClr val="tx1"/>
              </a:solidFill>
            </a:endParaRPr>
          </a:p>
        </p:txBody>
      </p:sp>
      <p:sp>
        <p:nvSpPr>
          <p:cNvPr id="27" name="Ümarnurkne ristkülik 26"/>
          <p:cNvSpPr/>
          <p:nvPr/>
        </p:nvSpPr>
        <p:spPr>
          <a:xfrm>
            <a:off x="5940152" y="4540290"/>
            <a:ext cx="1828800" cy="688910"/>
          </a:xfrm>
          <a:prstGeom prst="round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t-EE" dirty="0" err="1" smtClean="0">
                <a:solidFill>
                  <a:schemeClr val="tx1"/>
                </a:solidFill>
              </a:rPr>
              <a:t>PlutoF</a:t>
            </a:r>
            <a:endParaRPr lang="et-EE" dirty="0">
              <a:solidFill>
                <a:schemeClr val="tx1"/>
              </a:solidFill>
            </a:endParaRPr>
          </a:p>
        </p:txBody>
      </p:sp>
      <p:cxnSp>
        <p:nvCxnSpPr>
          <p:cNvPr id="29" name="Sirge noolkonnektor 28"/>
          <p:cNvCxnSpPr/>
          <p:nvPr/>
        </p:nvCxnSpPr>
        <p:spPr>
          <a:xfrm flipV="1">
            <a:off x="1268016" y="5229200"/>
            <a:ext cx="288032" cy="45689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5120" name="Sirge noolkonnektor 5119"/>
          <p:cNvCxnSpPr/>
          <p:nvPr/>
        </p:nvCxnSpPr>
        <p:spPr>
          <a:xfrm flipV="1">
            <a:off x="1846765" y="5229200"/>
            <a:ext cx="0" cy="26666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5125" name="Sirge noolkonnektor 5124"/>
          <p:cNvCxnSpPr>
            <a:stCxn id="7" idx="0"/>
          </p:cNvCxnSpPr>
          <p:nvPr/>
        </p:nvCxnSpPr>
        <p:spPr>
          <a:xfrm flipH="1" flipV="1">
            <a:off x="2195736" y="5229200"/>
            <a:ext cx="229777" cy="47112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5128" name="Sirge noolkonnektor 5127"/>
          <p:cNvCxnSpPr/>
          <p:nvPr/>
        </p:nvCxnSpPr>
        <p:spPr>
          <a:xfrm flipV="1">
            <a:off x="3589039" y="5229200"/>
            <a:ext cx="190873" cy="36004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5130" name="Sirge noolkonnektor 5129"/>
          <p:cNvCxnSpPr/>
          <p:nvPr/>
        </p:nvCxnSpPr>
        <p:spPr>
          <a:xfrm flipH="1" flipV="1">
            <a:off x="4783410" y="5229200"/>
            <a:ext cx="199095" cy="45689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5133" name="Sirge noolkonnektor 5132"/>
          <p:cNvCxnSpPr>
            <a:stCxn id="10" idx="0"/>
          </p:cNvCxnSpPr>
          <p:nvPr/>
        </p:nvCxnSpPr>
        <p:spPr>
          <a:xfrm flipV="1">
            <a:off x="4326210" y="5229200"/>
            <a:ext cx="101774" cy="12959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5135" name="Sirge noolkonnektor 5134"/>
          <p:cNvCxnSpPr>
            <a:stCxn id="17" idx="0"/>
          </p:cNvCxnSpPr>
          <p:nvPr/>
        </p:nvCxnSpPr>
        <p:spPr>
          <a:xfrm flipV="1">
            <a:off x="6397352" y="5229200"/>
            <a:ext cx="0" cy="205421"/>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5137" name="Sirge noolkonnektor 5136"/>
          <p:cNvCxnSpPr>
            <a:stCxn id="21" idx="0"/>
          </p:cNvCxnSpPr>
          <p:nvPr/>
        </p:nvCxnSpPr>
        <p:spPr>
          <a:xfrm flipH="1" flipV="1">
            <a:off x="7311751" y="5229200"/>
            <a:ext cx="1" cy="20141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5139" name="Sirge noolkonnektor 5138"/>
          <p:cNvCxnSpPr>
            <a:endCxn id="27" idx="2"/>
          </p:cNvCxnSpPr>
          <p:nvPr/>
        </p:nvCxnSpPr>
        <p:spPr>
          <a:xfrm flipH="1" flipV="1">
            <a:off x="6854552" y="5229200"/>
            <a:ext cx="23427" cy="6009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5140" name="Raam 5139"/>
          <p:cNvSpPr/>
          <p:nvPr/>
        </p:nvSpPr>
        <p:spPr>
          <a:xfrm>
            <a:off x="979984" y="3429000"/>
            <a:ext cx="6788968" cy="914400"/>
          </a:xfrm>
          <a:prstGeom prst="frame">
            <a:avLst/>
          </a:prstGeom>
          <a:solidFill>
            <a:schemeClr val="tx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t-EE">
              <a:solidFill>
                <a:schemeClr val="tx1"/>
              </a:solidFill>
            </a:endParaRPr>
          </a:p>
        </p:txBody>
      </p:sp>
      <p:sp>
        <p:nvSpPr>
          <p:cNvPr id="5143" name="TextBox 5142"/>
          <p:cNvSpPr txBox="1"/>
          <p:nvPr/>
        </p:nvSpPr>
        <p:spPr>
          <a:xfrm>
            <a:off x="1444398" y="3677745"/>
            <a:ext cx="6480720" cy="400110"/>
          </a:xfrm>
          <a:prstGeom prst="rect">
            <a:avLst/>
          </a:prstGeom>
          <a:noFill/>
        </p:spPr>
        <p:txBody>
          <a:bodyPr wrap="square" rtlCol="0">
            <a:spAutoFit/>
          </a:bodyPr>
          <a:lstStyle/>
          <a:p>
            <a:r>
              <a:rPr lang="et-EE" sz="2000" dirty="0" smtClean="0"/>
              <a:t>DC liige / konsortsium / TÜ raamatukogu / </a:t>
            </a:r>
            <a:r>
              <a:rPr lang="et-EE" sz="2000" dirty="0" err="1" smtClean="0"/>
              <a:t>allokaator</a:t>
            </a:r>
            <a:r>
              <a:rPr lang="et-EE" sz="2000" dirty="0" smtClean="0"/>
              <a:t> </a:t>
            </a:r>
            <a:endParaRPr lang="et-EE" sz="2000" dirty="0"/>
          </a:p>
        </p:txBody>
      </p:sp>
      <p:cxnSp>
        <p:nvCxnSpPr>
          <p:cNvPr id="5146" name="Sirge noolkonnektor 5145"/>
          <p:cNvCxnSpPr>
            <a:stCxn id="25" idx="0"/>
          </p:cNvCxnSpPr>
          <p:nvPr/>
        </p:nvCxnSpPr>
        <p:spPr>
          <a:xfrm flipV="1">
            <a:off x="1846765" y="4343400"/>
            <a:ext cx="2684" cy="237728"/>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cxnSp>
        <p:nvCxnSpPr>
          <p:cNvPr id="5149" name="Sirge noolkonnektor 5148"/>
          <p:cNvCxnSpPr>
            <a:stCxn id="26" idx="0"/>
          </p:cNvCxnSpPr>
          <p:nvPr/>
        </p:nvCxnSpPr>
        <p:spPr>
          <a:xfrm flipV="1">
            <a:off x="4283968" y="4343400"/>
            <a:ext cx="0" cy="196890"/>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cxnSp>
        <p:nvCxnSpPr>
          <p:cNvPr id="5151" name="Sirge noolkonnektor 5150"/>
          <p:cNvCxnSpPr>
            <a:stCxn id="27" idx="0"/>
          </p:cNvCxnSpPr>
          <p:nvPr/>
        </p:nvCxnSpPr>
        <p:spPr>
          <a:xfrm flipV="1">
            <a:off x="6854552" y="4343400"/>
            <a:ext cx="0" cy="196890"/>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cxnSp>
        <p:nvCxnSpPr>
          <p:cNvPr id="5153" name="Sirge noolkonnektor 5152"/>
          <p:cNvCxnSpPr>
            <a:endCxn id="5122" idx="2"/>
          </p:cNvCxnSpPr>
          <p:nvPr/>
        </p:nvCxnSpPr>
        <p:spPr>
          <a:xfrm flipV="1">
            <a:off x="4345538" y="2865397"/>
            <a:ext cx="1" cy="592807"/>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sp>
        <p:nvSpPr>
          <p:cNvPr id="5155" name="Ristkülik 5154"/>
          <p:cNvSpPr/>
          <p:nvPr/>
        </p:nvSpPr>
        <p:spPr>
          <a:xfrm>
            <a:off x="5496470" y="1369972"/>
            <a:ext cx="2272481" cy="1368152"/>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t-EE" dirty="0" err="1" smtClean="0">
                <a:solidFill>
                  <a:schemeClr val="tx1"/>
                </a:solidFill>
              </a:rPr>
              <a:t>Managing</a:t>
            </a:r>
            <a:r>
              <a:rPr lang="et-EE" dirty="0" smtClean="0">
                <a:solidFill>
                  <a:schemeClr val="tx1"/>
                </a:solidFill>
              </a:rPr>
              <a:t> Agent TIB</a:t>
            </a:r>
          </a:p>
          <a:p>
            <a:pPr algn="ctr"/>
            <a:r>
              <a:rPr lang="et-EE" dirty="0" smtClean="0">
                <a:solidFill>
                  <a:schemeClr val="tx1"/>
                </a:solidFill>
              </a:rPr>
              <a:t>(tehniline </a:t>
            </a:r>
            <a:r>
              <a:rPr lang="et-EE" dirty="0" err="1" smtClean="0">
                <a:solidFill>
                  <a:schemeClr val="tx1"/>
                </a:solidFill>
              </a:rPr>
              <a:t>teenistus)</a:t>
            </a:r>
            <a:r>
              <a:rPr lang="et-EE" dirty="0" err="1" smtClean="0"/>
              <a:t>T</a:t>
            </a:r>
            <a:endParaRPr lang="et-EE" dirty="0"/>
          </a:p>
        </p:txBody>
      </p:sp>
      <p:sp>
        <p:nvSpPr>
          <p:cNvPr id="5156" name="Ristkülik 5155"/>
          <p:cNvSpPr/>
          <p:nvPr/>
        </p:nvSpPr>
        <p:spPr>
          <a:xfrm>
            <a:off x="979984" y="1369972"/>
            <a:ext cx="2295871" cy="1368153"/>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t-EE" dirty="0" smtClean="0">
              <a:solidFill>
                <a:schemeClr val="tx1"/>
              </a:solidFill>
            </a:endParaRPr>
          </a:p>
          <a:p>
            <a:pPr algn="ctr"/>
            <a:r>
              <a:rPr lang="et-EE" dirty="0" smtClean="0">
                <a:solidFill>
                  <a:schemeClr val="tx1"/>
                </a:solidFill>
              </a:rPr>
              <a:t>Teenused:</a:t>
            </a:r>
          </a:p>
          <a:p>
            <a:pPr algn="ctr"/>
            <a:r>
              <a:rPr lang="et-EE" sz="2000" b="1" dirty="0" err="1" smtClean="0">
                <a:solidFill>
                  <a:schemeClr val="tx2">
                    <a:lumMod val="60000"/>
                    <a:lumOff val="40000"/>
                  </a:schemeClr>
                </a:solidFill>
              </a:rPr>
              <a:t>Metadata</a:t>
            </a:r>
            <a:r>
              <a:rPr lang="et-EE" sz="2000" b="1" dirty="0" smtClean="0">
                <a:solidFill>
                  <a:schemeClr val="tx2">
                    <a:lumMod val="60000"/>
                    <a:lumOff val="40000"/>
                  </a:schemeClr>
                </a:solidFill>
              </a:rPr>
              <a:t> </a:t>
            </a:r>
            <a:r>
              <a:rPr lang="et-EE" sz="2000" b="1" dirty="0" err="1" smtClean="0">
                <a:solidFill>
                  <a:schemeClr val="tx2">
                    <a:lumMod val="60000"/>
                    <a:lumOff val="40000"/>
                  </a:schemeClr>
                </a:solidFill>
              </a:rPr>
              <a:t>Store</a:t>
            </a:r>
            <a:endParaRPr lang="et-EE" sz="2000" b="1" dirty="0" smtClean="0">
              <a:solidFill>
                <a:schemeClr val="tx2">
                  <a:lumMod val="60000"/>
                  <a:lumOff val="40000"/>
                </a:schemeClr>
              </a:solidFill>
            </a:endParaRPr>
          </a:p>
          <a:p>
            <a:pPr algn="ctr"/>
            <a:r>
              <a:rPr lang="et-EE" sz="2000" b="1" dirty="0" err="1" smtClean="0">
                <a:solidFill>
                  <a:schemeClr val="tx2">
                    <a:lumMod val="60000"/>
                    <a:lumOff val="40000"/>
                  </a:schemeClr>
                </a:solidFill>
              </a:rPr>
              <a:t>Metadata</a:t>
            </a:r>
            <a:r>
              <a:rPr lang="et-EE" sz="2000" b="1" dirty="0" smtClean="0">
                <a:solidFill>
                  <a:schemeClr val="tx2">
                    <a:lumMod val="60000"/>
                    <a:lumOff val="40000"/>
                  </a:schemeClr>
                </a:solidFill>
              </a:rPr>
              <a:t> </a:t>
            </a:r>
            <a:r>
              <a:rPr lang="et-EE" sz="2000" b="1" dirty="0" err="1" smtClean="0">
                <a:solidFill>
                  <a:schemeClr val="tx2">
                    <a:lumMod val="60000"/>
                    <a:lumOff val="40000"/>
                  </a:schemeClr>
                </a:solidFill>
              </a:rPr>
              <a:t>Search</a:t>
            </a:r>
            <a:endParaRPr lang="et-EE" sz="2000" b="1" dirty="0" smtClean="0">
              <a:solidFill>
                <a:schemeClr val="tx2">
                  <a:lumMod val="60000"/>
                  <a:lumOff val="40000"/>
                </a:schemeClr>
              </a:solidFill>
            </a:endParaRPr>
          </a:p>
          <a:p>
            <a:pPr algn="ctr"/>
            <a:r>
              <a:rPr lang="et-EE" sz="2000" b="1" dirty="0" err="1" smtClean="0">
                <a:solidFill>
                  <a:schemeClr val="tx2">
                    <a:lumMod val="60000"/>
                    <a:lumOff val="40000"/>
                  </a:schemeClr>
                </a:solidFill>
              </a:rPr>
              <a:t>Statistics</a:t>
            </a:r>
            <a:endParaRPr lang="et-EE" sz="2000" b="1" dirty="0" smtClean="0">
              <a:solidFill>
                <a:schemeClr val="tx2">
                  <a:lumMod val="60000"/>
                  <a:lumOff val="40000"/>
                </a:schemeClr>
              </a:solidFill>
            </a:endParaRPr>
          </a:p>
          <a:p>
            <a:pPr algn="ctr"/>
            <a:endParaRPr lang="et-EE" dirty="0"/>
          </a:p>
        </p:txBody>
      </p:sp>
      <p:sp>
        <p:nvSpPr>
          <p:cNvPr id="5158" name="Ristkülik 5157"/>
          <p:cNvSpPr/>
          <p:nvPr/>
        </p:nvSpPr>
        <p:spPr>
          <a:xfrm>
            <a:off x="979986" y="764704"/>
            <a:ext cx="6788966" cy="43204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t-EE" dirty="0" smtClean="0">
                <a:solidFill>
                  <a:schemeClr val="tx1"/>
                </a:solidFill>
              </a:rPr>
              <a:t>International DOI </a:t>
            </a:r>
            <a:r>
              <a:rPr lang="et-EE" dirty="0" err="1" smtClean="0">
                <a:solidFill>
                  <a:schemeClr val="tx1"/>
                </a:solidFill>
              </a:rPr>
              <a:t>Foundation</a:t>
            </a:r>
            <a:endParaRPr lang="et-EE" dirty="0">
              <a:solidFill>
                <a:schemeClr val="tx1"/>
              </a:solidFill>
            </a:endParaRPr>
          </a:p>
        </p:txBody>
      </p:sp>
      <p:pic>
        <p:nvPicPr>
          <p:cNvPr id="2" name="Pilt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660602" y="1412776"/>
            <a:ext cx="1944216" cy="330835"/>
          </a:xfrm>
          <a:prstGeom prst="rect">
            <a:avLst/>
          </a:prstGeom>
        </p:spPr>
      </p:pic>
    </p:spTree>
    <p:extLst>
      <p:ext uri="{BB962C8B-B14F-4D97-AF65-F5344CB8AC3E}">
        <p14:creationId xmlns:p14="http://schemas.microsoft.com/office/powerpoint/2010/main" val="414063625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alkiri 1"/>
          <p:cNvSpPr>
            <a:spLocks noGrp="1"/>
          </p:cNvSpPr>
          <p:nvPr>
            <p:ph type="title"/>
          </p:nvPr>
        </p:nvSpPr>
        <p:spPr/>
        <p:txBody>
          <a:bodyPr/>
          <a:lstStyle/>
          <a:p>
            <a:r>
              <a:rPr lang="et-EE" dirty="0" err="1" smtClean="0"/>
              <a:t>Metadata</a:t>
            </a:r>
            <a:r>
              <a:rPr lang="et-EE" dirty="0" smtClean="0"/>
              <a:t> </a:t>
            </a:r>
            <a:r>
              <a:rPr lang="et-EE" dirty="0" err="1" smtClean="0"/>
              <a:t>Store</a:t>
            </a:r>
            <a:endParaRPr lang="et-EE" dirty="0"/>
          </a:p>
        </p:txBody>
      </p:sp>
      <p:sp>
        <p:nvSpPr>
          <p:cNvPr id="3" name="Sisu kohatäide 2"/>
          <p:cNvSpPr>
            <a:spLocks noGrp="1"/>
          </p:cNvSpPr>
          <p:nvPr>
            <p:ph idx="1"/>
          </p:nvPr>
        </p:nvSpPr>
        <p:spPr/>
        <p:txBody>
          <a:bodyPr/>
          <a:lstStyle/>
          <a:p>
            <a:r>
              <a:rPr lang="et-EE" dirty="0" smtClean="0"/>
              <a:t>Kinnistab </a:t>
            </a:r>
            <a:r>
              <a:rPr lang="et-EE" dirty="0" err="1" smtClean="0"/>
              <a:t>DOI’sid</a:t>
            </a:r>
            <a:endParaRPr lang="et-EE" dirty="0" smtClean="0"/>
          </a:p>
          <a:p>
            <a:r>
              <a:rPr lang="et-EE" dirty="0" smtClean="0"/>
              <a:t>Indekseerib metaandmed registritesse</a:t>
            </a:r>
          </a:p>
          <a:p>
            <a:endParaRPr lang="et-EE"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3608" y="2852936"/>
            <a:ext cx="6800850" cy="31051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7308330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600" y="1268760"/>
            <a:ext cx="7128792" cy="5400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999795" y="723271"/>
            <a:ext cx="7128792" cy="523220"/>
          </a:xfrm>
          <a:prstGeom prst="rect">
            <a:avLst/>
          </a:prstGeom>
          <a:noFill/>
        </p:spPr>
        <p:txBody>
          <a:bodyPr wrap="square" rtlCol="0">
            <a:spAutoFit/>
          </a:bodyPr>
          <a:lstStyle/>
          <a:p>
            <a:pPr algn="ctr"/>
            <a:r>
              <a:rPr lang="et-EE" sz="2800" dirty="0" err="1" smtClean="0"/>
              <a:t>DataCite</a:t>
            </a:r>
            <a:r>
              <a:rPr lang="et-EE" sz="2800" dirty="0" smtClean="0"/>
              <a:t> </a:t>
            </a:r>
            <a:r>
              <a:rPr lang="et-EE" sz="2800" dirty="0" err="1" smtClean="0"/>
              <a:t>Metadata</a:t>
            </a:r>
            <a:r>
              <a:rPr lang="et-EE" sz="2800" dirty="0" smtClean="0"/>
              <a:t> </a:t>
            </a:r>
            <a:r>
              <a:rPr lang="et-EE" sz="2800" dirty="0" err="1" smtClean="0"/>
              <a:t>Generator</a:t>
            </a:r>
            <a:r>
              <a:rPr lang="et-EE" sz="2800" dirty="0" smtClean="0"/>
              <a:t>  - </a:t>
            </a:r>
            <a:r>
              <a:rPr lang="et-EE" sz="2800" dirty="0" err="1" smtClean="0"/>
              <a:t>Kernel</a:t>
            </a:r>
            <a:r>
              <a:rPr lang="et-EE" sz="2800" dirty="0" smtClean="0"/>
              <a:t> 3.0</a:t>
            </a:r>
            <a:endParaRPr lang="et-EE" sz="2800" dirty="0"/>
          </a:p>
        </p:txBody>
      </p:sp>
    </p:spTree>
    <p:extLst>
      <p:ext uri="{BB962C8B-B14F-4D97-AF65-F5344CB8AC3E}">
        <p14:creationId xmlns:p14="http://schemas.microsoft.com/office/powerpoint/2010/main" val="214218414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alkiri 1"/>
          <p:cNvSpPr>
            <a:spLocks noGrp="1"/>
          </p:cNvSpPr>
          <p:nvPr>
            <p:ph type="title"/>
          </p:nvPr>
        </p:nvSpPr>
        <p:spPr/>
        <p:txBody>
          <a:bodyPr/>
          <a:lstStyle/>
          <a:p>
            <a:r>
              <a:rPr lang="et-EE" dirty="0" err="1" smtClean="0"/>
              <a:t>Metadata</a:t>
            </a:r>
            <a:r>
              <a:rPr lang="et-EE" dirty="0" smtClean="0"/>
              <a:t> </a:t>
            </a:r>
            <a:r>
              <a:rPr lang="et-EE" dirty="0" err="1" smtClean="0"/>
              <a:t>Search</a:t>
            </a:r>
            <a:endParaRPr lang="et-EE" dirty="0"/>
          </a:p>
        </p:txBody>
      </p:sp>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971600" y="1196752"/>
            <a:ext cx="6552728" cy="55446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7066696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4077"/>
            <a:ext cx="9144000" cy="706347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34734655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82100" cy="71913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4" name="Sirgkonnektor 3"/>
          <p:cNvCxnSpPr/>
          <p:nvPr/>
        </p:nvCxnSpPr>
        <p:spPr>
          <a:xfrm>
            <a:off x="1619672" y="1930219"/>
            <a:ext cx="2088232" cy="0"/>
          </a:xfrm>
          <a:prstGeom prst="line">
            <a:avLst/>
          </a:prstGeom>
          <a:ln w="4445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952729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alkiri 1"/>
          <p:cNvSpPr>
            <a:spLocks noGrp="1"/>
          </p:cNvSpPr>
          <p:nvPr>
            <p:ph type="title"/>
          </p:nvPr>
        </p:nvSpPr>
        <p:spPr>
          <a:xfrm>
            <a:off x="323528" y="260648"/>
            <a:ext cx="8229600" cy="1143000"/>
          </a:xfrm>
        </p:spPr>
        <p:txBody>
          <a:bodyPr>
            <a:normAutofit fontScale="90000"/>
          </a:bodyPr>
          <a:lstStyle/>
          <a:p>
            <a:r>
              <a:rPr lang="et-EE" dirty="0" smtClean="0"/>
              <a:t/>
            </a:r>
            <a:br>
              <a:rPr lang="et-EE" dirty="0" smtClean="0"/>
            </a:br>
            <a:r>
              <a:rPr lang="et-EE" dirty="0" smtClean="0"/>
              <a:t>Soovitused regulatsioonide loomiseks</a:t>
            </a:r>
            <a:br>
              <a:rPr lang="et-EE" dirty="0" smtClean="0"/>
            </a:br>
            <a:endParaRPr lang="et-EE" dirty="0"/>
          </a:p>
        </p:txBody>
      </p:sp>
      <p:sp>
        <p:nvSpPr>
          <p:cNvPr id="3" name="Sisu kohatäide 2"/>
          <p:cNvSpPr>
            <a:spLocks noGrp="1"/>
          </p:cNvSpPr>
          <p:nvPr>
            <p:ph idx="1"/>
          </p:nvPr>
        </p:nvSpPr>
        <p:spPr/>
        <p:txBody>
          <a:bodyPr>
            <a:normAutofit/>
          </a:bodyPr>
          <a:lstStyle/>
          <a:p>
            <a:r>
              <a:rPr lang="et-EE" dirty="0" smtClean="0"/>
              <a:t>milliseid </a:t>
            </a:r>
            <a:r>
              <a:rPr lang="et-EE" dirty="0"/>
              <a:t>teadusandmeid </a:t>
            </a:r>
            <a:r>
              <a:rPr lang="et-EE" dirty="0" smtClean="0"/>
              <a:t>avaldatakse</a:t>
            </a:r>
            <a:endParaRPr lang="et-EE" dirty="0"/>
          </a:p>
          <a:p>
            <a:r>
              <a:rPr lang="et-EE" dirty="0"/>
              <a:t>milliste standardite järgi </a:t>
            </a:r>
            <a:r>
              <a:rPr lang="et-EE" dirty="0" smtClean="0"/>
              <a:t>tehakse teadusandmed avalikuks</a:t>
            </a:r>
            <a:endParaRPr lang="et-EE" dirty="0"/>
          </a:p>
          <a:p>
            <a:r>
              <a:rPr lang="et-EE" dirty="0"/>
              <a:t>kuidas dokumenteeritakse </a:t>
            </a:r>
            <a:r>
              <a:rPr lang="et-EE" dirty="0" smtClean="0"/>
              <a:t>avatud andmed</a:t>
            </a:r>
          </a:p>
          <a:p>
            <a:r>
              <a:rPr lang="et-EE" dirty="0"/>
              <a:t>k</a:t>
            </a:r>
            <a:r>
              <a:rPr lang="et-EE" dirty="0" smtClean="0"/>
              <a:t>uidas  tehakse andmed ligipääsetavaks</a:t>
            </a:r>
            <a:endParaRPr lang="et-EE" dirty="0"/>
          </a:p>
          <a:p>
            <a:r>
              <a:rPr lang="et-EE" dirty="0"/>
              <a:t>kuidas kindlustada andmete pikaajaline säilitamine ja sobivus areneva </a:t>
            </a:r>
            <a:r>
              <a:rPr lang="et-EE" dirty="0" smtClean="0"/>
              <a:t>tehnoloogiaga</a:t>
            </a:r>
            <a:endParaRPr lang="et-EE" dirty="0"/>
          </a:p>
          <a:p>
            <a:pPr marL="0" indent="0">
              <a:buNone/>
            </a:pPr>
            <a:endParaRPr lang="et-EE"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49482" y="1628799"/>
            <a:ext cx="1533525" cy="14954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18114212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alkiri 1"/>
          <p:cNvSpPr>
            <a:spLocks noGrp="1"/>
          </p:cNvSpPr>
          <p:nvPr>
            <p:ph type="title"/>
          </p:nvPr>
        </p:nvSpPr>
        <p:spPr/>
        <p:txBody>
          <a:bodyPr/>
          <a:lstStyle/>
          <a:p>
            <a:r>
              <a:rPr lang="et-EE" dirty="0" smtClean="0"/>
              <a:t>Kontaktid</a:t>
            </a:r>
            <a:endParaRPr lang="et-EE" dirty="0"/>
          </a:p>
        </p:txBody>
      </p:sp>
      <p:sp>
        <p:nvSpPr>
          <p:cNvPr id="3" name="Sisu kohatäide 2"/>
          <p:cNvSpPr>
            <a:spLocks noGrp="1"/>
          </p:cNvSpPr>
          <p:nvPr>
            <p:ph idx="1"/>
          </p:nvPr>
        </p:nvSpPr>
        <p:spPr/>
        <p:txBody>
          <a:bodyPr/>
          <a:lstStyle/>
          <a:p>
            <a:pPr marL="0" indent="0" algn="ctr">
              <a:buNone/>
            </a:pPr>
            <a:r>
              <a:rPr lang="et-EE" dirty="0" smtClean="0">
                <a:solidFill>
                  <a:srgbClr val="39346F"/>
                </a:solidFill>
                <a:latin typeface="Arial"/>
                <a:hlinkClick r:id="rId2"/>
              </a:rPr>
              <a:t>datacite@utlib.ee</a:t>
            </a:r>
            <a:endParaRPr lang="et-EE" dirty="0" smtClean="0">
              <a:solidFill>
                <a:srgbClr val="39346F"/>
              </a:solidFill>
              <a:latin typeface="Arial"/>
            </a:endParaRPr>
          </a:p>
          <a:p>
            <a:pPr marL="0" indent="0" algn="ctr">
              <a:buNone/>
            </a:pPr>
            <a:r>
              <a:rPr lang="et-EE" dirty="0"/>
              <a:t/>
            </a:r>
            <a:br>
              <a:rPr lang="et-EE" dirty="0"/>
            </a:br>
            <a:r>
              <a:rPr lang="et-EE" dirty="0">
                <a:solidFill>
                  <a:srgbClr val="39346F"/>
                </a:solidFill>
                <a:latin typeface="Arial"/>
              </a:rPr>
              <a:t>Teenuse administraator: Heiki </a:t>
            </a:r>
            <a:r>
              <a:rPr lang="et-EE" dirty="0" err="1">
                <a:solidFill>
                  <a:srgbClr val="39346F"/>
                </a:solidFill>
                <a:latin typeface="Arial"/>
              </a:rPr>
              <a:t>Epner</a:t>
            </a:r>
            <a:r>
              <a:rPr lang="et-EE" dirty="0">
                <a:solidFill>
                  <a:srgbClr val="39346F"/>
                </a:solidFill>
                <a:latin typeface="Arial"/>
              </a:rPr>
              <a:t>, heiki.epner@ut.ee, tel. 737 </a:t>
            </a:r>
            <a:r>
              <a:rPr lang="et-EE" dirty="0" smtClean="0">
                <a:solidFill>
                  <a:srgbClr val="39346F"/>
                </a:solidFill>
                <a:latin typeface="Arial"/>
              </a:rPr>
              <a:t>5796</a:t>
            </a:r>
          </a:p>
          <a:p>
            <a:pPr marL="0" indent="0" algn="ctr">
              <a:buNone/>
            </a:pPr>
            <a:r>
              <a:rPr lang="et-EE" dirty="0"/>
              <a:t/>
            </a:r>
            <a:br>
              <a:rPr lang="et-EE" dirty="0"/>
            </a:br>
            <a:r>
              <a:rPr lang="et-EE" dirty="0">
                <a:solidFill>
                  <a:srgbClr val="39346F"/>
                </a:solidFill>
                <a:latin typeface="Arial"/>
              </a:rPr>
              <a:t>P</a:t>
            </a:r>
            <a:r>
              <a:rPr lang="et-EE" dirty="0" smtClean="0">
                <a:solidFill>
                  <a:srgbClr val="39346F"/>
                </a:solidFill>
                <a:latin typeface="Arial"/>
              </a:rPr>
              <a:t>rojektijuht</a:t>
            </a:r>
            <a:r>
              <a:rPr lang="et-EE" dirty="0">
                <a:solidFill>
                  <a:srgbClr val="39346F"/>
                </a:solidFill>
                <a:latin typeface="Arial"/>
              </a:rPr>
              <a:t>: Liisi </a:t>
            </a:r>
            <a:r>
              <a:rPr lang="et-EE" dirty="0" err="1">
                <a:solidFill>
                  <a:srgbClr val="39346F"/>
                </a:solidFill>
                <a:latin typeface="Arial"/>
              </a:rPr>
              <a:t>Lembinen</a:t>
            </a:r>
            <a:r>
              <a:rPr lang="et-EE" dirty="0">
                <a:solidFill>
                  <a:srgbClr val="39346F"/>
                </a:solidFill>
                <a:latin typeface="Arial"/>
              </a:rPr>
              <a:t>, liisi.lembinen@ut.ee, tel. 737 5700</a:t>
            </a:r>
            <a:endParaRPr lang="et-EE" dirty="0"/>
          </a:p>
        </p:txBody>
      </p:sp>
    </p:spTree>
    <p:extLst>
      <p:ext uri="{BB962C8B-B14F-4D97-AF65-F5344CB8AC3E}">
        <p14:creationId xmlns:p14="http://schemas.microsoft.com/office/powerpoint/2010/main" val="357415784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 name="Pilt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03648" y="0"/>
            <a:ext cx="6480720" cy="6858000"/>
          </a:xfrm>
          <a:prstGeom prst="rect">
            <a:avLst/>
          </a:prstGeom>
        </p:spPr>
      </p:pic>
    </p:spTree>
    <p:extLst>
      <p:ext uri="{BB962C8B-B14F-4D97-AF65-F5344CB8AC3E}">
        <p14:creationId xmlns:p14="http://schemas.microsoft.com/office/powerpoint/2010/main" val="123901929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339752" y="2204864"/>
            <a:ext cx="3816424" cy="1015663"/>
          </a:xfrm>
          <a:prstGeom prst="rect">
            <a:avLst/>
          </a:prstGeom>
          <a:noFill/>
        </p:spPr>
        <p:txBody>
          <a:bodyPr wrap="square" rtlCol="0">
            <a:spAutoFit/>
          </a:bodyPr>
          <a:lstStyle/>
          <a:p>
            <a:pPr algn="ctr"/>
            <a:r>
              <a:rPr lang="et-EE" sz="6000" dirty="0" smtClean="0"/>
              <a:t>Tänan!</a:t>
            </a:r>
            <a:endParaRPr lang="et-EE" sz="6000" dirty="0"/>
          </a:p>
        </p:txBody>
      </p:sp>
      <p:sp>
        <p:nvSpPr>
          <p:cNvPr id="3" name="TextBox 2"/>
          <p:cNvSpPr txBox="1"/>
          <p:nvPr/>
        </p:nvSpPr>
        <p:spPr>
          <a:xfrm>
            <a:off x="2339752" y="3220527"/>
            <a:ext cx="4109138" cy="707886"/>
          </a:xfrm>
          <a:prstGeom prst="rect">
            <a:avLst/>
          </a:prstGeom>
          <a:noFill/>
        </p:spPr>
        <p:txBody>
          <a:bodyPr wrap="none" rtlCol="0">
            <a:spAutoFit/>
          </a:bodyPr>
          <a:lstStyle/>
          <a:p>
            <a:r>
              <a:rPr lang="et-EE" sz="4000" dirty="0"/>
              <a:t>t</a:t>
            </a:r>
            <a:r>
              <a:rPr lang="et-EE" sz="4000" dirty="0" smtClean="0"/>
              <a:t>iiu.tarkpea@ut.ee</a:t>
            </a:r>
            <a:endParaRPr lang="et-EE" sz="4000" dirty="0"/>
          </a:p>
        </p:txBody>
      </p:sp>
    </p:spTree>
    <p:extLst>
      <p:ext uri="{BB962C8B-B14F-4D97-AF65-F5344CB8AC3E}">
        <p14:creationId xmlns:p14="http://schemas.microsoft.com/office/powerpoint/2010/main" val="288823963"/>
      </p:ext>
    </p:extLst>
  </p:cSld>
  <p:clrMapOvr>
    <a:masterClrMapping/>
  </p:clrMapOvr>
  <p:timing>
    <p:tnLst>
      <p:par>
        <p:cTn id="1" dur="indefinite" restart="never" nodeType="tmRoot"/>
      </p:par>
    </p:tnLst>
  </p:timing>
</p:sld>
</file>

<file path=ppt/theme/theme1.xml><?xml version="1.0" encoding="utf-8"?>
<a:theme xmlns:a="http://schemas.openxmlformats.org/drawingml/2006/main" name="Tarkvarakomplekti Office kujundu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Layers">
  <a:themeElements>
    <a:clrScheme name="Layers 12">
      <a:dk1>
        <a:srgbClr val="000000"/>
      </a:dk1>
      <a:lt1>
        <a:srgbClr val="FFFFE1"/>
      </a:lt1>
      <a:dk2>
        <a:srgbClr val="330033"/>
      </a:dk2>
      <a:lt2>
        <a:srgbClr val="330033"/>
      </a:lt2>
      <a:accent1>
        <a:srgbClr val="4E526D"/>
      </a:accent1>
      <a:accent2>
        <a:srgbClr val="FF0000"/>
      </a:accent2>
      <a:accent3>
        <a:srgbClr val="FFFFEE"/>
      </a:accent3>
      <a:accent4>
        <a:srgbClr val="000000"/>
      </a:accent4>
      <a:accent5>
        <a:srgbClr val="B2B3BA"/>
      </a:accent5>
      <a:accent6>
        <a:srgbClr val="E70000"/>
      </a:accent6>
      <a:hlink>
        <a:srgbClr val="990033"/>
      </a:hlink>
      <a:folHlink>
        <a:srgbClr val="B2B2B2"/>
      </a:folHlink>
    </a:clrScheme>
    <a:fontScheme name="Layers">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Layers 1">
        <a:dk1>
          <a:srgbClr val="993300"/>
        </a:dk1>
        <a:lt1>
          <a:srgbClr val="CCCCCC"/>
        </a:lt1>
        <a:dk2>
          <a:srgbClr val="000000"/>
        </a:dk2>
        <a:lt2>
          <a:srgbClr val="FFFFFF"/>
        </a:lt2>
        <a:accent1>
          <a:srgbClr val="576F2B"/>
        </a:accent1>
        <a:accent2>
          <a:srgbClr val="666699"/>
        </a:accent2>
        <a:accent3>
          <a:srgbClr val="AAAAAA"/>
        </a:accent3>
        <a:accent4>
          <a:srgbClr val="AEAEAE"/>
        </a:accent4>
        <a:accent5>
          <a:srgbClr val="B4BBAC"/>
        </a:accent5>
        <a:accent6>
          <a:srgbClr val="5C5C8A"/>
        </a:accent6>
        <a:hlink>
          <a:srgbClr val="993300"/>
        </a:hlink>
        <a:folHlink>
          <a:srgbClr val="CC9900"/>
        </a:folHlink>
      </a:clrScheme>
      <a:clrMap bg1="dk2" tx1="lt1" bg2="dk1" tx2="lt2" accent1="accent1" accent2="accent2" accent3="accent3" accent4="accent4" accent5="accent5" accent6="accent6" hlink="hlink" folHlink="folHlink"/>
    </a:extraClrScheme>
    <a:extraClrScheme>
      <a:clrScheme name="Layers 2">
        <a:dk1>
          <a:srgbClr val="993300"/>
        </a:dk1>
        <a:lt1>
          <a:srgbClr val="CCCCCC"/>
        </a:lt1>
        <a:dk2>
          <a:srgbClr val="330000"/>
        </a:dk2>
        <a:lt2>
          <a:srgbClr val="FFFFFF"/>
        </a:lt2>
        <a:accent1>
          <a:srgbClr val="996633"/>
        </a:accent1>
        <a:accent2>
          <a:srgbClr val="FF0000"/>
        </a:accent2>
        <a:accent3>
          <a:srgbClr val="ADAAAA"/>
        </a:accent3>
        <a:accent4>
          <a:srgbClr val="AEAEAE"/>
        </a:accent4>
        <a:accent5>
          <a:srgbClr val="CAB8AD"/>
        </a:accent5>
        <a:accent6>
          <a:srgbClr val="E70000"/>
        </a:accent6>
        <a:hlink>
          <a:srgbClr val="FF3300"/>
        </a:hlink>
        <a:folHlink>
          <a:srgbClr val="CC9933"/>
        </a:folHlink>
      </a:clrScheme>
      <a:clrMap bg1="dk2" tx1="lt1" bg2="dk1" tx2="lt2" accent1="accent1" accent2="accent2" accent3="accent3" accent4="accent4" accent5="accent5" accent6="accent6" hlink="hlink" folHlink="folHlink"/>
    </a:extraClrScheme>
    <a:extraClrScheme>
      <a:clrScheme name="Layers 3">
        <a:dk1>
          <a:srgbClr val="79788A"/>
        </a:dk1>
        <a:lt1>
          <a:srgbClr val="FFFFFF"/>
        </a:lt1>
        <a:dk2>
          <a:srgbClr val="21203C"/>
        </a:dk2>
        <a:lt2>
          <a:srgbClr val="FFFFCC"/>
        </a:lt2>
        <a:accent1>
          <a:srgbClr val="476077"/>
        </a:accent1>
        <a:accent2>
          <a:srgbClr val="676C5A"/>
        </a:accent2>
        <a:accent3>
          <a:srgbClr val="ABABAF"/>
        </a:accent3>
        <a:accent4>
          <a:srgbClr val="DADADA"/>
        </a:accent4>
        <a:accent5>
          <a:srgbClr val="B1B6BD"/>
        </a:accent5>
        <a:accent6>
          <a:srgbClr val="5D6151"/>
        </a:accent6>
        <a:hlink>
          <a:srgbClr val="666699"/>
        </a:hlink>
        <a:folHlink>
          <a:srgbClr val="8CB0A2"/>
        </a:folHlink>
      </a:clrScheme>
      <a:clrMap bg1="dk2" tx1="lt1" bg2="dk1" tx2="lt2" accent1="accent1" accent2="accent2" accent3="accent3" accent4="accent4" accent5="accent5" accent6="accent6" hlink="hlink" folHlink="folHlink"/>
    </a:extraClrScheme>
    <a:extraClrScheme>
      <a:clrScheme name="Layers 4">
        <a:dk1>
          <a:srgbClr val="455B41"/>
        </a:dk1>
        <a:lt1>
          <a:srgbClr val="FFFFCC"/>
        </a:lt1>
        <a:dk2>
          <a:srgbClr val="79A994"/>
        </a:dk2>
        <a:lt2>
          <a:srgbClr val="FFFFCC"/>
        </a:lt2>
        <a:accent1>
          <a:srgbClr val="517087"/>
        </a:accent1>
        <a:accent2>
          <a:srgbClr val="666699"/>
        </a:accent2>
        <a:accent3>
          <a:srgbClr val="BED1C8"/>
        </a:accent3>
        <a:accent4>
          <a:srgbClr val="DADAAE"/>
        </a:accent4>
        <a:accent5>
          <a:srgbClr val="B3BBC3"/>
        </a:accent5>
        <a:accent6>
          <a:srgbClr val="5C5C8A"/>
        </a:accent6>
        <a:hlink>
          <a:srgbClr val="993300"/>
        </a:hlink>
        <a:folHlink>
          <a:srgbClr val="A4AF6B"/>
        </a:folHlink>
      </a:clrScheme>
      <a:clrMap bg1="dk2" tx1="lt1" bg2="dk1" tx2="lt2" accent1="accent1" accent2="accent2" accent3="accent3" accent4="accent4" accent5="accent5" accent6="accent6" hlink="hlink" folHlink="folHlink"/>
    </a:extraClrScheme>
    <a:extraClrScheme>
      <a:clrScheme name="Layers 5">
        <a:dk1>
          <a:srgbClr val="330000"/>
        </a:dk1>
        <a:lt1>
          <a:srgbClr val="FF9900"/>
        </a:lt1>
        <a:dk2>
          <a:srgbClr val="FFFFFF"/>
        </a:dk2>
        <a:lt2>
          <a:srgbClr val="8B3111"/>
        </a:lt2>
        <a:accent1>
          <a:srgbClr val="DD6D07"/>
        </a:accent1>
        <a:accent2>
          <a:srgbClr val="CC9900"/>
        </a:accent2>
        <a:accent3>
          <a:srgbClr val="FFCAAA"/>
        </a:accent3>
        <a:accent4>
          <a:srgbClr val="2A0000"/>
        </a:accent4>
        <a:accent5>
          <a:srgbClr val="EBBAAA"/>
        </a:accent5>
        <a:accent6>
          <a:srgbClr val="B98A00"/>
        </a:accent6>
        <a:hlink>
          <a:srgbClr val="CC3300"/>
        </a:hlink>
        <a:folHlink>
          <a:srgbClr val="CCCC66"/>
        </a:folHlink>
      </a:clrScheme>
      <a:clrMap bg1="lt1" tx1="dk1" bg2="lt2" tx2="dk2" accent1="accent1" accent2="accent2" accent3="accent3" accent4="accent4" accent5="accent5" accent6="accent6" hlink="hlink" folHlink="folHlink"/>
    </a:extraClrScheme>
    <a:extraClrScheme>
      <a:clrScheme name="Layers 6">
        <a:dk1>
          <a:srgbClr val="000000"/>
        </a:dk1>
        <a:lt1>
          <a:srgbClr val="FFFFE1"/>
        </a:lt1>
        <a:dk2>
          <a:srgbClr val="330033"/>
        </a:dk2>
        <a:lt2>
          <a:srgbClr val="330033"/>
        </a:lt2>
        <a:accent1>
          <a:srgbClr val="CCCC99"/>
        </a:accent1>
        <a:accent2>
          <a:srgbClr val="FF0000"/>
        </a:accent2>
        <a:accent3>
          <a:srgbClr val="FFFFEE"/>
        </a:accent3>
        <a:accent4>
          <a:srgbClr val="000000"/>
        </a:accent4>
        <a:accent5>
          <a:srgbClr val="E2E2CA"/>
        </a:accent5>
        <a:accent6>
          <a:srgbClr val="E70000"/>
        </a:accent6>
        <a:hlink>
          <a:srgbClr val="990033"/>
        </a:hlink>
        <a:folHlink>
          <a:srgbClr val="B2B2B2"/>
        </a:folHlink>
      </a:clrScheme>
      <a:clrMap bg1="lt1" tx1="dk1" bg2="lt2" tx2="dk2" accent1="accent1" accent2="accent2" accent3="accent3" accent4="accent4" accent5="accent5" accent6="accent6" hlink="hlink" folHlink="folHlink"/>
    </a:extraClrScheme>
    <a:extraClrScheme>
      <a:clrScheme name="Layers 7">
        <a:dk1>
          <a:srgbClr val="000000"/>
        </a:dk1>
        <a:lt1>
          <a:srgbClr val="FFFFFF"/>
        </a:lt1>
        <a:dk2>
          <a:srgbClr val="000000"/>
        </a:dk2>
        <a:lt2>
          <a:srgbClr val="891411"/>
        </a:lt2>
        <a:accent1>
          <a:srgbClr val="4F917E"/>
        </a:accent1>
        <a:accent2>
          <a:srgbClr val="CC9900"/>
        </a:accent2>
        <a:accent3>
          <a:srgbClr val="FFFFFF"/>
        </a:accent3>
        <a:accent4>
          <a:srgbClr val="000000"/>
        </a:accent4>
        <a:accent5>
          <a:srgbClr val="B2C7C0"/>
        </a:accent5>
        <a:accent6>
          <a:srgbClr val="B98A00"/>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Layers 8">
        <a:dk1>
          <a:srgbClr val="000000"/>
        </a:dk1>
        <a:lt1>
          <a:srgbClr val="FFFFFF"/>
        </a:lt1>
        <a:dk2>
          <a:srgbClr val="CC0000"/>
        </a:dk2>
        <a:lt2>
          <a:srgbClr val="999966"/>
        </a:lt2>
        <a:accent1>
          <a:srgbClr val="CCCCCC"/>
        </a:accent1>
        <a:accent2>
          <a:srgbClr val="CCCC66"/>
        </a:accent2>
        <a:accent3>
          <a:srgbClr val="FFFFFF"/>
        </a:accent3>
        <a:accent4>
          <a:srgbClr val="000000"/>
        </a:accent4>
        <a:accent5>
          <a:srgbClr val="E2E2E2"/>
        </a:accent5>
        <a:accent6>
          <a:srgbClr val="B9B95C"/>
        </a:accent6>
        <a:hlink>
          <a:srgbClr val="666699"/>
        </a:hlink>
        <a:folHlink>
          <a:srgbClr val="CCCC99"/>
        </a:folHlink>
      </a:clrScheme>
      <a:clrMap bg1="lt1" tx1="dk1" bg2="lt2" tx2="dk2" accent1="accent1" accent2="accent2" accent3="accent3" accent4="accent4" accent5="accent5" accent6="accent6" hlink="hlink" folHlink="folHlink"/>
    </a:extraClrScheme>
    <a:extraClrScheme>
      <a:clrScheme name="Layers 9">
        <a:dk1>
          <a:srgbClr val="000000"/>
        </a:dk1>
        <a:lt1>
          <a:srgbClr val="FFFFFF"/>
        </a:lt1>
        <a:dk2>
          <a:srgbClr val="FF0000"/>
        </a:dk2>
        <a:lt2>
          <a:srgbClr val="009999"/>
        </a:lt2>
        <a:accent1>
          <a:srgbClr val="C7B505"/>
        </a:accent1>
        <a:accent2>
          <a:srgbClr val="FFFF66"/>
        </a:accent2>
        <a:accent3>
          <a:srgbClr val="FFFFFF"/>
        </a:accent3>
        <a:accent4>
          <a:srgbClr val="000000"/>
        </a:accent4>
        <a:accent5>
          <a:srgbClr val="E0D7AA"/>
        </a:accent5>
        <a:accent6>
          <a:srgbClr val="E7E75C"/>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Layers 10">
        <a:dk1>
          <a:srgbClr val="000000"/>
        </a:dk1>
        <a:lt1>
          <a:srgbClr val="FFFFFF"/>
        </a:lt1>
        <a:dk2>
          <a:srgbClr val="660033"/>
        </a:dk2>
        <a:lt2>
          <a:srgbClr val="666699"/>
        </a:lt2>
        <a:accent1>
          <a:srgbClr val="95A3D1"/>
        </a:accent1>
        <a:accent2>
          <a:srgbClr val="FFFF66"/>
        </a:accent2>
        <a:accent3>
          <a:srgbClr val="FFFFFF"/>
        </a:accent3>
        <a:accent4>
          <a:srgbClr val="000000"/>
        </a:accent4>
        <a:accent5>
          <a:srgbClr val="C8CEE5"/>
        </a:accent5>
        <a:accent6>
          <a:srgbClr val="E7E75C"/>
        </a:accent6>
        <a:hlink>
          <a:srgbClr val="5A84D8"/>
        </a:hlink>
        <a:folHlink>
          <a:srgbClr val="CCCC99"/>
        </a:folHlink>
      </a:clrScheme>
      <a:clrMap bg1="lt1" tx1="dk1" bg2="lt2" tx2="dk2" accent1="accent1" accent2="accent2" accent3="accent3" accent4="accent4" accent5="accent5" accent6="accent6" hlink="hlink" folHlink="folHlink"/>
    </a:extraClrScheme>
    <a:extraClrScheme>
      <a:clrScheme name="Layers 11">
        <a:dk1>
          <a:srgbClr val="000000"/>
        </a:dk1>
        <a:lt1>
          <a:srgbClr val="FFFFE1"/>
        </a:lt1>
        <a:dk2>
          <a:srgbClr val="330033"/>
        </a:dk2>
        <a:lt2>
          <a:srgbClr val="330033"/>
        </a:lt2>
        <a:accent1>
          <a:srgbClr val="040476"/>
        </a:accent1>
        <a:accent2>
          <a:srgbClr val="FF0000"/>
        </a:accent2>
        <a:accent3>
          <a:srgbClr val="FFFFEE"/>
        </a:accent3>
        <a:accent4>
          <a:srgbClr val="000000"/>
        </a:accent4>
        <a:accent5>
          <a:srgbClr val="AAAABD"/>
        </a:accent5>
        <a:accent6>
          <a:srgbClr val="E70000"/>
        </a:accent6>
        <a:hlink>
          <a:srgbClr val="990033"/>
        </a:hlink>
        <a:folHlink>
          <a:srgbClr val="B2B2B2"/>
        </a:folHlink>
      </a:clrScheme>
      <a:clrMap bg1="lt1" tx1="dk1" bg2="lt2" tx2="dk2" accent1="accent1" accent2="accent2" accent3="accent3" accent4="accent4" accent5="accent5" accent6="accent6" hlink="hlink" folHlink="folHlink"/>
    </a:extraClrScheme>
    <a:extraClrScheme>
      <a:clrScheme name="Layers 12">
        <a:dk1>
          <a:srgbClr val="000000"/>
        </a:dk1>
        <a:lt1>
          <a:srgbClr val="FFFFE1"/>
        </a:lt1>
        <a:dk2>
          <a:srgbClr val="330033"/>
        </a:dk2>
        <a:lt2>
          <a:srgbClr val="330033"/>
        </a:lt2>
        <a:accent1>
          <a:srgbClr val="4E526D"/>
        </a:accent1>
        <a:accent2>
          <a:srgbClr val="FF0000"/>
        </a:accent2>
        <a:accent3>
          <a:srgbClr val="FFFFEE"/>
        </a:accent3>
        <a:accent4>
          <a:srgbClr val="000000"/>
        </a:accent4>
        <a:accent5>
          <a:srgbClr val="B2B3BA"/>
        </a:accent5>
        <a:accent6>
          <a:srgbClr val="E70000"/>
        </a:accent6>
        <a:hlink>
          <a:srgbClr val="990033"/>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arkvarakomplekti Office kujundu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Tarkvarakomplekti Office kujundu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644</TotalTime>
  <Words>404</Words>
  <Application>Microsoft Office PowerPoint</Application>
  <PresentationFormat>On-screen Show (4:3)</PresentationFormat>
  <Paragraphs>79</Paragraphs>
  <Slides>18</Slides>
  <Notes>1</Notes>
  <HiddenSlides>4</HiddenSlides>
  <MMClips>0</MMClips>
  <ScaleCrop>false</ScaleCrop>
  <HeadingPairs>
    <vt:vector size="4" baseType="variant">
      <vt:variant>
        <vt:lpstr>Theme</vt:lpstr>
      </vt:variant>
      <vt:variant>
        <vt:i4>2</vt:i4>
      </vt:variant>
      <vt:variant>
        <vt:lpstr>Slide Titles</vt:lpstr>
      </vt:variant>
      <vt:variant>
        <vt:i4>18</vt:i4>
      </vt:variant>
    </vt:vector>
  </HeadingPairs>
  <TitlesOfParts>
    <vt:vector size="20" baseType="lpstr">
      <vt:lpstr>Tarkvarakomplekti Office kujundus</vt:lpstr>
      <vt:lpstr>Layers</vt:lpstr>
      <vt:lpstr>DataCite Eesti</vt:lpstr>
      <vt:lpstr>MIT teadurid väidavad, et Marsi koloonia hakkaks 68 päevaga nälga surema</vt:lpstr>
      <vt:lpstr>Teaduse avaandmed ehk open data</vt:lpstr>
      <vt:lpstr>Mis on DataCite</vt:lpstr>
      <vt:lpstr>OECD juhised 2007</vt:lpstr>
      <vt:lpstr>Mida DataCite teeb</vt:lpstr>
      <vt:lpstr>DataCite liikmed (31)</vt:lpstr>
      <vt:lpstr>DataCite Eesti</vt:lpstr>
      <vt:lpstr>PowerPoint Presentation</vt:lpstr>
      <vt:lpstr>Metadata Store</vt:lpstr>
      <vt:lpstr>PowerPoint Presentation</vt:lpstr>
      <vt:lpstr>Metadata Search</vt:lpstr>
      <vt:lpstr>PowerPoint Presentation</vt:lpstr>
      <vt:lpstr>PowerPoint Presentation</vt:lpstr>
      <vt:lpstr> Soovitused regulatsioonide loomiseks </vt:lpstr>
      <vt:lpstr>Kontaktid</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DataCite</dc:title>
  <dc:creator>Tiiu Tarkpea</dc:creator>
  <cp:lastModifiedBy>Liisi Tõnisson</cp:lastModifiedBy>
  <cp:revision>63</cp:revision>
  <dcterms:created xsi:type="dcterms:W3CDTF">2014-10-13T08:39:46Z</dcterms:created>
  <dcterms:modified xsi:type="dcterms:W3CDTF">2014-11-06T10:37:38Z</dcterms:modified>
</cp:coreProperties>
</file>