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721" r:id="rId2"/>
    <p:sldId id="2719" r:id="rId3"/>
    <p:sldId id="2720" r:id="rId4"/>
    <p:sldId id="2654" r:id="rId5"/>
    <p:sldId id="2700" r:id="rId6"/>
    <p:sldId id="2655" r:id="rId7"/>
    <p:sldId id="2656" r:id="rId8"/>
    <p:sldId id="2657" r:id="rId9"/>
    <p:sldId id="2675" r:id="rId10"/>
    <p:sldId id="2732" r:id="rId11"/>
    <p:sldId id="2676" r:id="rId12"/>
    <p:sldId id="2677" r:id="rId13"/>
    <p:sldId id="2708" r:id="rId14"/>
    <p:sldId id="2726" r:id="rId15"/>
    <p:sldId id="2710" r:id="rId16"/>
    <p:sldId id="2731" r:id="rId17"/>
    <p:sldId id="2730" r:id="rId18"/>
    <p:sldId id="2698" r:id="rId19"/>
    <p:sldId id="2691" r:id="rId20"/>
    <p:sldId id="2692" r:id="rId21"/>
    <p:sldId id="2688" r:id="rId22"/>
    <p:sldId id="2689" r:id="rId23"/>
    <p:sldId id="2690" r:id="rId24"/>
    <p:sldId id="2696" r:id="rId25"/>
    <p:sldId id="2722" r:id="rId26"/>
    <p:sldId id="2725" r:id="rId27"/>
    <p:sldId id="2679" r:id="rId28"/>
    <p:sldId id="2717" r:id="rId29"/>
    <p:sldId id="2724" r:id="rId30"/>
    <p:sldId id="2669" r:id="rId31"/>
    <p:sldId id="2668" r:id="rId32"/>
    <p:sldId id="2711" r:id="rId33"/>
    <p:sldId id="273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1268"/>
    <p:restoredTop sz="97857"/>
  </p:normalViewPr>
  <p:slideViewPr>
    <p:cSldViewPr snapToGrid="0" snapToObjects="1">
      <p:cViewPr varScale="1">
        <p:scale>
          <a:sx n="154" d="100"/>
          <a:sy n="154" d="100"/>
        </p:scale>
        <p:origin x="400" y="208"/>
      </p:cViewPr>
      <p:guideLst/>
    </p:cSldViewPr>
  </p:slideViewPr>
  <p:notesTextViewPr>
    <p:cViewPr>
      <p:scale>
        <a:sx n="1" d="1"/>
        <a:sy n="1" d="1"/>
      </p:scale>
      <p:origin x="0" y="0"/>
    </p:cViewPr>
  </p:notesTextViewPr>
  <p:sorterViewPr>
    <p:cViewPr>
      <p:scale>
        <a:sx n="76" d="100"/>
        <a:sy n="7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93DFA0-69A1-8B4B-AAF7-1D3CFF8E869C}" type="doc">
      <dgm:prSet loTypeId="urn:microsoft.com/office/officeart/2005/8/layout/radial1" loCatId="" qsTypeId="urn:microsoft.com/office/officeart/2005/8/quickstyle/simple1" qsCatId="simple" csTypeId="urn:microsoft.com/office/officeart/2005/8/colors/accent1_2" csCatId="accent1" phldr="1"/>
      <dgm:spPr/>
      <dgm:t>
        <a:bodyPr/>
        <a:lstStyle/>
        <a:p>
          <a:endParaRPr lang="en-US"/>
        </a:p>
      </dgm:t>
    </dgm:pt>
    <dgm:pt modelId="{80F23BC1-E036-844B-B7E4-52CF1FDD1F97}">
      <dgm:prSet phldrT="[Text]" custT="1"/>
      <dgm:spPr>
        <a:xfrm>
          <a:off x="2892994" y="1941139"/>
          <a:ext cx="1771993" cy="134375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2000" dirty="0">
              <a:solidFill>
                <a:sysClr val="window" lastClr="FFFFFF"/>
              </a:solidFill>
              <a:latin typeface="Trebuchet MS" panose="020B0603020202020204"/>
              <a:ea typeface="+mn-ea"/>
              <a:cs typeface="+mn-cs"/>
            </a:rPr>
            <a:t>E-</a:t>
          </a:r>
          <a:r>
            <a:rPr lang="en-US" sz="2000" dirty="0" err="1">
              <a:solidFill>
                <a:sysClr val="window" lastClr="FFFFFF"/>
              </a:solidFill>
              <a:latin typeface="Trebuchet MS" panose="020B0603020202020204"/>
              <a:ea typeface="+mn-ea"/>
              <a:cs typeface="+mn-cs"/>
            </a:rPr>
            <a:t>Varamu</a:t>
          </a:r>
          <a:endParaRPr lang="en-US" sz="2000" dirty="0">
            <a:solidFill>
              <a:sysClr val="window" lastClr="FFFFFF"/>
            </a:solidFill>
            <a:latin typeface="Trebuchet MS" panose="020B0603020202020204"/>
            <a:ea typeface="+mn-ea"/>
            <a:cs typeface="+mn-cs"/>
          </a:endParaRPr>
        </a:p>
      </dgm:t>
    </dgm:pt>
    <dgm:pt modelId="{8E0B4596-8266-9749-81F6-3D78DB9FC328}" type="parTrans" cxnId="{A9C20FC6-D59D-974E-94F4-0CE277CA340F}">
      <dgm:prSet/>
      <dgm:spPr/>
      <dgm:t>
        <a:bodyPr/>
        <a:lstStyle/>
        <a:p>
          <a:endParaRPr lang="en-US"/>
        </a:p>
      </dgm:t>
    </dgm:pt>
    <dgm:pt modelId="{E440E6A9-6665-B540-AD73-8FDCBD3C571D}" type="sibTrans" cxnId="{A9C20FC6-D59D-974E-94F4-0CE277CA340F}">
      <dgm:prSet/>
      <dgm:spPr/>
      <dgm:t>
        <a:bodyPr/>
        <a:lstStyle/>
        <a:p>
          <a:endParaRPr lang="en-US"/>
        </a:p>
      </dgm:t>
    </dgm:pt>
    <dgm:pt modelId="{36A057D9-D01A-3242-9CED-236152E13BA7}">
      <dgm:prSet phldrT="[Text]" custT="1"/>
      <dgm:spPr>
        <a:xfrm>
          <a:off x="3422053" y="4536"/>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a:solidFill>
                <a:sysClr val="window" lastClr="FFFFFF"/>
              </a:solidFill>
              <a:latin typeface="Trebuchet MS" panose="020B0603020202020204"/>
              <a:ea typeface="+mn-ea"/>
              <a:cs typeface="+mn-cs"/>
            </a:rPr>
            <a:t>Rahvus-arhiiv (AIS)</a:t>
          </a:r>
        </a:p>
      </dgm:t>
    </dgm:pt>
    <dgm:pt modelId="{911AA437-9EC6-A64B-986C-F9121037AD3E}" type="parTrans" cxnId="{838D1F64-C28F-804F-856A-B7BC91B1CFE3}">
      <dgm:prSet/>
      <dgm:spPr>
        <a:xfrm rot="16171026">
          <a:off x="3137476" y="1302552"/>
          <a:ext cx="1261075" cy="16171"/>
        </a:xfrm>
        <a:custGeom>
          <a:avLst/>
          <a:gdLst/>
          <a:ahLst/>
          <a:cxnLst/>
          <a:rect l="0" t="0" r="0" b="0"/>
          <a:pathLst>
            <a:path>
              <a:moveTo>
                <a:pt x="0" y="8085"/>
              </a:moveTo>
              <a:lnTo>
                <a:pt x="1261075"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DF69BCF5-DAEE-7844-8E20-BE17AC7C7B2D}" type="sibTrans" cxnId="{838D1F64-C28F-804F-856A-B7BC91B1CFE3}">
      <dgm:prSet/>
      <dgm:spPr/>
      <dgm:t>
        <a:bodyPr/>
        <a:lstStyle/>
        <a:p>
          <a:endParaRPr lang="en-US"/>
        </a:p>
      </dgm:t>
    </dgm:pt>
    <dgm:pt modelId="{D3DF7BF7-49FE-C540-9E78-4C1EF445BCE5}">
      <dgm:prSet phldrT="[Text]" custT="1"/>
      <dgm:spPr>
        <a:xfrm>
          <a:off x="5014136" y="663998"/>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a:solidFill>
                <a:sysClr val="window" lastClr="FFFFFF"/>
              </a:solidFill>
              <a:latin typeface="Trebuchet MS" panose="020B0603020202020204"/>
              <a:ea typeface="+mn-ea"/>
              <a:cs typeface="+mn-cs"/>
            </a:rPr>
            <a:t>ELNET (ESTER)</a:t>
          </a:r>
          <a:endParaRPr lang="en-US" sz="1000">
            <a:solidFill>
              <a:sysClr val="window" lastClr="FFFFFF"/>
            </a:solidFill>
            <a:latin typeface="Trebuchet MS" panose="020B0603020202020204"/>
            <a:ea typeface="+mn-ea"/>
            <a:cs typeface="+mn-cs"/>
          </a:endParaRPr>
        </a:p>
      </dgm:t>
    </dgm:pt>
    <dgm:pt modelId="{5ED00F0E-B8D3-AF4D-A483-213328BC0731}" type="parTrans" cxnId="{D4A84177-BA8A-4A43-84D4-E0A54777518F}">
      <dgm:prSet/>
      <dgm:spPr>
        <a:xfrm rot="18858677">
          <a:off x="4131442" y="1650178"/>
          <a:ext cx="1159245" cy="16171"/>
        </a:xfrm>
        <a:custGeom>
          <a:avLst/>
          <a:gdLst/>
          <a:ahLst/>
          <a:cxnLst/>
          <a:rect l="0" t="0" r="0" b="0"/>
          <a:pathLst>
            <a:path>
              <a:moveTo>
                <a:pt x="0" y="8085"/>
              </a:moveTo>
              <a:lnTo>
                <a:pt x="1159245"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FE15FC3C-2E89-3047-97E6-D0DD8AAE8AEA}" type="sibTrans" cxnId="{D4A84177-BA8A-4A43-84D4-E0A54777518F}">
      <dgm:prSet/>
      <dgm:spPr/>
      <dgm:t>
        <a:bodyPr/>
        <a:lstStyle/>
        <a:p>
          <a:endParaRPr lang="en-US"/>
        </a:p>
      </dgm:t>
    </dgm:pt>
    <dgm:pt modelId="{CED8E761-2B0A-F04C-9FEE-578AA75B9074}">
      <dgm:prSet phldrT="[Text]" custT="1"/>
      <dgm:spPr>
        <a:xfrm>
          <a:off x="5502210" y="1394452"/>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200" i="0" dirty="0">
              <a:solidFill>
                <a:sysClr val="window" lastClr="FFFFFF"/>
              </a:solidFill>
              <a:latin typeface="Trebuchet MS" panose="020B0603020202020204"/>
              <a:ea typeface="+mn-ea"/>
              <a:cs typeface="+mn-cs"/>
            </a:rPr>
            <a:t>ELNET (ISE)</a:t>
          </a:r>
        </a:p>
      </dgm:t>
    </dgm:pt>
    <dgm:pt modelId="{58E3A3CD-F361-9B48-A87F-B4695BAE3F2C}" type="parTrans" cxnId="{A09BFED8-2F99-3C4C-BB26-576C4A3FFA06}">
      <dgm:prSet/>
      <dgm:spPr>
        <a:xfrm rot="20211646">
          <a:off x="4508059" y="2065993"/>
          <a:ext cx="1064128" cy="16171"/>
        </a:xfrm>
        <a:custGeom>
          <a:avLst/>
          <a:gdLst/>
          <a:ahLst/>
          <a:cxnLst/>
          <a:rect l="0" t="0" r="0" b="0"/>
          <a:pathLst>
            <a:path>
              <a:moveTo>
                <a:pt x="0" y="8085"/>
              </a:moveTo>
              <a:lnTo>
                <a:pt x="1064128"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B3115735-CB3D-4D40-9AAE-30927E059FE1}" type="sibTrans" cxnId="{A09BFED8-2F99-3C4C-BB26-576C4A3FFA06}">
      <dgm:prSet/>
      <dgm:spPr/>
      <dgm:t>
        <a:bodyPr/>
        <a:lstStyle/>
        <a:p>
          <a:endParaRPr lang="en-US"/>
        </a:p>
      </dgm:t>
    </dgm:pt>
    <dgm:pt modelId="{6F7D5188-71FA-3849-A0CA-F7E19060D413}">
      <dgm:prSet phldrT="[Text]" custT="1"/>
      <dgm:spPr>
        <a:xfrm>
          <a:off x="5673599" y="2256081"/>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200" dirty="0">
              <a:solidFill>
                <a:sysClr val="window" lastClr="FFFFFF"/>
              </a:solidFill>
              <a:latin typeface="Trebuchet MS" panose="020B0603020202020204"/>
              <a:ea typeface="+mn-ea"/>
              <a:cs typeface="+mn-cs"/>
            </a:rPr>
            <a:t>ELNET (EMS)</a:t>
          </a:r>
          <a:endParaRPr lang="en-US" sz="1200">
            <a:solidFill>
              <a:sysClr val="window" lastClr="FFFFFF"/>
            </a:solidFill>
            <a:latin typeface="Trebuchet MS" panose="020B0603020202020204"/>
            <a:ea typeface="+mn-ea"/>
            <a:cs typeface="+mn-cs"/>
          </a:endParaRPr>
        </a:p>
      </dgm:t>
    </dgm:pt>
    <dgm:pt modelId="{8EA95D6D-F7D8-7E45-8B5A-7841C1B27E55}" type="parTrans" cxnId="{B68F1847-40BC-974F-A3BF-48A134947960}">
      <dgm:prSet/>
      <dgm:spPr>
        <a:xfrm rot="21570529">
          <a:off x="4664912" y="2593014"/>
          <a:ext cx="1008717" cy="16171"/>
        </a:xfrm>
        <a:custGeom>
          <a:avLst/>
          <a:gdLst/>
          <a:ahLst/>
          <a:cxnLst/>
          <a:rect l="0" t="0" r="0" b="0"/>
          <a:pathLst>
            <a:path>
              <a:moveTo>
                <a:pt x="0" y="8085"/>
              </a:moveTo>
              <a:lnTo>
                <a:pt x="1008717"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5121AEB4-3100-F147-9AAF-AA6464EA9998}" type="sibTrans" cxnId="{B68F1847-40BC-974F-A3BF-48A134947960}">
      <dgm:prSet/>
      <dgm:spPr/>
      <dgm:t>
        <a:bodyPr/>
        <a:lstStyle/>
        <a:p>
          <a:endParaRPr lang="en-US"/>
        </a:p>
      </dgm:t>
    </dgm:pt>
    <dgm:pt modelId="{0B8EA1FE-2B3F-7940-BBCB-641D9CEFEBCD}">
      <dgm:prSet phldrT="[Text]" custT="1"/>
      <dgm:spPr>
        <a:xfrm>
          <a:off x="4283682" y="239177"/>
          <a:ext cx="675598" cy="549092"/>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a:solidFill>
                <a:sysClr val="window" lastClr="FFFFFF"/>
              </a:solidFill>
              <a:latin typeface="Trebuchet MS" panose="020B0603020202020204"/>
              <a:ea typeface="+mn-ea"/>
              <a:cs typeface="+mn-cs"/>
            </a:rPr>
            <a:t>RR (</a:t>
          </a:r>
          <a:r>
            <a:rPr lang="en-US" sz="1000" dirty="0" err="1">
              <a:solidFill>
                <a:sysClr val="window" lastClr="FFFFFF"/>
              </a:solidFill>
              <a:latin typeface="Trebuchet MS" panose="020B0603020202020204"/>
              <a:ea typeface="+mn-ea"/>
              <a:cs typeface="+mn-cs"/>
            </a:rPr>
            <a:t>Digar</a:t>
          </a:r>
          <a:r>
            <a:rPr lang="en-US" sz="1000" dirty="0">
              <a:solidFill>
                <a:sysClr val="window" lastClr="FFFFFF"/>
              </a:solidFill>
              <a:latin typeface="Trebuchet MS" panose="020B0603020202020204"/>
              <a:ea typeface="+mn-ea"/>
              <a:cs typeface="+mn-cs"/>
            </a:rPr>
            <a:t>)</a:t>
          </a:r>
        </a:p>
      </dgm:t>
    </dgm:pt>
    <dgm:pt modelId="{6215B8FB-98CE-F141-8458-E7BBDC61DE5D}" type="parTrans" cxnId="{D6FECE05-9F2D-984C-972A-A639DC5A5003}">
      <dgm:prSet/>
      <dgm:spPr>
        <a:xfrm rot="17511997">
          <a:off x="3632744" y="1364406"/>
          <a:ext cx="1288191" cy="16171"/>
        </a:xfrm>
        <a:custGeom>
          <a:avLst/>
          <a:gdLst/>
          <a:ahLst/>
          <a:cxnLst/>
          <a:rect l="0" t="0" r="0" b="0"/>
          <a:pathLst>
            <a:path>
              <a:moveTo>
                <a:pt x="0" y="8085"/>
              </a:moveTo>
              <a:lnTo>
                <a:pt x="1288191"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58095B60-4A7D-CC49-B341-4AC8A9AEB418}" type="sibTrans" cxnId="{D6FECE05-9F2D-984C-972A-A639DC5A5003}">
      <dgm:prSet/>
      <dgm:spPr/>
      <dgm:t>
        <a:bodyPr/>
        <a:lstStyle/>
        <a:p>
          <a:endParaRPr lang="en-US"/>
        </a:p>
      </dgm:t>
    </dgm:pt>
    <dgm:pt modelId="{9E168C2B-8F42-C948-BF67-FF384B73F6E1}">
      <dgm:prSet phldrT="[Text]" custT="1"/>
      <dgm:spPr>
        <a:xfrm>
          <a:off x="5436761" y="3052262"/>
          <a:ext cx="806495" cy="806495"/>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a:solidFill>
                <a:sysClr val="window" lastClr="FFFFFF"/>
              </a:solidFill>
              <a:latin typeface="Trebuchet MS" panose="020B0603020202020204"/>
              <a:ea typeface="+mn-ea"/>
              <a:cs typeface="+mn-cs"/>
            </a:rPr>
            <a:t>TÜR (</a:t>
          </a:r>
          <a:r>
            <a:rPr lang="en-US" sz="1000" dirty="0" err="1">
              <a:solidFill>
                <a:sysClr val="window" lastClr="FFFFFF"/>
              </a:solidFill>
              <a:latin typeface="Trebuchet MS" panose="020B0603020202020204"/>
              <a:ea typeface="+mn-ea"/>
              <a:cs typeface="+mn-cs"/>
            </a:rPr>
            <a:t>DSpace</a:t>
          </a:r>
          <a:r>
            <a:rPr lang="en-US" sz="1000" dirty="0">
              <a:solidFill>
                <a:sysClr val="window" lastClr="FFFFFF"/>
              </a:solidFill>
              <a:latin typeface="Trebuchet MS" panose="020B0603020202020204"/>
              <a:ea typeface="+mn-ea"/>
              <a:cs typeface="+mn-cs"/>
            </a:rPr>
            <a:t>)</a:t>
          </a:r>
        </a:p>
      </dgm:t>
    </dgm:pt>
    <dgm:pt modelId="{45845D24-50EC-9C44-9A70-D26F24BB46AF}" type="parTrans" cxnId="{B314F789-2D09-6E45-AF53-351369AB0ADF}">
      <dgm:prSet/>
      <dgm:spPr>
        <a:xfrm rot="1334008">
          <a:off x="4522435" y="3109290"/>
          <a:ext cx="980767" cy="16171"/>
        </a:xfrm>
        <a:custGeom>
          <a:avLst/>
          <a:gdLst/>
          <a:ahLst/>
          <a:cxnLst/>
          <a:rect l="0" t="0" r="0" b="0"/>
          <a:pathLst>
            <a:path>
              <a:moveTo>
                <a:pt x="0" y="8085"/>
              </a:moveTo>
              <a:lnTo>
                <a:pt x="980767"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799A3EC6-E11E-A24D-A633-EA23F6A9D4D7}" type="sibTrans" cxnId="{B314F789-2D09-6E45-AF53-351369AB0ADF}">
      <dgm:prSet/>
      <dgm:spPr/>
      <dgm:t>
        <a:bodyPr/>
        <a:lstStyle/>
        <a:p>
          <a:endParaRPr lang="en-US"/>
        </a:p>
      </dgm:t>
    </dgm:pt>
    <dgm:pt modelId="{7F310BFC-8738-ED4B-B723-567733418327}">
      <dgm:prSet phldrT="[Text]" custT="1"/>
      <dgm:spPr>
        <a:xfrm>
          <a:off x="5014136" y="3848164"/>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err="1">
              <a:solidFill>
                <a:sysClr val="window" lastClr="FFFFFF"/>
              </a:solidFill>
              <a:latin typeface="Trebuchet MS" panose="020B0603020202020204"/>
              <a:ea typeface="+mn-ea"/>
              <a:cs typeface="+mn-cs"/>
            </a:rPr>
            <a:t>TLÜAR </a:t>
          </a:r>
          <a:r>
            <a:rPr lang="en-US" sz="1000" dirty="0">
              <a:solidFill>
                <a:sysClr val="window" lastClr="FFFFFF"/>
              </a:solidFill>
              <a:latin typeface="Trebuchet MS" panose="020B0603020202020204"/>
              <a:ea typeface="+mn-ea"/>
              <a:cs typeface="+mn-cs"/>
            </a:rPr>
            <a:t>(ETERA)</a:t>
          </a:r>
          <a:endParaRPr lang="en-US" sz="1000">
            <a:solidFill>
              <a:sysClr val="window" lastClr="FFFFFF"/>
            </a:solidFill>
            <a:latin typeface="Trebuchet MS" panose="020B0603020202020204"/>
            <a:ea typeface="+mn-ea"/>
            <a:cs typeface="+mn-cs"/>
          </a:endParaRPr>
        </a:p>
      </dgm:t>
    </dgm:pt>
    <dgm:pt modelId="{07A7AC4C-EC77-004C-B8C7-4366A36F1B3F}" type="parTrans" cxnId="{8E353E35-665C-E049-B539-1E3F62B32649}">
      <dgm:prSet/>
      <dgm:spPr>
        <a:xfrm rot="2700000">
          <a:off x="4148923" y="3539653"/>
          <a:ext cx="1129574" cy="16171"/>
        </a:xfrm>
        <a:custGeom>
          <a:avLst/>
          <a:gdLst/>
          <a:ahLst/>
          <a:cxnLst/>
          <a:rect l="0" t="0" r="0" b="0"/>
          <a:pathLst>
            <a:path>
              <a:moveTo>
                <a:pt x="0" y="8085"/>
              </a:moveTo>
              <a:lnTo>
                <a:pt x="1129574"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187AC09F-F775-AF45-B68C-E7D14E776ADB}" type="sibTrans" cxnId="{8E353E35-665C-E049-B539-1E3F62B32649}">
      <dgm:prSet/>
      <dgm:spPr/>
      <dgm:t>
        <a:bodyPr/>
        <a:lstStyle/>
        <a:p>
          <a:endParaRPr lang="en-US"/>
        </a:p>
      </dgm:t>
    </dgm:pt>
    <dgm:pt modelId="{7A53F8FF-0733-B64D-9A33-A49CE48C40FA}">
      <dgm:prSet phldrT="[Text]" custT="1"/>
      <dgm:spPr>
        <a:xfrm>
          <a:off x="4150012" y="4335147"/>
          <a:ext cx="942939" cy="677780"/>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err="1">
              <a:solidFill>
                <a:sysClr val="window" lastClr="FFFFFF"/>
              </a:solidFill>
              <a:latin typeface="Trebuchet MS" panose="020B0603020202020204"/>
              <a:ea typeface="+mn-ea"/>
              <a:cs typeface="+mn-cs"/>
            </a:rPr>
            <a:t>TTÜ (Digikogu)</a:t>
          </a:r>
          <a:endParaRPr lang="en-US" sz="1000">
            <a:solidFill>
              <a:sysClr val="window" lastClr="FFFFFF"/>
            </a:solidFill>
            <a:latin typeface="Trebuchet MS" panose="020B0603020202020204"/>
            <a:ea typeface="+mn-ea"/>
            <a:cs typeface="+mn-cs"/>
          </a:endParaRPr>
        </a:p>
      </dgm:t>
    </dgm:pt>
    <dgm:pt modelId="{2B9BB415-838B-4C4F-AE15-4CED80A3743B}" type="parTrans" cxnId="{0B1EC3C1-ED32-1744-8380-E00E0BCA8A89}">
      <dgm:prSet/>
      <dgm:spPr>
        <a:xfrm rot="4065992">
          <a:off x="3673945" y="3793746"/>
          <a:ext cx="1182002" cy="16171"/>
        </a:xfrm>
        <a:custGeom>
          <a:avLst/>
          <a:gdLst/>
          <a:ahLst/>
          <a:cxnLst/>
          <a:rect l="0" t="0" r="0" b="0"/>
          <a:pathLst>
            <a:path>
              <a:moveTo>
                <a:pt x="0" y="8085"/>
              </a:moveTo>
              <a:lnTo>
                <a:pt x="1182002"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86FC5D70-8190-6144-BD3C-B8F0BF7C452D}" type="sibTrans" cxnId="{0B1EC3C1-ED32-1744-8380-E00E0BCA8A89}">
      <dgm:prSet/>
      <dgm:spPr/>
      <dgm:t>
        <a:bodyPr/>
        <a:lstStyle/>
        <a:p>
          <a:endParaRPr lang="en-US"/>
        </a:p>
      </dgm:t>
    </dgm:pt>
    <dgm:pt modelId="{37CE5422-80A9-5648-8DFA-8A0A2A91E93A}">
      <dgm:prSet phldrT="[Text]" custT="1"/>
      <dgm:spPr>
        <a:xfrm>
          <a:off x="3422053" y="4507627"/>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a:solidFill>
                <a:sysClr val="window" lastClr="FFFFFF"/>
              </a:solidFill>
              <a:latin typeface="Trebuchet MS" panose="020B0603020202020204"/>
              <a:ea typeface="+mn-ea"/>
              <a:cs typeface="+mn-cs"/>
            </a:rPr>
            <a:t>Kirmus (</a:t>
          </a:r>
          <a:r>
            <a:rPr lang="en-US" sz="1000" dirty="0" err="1">
              <a:solidFill>
                <a:sysClr val="window" lastClr="FFFFFF"/>
              </a:solidFill>
              <a:latin typeface="Trebuchet MS" panose="020B0603020202020204"/>
              <a:ea typeface="+mn-ea"/>
              <a:cs typeface="+mn-cs"/>
            </a:rPr>
            <a:t>Kivike</a:t>
          </a:r>
          <a:r>
            <a:rPr lang="en-US" sz="1000" dirty="0">
              <a:solidFill>
                <a:sysClr val="window" lastClr="FFFFFF"/>
              </a:solidFill>
              <a:latin typeface="Trebuchet MS" panose="020B0603020202020204"/>
              <a:ea typeface="+mn-ea"/>
              <a:cs typeface="+mn-cs"/>
            </a:rPr>
            <a:t>)</a:t>
          </a:r>
          <a:endParaRPr lang="en-US" sz="1000">
            <a:solidFill>
              <a:sysClr val="window" lastClr="FFFFFF"/>
            </a:solidFill>
            <a:latin typeface="Trebuchet MS" panose="020B0603020202020204"/>
            <a:ea typeface="+mn-ea"/>
            <a:cs typeface="+mn-cs"/>
          </a:endParaRPr>
        </a:p>
      </dgm:t>
    </dgm:pt>
    <dgm:pt modelId="{FCCBF88A-FCB6-CD48-BD58-4658142674B7}" type="parTrans" cxnId="{3448E00D-0A0A-3F48-93A2-E37FCBBBCBFF}">
      <dgm:prSet/>
      <dgm:spPr>
        <a:xfrm rot="5429471">
          <a:off x="3156589" y="3888176"/>
          <a:ext cx="1222800" cy="16171"/>
        </a:xfrm>
        <a:custGeom>
          <a:avLst/>
          <a:gdLst/>
          <a:ahLst/>
          <a:cxnLst/>
          <a:rect l="0" t="0" r="0" b="0"/>
          <a:pathLst>
            <a:path>
              <a:moveTo>
                <a:pt x="0" y="8085"/>
              </a:moveTo>
              <a:lnTo>
                <a:pt x="1222800"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AEDA7214-CE05-5B4E-83AA-64ACCC2EE754}" type="sibTrans" cxnId="{3448E00D-0A0A-3F48-93A2-E37FCBBBCBFF}">
      <dgm:prSet/>
      <dgm:spPr/>
      <dgm:t>
        <a:bodyPr/>
        <a:lstStyle/>
        <a:p>
          <a:endParaRPr lang="en-US"/>
        </a:p>
      </dgm:t>
    </dgm:pt>
    <dgm:pt modelId="{7C44281F-10FC-9845-882B-E04CA0F96CD6}">
      <dgm:prSet phldrT="[Text]" custT="1"/>
      <dgm:spPr>
        <a:xfrm>
          <a:off x="2479450" y="4270712"/>
          <a:ext cx="837546" cy="806651"/>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err="1">
              <a:solidFill>
                <a:sysClr val="window" lastClr="FFFFFF"/>
              </a:solidFill>
              <a:latin typeface="Trebuchet MS" panose="020B0603020202020204"/>
              <a:ea typeface="+mn-ea"/>
              <a:cs typeface="+mn-cs"/>
            </a:rPr>
            <a:t>Kultuuri-ministee-rium</a:t>
          </a:r>
          <a:r>
            <a:rPr lang="en-US" sz="1000" dirty="0">
              <a:solidFill>
                <a:sysClr val="window" lastClr="FFFFFF"/>
              </a:solidFill>
              <a:latin typeface="Trebuchet MS" panose="020B0603020202020204"/>
              <a:ea typeface="+mn-ea"/>
              <a:cs typeface="+mn-cs"/>
            </a:rPr>
            <a:t> (</a:t>
          </a:r>
          <a:r>
            <a:rPr lang="en-US" sz="1000" dirty="0" err="1">
              <a:solidFill>
                <a:sysClr val="window" lastClr="FFFFFF"/>
              </a:solidFill>
              <a:latin typeface="Trebuchet MS" panose="020B0603020202020204"/>
              <a:ea typeface="+mn-ea"/>
              <a:cs typeface="+mn-cs"/>
            </a:rPr>
            <a:t>MuIS</a:t>
          </a:r>
          <a:r>
            <a:rPr lang="en-US" sz="1000" dirty="0">
              <a:solidFill>
                <a:sysClr val="window" lastClr="FFFFFF"/>
              </a:solidFill>
              <a:latin typeface="Trebuchet MS" panose="020B0603020202020204"/>
              <a:ea typeface="+mn-ea"/>
              <a:cs typeface="+mn-cs"/>
            </a:rPr>
            <a:t>)</a:t>
          </a:r>
          <a:endParaRPr lang="en-US" sz="1000">
            <a:solidFill>
              <a:sysClr val="window" lastClr="FFFFFF"/>
            </a:solidFill>
            <a:latin typeface="Trebuchet MS" panose="020B0603020202020204"/>
            <a:ea typeface="+mn-ea"/>
            <a:cs typeface="+mn-cs"/>
          </a:endParaRPr>
        </a:p>
      </dgm:t>
    </dgm:pt>
    <dgm:pt modelId="{C848AF2F-D8F9-A947-A7F8-744F80A7E683}" type="parTrans" cxnId="{CF0B6EEC-F075-FC46-8EF7-63E12EF5BD6A}">
      <dgm:prSet/>
      <dgm:spPr>
        <a:xfrm rot="6788354">
          <a:off x="2711402" y="3768534"/>
          <a:ext cx="1140656" cy="16171"/>
        </a:xfrm>
        <a:custGeom>
          <a:avLst/>
          <a:gdLst/>
          <a:ahLst/>
          <a:cxnLst/>
          <a:rect l="0" t="0" r="0" b="0"/>
          <a:pathLst>
            <a:path>
              <a:moveTo>
                <a:pt x="0" y="8085"/>
              </a:moveTo>
              <a:lnTo>
                <a:pt x="1140656"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E4E11E64-8D86-2744-AC00-FE97C3E16490}" type="sibTrans" cxnId="{CF0B6EEC-F075-FC46-8EF7-63E12EF5BD6A}">
      <dgm:prSet/>
      <dgm:spPr/>
      <dgm:t>
        <a:bodyPr/>
        <a:lstStyle/>
        <a:p>
          <a:endParaRPr lang="en-US"/>
        </a:p>
      </dgm:t>
    </dgm:pt>
    <dgm:pt modelId="{13BA4F17-C5D3-714C-80C2-64BFCF97439C}">
      <dgm:prSet phldrT="[Text]" custT="1"/>
      <dgm:spPr>
        <a:xfrm>
          <a:off x="1710815" y="3743987"/>
          <a:ext cx="913909" cy="883953"/>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000" dirty="0" err="1">
              <a:solidFill>
                <a:sysClr val="window" lastClr="FFFFFF"/>
              </a:solidFill>
              <a:latin typeface="Trebuchet MS" panose="020B0603020202020204"/>
              <a:ea typeface="+mn-ea"/>
              <a:cs typeface="+mn-cs"/>
            </a:rPr>
            <a:t>Haridus-ministee-rium</a:t>
          </a:r>
          <a:r>
            <a:rPr lang="en-US" sz="1000" dirty="0">
              <a:solidFill>
                <a:sysClr val="window" lastClr="FFFFFF"/>
              </a:solidFill>
              <a:latin typeface="Trebuchet MS" panose="020B0603020202020204"/>
              <a:ea typeface="+mn-ea"/>
              <a:cs typeface="+mn-cs"/>
            </a:rPr>
            <a:t> (ETIS)</a:t>
          </a:r>
          <a:endParaRPr lang="en-US" sz="1000">
            <a:solidFill>
              <a:sysClr val="window" lastClr="FFFFFF"/>
            </a:solidFill>
            <a:latin typeface="Trebuchet MS" panose="020B0603020202020204"/>
            <a:ea typeface="+mn-ea"/>
            <a:cs typeface="+mn-cs"/>
          </a:endParaRPr>
        </a:p>
      </dgm:t>
    </dgm:pt>
    <dgm:pt modelId="{1F7E3D04-7502-E74C-A25C-7E2F3B137935}" type="parTrans" cxnId="{4264D62A-64A1-DB48-87E8-DC61D02B0C3E}">
      <dgm:prSet/>
      <dgm:spPr>
        <a:xfrm rot="8141323">
          <a:off x="2341090" y="3499722"/>
          <a:ext cx="1042676" cy="16171"/>
        </a:xfrm>
        <a:custGeom>
          <a:avLst/>
          <a:gdLst/>
          <a:ahLst/>
          <a:cxnLst/>
          <a:rect l="0" t="0" r="0" b="0"/>
          <a:pathLst>
            <a:path>
              <a:moveTo>
                <a:pt x="0" y="8085"/>
              </a:moveTo>
              <a:lnTo>
                <a:pt x="1042676" y="8085"/>
              </a:lnTo>
            </a:path>
          </a:pathLst>
        </a:custGeom>
        <a:noFill/>
        <a:ln w="19050" cap="rnd" cmpd="sng" algn="ctr">
          <a:solidFill>
            <a:srgbClr val="90C226">
              <a:shade val="60000"/>
              <a:hueOff val="0"/>
              <a:satOff val="0"/>
              <a:lumOff val="0"/>
              <a:alphaOff val="0"/>
            </a:srgbClr>
          </a:solidFill>
          <a:prstDash val="solid"/>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A1D81E62-AA30-C34F-B628-BEB64EE2D790}" type="sibTrans" cxnId="{4264D62A-64A1-DB48-87E8-DC61D02B0C3E}">
      <dgm:prSet/>
      <dgm:spPr/>
      <dgm:t>
        <a:bodyPr/>
        <a:lstStyle/>
        <a:p>
          <a:endParaRPr lang="en-US"/>
        </a:p>
      </dgm:t>
    </dgm:pt>
    <dgm:pt modelId="{66ABDD48-3A7E-6142-9D98-1698A5DA954D}">
      <dgm:prSet phldrT="[Text]" custT="1"/>
      <dgm:spPr>
        <a:xfrm>
          <a:off x="1311863" y="3101749"/>
          <a:ext cx="735666" cy="707520"/>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200" dirty="0" err="1">
              <a:solidFill>
                <a:sysClr val="window" lastClr="FFFFFF"/>
              </a:solidFill>
              <a:latin typeface="Trebuchet MS" panose="020B0603020202020204"/>
              <a:ea typeface="+mn-ea"/>
              <a:cs typeface="+mn-cs"/>
            </a:rPr>
            <a:t>PlutoF</a:t>
          </a:r>
          <a:endParaRPr lang="en-US" sz="1200" dirty="0">
            <a:solidFill>
              <a:sysClr val="window" lastClr="FFFFFF"/>
            </a:solidFill>
            <a:latin typeface="Trebuchet MS" panose="020B0603020202020204"/>
            <a:ea typeface="+mn-ea"/>
            <a:cs typeface="+mn-cs"/>
          </a:endParaRPr>
        </a:p>
      </dgm:t>
    </dgm:pt>
    <dgm:pt modelId="{7AE8F680-8F99-8D44-84A3-1B6C563F76C9}" type="parTrans" cxnId="{E58A4C7D-778C-6F41-8DC9-D20A33D65151}">
      <dgm:prSet/>
      <dgm:spPr>
        <a:xfrm rot="9488003">
          <a:off x="1981299" y="3115198"/>
          <a:ext cx="1052455" cy="16171"/>
        </a:xfrm>
        <a:custGeom>
          <a:avLst/>
          <a:gdLst/>
          <a:ahLst/>
          <a:cxnLst/>
          <a:rect l="0" t="0" r="0" b="0"/>
          <a:pathLst>
            <a:path>
              <a:moveTo>
                <a:pt x="0" y="8085"/>
              </a:moveTo>
              <a:lnTo>
                <a:pt x="1052455" y="8085"/>
              </a:lnTo>
            </a:path>
          </a:pathLst>
        </a:custGeom>
        <a:noFill/>
        <a:ln w="19050" cap="rnd" cmpd="sng" algn="ctr">
          <a:solidFill>
            <a:scrgbClr r="0" g="0" b="0"/>
          </a:solidFill>
          <a:prstDash val="dash"/>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9A52D295-8615-DC48-991E-235E38AB2622}" type="sibTrans" cxnId="{E58A4C7D-778C-6F41-8DC9-D20A33D65151}">
      <dgm:prSet/>
      <dgm:spPr/>
      <dgm:t>
        <a:bodyPr/>
        <a:lstStyle/>
        <a:p>
          <a:endParaRPr lang="en-US"/>
        </a:p>
      </dgm:t>
    </dgm:pt>
    <dgm:pt modelId="{18895784-6FA9-134A-8D9D-8BE8E281D8E8}">
      <dgm:prSet phldrT="[Text]" custT="1"/>
      <dgm:spPr>
        <a:xfrm>
          <a:off x="1170508" y="2256081"/>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200">
              <a:solidFill>
                <a:sysClr val="window" lastClr="FFFFFF"/>
              </a:solidFill>
              <a:latin typeface="Trebuchet MS" panose="020B0603020202020204"/>
              <a:ea typeface="+mn-ea"/>
              <a:cs typeface="+mn-cs"/>
            </a:rPr>
            <a:t>ERR Videoarhiiv</a:t>
          </a:r>
        </a:p>
      </dgm:t>
    </dgm:pt>
    <dgm:pt modelId="{B12063CE-E6DF-2742-A34B-C56CD5E2E24E}" type="parTrans" cxnId="{2220F1B7-EEB0-694A-A8FC-42BF41EBCFC7}">
      <dgm:prSet/>
      <dgm:spPr>
        <a:xfrm rot="10828974">
          <a:off x="1846076" y="2593054"/>
          <a:ext cx="1046991" cy="16171"/>
        </a:xfrm>
        <a:custGeom>
          <a:avLst/>
          <a:gdLst/>
          <a:ahLst/>
          <a:cxnLst/>
          <a:rect l="0" t="0" r="0" b="0"/>
          <a:pathLst>
            <a:path>
              <a:moveTo>
                <a:pt x="0" y="8085"/>
              </a:moveTo>
              <a:lnTo>
                <a:pt x="1046991" y="8085"/>
              </a:lnTo>
            </a:path>
          </a:pathLst>
        </a:custGeom>
        <a:noFill/>
        <a:ln w="19050" cap="rnd" cmpd="sng" algn="ctr">
          <a:solidFill>
            <a:scrgbClr r="0" g="0" b="0"/>
          </a:solidFill>
          <a:prstDash val="dash"/>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0A025BA8-11ED-B34E-9C6F-A21A2B327FCD}" type="sibTrans" cxnId="{2220F1B7-EEB0-694A-A8FC-42BF41EBCFC7}">
      <dgm:prSet/>
      <dgm:spPr/>
      <dgm:t>
        <a:bodyPr/>
        <a:lstStyle/>
        <a:p>
          <a:endParaRPr lang="en-US"/>
        </a:p>
      </dgm:t>
    </dgm:pt>
    <dgm:pt modelId="{CD8DFE15-3C5A-034B-A28D-4BBD5F828433}">
      <dgm:prSet phldrT="[Text]" custT="1"/>
      <dgm:spPr>
        <a:xfrm>
          <a:off x="1341896" y="1394452"/>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200" dirty="0">
              <a:solidFill>
                <a:sysClr val="window" lastClr="FFFFFF"/>
              </a:solidFill>
              <a:latin typeface="Trebuchet MS" panose="020B0603020202020204"/>
              <a:ea typeface="+mn-ea"/>
              <a:cs typeface="+mn-cs"/>
            </a:rPr>
            <a:t>Data DOI</a:t>
          </a:r>
        </a:p>
      </dgm:t>
    </dgm:pt>
    <dgm:pt modelId="{F6214913-F05F-BA46-B844-2E0EEBE9A7F2}" type="parTrans" cxnId="{FF9F5191-8A7F-4F45-ABEB-7726E6EC87E6}">
      <dgm:prSet/>
      <dgm:spPr>
        <a:xfrm rot="12165640">
          <a:off x="1948437" y="2067263"/>
          <a:ext cx="1098051" cy="16171"/>
        </a:xfrm>
        <a:custGeom>
          <a:avLst/>
          <a:gdLst/>
          <a:ahLst/>
          <a:cxnLst/>
          <a:rect l="0" t="0" r="0" b="0"/>
          <a:pathLst>
            <a:path>
              <a:moveTo>
                <a:pt x="0" y="8085"/>
              </a:moveTo>
              <a:lnTo>
                <a:pt x="1098051" y="8085"/>
              </a:lnTo>
            </a:path>
          </a:pathLst>
        </a:custGeom>
        <a:noFill/>
        <a:ln w="19050" cap="rnd" cmpd="sng" algn="ctr">
          <a:solidFill>
            <a:scrgbClr r="0" g="0" b="0"/>
          </a:solidFill>
          <a:prstDash val="dash"/>
        </a:ln>
        <a:effectLst/>
      </dgm:spPr>
      <dgm:t>
        <a:bodyPr/>
        <a:lstStyle/>
        <a:p>
          <a:pPr>
            <a:buNone/>
          </a:pPr>
          <a:endParaRPr lang="en-US">
            <a:ln>
              <a:noFill/>
            </a:ln>
            <a:solidFill>
              <a:sysClr val="windowText" lastClr="000000">
                <a:hueOff val="0"/>
                <a:satOff val="0"/>
                <a:lumOff val="0"/>
                <a:alphaOff val="0"/>
              </a:sysClr>
            </a:solidFill>
            <a:latin typeface="Trebuchet MS" panose="020B0603020202020204"/>
            <a:ea typeface="+mn-ea"/>
            <a:cs typeface="+mn-cs"/>
          </a:endParaRPr>
        </a:p>
      </dgm:t>
    </dgm:pt>
    <dgm:pt modelId="{7E77455F-A8BE-6243-AE1D-9443FD6CD1B9}" type="sibTrans" cxnId="{FF9F5191-8A7F-4F45-ABEB-7726E6EC87E6}">
      <dgm:prSet/>
      <dgm:spPr/>
      <dgm:t>
        <a:bodyPr/>
        <a:lstStyle/>
        <a:p>
          <a:endParaRPr lang="en-US"/>
        </a:p>
      </dgm:t>
    </dgm:pt>
    <dgm:pt modelId="{56923ED3-2739-FE49-8376-8A7FA74779DA}">
      <dgm:prSet phldrT="[Text]" custT="1"/>
      <dgm:spPr>
        <a:xfrm>
          <a:off x="1829970" y="663998"/>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r>
            <a:rPr lang="en-US" sz="1200" dirty="0" err="1">
              <a:solidFill>
                <a:sysClr val="window" lastClr="FFFFFF"/>
              </a:solidFill>
              <a:latin typeface="Trebuchet MS" panose="020B0603020202020204"/>
              <a:ea typeface="+mn-ea"/>
              <a:cs typeface="+mn-cs"/>
            </a:rPr>
            <a:t>eElu-rikkus</a:t>
          </a:r>
          <a:endParaRPr lang="en-US" sz="1200" dirty="0">
            <a:solidFill>
              <a:sysClr val="window" lastClr="FFFFFF"/>
            </a:solidFill>
            <a:latin typeface="Trebuchet MS" panose="020B0603020202020204"/>
            <a:ea typeface="+mn-ea"/>
            <a:cs typeface="+mn-cs"/>
          </a:endParaRPr>
        </a:p>
      </dgm:t>
    </dgm:pt>
    <dgm:pt modelId="{70D39506-BAC2-104E-A914-AE65E1E3DD31}" type="parTrans" cxnId="{B08A4214-98B7-3A4A-9BD7-EB5785430DE5}">
      <dgm:prSet/>
      <dgm:spPr>
        <a:xfrm rot="13500000">
          <a:off x="2233280" y="1651075"/>
          <a:ext cx="1183705" cy="16171"/>
        </a:xfrm>
        <a:custGeom>
          <a:avLst/>
          <a:gdLst/>
          <a:ahLst/>
          <a:cxnLst/>
          <a:rect l="0" t="0" r="0" b="0"/>
          <a:pathLst>
            <a:path>
              <a:moveTo>
                <a:pt x="0" y="8085"/>
              </a:moveTo>
              <a:lnTo>
                <a:pt x="1183705" y="8085"/>
              </a:lnTo>
            </a:path>
          </a:pathLst>
        </a:custGeom>
        <a:noFill/>
        <a:ln w="19050" cap="rnd" cmpd="sng" algn="ctr">
          <a:solidFill>
            <a:scrgbClr r="0" g="0" b="0"/>
          </a:solidFill>
          <a:prstDash val="dash"/>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390B7DD2-026E-4747-9596-87E3C67F49A9}" type="sibTrans" cxnId="{B08A4214-98B7-3A4A-9BD7-EB5785430DE5}">
      <dgm:prSet/>
      <dgm:spPr/>
      <dgm:t>
        <a:bodyPr/>
        <a:lstStyle/>
        <a:p>
          <a:endParaRPr lang="en-US"/>
        </a:p>
      </dgm:t>
    </dgm:pt>
    <dgm:pt modelId="{71F33765-AA6E-6142-9A1E-BCDD10D4561E}">
      <dgm:prSet phldrT="[Text]" custT="1"/>
      <dgm:spPr>
        <a:xfrm>
          <a:off x="2560424" y="175924"/>
          <a:ext cx="675598" cy="6755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endParaRPr lang="et-EE"/>
        </a:p>
      </dgm:t>
    </dgm:pt>
    <dgm:pt modelId="{8F076F29-9695-D24C-81A0-A1CF4585B267}" type="parTrans" cxnId="{2CB73F86-05BC-B742-9230-0C65D0B42149}">
      <dgm:prSet/>
      <dgm:spPr>
        <a:xfrm rot="14834360">
          <a:off x="2647414" y="1390905"/>
          <a:ext cx="1244452" cy="16171"/>
        </a:xfrm>
        <a:custGeom>
          <a:avLst/>
          <a:gdLst/>
          <a:ahLst/>
          <a:cxnLst/>
          <a:rect l="0" t="0" r="0" b="0"/>
          <a:pathLst>
            <a:path>
              <a:moveTo>
                <a:pt x="0" y="8085"/>
              </a:moveTo>
              <a:lnTo>
                <a:pt x="1244452" y="8085"/>
              </a:lnTo>
            </a:path>
          </a:pathLst>
        </a:custGeom>
        <a:noFill/>
        <a:ln w="19050" cap="rnd" cmpd="sng" algn="ctr">
          <a:solidFill>
            <a:scrgbClr r="0" g="0" b="0"/>
          </a:solidFill>
          <a:prstDash val="dash"/>
        </a:ln>
        <a:effectLst/>
      </dgm:spPr>
      <dgm:t>
        <a:bodyPr/>
        <a:lstStyle/>
        <a:p>
          <a:pPr>
            <a:buNone/>
          </a:pPr>
          <a:endParaRPr lang="en-US">
            <a:solidFill>
              <a:sysClr val="windowText" lastClr="000000">
                <a:hueOff val="0"/>
                <a:satOff val="0"/>
                <a:lumOff val="0"/>
                <a:alphaOff val="0"/>
              </a:sysClr>
            </a:solidFill>
            <a:latin typeface="Trebuchet MS" panose="020B0603020202020204"/>
            <a:ea typeface="+mn-ea"/>
            <a:cs typeface="+mn-cs"/>
          </a:endParaRPr>
        </a:p>
      </dgm:t>
    </dgm:pt>
    <dgm:pt modelId="{15D5E464-B3AA-FF40-9526-7D0830CB07C1}" type="sibTrans" cxnId="{2CB73F86-05BC-B742-9230-0C65D0B42149}">
      <dgm:prSet/>
      <dgm:spPr/>
      <dgm:t>
        <a:bodyPr/>
        <a:lstStyle/>
        <a:p>
          <a:endParaRPr lang="en-US"/>
        </a:p>
      </dgm:t>
    </dgm:pt>
    <dgm:pt modelId="{4E250EDF-6F6D-254C-B840-484107BD56F7}">
      <dgm:prSet phldrT="[Text]" custT="1"/>
      <dgm:spPr>
        <a:xfrm>
          <a:off x="1829970" y="663998"/>
          <a:ext cx="675598" cy="675598"/>
        </a:xfrm>
        <a:solidFill>
          <a:srgbClr val="90C226">
            <a:hueOff val="0"/>
            <a:satOff val="0"/>
            <a:lumOff val="0"/>
            <a:alphaOff val="0"/>
          </a:srgbClr>
        </a:solidFill>
        <a:ln w="19050" cap="rnd" cmpd="sng" algn="ctr">
          <a:solidFill>
            <a:sysClr val="window" lastClr="FFFFFF">
              <a:hueOff val="0"/>
              <a:satOff val="0"/>
              <a:lumOff val="0"/>
              <a:alphaOff val="0"/>
            </a:sysClr>
          </a:solidFill>
          <a:prstDash val="solid"/>
        </a:ln>
        <a:effectLst/>
      </dgm:spPr>
      <dgm:t>
        <a:bodyPr/>
        <a:lstStyle/>
        <a:p>
          <a:pPr>
            <a:buNone/>
          </a:pPr>
          <a:endParaRPr lang="en-US" sz="1200">
            <a:solidFill>
              <a:sysClr val="window" lastClr="FFFFFF"/>
            </a:solidFill>
            <a:latin typeface="Trebuchet MS" panose="020B0603020202020204"/>
            <a:ea typeface="+mn-ea"/>
            <a:cs typeface="+mn-cs"/>
          </a:endParaRPr>
        </a:p>
      </dgm:t>
    </dgm:pt>
    <dgm:pt modelId="{1676AB19-64F7-4548-A61B-709E8B9443ED}" type="parTrans" cxnId="{782F8A4C-4DA7-DC46-88AF-BA04406DC716}">
      <dgm:prSet/>
      <dgm:spPr/>
      <dgm:t>
        <a:bodyPr/>
        <a:lstStyle/>
        <a:p>
          <a:endParaRPr lang="en-GB"/>
        </a:p>
      </dgm:t>
    </dgm:pt>
    <dgm:pt modelId="{AB9FA9AB-4A07-7B41-BD70-9C42918467E3}" type="sibTrans" cxnId="{782F8A4C-4DA7-DC46-88AF-BA04406DC716}">
      <dgm:prSet/>
      <dgm:spPr/>
      <dgm:t>
        <a:bodyPr/>
        <a:lstStyle/>
        <a:p>
          <a:endParaRPr lang="en-GB"/>
        </a:p>
      </dgm:t>
    </dgm:pt>
    <dgm:pt modelId="{F2382DE2-DBAB-704D-AA31-A4DBDD12F94C}" type="pres">
      <dgm:prSet presAssocID="{7693DFA0-69A1-8B4B-AAF7-1D3CFF8E869C}" presName="cycle" presStyleCnt="0">
        <dgm:presLayoutVars>
          <dgm:chMax val="1"/>
          <dgm:dir/>
          <dgm:animLvl val="ctr"/>
          <dgm:resizeHandles val="exact"/>
        </dgm:presLayoutVars>
      </dgm:prSet>
      <dgm:spPr/>
    </dgm:pt>
    <dgm:pt modelId="{2A6FB565-4B1E-C940-A196-4D98E8E9441C}" type="pres">
      <dgm:prSet presAssocID="{80F23BC1-E036-844B-B7E4-52CF1FDD1F97}" presName="centerShape" presStyleLbl="node0" presStyleIdx="0" presStyleCnt="1" custScaleX="316028" custScaleY="150379" custLinFactNeighborX="425" custLinFactNeighborY="425"/>
      <dgm:spPr/>
    </dgm:pt>
    <dgm:pt modelId="{845D790E-6087-3947-9512-31451B60CA00}" type="pres">
      <dgm:prSet presAssocID="{911AA437-9EC6-A64B-986C-F9121037AD3E}" presName="Name9" presStyleLbl="parChTrans1D2" presStyleIdx="0" presStyleCnt="15"/>
      <dgm:spPr/>
    </dgm:pt>
    <dgm:pt modelId="{762C0A62-9097-1442-91C9-D3864BC4CE73}" type="pres">
      <dgm:prSet presAssocID="{911AA437-9EC6-A64B-986C-F9121037AD3E}" presName="connTx" presStyleLbl="parChTrans1D2" presStyleIdx="0" presStyleCnt="15"/>
      <dgm:spPr/>
    </dgm:pt>
    <dgm:pt modelId="{4161FB91-2592-2242-9FFF-EA21240118C8}" type="pres">
      <dgm:prSet presAssocID="{36A057D9-D01A-3242-9CED-236152E13BA7}" presName="node" presStyleLbl="node1" presStyleIdx="0" presStyleCnt="15" custScaleX="131795" custRadScaleRad="100934" custRadScaleInc="32741">
        <dgm:presLayoutVars>
          <dgm:bulletEnabled val="1"/>
        </dgm:presLayoutVars>
      </dgm:prSet>
      <dgm:spPr/>
    </dgm:pt>
    <dgm:pt modelId="{CEF6A3D8-BFFE-124E-88E7-CAD1E60BF7C1}" type="pres">
      <dgm:prSet presAssocID="{6215B8FB-98CE-F141-8458-E7BBDC61DE5D}" presName="Name9" presStyleLbl="parChTrans1D2" presStyleIdx="1" presStyleCnt="15"/>
      <dgm:spPr/>
    </dgm:pt>
    <dgm:pt modelId="{B8DD1048-FFEB-B84B-95FC-43DADA551AEC}" type="pres">
      <dgm:prSet presAssocID="{6215B8FB-98CE-F141-8458-E7BBDC61DE5D}" presName="connTx" presStyleLbl="parChTrans1D2" presStyleIdx="1" presStyleCnt="15"/>
      <dgm:spPr/>
    </dgm:pt>
    <dgm:pt modelId="{E2534867-478C-524F-ADC5-BB3F340982AB}" type="pres">
      <dgm:prSet presAssocID="{0B8EA1FE-2B3F-7940-BBCB-641D9CEFEBCD}" presName="node" presStyleLbl="node1" presStyleIdx="1" presStyleCnt="15" custScaleX="125250" custScaleY="81275" custRadScaleRad="107481" custRadScaleInc="35751">
        <dgm:presLayoutVars>
          <dgm:bulletEnabled val="1"/>
        </dgm:presLayoutVars>
      </dgm:prSet>
      <dgm:spPr/>
    </dgm:pt>
    <dgm:pt modelId="{D5552395-5343-C549-89C5-D3D79AC37AE9}" type="pres">
      <dgm:prSet presAssocID="{5ED00F0E-B8D3-AF4D-A483-213328BC0731}" presName="Name9" presStyleLbl="parChTrans1D2" presStyleIdx="2" presStyleCnt="15"/>
      <dgm:spPr/>
    </dgm:pt>
    <dgm:pt modelId="{8F5548F7-6A1D-E249-9B83-064CE9C6FA33}" type="pres">
      <dgm:prSet presAssocID="{5ED00F0E-B8D3-AF4D-A483-213328BC0731}" presName="connTx" presStyleLbl="parChTrans1D2" presStyleIdx="2" presStyleCnt="15"/>
      <dgm:spPr/>
    </dgm:pt>
    <dgm:pt modelId="{43C15218-01DF-824E-8691-D4FF559AAF0C}" type="pres">
      <dgm:prSet presAssocID="{D3DF7BF7-49FE-C540-9E78-4C1EF445BCE5}" presName="node" presStyleLbl="node1" presStyleIdx="2" presStyleCnt="15" custScaleX="132553" custScaleY="100090">
        <dgm:presLayoutVars>
          <dgm:bulletEnabled val="1"/>
        </dgm:presLayoutVars>
      </dgm:prSet>
      <dgm:spPr/>
    </dgm:pt>
    <dgm:pt modelId="{044C538D-BE75-2B4B-8DEA-E0E31D795890}" type="pres">
      <dgm:prSet presAssocID="{58E3A3CD-F361-9B48-A87F-B4695BAE3F2C}" presName="Name9" presStyleLbl="parChTrans1D2" presStyleIdx="3" presStyleCnt="15"/>
      <dgm:spPr/>
    </dgm:pt>
    <dgm:pt modelId="{79A89DF6-5C54-7F43-9934-56BEEF949889}" type="pres">
      <dgm:prSet presAssocID="{58E3A3CD-F361-9B48-A87F-B4695BAE3F2C}" presName="connTx" presStyleLbl="parChTrans1D2" presStyleIdx="3" presStyleCnt="15"/>
      <dgm:spPr/>
    </dgm:pt>
    <dgm:pt modelId="{9DDE007B-4D2D-6845-A5ED-A7B7809C20BC}" type="pres">
      <dgm:prSet presAssocID="{CED8E761-2B0A-F04C-9FEE-578AA75B9074}" presName="node" presStyleLbl="node1" presStyleIdx="3" presStyleCnt="15" custScaleX="146633">
        <dgm:presLayoutVars>
          <dgm:bulletEnabled val="1"/>
        </dgm:presLayoutVars>
      </dgm:prSet>
      <dgm:spPr/>
    </dgm:pt>
    <dgm:pt modelId="{370AFD40-CCB9-D74F-A00F-B354DBF789A1}" type="pres">
      <dgm:prSet presAssocID="{8EA95D6D-F7D8-7E45-8B5A-7841C1B27E55}" presName="Name9" presStyleLbl="parChTrans1D2" presStyleIdx="4" presStyleCnt="15"/>
      <dgm:spPr/>
    </dgm:pt>
    <dgm:pt modelId="{5C45E10E-3A50-864E-84AD-91FB23326A8C}" type="pres">
      <dgm:prSet presAssocID="{8EA95D6D-F7D8-7E45-8B5A-7841C1B27E55}" presName="connTx" presStyleLbl="parChTrans1D2" presStyleIdx="4" presStyleCnt="15"/>
      <dgm:spPr/>
    </dgm:pt>
    <dgm:pt modelId="{A1C771A5-2561-4F4B-B32E-F4F70C09C53E}" type="pres">
      <dgm:prSet presAssocID="{6F7D5188-71FA-3849-A0CA-F7E19060D413}" presName="node" presStyleLbl="node1" presStyleIdx="4" presStyleCnt="15" custScaleX="135502">
        <dgm:presLayoutVars>
          <dgm:bulletEnabled val="1"/>
        </dgm:presLayoutVars>
      </dgm:prSet>
      <dgm:spPr/>
    </dgm:pt>
    <dgm:pt modelId="{17DA57BE-0F37-0642-BC56-59F7A6471093}" type="pres">
      <dgm:prSet presAssocID="{45845D24-50EC-9C44-9A70-D26F24BB46AF}" presName="Name9" presStyleLbl="parChTrans1D2" presStyleIdx="5" presStyleCnt="15"/>
      <dgm:spPr/>
    </dgm:pt>
    <dgm:pt modelId="{C02B5B46-7494-5847-A1AF-59E05964DFBB}" type="pres">
      <dgm:prSet presAssocID="{45845D24-50EC-9C44-9A70-D26F24BB46AF}" presName="connTx" presStyleLbl="parChTrans1D2" presStyleIdx="5" presStyleCnt="15"/>
      <dgm:spPr/>
    </dgm:pt>
    <dgm:pt modelId="{32E5F194-4A4E-5F4B-8E4D-DFBEFABB4182}" type="pres">
      <dgm:prSet presAssocID="{9E168C2B-8F42-C948-BF67-FF384B73F6E1}" presName="node" presStyleLbl="node1" presStyleIdx="5" presStyleCnt="15" custScaleX="164385" custScaleY="98889">
        <dgm:presLayoutVars>
          <dgm:bulletEnabled val="1"/>
        </dgm:presLayoutVars>
      </dgm:prSet>
      <dgm:spPr/>
    </dgm:pt>
    <dgm:pt modelId="{0EB1E76F-313F-FC4A-BAEB-F3D5C4F36D62}" type="pres">
      <dgm:prSet presAssocID="{07A7AC4C-EC77-004C-B8C7-4366A36F1B3F}" presName="Name9" presStyleLbl="parChTrans1D2" presStyleIdx="6" presStyleCnt="15"/>
      <dgm:spPr/>
    </dgm:pt>
    <dgm:pt modelId="{44A2427D-06A9-FA42-BA76-A9B9D271B742}" type="pres">
      <dgm:prSet presAssocID="{07A7AC4C-EC77-004C-B8C7-4366A36F1B3F}" presName="connTx" presStyleLbl="parChTrans1D2" presStyleIdx="6" presStyleCnt="15"/>
      <dgm:spPr/>
    </dgm:pt>
    <dgm:pt modelId="{F450C5B8-0714-C749-A2F9-D6C23B2F1140}" type="pres">
      <dgm:prSet presAssocID="{7F310BFC-8738-ED4B-B723-567733418327}" presName="node" presStyleLbl="node1" presStyleIdx="6" presStyleCnt="15" custScaleX="123584" custScaleY="97203">
        <dgm:presLayoutVars>
          <dgm:bulletEnabled val="1"/>
        </dgm:presLayoutVars>
      </dgm:prSet>
      <dgm:spPr/>
    </dgm:pt>
    <dgm:pt modelId="{0A00669B-1ABC-6D45-B902-BD44A8556F32}" type="pres">
      <dgm:prSet presAssocID="{2B9BB415-838B-4C4F-AE15-4CED80A3743B}" presName="Name9" presStyleLbl="parChTrans1D2" presStyleIdx="7" presStyleCnt="15"/>
      <dgm:spPr/>
    </dgm:pt>
    <dgm:pt modelId="{568F8361-A009-414A-A3DF-23AA5561132F}" type="pres">
      <dgm:prSet presAssocID="{2B9BB415-838B-4C4F-AE15-4CED80A3743B}" presName="connTx" presStyleLbl="parChTrans1D2" presStyleIdx="7" presStyleCnt="15"/>
      <dgm:spPr/>
    </dgm:pt>
    <dgm:pt modelId="{5EDCCC04-B9C3-D54B-9A68-E68D569AE406}" type="pres">
      <dgm:prSet presAssocID="{7A53F8FF-0733-B64D-9A33-A49CE48C40FA}" presName="node" presStyleLbl="node1" presStyleIdx="7" presStyleCnt="15" custScaleX="128670" custScaleY="95819" custRadScaleRad="102673" custRadScaleInc="-14050">
        <dgm:presLayoutVars>
          <dgm:bulletEnabled val="1"/>
        </dgm:presLayoutVars>
      </dgm:prSet>
      <dgm:spPr/>
    </dgm:pt>
    <dgm:pt modelId="{C5D66753-B22F-9C45-A660-922B353397D9}" type="pres">
      <dgm:prSet presAssocID="{FCCBF88A-FCB6-CD48-BD58-4658142674B7}" presName="Name9" presStyleLbl="parChTrans1D2" presStyleIdx="8" presStyleCnt="15"/>
      <dgm:spPr/>
    </dgm:pt>
    <dgm:pt modelId="{BBDC6BB0-FBBF-D84C-8360-BA816930BFB5}" type="pres">
      <dgm:prSet presAssocID="{FCCBF88A-FCB6-CD48-BD58-4658142674B7}" presName="connTx" presStyleLbl="parChTrans1D2" presStyleIdx="8" presStyleCnt="15"/>
      <dgm:spPr/>
    </dgm:pt>
    <dgm:pt modelId="{ABF88B8C-E0B1-8740-BFB3-4FDFF15F8240}" type="pres">
      <dgm:prSet presAssocID="{37CE5422-80A9-5648-8DFA-8A0A2A91E93A}" presName="node" presStyleLbl="node1" presStyleIdx="8" presStyleCnt="15" custScaleX="120974" custScaleY="103475">
        <dgm:presLayoutVars>
          <dgm:bulletEnabled val="1"/>
        </dgm:presLayoutVars>
      </dgm:prSet>
      <dgm:spPr/>
    </dgm:pt>
    <dgm:pt modelId="{AEDDADD1-C552-FD4A-BF93-5F60F7F7CDC0}" type="pres">
      <dgm:prSet presAssocID="{C848AF2F-D8F9-A947-A7F8-744F80A7E683}" presName="Name9" presStyleLbl="parChTrans1D2" presStyleIdx="9" presStyleCnt="15"/>
      <dgm:spPr/>
    </dgm:pt>
    <dgm:pt modelId="{EF709050-7B6C-5143-8C6E-D5C312E77BFD}" type="pres">
      <dgm:prSet presAssocID="{C848AF2F-D8F9-A947-A7F8-744F80A7E683}" presName="connTx" presStyleLbl="parChTrans1D2" presStyleIdx="9" presStyleCnt="15"/>
      <dgm:spPr/>
    </dgm:pt>
    <dgm:pt modelId="{F58FFA1C-0AE5-7D42-A70B-A56B6EDACA97}" type="pres">
      <dgm:prSet presAssocID="{7C44281F-10FC-9845-882B-E04CA0F96CD6}" presName="node" presStyleLbl="node1" presStyleIdx="9" presStyleCnt="15" custScaleX="146606" custScaleY="133759" custRadScaleRad="101200" custRadScaleInc="33294">
        <dgm:presLayoutVars>
          <dgm:bulletEnabled val="1"/>
        </dgm:presLayoutVars>
      </dgm:prSet>
      <dgm:spPr/>
    </dgm:pt>
    <dgm:pt modelId="{B673288E-40E3-6343-9872-ACB0ED11AC5D}" type="pres">
      <dgm:prSet presAssocID="{1F7E3D04-7502-E74C-A25C-7E2F3B137935}" presName="Name9" presStyleLbl="parChTrans1D2" presStyleIdx="10" presStyleCnt="15"/>
      <dgm:spPr/>
    </dgm:pt>
    <dgm:pt modelId="{2871ED18-9149-1D44-AA45-25C4767BDA5C}" type="pres">
      <dgm:prSet presAssocID="{1F7E3D04-7502-E74C-A25C-7E2F3B137935}" presName="connTx" presStyleLbl="parChTrans1D2" presStyleIdx="10" presStyleCnt="15"/>
      <dgm:spPr/>
    </dgm:pt>
    <dgm:pt modelId="{BFC2C4E7-5C54-9444-A3F6-44574F52E3FF}" type="pres">
      <dgm:prSet presAssocID="{13BA4F17-C5D3-714C-80C2-64BFCF97439C}" presName="node" presStyleLbl="node1" presStyleIdx="10" presStyleCnt="15" custScaleX="169385" custScaleY="130840" custRadScaleRad="112612" custRadScaleInc="72825">
        <dgm:presLayoutVars>
          <dgm:bulletEnabled val="1"/>
        </dgm:presLayoutVars>
      </dgm:prSet>
      <dgm:spPr/>
    </dgm:pt>
    <dgm:pt modelId="{B8D98BBA-DF44-1047-8F86-C7D0057A1715}" type="pres">
      <dgm:prSet presAssocID="{7AE8F680-8F99-8D44-84A3-1B6C563F76C9}" presName="Name9" presStyleLbl="parChTrans1D2" presStyleIdx="11" presStyleCnt="15"/>
      <dgm:spPr/>
    </dgm:pt>
    <dgm:pt modelId="{90FD72F3-6FD4-114B-ACF9-82CCDD6C91F9}" type="pres">
      <dgm:prSet presAssocID="{7AE8F680-8F99-8D44-84A3-1B6C563F76C9}" presName="connTx" presStyleLbl="parChTrans1D2" presStyleIdx="11" presStyleCnt="15"/>
      <dgm:spPr/>
    </dgm:pt>
    <dgm:pt modelId="{5BBA152B-4D90-604F-8A42-8E21CE382CF8}" type="pres">
      <dgm:prSet presAssocID="{66ABDD48-3A7E-6142-9D98-1698A5DA954D}" presName="node" presStyleLbl="node1" presStyleIdx="11" presStyleCnt="15" custScaleX="129297" custScaleY="79591" custRadScaleRad="106245" custRadScaleInc="39832">
        <dgm:presLayoutVars>
          <dgm:bulletEnabled val="1"/>
        </dgm:presLayoutVars>
      </dgm:prSet>
      <dgm:spPr/>
    </dgm:pt>
    <dgm:pt modelId="{717A8F07-2351-E64B-8854-6BA36912C442}" type="pres">
      <dgm:prSet presAssocID="{B12063CE-E6DF-2742-A34B-C56CD5E2E24E}" presName="Name9" presStyleLbl="parChTrans1D2" presStyleIdx="12" presStyleCnt="15"/>
      <dgm:spPr/>
    </dgm:pt>
    <dgm:pt modelId="{8F5BED1A-3DF6-FB4D-BA9C-9FAFCF971CA3}" type="pres">
      <dgm:prSet presAssocID="{B12063CE-E6DF-2742-A34B-C56CD5E2E24E}" presName="connTx" presStyleLbl="parChTrans1D2" presStyleIdx="12" presStyleCnt="15"/>
      <dgm:spPr/>
    </dgm:pt>
    <dgm:pt modelId="{B1417C83-C544-5348-BE36-199A9B0FD23E}" type="pres">
      <dgm:prSet presAssocID="{18895784-6FA9-134A-8D9D-8BE8E281D8E8}" presName="node" presStyleLbl="node1" presStyleIdx="12" presStyleCnt="15" custScaleX="217950" custScaleY="89748">
        <dgm:presLayoutVars>
          <dgm:bulletEnabled val="1"/>
        </dgm:presLayoutVars>
      </dgm:prSet>
      <dgm:spPr/>
    </dgm:pt>
    <dgm:pt modelId="{BED3A968-2D47-474D-BC2D-D65357780F7A}" type="pres">
      <dgm:prSet presAssocID="{F6214913-F05F-BA46-B844-2E0EEBE9A7F2}" presName="Name9" presStyleLbl="parChTrans1D2" presStyleIdx="13" presStyleCnt="15"/>
      <dgm:spPr/>
    </dgm:pt>
    <dgm:pt modelId="{AA3CC22A-60EF-FC4A-8816-52AFFD8B7558}" type="pres">
      <dgm:prSet presAssocID="{F6214913-F05F-BA46-B844-2E0EEBE9A7F2}" presName="connTx" presStyleLbl="parChTrans1D2" presStyleIdx="13" presStyleCnt="15"/>
      <dgm:spPr/>
    </dgm:pt>
    <dgm:pt modelId="{B6A28E91-DDF6-6A42-9BE1-F12BEDB2EF1A}" type="pres">
      <dgm:prSet presAssocID="{CD8DFE15-3C5A-034B-A28D-4BBD5F828433}" presName="node" presStyleLbl="node1" presStyleIdx="13" presStyleCnt="15">
        <dgm:presLayoutVars>
          <dgm:bulletEnabled val="1"/>
        </dgm:presLayoutVars>
      </dgm:prSet>
      <dgm:spPr/>
    </dgm:pt>
    <dgm:pt modelId="{EF71D5B6-E72F-0A47-B6C4-AEE93812A106}" type="pres">
      <dgm:prSet presAssocID="{70D39506-BAC2-104E-A914-AE65E1E3DD31}" presName="Name9" presStyleLbl="parChTrans1D2" presStyleIdx="14" presStyleCnt="15"/>
      <dgm:spPr/>
    </dgm:pt>
    <dgm:pt modelId="{94D265DF-D930-5C40-8FCB-0F5BBBED48D1}" type="pres">
      <dgm:prSet presAssocID="{70D39506-BAC2-104E-A914-AE65E1E3DD31}" presName="connTx" presStyleLbl="parChTrans1D2" presStyleIdx="14" presStyleCnt="15"/>
      <dgm:spPr/>
    </dgm:pt>
    <dgm:pt modelId="{93CF7B20-01B2-2640-A3B0-5B27B5AF36D8}" type="pres">
      <dgm:prSet presAssocID="{56923ED3-2739-FE49-8376-8A7FA74779DA}" presName="node" presStyleLbl="node1" presStyleIdx="14" presStyleCnt="15" custScaleX="134864" custRadScaleRad="103866" custRadScaleInc="14991">
        <dgm:presLayoutVars>
          <dgm:bulletEnabled val="1"/>
        </dgm:presLayoutVars>
      </dgm:prSet>
      <dgm:spPr/>
    </dgm:pt>
  </dgm:ptLst>
  <dgm:cxnLst>
    <dgm:cxn modelId="{78E09701-ACED-7940-A104-E380F4635D72}" type="presOf" srcId="{56923ED3-2739-FE49-8376-8A7FA74779DA}" destId="{93CF7B20-01B2-2640-A3B0-5B27B5AF36D8}" srcOrd="0" destOrd="0" presId="urn:microsoft.com/office/officeart/2005/8/layout/radial1"/>
    <dgm:cxn modelId="{D6FECE05-9F2D-984C-972A-A639DC5A5003}" srcId="{80F23BC1-E036-844B-B7E4-52CF1FDD1F97}" destId="{0B8EA1FE-2B3F-7940-BBCB-641D9CEFEBCD}" srcOrd="1" destOrd="0" parTransId="{6215B8FB-98CE-F141-8458-E7BBDC61DE5D}" sibTransId="{58095B60-4A7D-CC49-B341-4AC8A9AEB418}"/>
    <dgm:cxn modelId="{2536C50B-5A76-6247-996D-C0DDB7D76721}" type="presOf" srcId="{C848AF2F-D8F9-A947-A7F8-744F80A7E683}" destId="{EF709050-7B6C-5143-8C6E-D5C312E77BFD}" srcOrd="1" destOrd="0" presId="urn:microsoft.com/office/officeart/2005/8/layout/radial1"/>
    <dgm:cxn modelId="{0CE7680D-A19A-2B4F-AEBB-FF350B43CEE8}" type="presOf" srcId="{6215B8FB-98CE-F141-8458-E7BBDC61DE5D}" destId="{B8DD1048-FFEB-B84B-95FC-43DADA551AEC}" srcOrd="1" destOrd="0" presId="urn:microsoft.com/office/officeart/2005/8/layout/radial1"/>
    <dgm:cxn modelId="{3448E00D-0A0A-3F48-93A2-E37FCBBBCBFF}" srcId="{80F23BC1-E036-844B-B7E4-52CF1FDD1F97}" destId="{37CE5422-80A9-5648-8DFA-8A0A2A91E93A}" srcOrd="8" destOrd="0" parTransId="{FCCBF88A-FCB6-CD48-BD58-4658142674B7}" sibTransId="{AEDA7214-CE05-5B4E-83AA-64ACCC2EE754}"/>
    <dgm:cxn modelId="{F9667C10-3787-B047-BB67-E26A7EB1A4E1}" type="presOf" srcId="{07A7AC4C-EC77-004C-B8C7-4366A36F1B3F}" destId="{44A2427D-06A9-FA42-BA76-A9B9D271B742}" srcOrd="1" destOrd="0" presId="urn:microsoft.com/office/officeart/2005/8/layout/radial1"/>
    <dgm:cxn modelId="{B08A4214-98B7-3A4A-9BD7-EB5785430DE5}" srcId="{80F23BC1-E036-844B-B7E4-52CF1FDD1F97}" destId="{56923ED3-2739-FE49-8376-8A7FA74779DA}" srcOrd="14" destOrd="0" parTransId="{70D39506-BAC2-104E-A914-AE65E1E3DD31}" sibTransId="{390B7DD2-026E-4747-9596-87E3C67F49A9}"/>
    <dgm:cxn modelId="{C0C42C1C-F4D8-9D4F-B0A4-3471E3E8FEEA}" type="presOf" srcId="{45845D24-50EC-9C44-9A70-D26F24BB46AF}" destId="{C02B5B46-7494-5847-A1AF-59E05964DFBB}" srcOrd="1" destOrd="0" presId="urn:microsoft.com/office/officeart/2005/8/layout/radial1"/>
    <dgm:cxn modelId="{63A5982A-0365-AC44-8A2A-4770BB750A52}" type="presOf" srcId="{8EA95D6D-F7D8-7E45-8B5A-7841C1B27E55}" destId="{370AFD40-CCB9-D74F-A00F-B354DBF789A1}" srcOrd="0" destOrd="0" presId="urn:microsoft.com/office/officeart/2005/8/layout/radial1"/>
    <dgm:cxn modelId="{4264D62A-64A1-DB48-87E8-DC61D02B0C3E}" srcId="{80F23BC1-E036-844B-B7E4-52CF1FDD1F97}" destId="{13BA4F17-C5D3-714C-80C2-64BFCF97439C}" srcOrd="10" destOrd="0" parTransId="{1F7E3D04-7502-E74C-A25C-7E2F3B137935}" sibTransId="{A1D81E62-AA30-C34F-B628-BEB64EE2D790}"/>
    <dgm:cxn modelId="{3BFD3C2D-BD54-B24F-BE06-773C2839626B}" type="presOf" srcId="{C848AF2F-D8F9-A947-A7F8-744F80A7E683}" destId="{AEDDADD1-C552-FD4A-BF93-5F60F7F7CDC0}" srcOrd="0" destOrd="0" presId="urn:microsoft.com/office/officeart/2005/8/layout/radial1"/>
    <dgm:cxn modelId="{C079922D-F5BB-F749-9533-83309FA5DED6}" type="presOf" srcId="{7A53F8FF-0733-B64D-9A33-A49CE48C40FA}" destId="{5EDCCC04-B9C3-D54B-9A68-E68D569AE406}" srcOrd="0" destOrd="0" presId="urn:microsoft.com/office/officeart/2005/8/layout/radial1"/>
    <dgm:cxn modelId="{45FB7630-C4DC-E746-B27F-8D2546213970}" type="presOf" srcId="{5ED00F0E-B8D3-AF4D-A483-213328BC0731}" destId="{8F5548F7-6A1D-E249-9B83-064CE9C6FA33}" srcOrd="1" destOrd="0" presId="urn:microsoft.com/office/officeart/2005/8/layout/radial1"/>
    <dgm:cxn modelId="{8E353E35-665C-E049-B539-1E3F62B32649}" srcId="{80F23BC1-E036-844B-B7E4-52CF1FDD1F97}" destId="{7F310BFC-8738-ED4B-B723-567733418327}" srcOrd="6" destOrd="0" parTransId="{07A7AC4C-EC77-004C-B8C7-4366A36F1B3F}" sibTransId="{187AC09F-F775-AF45-B68C-E7D14E776ADB}"/>
    <dgm:cxn modelId="{32297035-711B-5D43-9A50-E6EB6A8F945A}" type="presOf" srcId="{45845D24-50EC-9C44-9A70-D26F24BB46AF}" destId="{17DA57BE-0F37-0642-BC56-59F7A6471093}" srcOrd="0" destOrd="0" presId="urn:microsoft.com/office/officeart/2005/8/layout/radial1"/>
    <dgm:cxn modelId="{6A4E8938-B6AC-4646-9E49-B7B698FD9511}" type="presOf" srcId="{CED8E761-2B0A-F04C-9FEE-578AA75B9074}" destId="{9DDE007B-4D2D-6845-A5ED-A7B7809C20BC}" srcOrd="0" destOrd="0" presId="urn:microsoft.com/office/officeart/2005/8/layout/radial1"/>
    <dgm:cxn modelId="{3658DA44-4BC2-DF4E-9D67-733E922F3CB3}" type="presOf" srcId="{58E3A3CD-F361-9B48-A87F-B4695BAE3F2C}" destId="{79A89DF6-5C54-7F43-9934-56BEEF949889}" srcOrd="1" destOrd="0" presId="urn:microsoft.com/office/officeart/2005/8/layout/radial1"/>
    <dgm:cxn modelId="{B68F1847-40BC-974F-A3BF-48A134947960}" srcId="{80F23BC1-E036-844B-B7E4-52CF1FDD1F97}" destId="{6F7D5188-71FA-3849-A0CA-F7E19060D413}" srcOrd="4" destOrd="0" parTransId="{8EA95D6D-F7D8-7E45-8B5A-7841C1B27E55}" sibTransId="{5121AEB4-3100-F147-9AAF-AA6464EA9998}"/>
    <dgm:cxn modelId="{C44D2248-6721-9A45-8410-B11A09A75741}" type="presOf" srcId="{07A7AC4C-EC77-004C-B8C7-4366A36F1B3F}" destId="{0EB1E76F-313F-FC4A-BAEB-F3D5C4F36D62}" srcOrd="0" destOrd="0" presId="urn:microsoft.com/office/officeart/2005/8/layout/radial1"/>
    <dgm:cxn modelId="{B522E348-DB36-0746-979E-1D64D1AFEB1C}" type="presOf" srcId="{2B9BB415-838B-4C4F-AE15-4CED80A3743B}" destId="{568F8361-A009-414A-A3DF-23AA5561132F}" srcOrd="1" destOrd="0" presId="urn:microsoft.com/office/officeart/2005/8/layout/radial1"/>
    <dgm:cxn modelId="{782F8A4C-4DA7-DC46-88AF-BA04406DC716}" srcId="{7693DFA0-69A1-8B4B-AAF7-1D3CFF8E869C}" destId="{4E250EDF-6F6D-254C-B840-484107BD56F7}" srcOrd="1" destOrd="0" parTransId="{1676AB19-64F7-4548-A61B-709E8B9443ED}" sibTransId="{AB9FA9AB-4A07-7B41-BD70-9C42918467E3}"/>
    <dgm:cxn modelId="{23C86E4D-9112-7348-BDCD-003B3126DDC9}" type="presOf" srcId="{FCCBF88A-FCB6-CD48-BD58-4658142674B7}" destId="{BBDC6BB0-FBBF-D84C-8360-BA816930BFB5}" srcOrd="1" destOrd="0" presId="urn:microsoft.com/office/officeart/2005/8/layout/radial1"/>
    <dgm:cxn modelId="{84EDA94D-7F2D-7F41-844F-C07CFFF314ED}" type="presOf" srcId="{7AE8F680-8F99-8D44-84A3-1B6C563F76C9}" destId="{90FD72F3-6FD4-114B-ACF9-82CCDD6C91F9}" srcOrd="1" destOrd="0" presId="urn:microsoft.com/office/officeart/2005/8/layout/radial1"/>
    <dgm:cxn modelId="{4F7BE74D-D6FB-7C4B-97BE-6571120793A0}" type="presOf" srcId="{7693DFA0-69A1-8B4B-AAF7-1D3CFF8E869C}" destId="{F2382DE2-DBAB-704D-AA31-A4DBDD12F94C}" srcOrd="0" destOrd="0" presId="urn:microsoft.com/office/officeart/2005/8/layout/radial1"/>
    <dgm:cxn modelId="{F9833454-F4A5-D646-89A1-B49B725DF8D0}" type="presOf" srcId="{FCCBF88A-FCB6-CD48-BD58-4658142674B7}" destId="{C5D66753-B22F-9C45-A660-922B353397D9}" srcOrd="0" destOrd="0" presId="urn:microsoft.com/office/officeart/2005/8/layout/radial1"/>
    <dgm:cxn modelId="{F0483556-9D51-7146-8D6C-308039AC5B73}" type="presOf" srcId="{B12063CE-E6DF-2742-A34B-C56CD5E2E24E}" destId="{717A8F07-2351-E64B-8854-6BA36912C442}" srcOrd="0" destOrd="0" presId="urn:microsoft.com/office/officeart/2005/8/layout/radial1"/>
    <dgm:cxn modelId="{E621665F-E9CE-054C-AFFF-BF931CA6AFB4}" type="presOf" srcId="{37CE5422-80A9-5648-8DFA-8A0A2A91E93A}" destId="{ABF88B8C-E0B1-8740-BFB3-4FDFF15F8240}" srcOrd="0" destOrd="0" presId="urn:microsoft.com/office/officeart/2005/8/layout/radial1"/>
    <dgm:cxn modelId="{F5933363-111A-304A-BB32-276491BF9DD2}" type="presOf" srcId="{D3DF7BF7-49FE-C540-9E78-4C1EF445BCE5}" destId="{43C15218-01DF-824E-8691-D4FF559AAF0C}" srcOrd="0" destOrd="0" presId="urn:microsoft.com/office/officeart/2005/8/layout/radial1"/>
    <dgm:cxn modelId="{838D1F64-C28F-804F-856A-B7BC91B1CFE3}" srcId="{80F23BC1-E036-844B-B7E4-52CF1FDD1F97}" destId="{36A057D9-D01A-3242-9CED-236152E13BA7}" srcOrd="0" destOrd="0" parTransId="{911AA437-9EC6-A64B-986C-F9121037AD3E}" sibTransId="{DF69BCF5-DAEE-7844-8E20-BE17AC7C7B2D}"/>
    <dgm:cxn modelId="{0AF79B70-C672-1649-945B-04E4539FE7F2}" type="presOf" srcId="{58E3A3CD-F361-9B48-A87F-B4695BAE3F2C}" destId="{044C538D-BE75-2B4B-8DEA-E0E31D795890}" srcOrd="0" destOrd="0" presId="urn:microsoft.com/office/officeart/2005/8/layout/radial1"/>
    <dgm:cxn modelId="{3F7FCF71-29F2-C740-A284-DFF195925E65}" type="presOf" srcId="{70D39506-BAC2-104E-A914-AE65E1E3DD31}" destId="{94D265DF-D930-5C40-8FCB-0F5BBBED48D1}" srcOrd="1" destOrd="0" presId="urn:microsoft.com/office/officeart/2005/8/layout/radial1"/>
    <dgm:cxn modelId="{66B42977-D6CF-FD4A-9641-BAE7B83366D0}" type="presOf" srcId="{6F7D5188-71FA-3849-A0CA-F7E19060D413}" destId="{A1C771A5-2561-4F4B-B32E-F4F70C09C53E}" srcOrd="0" destOrd="0" presId="urn:microsoft.com/office/officeart/2005/8/layout/radial1"/>
    <dgm:cxn modelId="{D4A84177-BA8A-4A43-84D4-E0A54777518F}" srcId="{80F23BC1-E036-844B-B7E4-52CF1FDD1F97}" destId="{D3DF7BF7-49FE-C540-9E78-4C1EF445BCE5}" srcOrd="2" destOrd="0" parTransId="{5ED00F0E-B8D3-AF4D-A483-213328BC0731}" sibTransId="{FE15FC3C-2E89-3047-97E6-D0DD8AAE8AEA}"/>
    <dgm:cxn modelId="{E3186D79-74DB-4C45-ADB8-B985DDF0B928}" type="presOf" srcId="{18895784-6FA9-134A-8D9D-8BE8E281D8E8}" destId="{B1417C83-C544-5348-BE36-199A9B0FD23E}" srcOrd="0" destOrd="0" presId="urn:microsoft.com/office/officeart/2005/8/layout/radial1"/>
    <dgm:cxn modelId="{E58A4C7D-778C-6F41-8DC9-D20A33D65151}" srcId="{80F23BC1-E036-844B-B7E4-52CF1FDD1F97}" destId="{66ABDD48-3A7E-6142-9D98-1698A5DA954D}" srcOrd="11" destOrd="0" parTransId="{7AE8F680-8F99-8D44-84A3-1B6C563F76C9}" sibTransId="{9A52D295-8615-DC48-991E-235E38AB2622}"/>
    <dgm:cxn modelId="{5CB6567F-D909-1741-91C0-7380DD69400C}" type="presOf" srcId="{7F310BFC-8738-ED4B-B723-567733418327}" destId="{F450C5B8-0714-C749-A2F9-D6C23B2F1140}" srcOrd="0" destOrd="0" presId="urn:microsoft.com/office/officeart/2005/8/layout/radial1"/>
    <dgm:cxn modelId="{A3B34680-F9B3-B144-94ED-4C0027618463}" type="presOf" srcId="{80F23BC1-E036-844B-B7E4-52CF1FDD1F97}" destId="{2A6FB565-4B1E-C940-A196-4D98E8E9441C}" srcOrd="0" destOrd="0" presId="urn:microsoft.com/office/officeart/2005/8/layout/radial1"/>
    <dgm:cxn modelId="{2CB73F86-05BC-B742-9230-0C65D0B42149}" srcId="{4E250EDF-6F6D-254C-B840-484107BD56F7}" destId="{71F33765-AA6E-6142-9A1E-BCDD10D4561E}" srcOrd="0" destOrd="0" parTransId="{8F076F29-9695-D24C-81A0-A1CF4585B267}" sibTransId="{15D5E464-B3AA-FF40-9526-7D0830CB07C1}"/>
    <dgm:cxn modelId="{CC897487-BE4A-634B-B2A7-5D4CD606A85D}" type="presOf" srcId="{8EA95D6D-F7D8-7E45-8B5A-7841C1B27E55}" destId="{5C45E10E-3A50-864E-84AD-91FB23326A8C}" srcOrd="1" destOrd="0" presId="urn:microsoft.com/office/officeart/2005/8/layout/radial1"/>
    <dgm:cxn modelId="{B314F789-2D09-6E45-AF53-351369AB0ADF}" srcId="{80F23BC1-E036-844B-B7E4-52CF1FDD1F97}" destId="{9E168C2B-8F42-C948-BF67-FF384B73F6E1}" srcOrd="5" destOrd="0" parTransId="{45845D24-50EC-9C44-9A70-D26F24BB46AF}" sibTransId="{799A3EC6-E11E-A24D-A633-EA23F6A9D4D7}"/>
    <dgm:cxn modelId="{FF9F5191-8A7F-4F45-ABEB-7726E6EC87E6}" srcId="{80F23BC1-E036-844B-B7E4-52CF1FDD1F97}" destId="{CD8DFE15-3C5A-034B-A28D-4BBD5F828433}" srcOrd="13" destOrd="0" parTransId="{F6214913-F05F-BA46-B844-2E0EEBE9A7F2}" sibTransId="{7E77455F-A8BE-6243-AE1D-9443FD6CD1B9}"/>
    <dgm:cxn modelId="{6424FD91-3A10-674B-A385-17F320E0D6B3}" type="presOf" srcId="{911AA437-9EC6-A64B-986C-F9121037AD3E}" destId="{762C0A62-9097-1442-91C9-D3864BC4CE73}" srcOrd="1" destOrd="0" presId="urn:microsoft.com/office/officeart/2005/8/layout/radial1"/>
    <dgm:cxn modelId="{2162CF93-C000-F348-ADCC-D04EC417D76B}" type="presOf" srcId="{9E168C2B-8F42-C948-BF67-FF384B73F6E1}" destId="{32E5F194-4A4E-5F4B-8E4D-DFBEFABB4182}" srcOrd="0" destOrd="0" presId="urn:microsoft.com/office/officeart/2005/8/layout/radial1"/>
    <dgm:cxn modelId="{B0A01A96-C619-8541-9BF6-33B922A45F9C}" type="presOf" srcId="{1F7E3D04-7502-E74C-A25C-7E2F3B137935}" destId="{B673288E-40E3-6343-9872-ACB0ED11AC5D}" srcOrd="0" destOrd="0" presId="urn:microsoft.com/office/officeart/2005/8/layout/radial1"/>
    <dgm:cxn modelId="{26AD7B97-ADFE-5348-AD18-36BF2E5FD70E}" type="presOf" srcId="{6215B8FB-98CE-F141-8458-E7BBDC61DE5D}" destId="{CEF6A3D8-BFFE-124E-88E7-CAD1E60BF7C1}" srcOrd="0" destOrd="0" presId="urn:microsoft.com/office/officeart/2005/8/layout/radial1"/>
    <dgm:cxn modelId="{0C71719B-6F82-3845-A380-8D202B87390A}" type="presOf" srcId="{1F7E3D04-7502-E74C-A25C-7E2F3B137935}" destId="{2871ED18-9149-1D44-AA45-25C4767BDA5C}" srcOrd="1" destOrd="0" presId="urn:microsoft.com/office/officeart/2005/8/layout/radial1"/>
    <dgm:cxn modelId="{A86160A1-6F6D-3B49-8A0A-0E2DFF5A3D86}" type="presOf" srcId="{CD8DFE15-3C5A-034B-A28D-4BBD5F828433}" destId="{B6A28E91-DDF6-6A42-9BE1-F12BEDB2EF1A}" srcOrd="0" destOrd="0" presId="urn:microsoft.com/office/officeart/2005/8/layout/radial1"/>
    <dgm:cxn modelId="{BBA5FDA7-B07D-D943-B2DB-82672714DC3A}" type="presOf" srcId="{7AE8F680-8F99-8D44-84A3-1B6C563F76C9}" destId="{B8D98BBA-DF44-1047-8F86-C7D0057A1715}" srcOrd="0" destOrd="0" presId="urn:microsoft.com/office/officeart/2005/8/layout/radial1"/>
    <dgm:cxn modelId="{DF44A0A9-F3B2-674F-9220-FB8D6F5BD319}" type="presOf" srcId="{911AA437-9EC6-A64B-986C-F9121037AD3E}" destId="{845D790E-6087-3947-9512-31451B60CA00}" srcOrd="0" destOrd="0" presId="urn:microsoft.com/office/officeart/2005/8/layout/radial1"/>
    <dgm:cxn modelId="{F11FFBAE-9042-D946-B680-77C507DEEFE7}" type="presOf" srcId="{5ED00F0E-B8D3-AF4D-A483-213328BC0731}" destId="{D5552395-5343-C549-89C5-D3D79AC37AE9}" srcOrd="0" destOrd="0" presId="urn:microsoft.com/office/officeart/2005/8/layout/radial1"/>
    <dgm:cxn modelId="{C7CDC1B3-0F9B-0A41-848E-390E2A02AD25}" type="presOf" srcId="{66ABDD48-3A7E-6142-9D98-1698A5DA954D}" destId="{5BBA152B-4D90-604F-8A42-8E21CE382CF8}" srcOrd="0" destOrd="0" presId="urn:microsoft.com/office/officeart/2005/8/layout/radial1"/>
    <dgm:cxn modelId="{3145AEB4-41BF-DB49-8C5F-1056791BB26B}" type="presOf" srcId="{13BA4F17-C5D3-714C-80C2-64BFCF97439C}" destId="{BFC2C4E7-5C54-9444-A3F6-44574F52E3FF}" srcOrd="0" destOrd="0" presId="urn:microsoft.com/office/officeart/2005/8/layout/radial1"/>
    <dgm:cxn modelId="{2220F1B7-EEB0-694A-A8FC-42BF41EBCFC7}" srcId="{80F23BC1-E036-844B-B7E4-52CF1FDD1F97}" destId="{18895784-6FA9-134A-8D9D-8BE8E281D8E8}" srcOrd="12" destOrd="0" parTransId="{B12063CE-E6DF-2742-A34B-C56CD5E2E24E}" sibTransId="{0A025BA8-11ED-B34E-9C6F-A21A2B327FCD}"/>
    <dgm:cxn modelId="{0B1EC3C1-ED32-1744-8380-E00E0BCA8A89}" srcId="{80F23BC1-E036-844B-B7E4-52CF1FDD1F97}" destId="{7A53F8FF-0733-B64D-9A33-A49CE48C40FA}" srcOrd="7" destOrd="0" parTransId="{2B9BB415-838B-4C4F-AE15-4CED80A3743B}" sibTransId="{86FC5D70-8190-6144-BD3C-B8F0BF7C452D}"/>
    <dgm:cxn modelId="{A9C20FC6-D59D-974E-94F4-0CE277CA340F}" srcId="{7693DFA0-69A1-8B4B-AAF7-1D3CFF8E869C}" destId="{80F23BC1-E036-844B-B7E4-52CF1FDD1F97}" srcOrd="0" destOrd="0" parTransId="{8E0B4596-8266-9749-81F6-3D78DB9FC328}" sibTransId="{E440E6A9-6665-B540-AD73-8FDCBD3C571D}"/>
    <dgm:cxn modelId="{4BAD97C7-4EA9-D047-B336-E27A7ACF16B9}" type="presOf" srcId="{0B8EA1FE-2B3F-7940-BBCB-641D9CEFEBCD}" destId="{E2534867-478C-524F-ADC5-BB3F340982AB}" srcOrd="0" destOrd="0" presId="urn:microsoft.com/office/officeart/2005/8/layout/radial1"/>
    <dgm:cxn modelId="{7350A2D0-3518-3B43-84FC-9A53208A89CE}" type="presOf" srcId="{F6214913-F05F-BA46-B844-2E0EEBE9A7F2}" destId="{AA3CC22A-60EF-FC4A-8816-52AFFD8B7558}" srcOrd="1" destOrd="0" presId="urn:microsoft.com/office/officeart/2005/8/layout/radial1"/>
    <dgm:cxn modelId="{523930D7-6337-DB41-B107-7834DF7D0191}" type="presOf" srcId="{B12063CE-E6DF-2742-A34B-C56CD5E2E24E}" destId="{8F5BED1A-3DF6-FB4D-BA9C-9FAFCF971CA3}" srcOrd="1" destOrd="0" presId="urn:microsoft.com/office/officeart/2005/8/layout/radial1"/>
    <dgm:cxn modelId="{A09BFED8-2F99-3C4C-BB26-576C4A3FFA06}" srcId="{80F23BC1-E036-844B-B7E4-52CF1FDD1F97}" destId="{CED8E761-2B0A-F04C-9FEE-578AA75B9074}" srcOrd="3" destOrd="0" parTransId="{58E3A3CD-F361-9B48-A87F-B4695BAE3F2C}" sibTransId="{B3115735-CB3D-4D40-9AAE-30927E059FE1}"/>
    <dgm:cxn modelId="{41D750DA-0036-7740-9022-60C27D0110F6}" type="presOf" srcId="{F6214913-F05F-BA46-B844-2E0EEBE9A7F2}" destId="{BED3A968-2D47-474D-BC2D-D65357780F7A}" srcOrd="0" destOrd="0" presId="urn:microsoft.com/office/officeart/2005/8/layout/radial1"/>
    <dgm:cxn modelId="{E6ADF2DF-44A4-1D40-9147-BA0D429FCB93}" type="presOf" srcId="{36A057D9-D01A-3242-9CED-236152E13BA7}" destId="{4161FB91-2592-2242-9FFF-EA21240118C8}" srcOrd="0" destOrd="0" presId="urn:microsoft.com/office/officeart/2005/8/layout/radial1"/>
    <dgm:cxn modelId="{D6D184E4-672E-2D4F-A118-9557EA710DC7}" type="presOf" srcId="{70D39506-BAC2-104E-A914-AE65E1E3DD31}" destId="{EF71D5B6-E72F-0A47-B6C4-AEE93812A106}" srcOrd="0" destOrd="0" presId="urn:microsoft.com/office/officeart/2005/8/layout/radial1"/>
    <dgm:cxn modelId="{80A929E5-AA5B-384A-A8EF-DB9103810DF5}" type="presOf" srcId="{2B9BB415-838B-4C4F-AE15-4CED80A3743B}" destId="{0A00669B-1ABC-6D45-B902-BD44A8556F32}" srcOrd="0" destOrd="0" presId="urn:microsoft.com/office/officeart/2005/8/layout/radial1"/>
    <dgm:cxn modelId="{CF0B6EEC-F075-FC46-8EF7-63E12EF5BD6A}" srcId="{80F23BC1-E036-844B-B7E4-52CF1FDD1F97}" destId="{7C44281F-10FC-9845-882B-E04CA0F96CD6}" srcOrd="9" destOrd="0" parTransId="{C848AF2F-D8F9-A947-A7F8-744F80A7E683}" sibTransId="{E4E11E64-8D86-2744-AC00-FE97C3E16490}"/>
    <dgm:cxn modelId="{33EE37F7-0EDD-004A-92E8-39FA6C05A134}" type="presOf" srcId="{7C44281F-10FC-9845-882B-E04CA0F96CD6}" destId="{F58FFA1C-0AE5-7D42-A70B-A56B6EDACA97}" srcOrd="0" destOrd="0" presId="urn:microsoft.com/office/officeart/2005/8/layout/radial1"/>
    <dgm:cxn modelId="{C9466C9F-5332-C540-935F-F308FED183DA}" type="presParOf" srcId="{F2382DE2-DBAB-704D-AA31-A4DBDD12F94C}" destId="{2A6FB565-4B1E-C940-A196-4D98E8E9441C}" srcOrd="0" destOrd="0" presId="urn:microsoft.com/office/officeart/2005/8/layout/radial1"/>
    <dgm:cxn modelId="{C5172DC0-78BC-2E4E-A96E-62B8ECA8F68A}" type="presParOf" srcId="{F2382DE2-DBAB-704D-AA31-A4DBDD12F94C}" destId="{845D790E-6087-3947-9512-31451B60CA00}" srcOrd="1" destOrd="0" presId="urn:microsoft.com/office/officeart/2005/8/layout/radial1"/>
    <dgm:cxn modelId="{E96D67F9-EA02-AC4B-A484-A1B861C2259A}" type="presParOf" srcId="{845D790E-6087-3947-9512-31451B60CA00}" destId="{762C0A62-9097-1442-91C9-D3864BC4CE73}" srcOrd="0" destOrd="0" presId="urn:microsoft.com/office/officeart/2005/8/layout/radial1"/>
    <dgm:cxn modelId="{883C80D0-72E2-2E4E-B809-90B13C42212D}" type="presParOf" srcId="{F2382DE2-DBAB-704D-AA31-A4DBDD12F94C}" destId="{4161FB91-2592-2242-9FFF-EA21240118C8}" srcOrd="2" destOrd="0" presId="urn:microsoft.com/office/officeart/2005/8/layout/radial1"/>
    <dgm:cxn modelId="{907AFC6F-5551-9D45-A095-461429A05F92}" type="presParOf" srcId="{F2382DE2-DBAB-704D-AA31-A4DBDD12F94C}" destId="{CEF6A3D8-BFFE-124E-88E7-CAD1E60BF7C1}" srcOrd="3" destOrd="0" presId="urn:microsoft.com/office/officeart/2005/8/layout/radial1"/>
    <dgm:cxn modelId="{D9DCEB04-B719-A643-96A2-F4B646934575}" type="presParOf" srcId="{CEF6A3D8-BFFE-124E-88E7-CAD1E60BF7C1}" destId="{B8DD1048-FFEB-B84B-95FC-43DADA551AEC}" srcOrd="0" destOrd="0" presId="urn:microsoft.com/office/officeart/2005/8/layout/radial1"/>
    <dgm:cxn modelId="{9D5B2E51-D39D-EB48-BB92-CB4BFD865D07}" type="presParOf" srcId="{F2382DE2-DBAB-704D-AA31-A4DBDD12F94C}" destId="{E2534867-478C-524F-ADC5-BB3F340982AB}" srcOrd="4" destOrd="0" presId="urn:microsoft.com/office/officeart/2005/8/layout/radial1"/>
    <dgm:cxn modelId="{16263DA6-6C07-B440-B292-D4EA9FEC9EA2}" type="presParOf" srcId="{F2382DE2-DBAB-704D-AA31-A4DBDD12F94C}" destId="{D5552395-5343-C549-89C5-D3D79AC37AE9}" srcOrd="5" destOrd="0" presId="urn:microsoft.com/office/officeart/2005/8/layout/radial1"/>
    <dgm:cxn modelId="{A59AE399-1DBB-FC4B-ABA9-22748E1602FB}" type="presParOf" srcId="{D5552395-5343-C549-89C5-D3D79AC37AE9}" destId="{8F5548F7-6A1D-E249-9B83-064CE9C6FA33}" srcOrd="0" destOrd="0" presId="urn:microsoft.com/office/officeart/2005/8/layout/radial1"/>
    <dgm:cxn modelId="{697D7814-2575-1742-AFE3-D9AD5D7E6591}" type="presParOf" srcId="{F2382DE2-DBAB-704D-AA31-A4DBDD12F94C}" destId="{43C15218-01DF-824E-8691-D4FF559AAF0C}" srcOrd="6" destOrd="0" presId="urn:microsoft.com/office/officeart/2005/8/layout/radial1"/>
    <dgm:cxn modelId="{982ABC14-B1AB-AB43-ADE0-4E4E6D64A142}" type="presParOf" srcId="{F2382DE2-DBAB-704D-AA31-A4DBDD12F94C}" destId="{044C538D-BE75-2B4B-8DEA-E0E31D795890}" srcOrd="7" destOrd="0" presId="urn:microsoft.com/office/officeart/2005/8/layout/radial1"/>
    <dgm:cxn modelId="{45DDFF43-1B9D-C844-995B-3C737ADC8FC3}" type="presParOf" srcId="{044C538D-BE75-2B4B-8DEA-E0E31D795890}" destId="{79A89DF6-5C54-7F43-9934-56BEEF949889}" srcOrd="0" destOrd="0" presId="urn:microsoft.com/office/officeart/2005/8/layout/radial1"/>
    <dgm:cxn modelId="{913DC130-3C08-D84C-80E6-97BA701F8D33}" type="presParOf" srcId="{F2382DE2-DBAB-704D-AA31-A4DBDD12F94C}" destId="{9DDE007B-4D2D-6845-A5ED-A7B7809C20BC}" srcOrd="8" destOrd="0" presId="urn:microsoft.com/office/officeart/2005/8/layout/radial1"/>
    <dgm:cxn modelId="{4D9BC6EB-EE7C-6143-86FB-05BC32740F63}" type="presParOf" srcId="{F2382DE2-DBAB-704D-AA31-A4DBDD12F94C}" destId="{370AFD40-CCB9-D74F-A00F-B354DBF789A1}" srcOrd="9" destOrd="0" presId="urn:microsoft.com/office/officeart/2005/8/layout/radial1"/>
    <dgm:cxn modelId="{6609F040-497F-4949-B5DF-F5E6EC5B7508}" type="presParOf" srcId="{370AFD40-CCB9-D74F-A00F-B354DBF789A1}" destId="{5C45E10E-3A50-864E-84AD-91FB23326A8C}" srcOrd="0" destOrd="0" presId="urn:microsoft.com/office/officeart/2005/8/layout/radial1"/>
    <dgm:cxn modelId="{B7140847-3773-5946-9797-52BB92A32AC2}" type="presParOf" srcId="{F2382DE2-DBAB-704D-AA31-A4DBDD12F94C}" destId="{A1C771A5-2561-4F4B-B32E-F4F70C09C53E}" srcOrd="10" destOrd="0" presId="urn:microsoft.com/office/officeart/2005/8/layout/radial1"/>
    <dgm:cxn modelId="{F1198815-B30A-5A42-8D06-25E1E953B0DD}" type="presParOf" srcId="{F2382DE2-DBAB-704D-AA31-A4DBDD12F94C}" destId="{17DA57BE-0F37-0642-BC56-59F7A6471093}" srcOrd="11" destOrd="0" presId="urn:microsoft.com/office/officeart/2005/8/layout/radial1"/>
    <dgm:cxn modelId="{EE88C94A-67D1-2A4D-B167-D1385D7B0FD4}" type="presParOf" srcId="{17DA57BE-0F37-0642-BC56-59F7A6471093}" destId="{C02B5B46-7494-5847-A1AF-59E05964DFBB}" srcOrd="0" destOrd="0" presId="urn:microsoft.com/office/officeart/2005/8/layout/radial1"/>
    <dgm:cxn modelId="{CC8A6817-39CD-1C49-9C4E-04FC4D1B7DF2}" type="presParOf" srcId="{F2382DE2-DBAB-704D-AA31-A4DBDD12F94C}" destId="{32E5F194-4A4E-5F4B-8E4D-DFBEFABB4182}" srcOrd="12" destOrd="0" presId="urn:microsoft.com/office/officeart/2005/8/layout/radial1"/>
    <dgm:cxn modelId="{72576228-CDFA-A042-BBD6-3FC94DEEAAF9}" type="presParOf" srcId="{F2382DE2-DBAB-704D-AA31-A4DBDD12F94C}" destId="{0EB1E76F-313F-FC4A-BAEB-F3D5C4F36D62}" srcOrd="13" destOrd="0" presId="urn:microsoft.com/office/officeart/2005/8/layout/radial1"/>
    <dgm:cxn modelId="{B339430C-F6CC-B442-ACCA-BBA6B0F42894}" type="presParOf" srcId="{0EB1E76F-313F-FC4A-BAEB-F3D5C4F36D62}" destId="{44A2427D-06A9-FA42-BA76-A9B9D271B742}" srcOrd="0" destOrd="0" presId="urn:microsoft.com/office/officeart/2005/8/layout/radial1"/>
    <dgm:cxn modelId="{EDAA3DE9-7D08-894D-B6D1-31DFB925BFE8}" type="presParOf" srcId="{F2382DE2-DBAB-704D-AA31-A4DBDD12F94C}" destId="{F450C5B8-0714-C749-A2F9-D6C23B2F1140}" srcOrd="14" destOrd="0" presId="urn:microsoft.com/office/officeart/2005/8/layout/radial1"/>
    <dgm:cxn modelId="{EAA3AE91-43ED-874C-8DE9-420C6DD58A4D}" type="presParOf" srcId="{F2382DE2-DBAB-704D-AA31-A4DBDD12F94C}" destId="{0A00669B-1ABC-6D45-B902-BD44A8556F32}" srcOrd="15" destOrd="0" presId="urn:microsoft.com/office/officeart/2005/8/layout/radial1"/>
    <dgm:cxn modelId="{B1BEE1CC-2482-A54C-AFD0-314145091D74}" type="presParOf" srcId="{0A00669B-1ABC-6D45-B902-BD44A8556F32}" destId="{568F8361-A009-414A-A3DF-23AA5561132F}" srcOrd="0" destOrd="0" presId="urn:microsoft.com/office/officeart/2005/8/layout/radial1"/>
    <dgm:cxn modelId="{92EBA1B4-2237-1747-8A41-2EFFAC9A8F1C}" type="presParOf" srcId="{F2382DE2-DBAB-704D-AA31-A4DBDD12F94C}" destId="{5EDCCC04-B9C3-D54B-9A68-E68D569AE406}" srcOrd="16" destOrd="0" presId="urn:microsoft.com/office/officeart/2005/8/layout/radial1"/>
    <dgm:cxn modelId="{C0FEC797-F92F-C540-B73B-626380DBDF2D}" type="presParOf" srcId="{F2382DE2-DBAB-704D-AA31-A4DBDD12F94C}" destId="{C5D66753-B22F-9C45-A660-922B353397D9}" srcOrd="17" destOrd="0" presId="urn:microsoft.com/office/officeart/2005/8/layout/radial1"/>
    <dgm:cxn modelId="{6B82A347-1F8B-4748-96C3-E6351D126DC0}" type="presParOf" srcId="{C5D66753-B22F-9C45-A660-922B353397D9}" destId="{BBDC6BB0-FBBF-D84C-8360-BA816930BFB5}" srcOrd="0" destOrd="0" presId="urn:microsoft.com/office/officeart/2005/8/layout/radial1"/>
    <dgm:cxn modelId="{72669A2F-F2C0-CF46-8BED-030A867A06E8}" type="presParOf" srcId="{F2382DE2-DBAB-704D-AA31-A4DBDD12F94C}" destId="{ABF88B8C-E0B1-8740-BFB3-4FDFF15F8240}" srcOrd="18" destOrd="0" presId="urn:microsoft.com/office/officeart/2005/8/layout/radial1"/>
    <dgm:cxn modelId="{8D8861B1-F34C-FB49-8871-EFEA8E0CF638}" type="presParOf" srcId="{F2382DE2-DBAB-704D-AA31-A4DBDD12F94C}" destId="{AEDDADD1-C552-FD4A-BF93-5F60F7F7CDC0}" srcOrd="19" destOrd="0" presId="urn:microsoft.com/office/officeart/2005/8/layout/radial1"/>
    <dgm:cxn modelId="{B0509ADC-8C5F-5745-911A-C028273F987B}" type="presParOf" srcId="{AEDDADD1-C552-FD4A-BF93-5F60F7F7CDC0}" destId="{EF709050-7B6C-5143-8C6E-D5C312E77BFD}" srcOrd="0" destOrd="0" presId="urn:microsoft.com/office/officeart/2005/8/layout/radial1"/>
    <dgm:cxn modelId="{A55DC585-6CDC-8F41-BADC-7C1986B97F7D}" type="presParOf" srcId="{F2382DE2-DBAB-704D-AA31-A4DBDD12F94C}" destId="{F58FFA1C-0AE5-7D42-A70B-A56B6EDACA97}" srcOrd="20" destOrd="0" presId="urn:microsoft.com/office/officeart/2005/8/layout/radial1"/>
    <dgm:cxn modelId="{AE698B1A-15F4-C447-A959-ADDB1CB4E282}" type="presParOf" srcId="{F2382DE2-DBAB-704D-AA31-A4DBDD12F94C}" destId="{B673288E-40E3-6343-9872-ACB0ED11AC5D}" srcOrd="21" destOrd="0" presId="urn:microsoft.com/office/officeart/2005/8/layout/radial1"/>
    <dgm:cxn modelId="{644E951A-03C8-8F42-88A1-637A0A2EB34B}" type="presParOf" srcId="{B673288E-40E3-6343-9872-ACB0ED11AC5D}" destId="{2871ED18-9149-1D44-AA45-25C4767BDA5C}" srcOrd="0" destOrd="0" presId="urn:microsoft.com/office/officeart/2005/8/layout/radial1"/>
    <dgm:cxn modelId="{6E438BD2-C810-7047-9BFB-75A8724C699A}" type="presParOf" srcId="{F2382DE2-DBAB-704D-AA31-A4DBDD12F94C}" destId="{BFC2C4E7-5C54-9444-A3F6-44574F52E3FF}" srcOrd="22" destOrd="0" presId="urn:microsoft.com/office/officeart/2005/8/layout/radial1"/>
    <dgm:cxn modelId="{14984618-E62A-714B-BD1C-E7D344F11084}" type="presParOf" srcId="{F2382DE2-DBAB-704D-AA31-A4DBDD12F94C}" destId="{B8D98BBA-DF44-1047-8F86-C7D0057A1715}" srcOrd="23" destOrd="0" presId="urn:microsoft.com/office/officeart/2005/8/layout/radial1"/>
    <dgm:cxn modelId="{F35E9672-CC4F-F346-B51A-DE6D73DC4E22}" type="presParOf" srcId="{B8D98BBA-DF44-1047-8F86-C7D0057A1715}" destId="{90FD72F3-6FD4-114B-ACF9-82CCDD6C91F9}" srcOrd="0" destOrd="0" presId="urn:microsoft.com/office/officeart/2005/8/layout/radial1"/>
    <dgm:cxn modelId="{639314B7-BBDC-AF4E-BDEA-E10D13595440}" type="presParOf" srcId="{F2382DE2-DBAB-704D-AA31-A4DBDD12F94C}" destId="{5BBA152B-4D90-604F-8A42-8E21CE382CF8}" srcOrd="24" destOrd="0" presId="urn:microsoft.com/office/officeart/2005/8/layout/radial1"/>
    <dgm:cxn modelId="{A4D9E027-435E-B045-AE5E-E270F54520F6}" type="presParOf" srcId="{F2382DE2-DBAB-704D-AA31-A4DBDD12F94C}" destId="{717A8F07-2351-E64B-8854-6BA36912C442}" srcOrd="25" destOrd="0" presId="urn:microsoft.com/office/officeart/2005/8/layout/radial1"/>
    <dgm:cxn modelId="{815EE7AD-B4B4-684B-82D9-F20E100A0297}" type="presParOf" srcId="{717A8F07-2351-E64B-8854-6BA36912C442}" destId="{8F5BED1A-3DF6-FB4D-BA9C-9FAFCF971CA3}" srcOrd="0" destOrd="0" presId="urn:microsoft.com/office/officeart/2005/8/layout/radial1"/>
    <dgm:cxn modelId="{F7ABEED6-4471-6042-92C7-91B5AF8CCE2B}" type="presParOf" srcId="{F2382DE2-DBAB-704D-AA31-A4DBDD12F94C}" destId="{B1417C83-C544-5348-BE36-199A9B0FD23E}" srcOrd="26" destOrd="0" presId="urn:microsoft.com/office/officeart/2005/8/layout/radial1"/>
    <dgm:cxn modelId="{4816E336-2020-D24C-852A-3A584E64F83B}" type="presParOf" srcId="{F2382DE2-DBAB-704D-AA31-A4DBDD12F94C}" destId="{BED3A968-2D47-474D-BC2D-D65357780F7A}" srcOrd="27" destOrd="0" presId="urn:microsoft.com/office/officeart/2005/8/layout/radial1"/>
    <dgm:cxn modelId="{6954C406-D738-C04C-8135-F3CB9027815C}" type="presParOf" srcId="{BED3A968-2D47-474D-BC2D-D65357780F7A}" destId="{AA3CC22A-60EF-FC4A-8816-52AFFD8B7558}" srcOrd="0" destOrd="0" presId="urn:microsoft.com/office/officeart/2005/8/layout/radial1"/>
    <dgm:cxn modelId="{2DC667C8-011B-914A-8F20-2D43D34231E2}" type="presParOf" srcId="{F2382DE2-DBAB-704D-AA31-A4DBDD12F94C}" destId="{B6A28E91-DDF6-6A42-9BE1-F12BEDB2EF1A}" srcOrd="28" destOrd="0" presId="urn:microsoft.com/office/officeart/2005/8/layout/radial1"/>
    <dgm:cxn modelId="{9944E214-E39B-3740-B115-53ACAE2BCD76}" type="presParOf" srcId="{F2382DE2-DBAB-704D-AA31-A4DBDD12F94C}" destId="{EF71D5B6-E72F-0A47-B6C4-AEE93812A106}" srcOrd="29" destOrd="0" presId="urn:microsoft.com/office/officeart/2005/8/layout/radial1"/>
    <dgm:cxn modelId="{CF6992FA-720F-0340-89ED-81A38039BAB1}" type="presParOf" srcId="{EF71D5B6-E72F-0A47-B6C4-AEE93812A106}" destId="{94D265DF-D930-5C40-8FCB-0F5BBBED48D1}" srcOrd="0" destOrd="0" presId="urn:microsoft.com/office/officeart/2005/8/layout/radial1"/>
    <dgm:cxn modelId="{85FA9785-0CC3-D447-857B-FD742A684A63}" type="presParOf" srcId="{F2382DE2-DBAB-704D-AA31-A4DBDD12F94C}" destId="{93CF7B20-01B2-2640-A3B0-5B27B5AF36D8}" srcOrd="3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6FB565-4B1E-C940-A196-4D98E8E9441C}">
      <dsp:nvSpPr>
        <dsp:cNvPr id="0" name=""/>
        <dsp:cNvSpPr/>
      </dsp:nvSpPr>
      <dsp:spPr>
        <a:xfrm>
          <a:off x="2958443" y="2019911"/>
          <a:ext cx="2181117" cy="1037864"/>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Trebuchet MS" panose="020B0603020202020204"/>
              <a:ea typeface="+mn-ea"/>
              <a:cs typeface="+mn-cs"/>
            </a:rPr>
            <a:t>E-</a:t>
          </a:r>
          <a:r>
            <a:rPr lang="en-US" sz="2000" kern="1200" dirty="0" err="1">
              <a:solidFill>
                <a:sysClr val="window" lastClr="FFFFFF"/>
              </a:solidFill>
              <a:latin typeface="Trebuchet MS" panose="020B0603020202020204"/>
              <a:ea typeface="+mn-ea"/>
              <a:cs typeface="+mn-cs"/>
            </a:rPr>
            <a:t>Varamu</a:t>
          </a:r>
          <a:endParaRPr lang="en-US" sz="2000" kern="1200" dirty="0">
            <a:solidFill>
              <a:sysClr val="window" lastClr="FFFFFF"/>
            </a:solidFill>
            <a:latin typeface="Trebuchet MS" panose="020B0603020202020204"/>
            <a:ea typeface="+mn-ea"/>
            <a:cs typeface="+mn-cs"/>
          </a:endParaRPr>
        </a:p>
      </dsp:txBody>
      <dsp:txXfrm>
        <a:off x="3277860" y="2171903"/>
        <a:ext cx="1542283" cy="733880"/>
      </dsp:txXfrm>
    </dsp:sp>
    <dsp:sp modelId="{845D790E-6087-3947-9512-31451B60CA00}">
      <dsp:nvSpPr>
        <dsp:cNvPr id="0" name=""/>
        <dsp:cNvSpPr/>
      </dsp:nvSpPr>
      <dsp:spPr>
        <a:xfrm rot="16405110">
          <a:off x="3453475" y="1347175"/>
          <a:ext cx="1332478" cy="15783"/>
        </a:xfrm>
        <a:custGeom>
          <a:avLst/>
          <a:gdLst/>
          <a:ahLst/>
          <a:cxnLst/>
          <a:rect l="0" t="0" r="0" b="0"/>
          <a:pathLst>
            <a:path>
              <a:moveTo>
                <a:pt x="0" y="8085"/>
              </a:moveTo>
              <a:lnTo>
                <a:pt x="1261075"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4084475" y="1386332"/>
        <a:ext cx="0" cy="0"/>
      </dsp:txXfrm>
    </dsp:sp>
    <dsp:sp modelId="{4161FB91-2592-2242-9FFF-EA21240118C8}">
      <dsp:nvSpPr>
        <dsp:cNvPr id="0" name=""/>
        <dsp:cNvSpPr/>
      </dsp:nvSpPr>
      <dsp:spPr>
        <a:xfrm>
          <a:off x="3725231" y="201"/>
          <a:ext cx="909604" cy="690165"/>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a:solidFill>
                <a:sysClr val="window" lastClr="FFFFFF"/>
              </a:solidFill>
              <a:latin typeface="Trebuchet MS" panose="020B0603020202020204"/>
              <a:ea typeface="+mn-ea"/>
              <a:cs typeface="+mn-cs"/>
            </a:rPr>
            <a:t>Rahvus-arhiiv (AIS)</a:t>
          </a:r>
        </a:p>
      </dsp:txBody>
      <dsp:txXfrm>
        <a:off x="3858439" y="101273"/>
        <a:ext cx="643188" cy="488021"/>
      </dsp:txXfrm>
    </dsp:sp>
    <dsp:sp modelId="{CEF6A3D8-BFFE-124E-88E7-CAD1E60BF7C1}">
      <dsp:nvSpPr>
        <dsp:cNvPr id="0" name=""/>
        <dsp:cNvSpPr/>
      </dsp:nvSpPr>
      <dsp:spPr>
        <a:xfrm rot="17860702">
          <a:off x="3921922" y="1380564"/>
          <a:ext cx="1460984" cy="15783"/>
        </a:xfrm>
        <a:custGeom>
          <a:avLst/>
          <a:gdLst/>
          <a:ahLst/>
          <a:cxnLst/>
          <a:rect l="0" t="0" r="0" b="0"/>
          <a:pathLst>
            <a:path>
              <a:moveTo>
                <a:pt x="0" y="8085"/>
              </a:moveTo>
              <a:lnTo>
                <a:pt x="1288191"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4603104" y="1403835"/>
        <a:ext cx="0" cy="0"/>
      </dsp:txXfrm>
    </dsp:sp>
    <dsp:sp modelId="{E2534867-478C-524F-ADC5-BB3F340982AB}">
      <dsp:nvSpPr>
        <dsp:cNvPr id="0" name=""/>
        <dsp:cNvSpPr/>
      </dsp:nvSpPr>
      <dsp:spPr>
        <a:xfrm>
          <a:off x="4698784" y="195581"/>
          <a:ext cx="864432" cy="560932"/>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rebuchet MS" panose="020B0603020202020204"/>
              <a:ea typeface="+mn-ea"/>
              <a:cs typeface="+mn-cs"/>
            </a:rPr>
            <a:t>RR (</a:t>
          </a:r>
          <a:r>
            <a:rPr lang="en-US" sz="1000" kern="1200" dirty="0" err="1">
              <a:solidFill>
                <a:sysClr val="window" lastClr="FFFFFF"/>
              </a:solidFill>
              <a:latin typeface="Trebuchet MS" panose="020B0603020202020204"/>
              <a:ea typeface="+mn-ea"/>
              <a:cs typeface="+mn-cs"/>
            </a:rPr>
            <a:t>Digar</a:t>
          </a:r>
          <a:r>
            <a:rPr lang="en-US" sz="1000" kern="1200" dirty="0">
              <a:solidFill>
                <a:sysClr val="window" lastClr="FFFFFF"/>
              </a:solidFill>
              <a:latin typeface="Trebuchet MS" panose="020B0603020202020204"/>
              <a:ea typeface="+mn-ea"/>
              <a:cs typeface="+mn-cs"/>
            </a:rPr>
            <a:t>)</a:t>
          </a:r>
        </a:p>
      </dsp:txBody>
      <dsp:txXfrm>
        <a:off x="4825377" y="277728"/>
        <a:ext cx="611246" cy="396638"/>
      </dsp:txXfrm>
    </dsp:sp>
    <dsp:sp modelId="{D5552395-5343-C549-89C5-D3D79AC37AE9}">
      <dsp:nvSpPr>
        <dsp:cNvPr id="0" name=""/>
        <dsp:cNvSpPr/>
      </dsp:nvSpPr>
      <dsp:spPr>
        <a:xfrm rot="19038708">
          <a:off x="4405311" y="1702101"/>
          <a:ext cx="1084556" cy="15783"/>
        </a:xfrm>
        <a:custGeom>
          <a:avLst/>
          <a:gdLst/>
          <a:ahLst/>
          <a:cxnLst/>
          <a:rect l="0" t="0" r="0" b="0"/>
          <a:pathLst>
            <a:path>
              <a:moveTo>
                <a:pt x="0" y="8085"/>
              </a:moveTo>
              <a:lnTo>
                <a:pt x="1159245"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4909276" y="1708446"/>
        <a:ext cx="0" cy="0"/>
      </dsp:txXfrm>
    </dsp:sp>
    <dsp:sp modelId="{43C15218-01DF-824E-8691-D4FF559AAF0C}">
      <dsp:nvSpPr>
        <dsp:cNvPr id="0" name=""/>
        <dsp:cNvSpPr/>
      </dsp:nvSpPr>
      <dsp:spPr>
        <a:xfrm>
          <a:off x="5178524" y="729669"/>
          <a:ext cx="914835" cy="690787"/>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rebuchet MS" panose="020B0603020202020204"/>
              <a:ea typeface="+mn-ea"/>
              <a:cs typeface="+mn-cs"/>
            </a:rPr>
            <a:t>ELNET (ESTER)</a:t>
          </a:r>
          <a:endParaRPr lang="en-US" sz="1000" kern="1200">
            <a:solidFill>
              <a:sysClr val="window" lastClr="FFFFFF"/>
            </a:solidFill>
            <a:latin typeface="Trebuchet MS" panose="020B0603020202020204"/>
            <a:ea typeface="+mn-ea"/>
            <a:cs typeface="+mn-cs"/>
          </a:endParaRPr>
        </a:p>
      </dsp:txBody>
      <dsp:txXfrm>
        <a:off x="5312498" y="830832"/>
        <a:ext cx="646887" cy="488461"/>
      </dsp:txXfrm>
    </dsp:sp>
    <dsp:sp modelId="{044C538D-BE75-2B4B-8DEA-E0E31D795890}">
      <dsp:nvSpPr>
        <dsp:cNvPr id="0" name=""/>
        <dsp:cNvSpPr/>
      </dsp:nvSpPr>
      <dsp:spPr>
        <a:xfrm rot="20482979">
          <a:off x="4919975" y="2114504"/>
          <a:ext cx="730523" cy="15783"/>
        </a:xfrm>
        <a:custGeom>
          <a:avLst/>
          <a:gdLst/>
          <a:ahLst/>
          <a:cxnLst/>
          <a:rect l="0" t="0" r="0" b="0"/>
          <a:pathLst>
            <a:path>
              <a:moveTo>
                <a:pt x="0" y="8085"/>
              </a:moveTo>
              <a:lnTo>
                <a:pt x="1064128"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5262099" y="2110919"/>
        <a:ext cx="0" cy="0"/>
      </dsp:txXfrm>
    </dsp:sp>
    <dsp:sp modelId="{9DDE007B-4D2D-6845-A5ED-A7B7809C20BC}">
      <dsp:nvSpPr>
        <dsp:cNvPr id="0" name=""/>
        <dsp:cNvSpPr/>
      </dsp:nvSpPr>
      <dsp:spPr>
        <a:xfrm>
          <a:off x="5579056" y="1507877"/>
          <a:ext cx="1012010" cy="690165"/>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i="0" kern="1200" dirty="0">
              <a:solidFill>
                <a:sysClr val="window" lastClr="FFFFFF"/>
              </a:solidFill>
              <a:latin typeface="Trebuchet MS" panose="020B0603020202020204"/>
              <a:ea typeface="+mn-ea"/>
              <a:cs typeface="+mn-cs"/>
            </a:rPr>
            <a:t>ELNET (ISE)</a:t>
          </a:r>
        </a:p>
      </dsp:txBody>
      <dsp:txXfrm>
        <a:off x="5727261" y="1608949"/>
        <a:ext cx="715600" cy="488021"/>
      </dsp:txXfrm>
    </dsp:sp>
    <dsp:sp modelId="{370AFD40-CCB9-D74F-A00F-B354DBF789A1}">
      <dsp:nvSpPr>
        <dsp:cNvPr id="0" name=""/>
        <dsp:cNvSpPr/>
      </dsp:nvSpPr>
      <dsp:spPr>
        <a:xfrm rot="333749">
          <a:off x="5115998" y="2664122"/>
          <a:ext cx="600795" cy="15783"/>
        </a:xfrm>
        <a:custGeom>
          <a:avLst/>
          <a:gdLst/>
          <a:ahLst/>
          <a:cxnLst/>
          <a:rect l="0" t="0" r="0" b="0"/>
          <a:pathLst>
            <a:path>
              <a:moveTo>
                <a:pt x="0" y="8085"/>
              </a:moveTo>
              <a:lnTo>
                <a:pt x="1008717"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5402902" y="2655609"/>
        <a:ext cx="0" cy="0"/>
      </dsp:txXfrm>
    </dsp:sp>
    <dsp:sp modelId="{A1C771A5-2561-4F4B-B32E-F4F70C09C53E}">
      <dsp:nvSpPr>
        <dsp:cNvPr id="0" name=""/>
        <dsp:cNvSpPr/>
      </dsp:nvSpPr>
      <dsp:spPr>
        <a:xfrm>
          <a:off x="5711359" y="2401196"/>
          <a:ext cx="935188" cy="690165"/>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ysClr val="window" lastClr="FFFFFF"/>
              </a:solidFill>
              <a:latin typeface="Trebuchet MS" panose="020B0603020202020204"/>
              <a:ea typeface="+mn-ea"/>
              <a:cs typeface="+mn-cs"/>
            </a:rPr>
            <a:t>ELNET (EMS)</a:t>
          </a:r>
          <a:endParaRPr lang="en-US" sz="1200" kern="1200">
            <a:solidFill>
              <a:sysClr val="window" lastClr="FFFFFF"/>
            </a:solidFill>
            <a:latin typeface="Trebuchet MS" panose="020B0603020202020204"/>
            <a:ea typeface="+mn-ea"/>
            <a:cs typeface="+mn-cs"/>
          </a:endParaRPr>
        </a:p>
      </dsp:txBody>
      <dsp:txXfrm>
        <a:off x="5848314" y="2502268"/>
        <a:ext cx="661278" cy="488021"/>
      </dsp:txXfrm>
    </dsp:sp>
    <dsp:sp modelId="{17DA57BE-0F37-0642-BC56-59F7A6471093}">
      <dsp:nvSpPr>
        <dsp:cNvPr id="0" name=""/>
        <dsp:cNvSpPr/>
      </dsp:nvSpPr>
      <dsp:spPr>
        <a:xfrm rot="1789179">
          <a:off x="4688756" y="3143744"/>
          <a:ext cx="858782" cy="15783"/>
        </a:xfrm>
        <a:custGeom>
          <a:avLst/>
          <a:gdLst/>
          <a:ahLst/>
          <a:cxnLst/>
          <a:rect l="0" t="0" r="0" b="0"/>
          <a:pathLst>
            <a:path>
              <a:moveTo>
                <a:pt x="0" y="8085"/>
              </a:moveTo>
              <a:lnTo>
                <a:pt x="980767"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5110197" y="3122333"/>
        <a:ext cx="0" cy="0"/>
      </dsp:txXfrm>
    </dsp:sp>
    <dsp:sp modelId="{32E5F194-4A4E-5F4B-8E4D-DFBEFABB4182}">
      <dsp:nvSpPr>
        <dsp:cNvPr id="0" name=""/>
        <dsp:cNvSpPr/>
      </dsp:nvSpPr>
      <dsp:spPr>
        <a:xfrm>
          <a:off x="5334117" y="3259307"/>
          <a:ext cx="1134529" cy="68249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rebuchet MS" panose="020B0603020202020204"/>
              <a:ea typeface="+mn-ea"/>
              <a:cs typeface="+mn-cs"/>
            </a:rPr>
            <a:t>TÜR (</a:t>
          </a:r>
          <a:r>
            <a:rPr lang="en-US" sz="1000" kern="1200" dirty="0" err="1">
              <a:solidFill>
                <a:sysClr val="window" lastClr="FFFFFF"/>
              </a:solidFill>
              <a:latin typeface="Trebuchet MS" panose="020B0603020202020204"/>
              <a:ea typeface="+mn-ea"/>
              <a:cs typeface="+mn-cs"/>
            </a:rPr>
            <a:t>DSpace</a:t>
          </a:r>
          <a:r>
            <a:rPr lang="en-US" sz="1000" kern="1200" dirty="0">
              <a:solidFill>
                <a:sysClr val="window" lastClr="FFFFFF"/>
              </a:solidFill>
              <a:latin typeface="Trebuchet MS" panose="020B0603020202020204"/>
              <a:ea typeface="+mn-ea"/>
              <a:cs typeface="+mn-cs"/>
            </a:rPr>
            <a:t>)</a:t>
          </a:r>
        </a:p>
      </dsp:txBody>
      <dsp:txXfrm>
        <a:off x="5500265" y="3359257"/>
        <a:ext cx="802233" cy="482598"/>
      </dsp:txXfrm>
    </dsp:sp>
    <dsp:sp modelId="{0EB1E76F-313F-FC4A-BAEB-F3D5C4F36D62}">
      <dsp:nvSpPr>
        <dsp:cNvPr id="0" name=""/>
        <dsp:cNvSpPr/>
      </dsp:nvSpPr>
      <dsp:spPr>
        <a:xfrm rot="3246542">
          <a:off x="4162219" y="3495138"/>
          <a:ext cx="1169011" cy="15783"/>
        </a:xfrm>
        <a:custGeom>
          <a:avLst/>
          <a:gdLst/>
          <a:ahLst/>
          <a:cxnLst/>
          <a:rect l="0" t="0" r="0" b="0"/>
          <a:pathLst>
            <a:path>
              <a:moveTo>
                <a:pt x="0" y="8085"/>
              </a:moveTo>
              <a:lnTo>
                <a:pt x="1129574"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4753267" y="3462221"/>
        <a:ext cx="0" cy="0"/>
      </dsp:txXfrm>
    </dsp:sp>
    <dsp:sp modelId="{F450C5B8-0714-C749-A2F9-D6C23B2F1140}">
      <dsp:nvSpPr>
        <dsp:cNvPr id="0" name=""/>
        <dsp:cNvSpPr/>
      </dsp:nvSpPr>
      <dsp:spPr>
        <a:xfrm>
          <a:off x="4873875" y="3932647"/>
          <a:ext cx="852934" cy="670861"/>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err="1">
              <a:solidFill>
                <a:sysClr val="window" lastClr="FFFFFF"/>
              </a:solidFill>
              <a:latin typeface="Trebuchet MS" panose="020B0603020202020204"/>
              <a:ea typeface="+mn-ea"/>
              <a:cs typeface="+mn-cs"/>
            </a:rPr>
            <a:t>TLÜAR </a:t>
          </a:r>
          <a:r>
            <a:rPr lang="en-US" sz="1000" kern="1200" dirty="0">
              <a:solidFill>
                <a:sysClr val="window" lastClr="FFFFFF"/>
              </a:solidFill>
              <a:latin typeface="Trebuchet MS" panose="020B0603020202020204"/>
              <a:ea typeface="+mn-ea"/>
              <a:cs typeface="+mn-cs"/>
            </a:rPr>
            <a:t>(ETERA)</a:t>
          </a:r>
          <a:endParaRPr lang="en-US" sz="1000" kern="1200">
            <a:solidFill>
              <a:sysClr val="window" lastClr="FFFFFF"/>
            </a:solidFill>
            <a:latin typeface="Trebuchet MS" panose="020B0603020202020204"/>
            <a:ea typeface="+mn-ea"/>
            <a:cs typeface="+mn-cs"/>
          </a:endParaRPr>
        </a:p>
      </dsp:txBody>
      <dsp:txXfrm>
        <a:off x="4998784" y="4030892"/>
        <a:ext cx="603116" cy="474371"/>
      </dsp:txXfrm>
    </dsp:sp>
    <dsp:sp modelId="{0A00669B-1ABC-6D45-B902-BD44A8556F32}">
      <dsp:nvSpPr>
        <dsp:cNvPr id="0" name=""/>
        <dsp:cNvSpPr/>
      </dsp:nvSpPr>
      <dsp:spPr>
        <a:xfrm rot="4599861">
          <a:off x="3659294" y="3694099"/>
          <a:ext cx="1330856" cy="15783"/>
        </a:xfrm>
        <a:custGeom>
          <a:avLst/>
          <a:gdLst/>
          <a:ahLst/>
          <a:cxnLst/>
          <a:rect l="0" t="0" r="0" b="0"/>
          <a:pathLst>
            <a:path>
              <a:moveTo>
                <a:pt x="0" y="8085"/>
              </a:moveTo>
              <a:lnTo>
                <a:pt x="1182002"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a:off x="4349422" y="3661943"/>
        <a:ext cx="0" cy="0"/>
      </dsp:txXfrm>
    </dsp:sp>
    <dsp:sp modelId="{5EDCCC04-B9C3-D54B-9A68-E68D569AE406}">
      <dsp:nvSpPr>
        <dsp:cNvPr id="0" name=""/>
        <dsp:cNvSpPr/>
      </dsp:nvSpPr>
      <dsp:spPr>
        <a:xfrm>
          <a:off x="4111376" y="4344442"/>
          <a:ext cx="888036" cy="661310"/>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err="1">
              <a:solidFill>
                <a:sysClr val="window" lastClr="FFFFFF"/>
              </a:solidFill>
              <a:latin typeface="Trebuchet MS" panose="020B0603020202020204"/>
              <a:ea typeface="+mn-ea"/>
              <a:cs typeface="+mn-cs"/>
            </a:rPr>
            <a:t>TTÜ (Digikogu)</a:t>
          </a:r>
          <a:endParaRPr lang="en-US" sz="1000" kern="1200">
            <a:solidFill>
              <a:sysClr val="window" lastClr="FFFFFF"/>
            </a:solidFill>
            <a:latin typeface="Trebuchet MS" panose="020B0603020202020204"/>
            <a:ea typeface="+mn-ea"/>
            <a:cs typeface="+mn-cs"/>
          </a:endParaRPr>
        </a:p>
      </dsp:txBody>
      <dsp:txXfrm>
        <a:off x="4241426" y="4441289"/>
        <a:ext cx="627936" cy="467616"/>
      </dsp:txXfrm>
    </dsp:sp>
    <dsp:sp modelId="{C5D66753-B22F-9C45-A660-922B353397D9}">
      <dsp:nvSpPr>
        <dsp:cNvPr id="0" name=""/>
        <dsp:cNvSpPr/>
      </dsp:nvSpPr>
      <dsp:spPr>
        <a:xfrm rot="6154885">
          <a:off x="3167807" y="3660887"/>
          <a:ext cx="1258018" cy="15783"/>
        </a:xfrm>
        <a:custGeom>
          <a:avLst/>
          <a:gdLst/>
          <a:ahLst/>
          <a:cxnLst/>
          <a:rect l="0" t="0" r="0" b="0"/>
          <a:pathLst>
            <a:path>
              <a:moveTo>
                <a:pt x="0" y="8085"/>
              </a:moveTo>
              <a:lnTo>
                <a:pt x="1222800"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rot="10800000">
        <a:off x="3834360" y="3644934"/>
        <a:ext cx="0" cy="0"/>
      </dsp:txXfrm>
    </dsp:sp>
    <dsp:sp modelId="{ABF88B8C-E0B1-8740-BFB3-4FDFF15F8240}">
      <dsp:nvSpPr>
        <dsp:cNvPr id="0" name=""/>
        <dsp:cNvSpPr/>
      </dsp:nvSpPr>
      <dsp:spPr>
        <a:xfrm>
          <a:off x="3164060" y="4276350"/>
          <a:ext cx="834921" cy="714149"/>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rebuchet MS" panose="020B0603020202020204"/>
              <a:ea typeface="+mn-ea"/>
              <a:cs typeface="+mn-cs"/>
            </a:rPr>
            <a:t>Kirmus (</a:t>
          </a:r>
          <a:r>
            <a:rPr lang="en-US" sz="1000" kern="1200" dirty="0" err="1">
              <a:solidFill>
                <a:sysClr val="window" lastClr="FFFFFF"/>
              </a:solidFill>
              <a:latin typeface="Trebuchet MS" panose="020B0603020202020204"/>
              <a:ea typeface="+mn-ea"/>
              <a:cs typeface="+mn-cs"/>
            </a:rPr>
            <a:t>Kivike</a:t>
          </a:r>
          <a:r>
            <a:rPr lang="en-US" sz="1000" kern="1200" dirty="0">
              <a:solidFill>
                <a:sysClr val="window" lastClr="FFFFFF"/>
              </a:solidFill>
              <a:latin typeface="Trebuchet MS" panose="020B0603020202020204"/>
              <a:ea typeface="+mn-ea"/>
              <a:cs typeface="+mn-cs"/>
            </a:rPr>
            <a:t>)</a:t>
          </a:r>
          <a:endParaRPr lang="en-US" sz="1000" kern="1200">
            <a:solidFill>
              <a:sysClr val="window" lastClr="FFFFFF"/>
            </a:solidFill>
            <a:latin typeface="Trebuchet MS" panose="020B0603020202020204"/>
            <a:ea typeface="+mn-ea"/>
            <a:cs typeface="+mn-cs"/>
          </a:endParaRPr>
        </a:p>
      </dsp:txBody>
      <dsp:txXfrm>
        <a:off x="3286331" y="4380935"/>
        <a:ext cx="590379" cy="504979"/>
      </dsp:txXfrm>
    </dsp:sp>
    <dsp:sp modelId="{AEDDADD1-C552-FD4A-BF93-5F60F7F7CDC0}">
      <dsp:nvSpPr>
        <dsp:cNvPr id="0" name=""/>
        <dsp:cNvSpPr/>
      </dsp:nvSpPr>
      <dsp:spPr>
        <a:xfrm rot="7840436">
          <a:off x="2751144" y="3417683"/>
          <a:ext cx="1071699" cy="15783"/>
        </a:xfrm>
        <a:custGeom>
          <a:avLst/>
          <a:gdLst/>
          <a:ahLst/>
          <a:cxnLst/>
          <a:rect l="0" t="0" r="0" b="0"/>
          <a:pathLst>
            <a:path>
              <a:moveTo>
                <a:pt x="0" y="8085"/>
              </a:moveTo>
              <a:lnTo>
                <a:pt x="1140656"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rot="10800000">
        <a:off x="3324775" y="3422717"/>
        <a:ext cx="0" cy="0"/>
      </dsp:txXfrm>
    </dsp:sp>
    <dsp:sp modelId="{F58FFA1C-0AE5-7D42-A70B-A56B6EDACA97}">
      <dsp:nvSpPr>
        <dsp:cNvPr id="0" name=""/>
        <dsp:cNvSpPr/>
      </dsp:nvSpPr>
      <dsp:spPr>
        <a:xfrm>
          <a:off x="2119688" y="3733644"/>
          <a:ext cx="1011824" cy="923158"/>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err="1">
              <a:solidFill>
                <a:sysClr val="window" lastClr="FFFFFF"/>
              </a:solidFill>
              <a:latin typeface="Trebuchet MS" panose="020B0603020202020204"/>
              <a:ea typeface="+mn-ea"/>
              <a:cs typeface="+mn-cs"/>
            </a:rPr>
            <a:t>Kultuuri-ministee-rium</a:t>
          </a:r>
          <a:r>
            <a:rPr lang="en-US" sz="1000" kern="1200" dirty="0">
              <a:solidFill>
                <a:sysClr val="window" lastClr="FFFFFF"/>
              </a:solidFill>
              <a:latin typeface="Trebuchet MS" panose="020B0603020202020204"/>
              <a:ea typeface="+mn-ea"/>
              <a:cs typeface="+mn-cs"/>
            </a:rPr>
            <a:t> (</a:t>
          </a:r>
          <a:r>
            <a:rPr lang="en-US" sz="1000" kern="1200" dirty="0" err="1">
              <a:solidFill>
                <a:sysClr val="window" lastClr="FFFFFF"/>
              </a:solidFill>
              <a:latin typeface="Trebuchet MS" panose="020B0603020202020204"/>
              <a:ea typeface="+mn-ea"/>
              <a:cs typeface="+mn-cs"/>
            </a:rPr>
            <a:t>MuIS</a:t>
          </a:r>
          <a:r>
            <a:rPr lang="en-US" sz="1000" kern="1200" dirty="0">
              <a:solidFill>
                <a:sysClr val="window" lastClr="FFFFFF"/>
              </a:solidFill>
              <a:latin typeface="Trebuchet MS" panose="020B0603020202020204"/>
              <a:ea typeface="+mn-ea"/>
              <a:cs typeface="+mn-cs"/>
            </a:rPr>
            <a:t>)</a:t>
          </a:r>
          <a:endParaRPr lang="en-US" sz="1000" kern="1200">
            <a:solidFill>
              <a:sysClr val="window" lastClr="FFFFFF"/>
            </a:solidFill>
            <a:latin typeface="Trebuchet MS" panose="020B0603020202020204"/>
            <a:ea typeface="+mn-ea"/>
            <a:cs typeface="+mn-cs"/>
          </a:endParaRPr>
        </a:p>
      </dsp:txBody>
      <dsp:txXfrm>
        <a:off x="2267866" y="3868837"/>
        <a:ext cx="715468" cy="652772"/>
      </dsp:txXfrm>
    </dsp:sp>
    <dsp:sp modelId="{B673288E-40E3-6343-9872-ACB0ED11AC5D}">
      <dsp:nvSpPr>
        <dsp:cNvPr id="0" name=""/>
        <dsp:cNvSpPr/>
      </dsp:nvSpPr>
      <dsp:spPr>
        <a:xfrm rot="9557787">
          <a:off x="2257377" y="3024977"/>
          <a:ext cx="968939" cy="15783"/>
        </a:xfrm>
        <a:custGeom>
          <a:avLst/>
          <a:gdLst/>
          <a:ahLst/>
          <a:cxnLst/>
          <a:rect l="0" t="0" r="0" b="0"/>
          <a:pathLst>
            <a:path>
              <a:moveTo>
                <a:pt x="0" y="8085"/>
              </a:moveTo>
              <a:lnTo>
                <a:pt x="1042676" y="8085"/>
              </a:lnTo>
            </a:path>
          </a:pathLst>
        </a:custGeom>
        <a:noFill/>
        <a:ln w="19050" cap="rnd" cmpd="sng" algn="ctr">
          <a:solidFill>
            <a:srgbClr val="90C22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rot="10800000">
        <a:off x="2773069" y="3046963"/>
        <a:ext cx="0" cy="0"/>
      </dsp:txXfrm>
    </dsp:sp>
    <dsp:sp modelId="{BFC2C4E7-5C54-9444-A3F6-44574F52E3FF}">
      <dsp:nvSpPr>
        <dsp:cNvPr id="0" name=""/>
        <dsp:cNvSpPr/>
      </dsp:nvSpPr>
      <dsp:spPr>
        <a:xfrm>
          <a:off x="1179103" y="2951072"/>
          <a:ext cx="1169037" cy="903013"/>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err="1">
              <a:solidFill>
                <a:sysClr val="window" lastClr="FFFFFF"/>
              </a:solidFill>
              <a:latin typeface="Trebuchet MS" panose="020B0603020202020204"/>
              <a:ea typeface="+mn-ea"/>
              <a:cs typeface="+mn-cs"/>
            </a:rPr>
            <a:t>Haridus-ministee-rium</a:t>
          </a:r>
          <a:r>
            <a:rPr lang="en-US" sz="1000" kern="1200" dirty="0">
              <a:solidFill>
                <a:sysClr val="window" lastClr="FFFFFF"/>
              </a:solidFill>
              <a:latin typeface="Trebuchet MS" panose="020B0603020202020204"/>
              <a:ea typeface="+mn-ea"/>
              <a:cs typeface="+mn-cs"/>
            </a:rPr>
            <a:t> (ETIS)</a:t>
          </a:r>
          <a:endParaRPr lang="en-US" sz="1000" kern="1200">
            <a:solidFill>
              <a:sysClr val="window" lastClr="FFFFFF"/>
            </a:solidFill>
            <a:latin typeface="Trebuchet MS" panose="020B0603020202020204"/>
            <a:ea typeface="+mn-ea"/>
            <a:cs typeface="+mn-cs"/>
          </a:endParaRPr>
        </a:p>
      </dsp:txBody>
      <dsp:txXfrm>
        <a:off x="1350305" y="3083315"/>
        <a:ext cx="826633" cy="638527"/>
      </dsp:txXfrm>
    </dsp:sp>
    <dsp:sp modelId="{B8D98BBA-DF44-1047-8F86-C7D0057A1715}">
      <dsp:nvSpPr>
        <dsp:cNvPr id="0" name=""/>
        <dsp:cNvSpPr/>
      </dsp:nvSpPr>
      <dsp:spPr>
        <a:xfrm rot="10754654">
          <a:off x="2182159" y="2550455"/>
          <a:ext cx="776736" cy="15783"/>
        </a:xfrm>
        <a:custGeom>
          <a:avLst/>
          <a:gdLst/>
          <a:ahLst/>
          <a:cxnLst/>
          <a:rect l="0" t="0" r="0" b="0"/>
          <a:pathLst>
            <a:path>
              <a:moveTo>
                <a:pt x="0" y="8085"/>
              </a:moveTo>
              <a:lnTo>
                <a:pt x="1052455" y="8085"/>
              </a:lnTo>
            </a:path>
          </a:pathLst>
        </a:custGeom>
        <a:noFill/>
        <a:ln w="19050" cap="rnd" cmpd="sng" algn="ctr">
          <a:solidFill>
            <a:scrgbClr r="0" g="0" b="0"/>
          </a:solidFill>
          <a:prstDash val="dash"/>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rot="10800000">
        <a:off x="2590199" y="2577506"/>
        <a:ext cx="0" cy="0"/>
      </dsp:txXfrm>
    </dsp:sp>
    <dsp:sp modelId="{5BBA152B-4D90-604F-8A42-8E21CE382CF8}">
      <dsp:nvSpPr>
        <dsp:cNvPr id="0" name=""/>
        <dsp:cNvSpPr/>
      </dsp:nvSpPr>
      <dsp:spPr>
        <a:xfrm>
          <a:off x="1289931" y="2294699"/>
          <a:ext cx="892363" cy="549309"/>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err="1">
              <a:solidFill>
                <a:sysClr val="window" lastClr="FFFFFF"/>
              </a:solidFill>
              <a:latin typeface="Trebuchet MS" panose="020B0603020202020204"/>
              <a:ea typeface="+mn-ea"/>
              <a:cs typeface="+mn-cs"/>
            </a:rPr>
            <a:t>PlutoF</a:t>
          </a:r>
          <a:endParaRPr lang="en-US" sz="1200" kern="1200" dirty="0">
            <a:solidFill>
              <a:sysClr val="window" lastClr="FFFFFF"/>
            </a:solidFill>
            <a:latin typeface="Trebuchet MS" panose="020B0603020202020204"/>
            <a:ea typeface="+mn-ea"/>
            <a:cs typeface="+mn-cs"/>
          </a:endParaRPr>
        </a:p>
      </dsp:txBody>
      <dsp:txXfrm>
        <a:off x="1420615" y="2375143"/>
        <a:ext cx="630995" cy="388421"/>
      </dsp:txXfrm>
    </dsp:sp>
    <dsp:sp modelId="{717A8F07-2351-E64B-8854-6BA36912C442}">
      <dsp:nvSpPr>
        <dsp:cNvPr id="0" name=""/>
        <dsp:cNvSpPr/>
      </dsp:nvSpPr>
      <dsp:spPr>
        <a:xfrm rot="11898562">
          <a:off x="2546730" y="2136873"/>
          <a:ext cx="622682" cy="15783"/>
        </a:xfrm>
        <a:custGeom>
          <a:avLst/>
          <a:gdLst/>
          <a:ahLst/>
          <a:cxnLst/>
          <a:rect l="0" t="0" r="0" b="0"/>
          <a:pathLst>
            <a:path>
              <a:moveTo>
                <a:pt x="0" y="8085"/>
              </a:moveTo>
              <a:lnTo>
                <a:pt x="1046991" y="8085"/>
              </a:lnTo>
            </a:path>
          </a:pathLst>
        </a:custGeom>
        <a:noFill/>
        <a:ln w="19050" cap="rnd" cmpd="sng" algn="ctr">
          <a:solidFill>
            <a:scrgbClr r="0" g="0" b="0"/>
          </a:solidFill>
          <a:prstDash val="dash"/>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rot="10800000">
        <a:off x="2867960" y="2164434"/>
        <a:ext cx="0" cy="0"/>
      </dsp:txXfrm>
    </dsp:sp>
    <dsp:sp modelId="{B1417C83-C544-5348-BE36-199A9B0FD23E}">
      <dsp:nvSpPr>
        <dsp:cNvPr id="0" name=""/>
        <dsp:cNvSpPr/>
      </dsp:nvSpPr>
      <dsp:spPr>
        <a:xfrm>
          <a:off x="1224110" y="1543255"/>
          <a:ext cx="1504216" cy="619410"/>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ysClr val="window" lastClr="FFFFFF"/>
              </a:solidFill>
              <a:latin typeface="Trebuchet MS" panose="020B0603020202020204"/>
              <a:ea typeface="+mn-ea"/>
              <a:cs typeface="+mn-cs"/>
            </a:rPr>
            <a:t>ERR Videoarhiiv</a:t>
          </a:r>
        </a:p>
      </dsp:txBody>
      <dsp:txXfrm>
        <a:off x="1444397" y="1633965"/>
        <a:ext cx="1063642" cy="437990"/>
      </dsp:txXfrm>
    </dsp:sp>
    <dsp:sp modelId="{BED3A968-2D47-474D-BC2D-D65357780F7A}">
      <dsp:nvSpPr>
        <dsp:cNvPr id="0" name=""/>
        <dsp:cNvSpPr/>
      </dsp:nvSpPr>
      <dsp:spPr>
        <a:xfrm rot="13322137">
          <a:off x="2532989" y="1685129"/>
          <a:ext cx="1155609" cy="15783"/>
        </a:xfrm>
        <a:custGeom>
          <a:avLst/>
          <a:gdLst/>
          <a:ahLst/>
          <a:cxnLst/>
          <a:rect l="0" t="0" r="0" b="0"/>
          <a:pathLst>
            <a:path>
              <a:moveTo>
                <a:pt x="0" y="8085"/>
              </a:moveTo>
              <a:lnTo>
                <a:pt x="1098051" y="8085"/>
              </a:lnTo>
            </a:path>
          </a:pathLst>
        </a:custGeom>
        <a:noFill/>
        <a:ln w="19050" cap="rnd" cmpd="sng" algn="ctr">
          <a:solidFill>
            <a:scrgbClr r="0" g="0" b="0"/>
          </a:solidFill>
          <a:prstDash val="dash"/>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n>
              <a:noFill/>
            </a:ln>
            <a:solidFill>
              <a:sysClr val="windowText" lastClr="000000">
                <a:hueOff val="0"/>
                <a:satOff val="0"/>
                <a:lumOff val="0"/>
                <a:alphaOff val="0"/>
              </a:sysClr>
            </a:solidFill>
            <a:latin typeface="Trebuchet MS" panose="020B0603020202020204"/>
            <a:ea typeface="+mn-ea"/>
            <a:cs typeface="+mn-cs"/>
          </a:endParaRPr>
        </a:p>
      </dsp:txBody>
      <dsp:txXfrm rot="10800000">
        <a:off x="3112907" y="1733823"/>
        <a:ext cx="0" cy="0"/>
      </dsp:txXfrm>
    </dsp:sp>
    <dsp:sp modelId="{B6A28E91-DDF6-6A42-9BE1-F12BEDB2EF1A}">
      <dsp:nvSpPr>
        <dsp:cNvPr id="0" name=""/>
        <dsp:cNvSpPr/>
      </dsp:nvSpPr>
      <dsp:spPr>
        <a:xfrm>
          <a:off x="2080256" y="729979"/>
          <a:ext cx="690165" cy="690165"/>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ysClr val="window" lastClr="FFFFFF"/>
              </a:solidFill>
              <a:latin typeface="Trebuchet MS" panose="020B0603020202020204"/>
              <a:ea typeface="+mn-ea"/>
              <a:cs typeface="+mn-cs"/>
            </a:rPr>
            <a:t>Data DOI</a:t>
          </a:r>
        </a:p>
      </dsp:txBody>
      <dsp:txXfrm>
        <a:off x="2181328" y="831051"/>
        <a:ext cx="488021" cy="488021"/>
      </dsp:txXfrm>
    </dsp:sp>
    <dsp:sp modelId="{EF71D5B6-E72F-0A47-B6C4-AEE93812A106}">
      <dsp:nvSpPr>
        <dsp:cNvPr id="0" name=""/>
        <dsp:cNvSpPr/>
      </dsp:nvSpPr>
      <dsp:spPr>
        <a:xfrm rot="14852681">
          <a:off x="2899059" y="1393490"/>
          <a:ext cx="1359658" cy="15783"/>
        </a:xfrm>
        <a:custGeom>
          <a:avLst/>
          <a:gdLst/>
          <a:ahLst/>
          <a:cxnLst/>
          <a:rect l="0" t="0" r="0" b="0"/>
          <a:pathLst>
            <a:path>
              <a:moveTo>
                <a:pt x="0" y="8085"/>
              </a:moveTo>
              <a:lnTo>
                <a:pt x="1183705" y="8085"/>
              </a:lnTo>
            </a:path>
          </a:pathLst>
        </a:custGeom>
        <a:noFill/>
        <a:ln w="19050" cap="rnd" cmpd="sng" algn="ctr">
          <a:solidFill>
            <a:scrgbClr r="0" g="0" b="0"/>
          </a:solidFill>
          <a:prstDash val="dash"/>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Trebuchet MS" panose="020B0603020202020204"/>
            <a:ea typeface="+mn-ea"/>
            <a:cs typeface="+mn-cs"/>
          </a:endParaRPr>
        </a:p>
      </dsp:txBody>
      <dsp:txXfrm rot="10800000">
        <a:off x="3560458" y="1445778"/>
        <a:ext cx="0" cy="0"/>
      </dsp:txXfrm>
    </dsp:sp>
    <dsp:sp modelId="{93CF7B20-01B2-2640-A3B0-5B27B5AF36D8}">
      <dsp:nvSpPr>
        <dsp:cNvPr id="0" name=""/>
        <dsp:cNvSpPr/>
      </dsp:nvSpPr>
      <dsp:spPr>
        <a:xfrm>
          <a:off x="2717463" y="98079"/>
          <a:ext cx="930785" cy="690165"/>
        </a:xfrm>
        <a:prstGeom prst="ellipse">
          <a:avLst/>
        </a:prstGeom>
        <a:solidFill>
          <a:srgbClr val="90C226">
            <a:hueOff val="0"/>
            <a:satOff val="0"/>
            <a:lumOff val="0"/>
            <a:alphaOff val="0"/>
          </a:srgbClr>
        </a:solidFill>
        <a:ln w="19050"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err="1">
              <a:solidFill>
                <a:sysClr val="window" lastClr="FFFFFF"/>
              </a:solidFill>
              <a:latin typeface="Trebuchet MS" panose="020B0603020202020204"/>
              <a:ea typeface="+mn-ea"/>
              <a:cs typeface="+mn-cs"/>
            </a:rPr>
            <a:t>eElu-rikkus</a:t>
          </a:r>
          <a:endParaRPr lang="en-US" sz="1200" kern="1200" dirty="0">
            <a:solidFill>
              <a:sysClr val="window" lastClr="FFFFFF"/>
            </a:solidFill>
            <a:latin typeface="Trebuchet MS" panose="020B0603020202020204"/>
            <a:ea typeface="+mn-ea"/>
            <a:cs typeface="+mn-cs"/>
          </a:endParaRPr>
        </a:p>
      </dsp:txBody>
      <dsp:txXfrm>
        <a:off x="2853773" y="199151"/>
        <a:ext cx="658165" cy="488021"/>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CA470-47F8-014C-A182-C5A1ABA0EBB2}" type="datetimeFigureOut">
              <a:rPr lang="en-US" smtClean="0"/>
              <a:t>10/31/22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D40080-1EEA-AD4A-842B-8FAD5DB9ADAF}" type="slidenum">
              <a:rPr lang="en-US" smtClean="0"/>
              <a:t>‹#›</a:t>
            </a:fld>
            <a:endParaRPr lang="en-US"/>
          </a:p>
        </p:txBody>
      </p:sp>
    </p:spTree>
    <p:extLst>
      <p:ext uri="{BB962C8B-B14F-4D97-AF65-F5344CB8AC3E}">
        <p14:creationId xmlns:p14="http://schemas.microsoft.com/office/powerpoint/2010/main" val="2938889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a:extLst>
              <a:ext uri="{FF2B5EF4-FFF2-40B4-BE49-F238E27FC236}">
                <a16:creationId xmlns:a16="http://schemas.microsoft.com/office/drawing/2014/main" id="{A7C709C0-55D7-5B4F-8C5B-55A1E958555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a:extLst>
              <a:ext uri="{FF2B5EF4-FFF2-40B4-BE49-F238E27FC236}">
                <a16:creationId xmlns:a16="http://schemas.microsoft.com/office/drawing/2014/main" id="{D0C13A70-9F1A-D04C-9ED9-64E13D5BAB8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7</a:t>
            </a:r>
          </a:p>
        </p:txBody>
      </p:sp>
      <p:sp>
        <p:nvSpPr>
          <p:cNvPr id="16387" name="Slide Number Placeholder 3">
            <a:extLst>
              <a:ext uri="{FF2B5EF4-FFF2-40B4-BE49-F238E27FC236}">
                <a16:creationId xmlns:a16="http://schemas.microsoft.com/office/drawing/2014/main" id="{AA53F0AC-50BE-804F-B176-F49A01A990F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F4480E6B-346F-3347-94BA-CC77A96DC2AA}" type="slidenum">
              <a:rPr lang="en-US" altLang="en-US" smtClean="0"/>
              <a:pPr/>
              <a:t>1</a:t>
            </a:fld>
            <a:endParaRPr lang="en-US" altLang="en-US"/>
          </a:p>
        </p:txBody>
      </p:sp>
    </p:spTree>
    <p:extLst>
      <p:ext uri="{BB962C8B-B14F-4D97-AF65-F5344CB8AC3E}">
        <p14:creationId xmlns:p14="http://schemas.microsoft.com/office/powerpoint/2010/main" val="3070156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4D40080-1EEA-AD4A-842B-8FAD5DB9ADAF}" type="slidenum">
              <a:rPr lang="en-US" smtClean="0"/>
              <a:t>24</a:t>
            </a:fld>
            <a:endParaRPr lang="en-US"/>
          </a:p>
        </p:txBody>
      </p:sp>
    </p:spTree>
    <p:extLst>
      <p:ext uri="{BB962C8B-B14F-4D97-AF65-F5344CB8AC3E}">
        <p14:creationId xmlns:p14="http://schemas.microsoft.com/office/powerpoint/2010/main" val="2785820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9E1B9-D237-4B41-A7A3-382902E6A3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67F3336-02B0-9040-A190-4843285756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61313E0-2029-B64E-8726-06437D462F5C}"/>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5" name="Footer Placeholder 4">
            <a:extLst>
              <a:ext uri="{FF2B5EF4-FFF2-40B4-BE49-F238E27FC236}">
                <a16:creationId xmlns:a16="http://schemas.microsoft.com/office/drawing/2014/main" id="{12EC3F08-543F-B442-A89A-E34FAB5DE8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5DD045-40EF-284D-99FB-ABDF7FC3F7A9}"/>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818827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70372-FF8F-B647-A452-C6ACE4816AB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C79445-CB33-BA47-B88D-40C37BBE33B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C42A1C-9C74-FD4D-AF50-B63FBC59CCD3}"/>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5" name="Footer Placeholder 4">
            <a:extLst>
              <a:ext uri="{FF2B5EF4-FFF2-40B4-BE49-F238E27FC236}">
                <a16:creationId xmlns:a16="http://schemas.microsoft.com/office/drawing/2014/main" id="{E7D062F9-B8FC-5E4F-940C-AEC3F22BE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81C07F-60D6-824D-9917-F4F4ACAC53B9}"/>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3087180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B4D73-FF3B-6A40-9A53-C74A196EF8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8BD54B4-EE78-B94C-9AD6-D3C9B7254A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647EA0E-6701-B543-8286-CC8C7E16D4EF}"/>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5" name="Footer Placeholder 4">
            <a:extLst>
              <a:ext uri="{FF2B5EF4-FFF2-40B4-BE49-F238E27FC236}">
                <a16:creationId xmlns:a16="http://schemas.microsoft.com/office/drawing/2014/main" id="{9E32C8A2-5F02-2F40-BB1F-871635E65C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E02269-3E8D-8C4C-B0CC-45F47EADF58A}"/>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687172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3F1A4-FA02-D846-9D45-29607CA6264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74AA0-F771-2946-ADA8-0B9A0AB761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C1285E3-C724-D547-89D7-63D1787A477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610CC45-22E5-1243-B225-8D8FC7C5DED7}"/>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6" name="Footer Placeholder 5">
            <a:extLst>
              <a:ext uri="{FF2B5EF4-FFF2-40B4-BE49-F238E27FC236}">
                <a16:creationId xmlns:a16="http://schemas.microsoft.com/office/drawing/2014/main" id="{4F2046A8-F1B0-C247-90C0-6CC73C6290F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3AA50F-D7F2-8744-976F-B41518D81A15}"/>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1589211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06743-B507-1045-B447-1FDE1BA00F2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EBE7C13-2517-C042-A6FD-70DC175496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E3AAE72-444B-CA41-8093-B511BF5E3D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873720D-93A9-994B-9143-0E8CBC1444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FB612F9-0519-5D42-96B7-9A1BADD6638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AC2B25F-94BD-7F4A-B8A5-EE168FE53633}"/>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8" name="Footer Placeholder 7">
            <a:extLst>
              <a:ext uri="{FF2B5EF4-FFF2-40B4-BE49-F238E27FC236}">
                <a16:creationId xmlns:a16="http://schemas.microsoft.com/office/drawing/2014/main" id="{6B09D7FE-C753-CD44-93CD-E7B7EF683C2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7ABCD2-4B01-1D47-A41F-00D85D61E085}"/>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3434727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45CEF-80E8-AD40-A9DD-C9FDD61E180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E80560-9AC9-ED4D-9BFE-072B26E5C40B}"/>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4" name="Footer Placeholder 3">
            <a:extLst>
              <a:ext uri="{FF2B5EF4-FFF2-40B4-BE49-F238E27FC236}">
                <a16:creationId xmlns:a16="http://schemas.microsoft.com/office/drawing/2014/main" id="{EC040E5C-9720-0149-9728-11038A20D1F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A6469D5-A43B-8744-B207-1CA7BCD893D7}"/>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1249736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17E7A8-AEF5-5246-A499-CEE892B6612E}"/>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3" name="Footer Placeholder 2">
            <a:extLst>
              <a:ext uri="{FF2B5EF4-FFF2-40B4-BE49-F238E27FC236}">
                <a16:creationId xmlns:a16="http://schemas.microsoft.com/office/drawing/2014/main" id="{69E19860-04FE-2F41-8861-3B324B2800A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A5368AA-206F-CC42-980F-07F1ECC6E79C}"/>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508789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A03BF-86F2-104C-9C71-A4FF01AB7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D4316A-8A14-624C-AA5A-4C0D089739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3BCB4AB-BABD-294C-B771-E60AF980A9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CA5FC5-070E-AC49-A374-3AFA03A2C67E}"/>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6" name="Footer Placeholder 5">
            <a:extLst>
              <a:ext uri="{FF2B5EF4-FFF2-40B4-BE49-F238E27FC236}">
                <a16:creationId xmlns:a16="http://schemas.microsoft.com/office/drawing/2014/main" id="{E0CB438E-BB94-A546-A54D-1A9E16AAB5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873D1D-9C7E-5F44-86A3-8F2B6669E048}"/>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1738165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21EF1-30C7-3A45-B48C-8A076A0802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9CFF848-8AC6-AD47-8633-E5D6B65214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873059F-BA82-8D46-B4FA-A3B942886C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739E25C-A62C-4841-AFA5-0914191A7614}"/>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6" name="Footer Placeholder 5">
            <a:extLst>
              <a:ext uri="{FF2B5EF4-FFF2-40B4-BE49-F238E27FC236}">
                <a16:creationId xmlns:a16="http://schemas.microsoft.com/office/drawing/2014/main" id="{B38DD1E9-26FD-4F40-9842-3EE3E3C83B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47E659-9FD4-284F-AA43-16FA7A5C61D3}"/>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2912765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57A1E-61FD-974C-B040-F001C1048E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11B586-E394-B141-810F-5188E5DF7E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36043B-2D0A-F647-95E1-A3F8408390EF}"/>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5" name="Footer Placeholder 4">
            <a:extLst>
              <a:ext uri="{FF2B5EF4-FFF2-40B4-BE49-F238E27FC236}">
                <a16:creationId xmlns:a16="http://schemas.microsoft.com/office/drawing/2014/main" id="{DFE7FB1E-3706-BD4D-9286-C436A2ADBE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783D41-0D70-394A-A998-1BE07DF1385D}"/>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316833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7FD56A-271E-D34E-89F9-F23AF575F85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4CB478-F2D5-9C40-9C83-0ECEE425C81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3C457-DA63-8D40-9D16-D6D6254DA2A8}"/>
              </a:ext>
            </a:extLst>
          </p:cNvPr>
          <p:cNvSpPr>
            <a:spLocks noGrp="1"/>
          </p:cNvSpPr>
          <p:nvPr>
            <p:ph type="dt" sz="half" idx="10"/>
          </p:nvPr>
        </p:nvSpPr>
        <p:spPr/>
        <p:txBody>
          <a:bodyPr/>
          <a:lstStyle/>
          <a:p>
            <a:fld id="{0DDB41C4-D645-BF47-A574-3E83FB5BE56B}" type="datetimeFigureOut">
              <a:rPr lang="en-US" smtClean="0"/>
              <a:t>10/31/22</a:t>
            </a:fld>
            <a:endParaRPr lang="en-US"/>
          </a:p>
        </p:txBody>
      </p:sp>
      <p:sp>
        <p:nvSpPr>
          <p:cNvPr id="5" name="Footer Placeholder 4">
            <a:extLst>
              <a:ext uri="{FF2B5EF4-FFF2-40B4-BE49-F238E27FC236}">
                <a16:creationId xmlns:a16="http://schemas.microsoft.com/office/drawing/2014/main" id="{9B850636-2D49-6F41-9BD7-BE8702E4F8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A55864-1129-F140-A67B-A14C65B6997E}"/>
              </a:ext>
            </a:extLst>
          </p:cNvPr>
          <p:cNvSpPr>
            <a:spLocks noGrp="1"/>
          </p:cNvSpPr>
          <p:nvPr>
            <p:ph type="sldNum" sz="quarter" idx="12"/>
          </p:nvPr>
        </p:nvSpPr>
        <p:spPr/>
        <p:txBody>
          <a:bodyPr/>
          <a:lstStyle/>
          <a:p>
            <a:fld id="{4C2839C9-23B2-3849-BAD1-EDAD406E6032}" type="slidenum">
              <a:rPr lang="en-US" smtClean="0"/>
              <a:t>‹#›</a:t>
            </a:fld>
            <a:endParaRPr lang="en-US"/>
          </a:p>
        </p:txBody>
      </p:sp>
    </p:spTree>
    <p:extLst>
      <p:ext uri="{BB962C8B-B14F-4D97-AF65-F5344CB8AC3E}">
        <p14:creationId xmlns:p14="http://schemas.microsoft.com/office/powerpoint/2010/main" val="3980383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B5692D-725A-7B4D-A227-FC25DEC2E9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47A4C74-FAD2-F646-880A-927D4C2FE7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CDA37F-E864-1445-829B-8EABCFB16E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B41C4-D645-BF47-A574-3E83FB5BE56B}" type="datetimeFigureOut">
              <a:rPr lang="en-US" smtClean="0"/>
              <a:t>10/31/22</a:t>
            </a:fld>
            <a:endParaRPr lang="en-US"/>
          </a:p>
        </p:txBody>
      </p:sp>
      <p:sp>
        <p:nvSpPr>
          <p:cNvPr id="5" name="Footer Placeholder 4">
            <a:extLst>
              <a:ext uri="{FF2B5EF4-FFF2-40B4-BE49-F238E27FC236}">
                <a16:creationId xmlns:a16="http://schemas.microsoft.com/office/drawing/2014/main" id="{5A516A49-FA17-0F44-9D89-440422DA8D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7776CF8-5CED-C546-8783-E4DB69D398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839C9-23B2-3849-BAD1-EDAD406E6032}" type="slidenum">
              <a:rPr lang="en-US" smtClean="0"/>
              <a:t>‹#›</a:t>
            </a:fld>
            <a:endParaRPr lang="en-US"/>
          </a:p>
        </p:txBody>
      </p:sp>
    </p:spTree>
    <p:extLst>
      <p:ext uri="{BB962C8B-B14F-4D97-AF65-F5344CB8AC3E}">
        <p14:creationId xmlns:p14="http://schemas.microsoft.com/office/powerpoint/2010/main" val="5311768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g"/><Relationship Id="rId9" Type="http://schemas.openxmlformats.org/officeDocument/2006/relationships/image" Target="../media/image24.jpg"/></Relationships>
</file>

<file path=ppt/slides/_rels/slide15.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2.emf"/><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Pealkiri 1">
            <a:extLst>
              <a:ext uri="{FF2B5EF4-FFF2-40B4-BE49-F238E27FC236}">
                <a16:creationId xmlns:a16="http://schemas.microsoft.com/office/drawing/2014/main" id="{0E80C1BC-62EA-E54B-B18C-4FACF66F337B}"/>
              </a:ext>
            </a:extLst>
          </p:cNvPr>
          <p:cNvSpPr>
            <a:spLocks noGrp="1"/>
          </p:cNvSpPr>
          <p:nvPr>
            <p:ph type="ctrTitle"/>
          </p:nvPr>
        </p:nvSpPr>
        <p:spPr>
          <a:xfrm>
            <a:off x="2289175" y="2963360"/>
            <a:ext cx="7724775" cy="4632134"/>
          </a:xfrm>
        </p:spPr>
        <p:txBody>
          <a:bodyPr>
            <a:normAutofit fontScale="90000"/>
          </a:bodyPr>
          <a:lstStyle/>
          <a:p>
            <a:br>
              <a:rPr lang="en-US" altLang="en-US" sz="2700" dirty="0">
                <a:ea typeface="ＭＳ Ｐゴシック" panose="020B0600070205080204" pitchFamily="34" charset="-128"/>
              </a:rPr>
            </a:br>
            <a:br>
              <a:rPr lang="en-US" altLang="en-US" sz="2700" dirty="0">
                <a:ea typeface="ＭＳ Ｐゴシック" panose="020B0600070205080204" pitchFamily="34" charset="-128"/>
              </a:rPr>
            </a:br>
            <a:br>
              <a:rPr lang="et-EE" altLang="en-US" sz="2700" dirty="0">
                <a:ea typeface="ＭＳ Ｐゴシック" panose="020B0600070205080204" pitchFamily="34" charset="-128"/>
              </a:rPr>
            </a:br>
            <a:br>
              <a:rPr lang="et-EE" altLang="en-US" sz="2700" dirty="0">
                <a:ea typeface="ＭＳ Ｐゴシック" panose="020B0600070205080204" pitchFamily="34" charset="-128"/>
              </a:rPr>
            </a:br>
            <a:br>
              <a:rPr lang="et-EE" altLang="en-US" sz="2700" dirty="0">
                <a:ea typeface="ＭＳ Ｐゴシック" panose="020B0600070205080204" pitchFamily="34" charset="-128"/>
              </a:rPr>
            </a:br>
            <a:br>
              <a:rPr lang="et-EE" altLang="en-US" sz="2700" dirty="0">
                <a:ea typeface="ＭＳ Ｐゴシック" panose="020B0600070205080204" pitchFamily="34" charset="-128"/>
              </a:rPr>
            </a:br>
            <a:br>
              <a:rPr lang="et-EE" altLang="en-US" sz="2700" dirty="0">
                <a:ea typeface="ＭＳ Ｐゴシック" panose="020B0600070205080204" pitchFamily="34" charset="-128"/>
              </a:rPr>
            </a:br>
            <a:br>
              <a:rPr lang="et-EE" altLang="en-US" sz="2700" dirty="0">
                <a:ea typeface="ＭＳ Ｐゴシック" panose="020B0600070205080204" pitchFamily="34" charset="-128"/>
              </a:rPr>
            </a:br>
            <a:br>
              <a:rPr lang="et-EE" altLang="en-US" sz="2700" dirty="0">
                <a:ea typeface="ＭＳ Ｐゴシック" panose="020B0600070205080204" pitchFamily="34" charset="-128"/>
              </a:rPr>
            </a:br>
            <a:br>
              <a:rPr lang="en-US" altLang="en-US" sz="2000" dirty="0">
                <a:ea typeface="ＭＳ Ｐゴシック" panose="020B0600070205080204" pitchFamily="34" charset="-128"/>
              </a:rPr>
            </a:br>
            <a:r>
              <a:rPr lang="en-US" altLang="en-US" sz="5300" dirty="0">
                <a:ea typeface="ＭＳ Ｐゴシック" panose="020B0600070205080204" pitchFamily="34" charset="-128"/>
              </a:rPr>
              <a:t>INFO</a:t>
            </a:r>
            <a:r>
              <a:rPr lang="et-EE" altLang="en-US" sz="4000" dirty="0">
                <a:ea typeface="ＭＳ Ｐゴシック" panose="020B0600070205080204" pitchFamily="34" charset="-128"/>
              </a:rPr>
              <a:t>mõistmine</a:t>
            </a:r>
            <a:r>
              <a:rPr lang="et-EE" altLang="en-US" sz="6600" dirty="0">
                <a:ea typeface="ＭＳ Ｐゴシック" panose="020B0600070205080204" pitchFamily="34" charset="-128"/>
              </a:rPr>
              <a:t> </a:t>
            </a:r>
            <a:br>
              <a:rPr lang="et-EE" altLang="en-US" sz="6600" dirty="0">
                <a:ea typeface="ＭＳ Ｐゴシック" panose="020B0600070205080204" pitchFamily="34" charset="-128"/>
              </a:rPr>
            </a:br>
            <a:r>
              <a:rPr lang="et-EE" altLang="en-US" sz="4000" dirty="0">
                <a:ea typeface="ＭＳ Ｐゴシック" panose="020B0600070205080204" pitchFamily="34" charset="-128"/>
              </a:rPr>
              <a:t>omanik, väärtus, hind  </a:t>
            </a:r>
            <a:br>
              <a:rPr lang="et-EE" altLang="en-US" sz="8000" dirty="0">
                <a:ea typeface="ＭＳ Ｐゴシック" panose="020B0600070205080204" pitchFamily="34" charset="-128"/>
              </a:rPr>
            </a:br>
            <a:r>
              <a:rPr lang="et-EE" altLang="en-US" sz="2700" dirty="0">
                <a:ea typeface="ＭＳ Ｐゴシック" panose="020B0600070205080204" pitchFamily="34" charset="-128"/>
              </a:rPr>
              <a:t>olukorras, kus kõik on muutunud</a:t>
            </a:r>
            <a:br>
              <a:rPr lang="et-EE" altLang="en-US" sz="2700" dirty="0">
                <a:ea typeface="ＭＳ Ｐゴシック" panose="020B0600070205080204" pitchFamily="34" charset="-128"/>
              </a:rPr>
            </a:br>
            <a:r>
              <a:rPr lang="et-EE" altLang="en-US" sz="2000" dirty="0">
                <a:ea typeface="ＭＳ Ｐゴシック" panose="020B0600070205080204" pitchFamily="34" charset="-128"/>
              </a:rPr>
              <a:t>(informatsiooni kogumine, säilitamine, kättesaadavaks tegemine)</a:t>
            </a:r>
            <a:br>
              <a:rPr lang="et-EE" altLang="en-US" sz="4000" dirty="0">
                <a:ea typeface="ＭＳ Ｐゴシック" panose="020B0600070205080204" pitchFamily="34" charset="-128"/>
              </a:rPr>
            </a:br>
            <a:br>
              <a:rPr lang="et-EE" altLang="en-US" sz="2000" dirty="0">
                <a:ea typeface="ＭＳ Ｐゴシック" panose="020B0600070205080204" pitchFamily="34" charset="-128"/>
              </a:rPr>
            </a:br>
            <a:r>
              <a:rPr lang="et-EE" altLang="en-US" sz="2000" dirty="0">
                <a:ea typeface="ＭＳ Ｐゴシック" panose="020B0600070205080204" pitchFamily="34" charset="-128"/>
              </a:rPr>
              <a:t>&lt;</a:t>
            </a:r>
            <a:br>
              <a:rPr lang="et-EE" altLang="en-US" sz="4800" dirty="0">
                <a:ea typeface="ＭＳ Ｐゴシック" panose="020B0600070205080204" pitchFamily="34" charset="-128"/>
              </a:rPr>
            </a:br>
            <a:r>
              <a:rPr lang="et-EE" altLang="en-US" sz="3200" dirty="0">
                <a:ea typeface="ＭＳ Ｐゴシック" panose="020B0600070205080204" pitchFamily="34" charset="-128"/>
              </a:rPr>
              <a:t>Andres Kollist</a:t>
            </a:r>
            <a:br>
              <a:rPr lang="et-EE" altLang="en-US" sz="4400" dirty="0">
                <a:ea typeface="ＭＳ Ｐゴシック" panose="020B0600070205080204" pitchFamily="34" charset="-128"/>
              </a:rPr>
            </a:br>
            <a:br>
              <a:rPr lang="et-EE" altLang="en-US" sz="2400" dirty="0">
                <a:ea typeface="ＭＳ Ｐゴシック" panose="020B0600070205080204" pitchFamily="34" charset="-128"/>
              </a:rPr>
            </a:br>
            <a:r>
              <a:rPr lang="et-EE" altLang="en-US" sz="2400" dirty="0">
                <a:ea typeface="ＭＳ Ｐゴシック" panose="020B0600070205080204" pitchFamily="34" charset="-128"/>
              </a:rPr>
              <a:t>Tartu Ülikooli raamatukogu 220</a:t>
            </a:r>
            <a:br>
              <a:rPr lang="et-EE" altLang="en-US" sz="4000" dirty="0">
                <a:ea typeface="ＭＳ Ｐゴシック" panose="020B0600070205080204" pitchFamily="34" charset="-128"/>
              </a:rPr>
            </a:br>
            <a:r>
              <a:rPr lang="et-EE" altLang="en-US" sz="2400" dirty="0">
                <a:ea typeface="ＭＳ Ｐゴシック" panose="020B0600070205080204" pitchFamily="34" charset="-128"/>
              </a:rPr>
              <a:t>visioonikonverents. Tartu, 01.11.2022</a:t>
            </a:r>
            <a:br>
              <a:rPr lang="et-EE" altLang="en-US" sz="2400" b="1" dirty="0">
                <a:ea typeface="ＭＳ Ｐゴシック" panose="020B0600070205080204" pitchFamily="34" charset="-128"/>
              </a:rPr>
            </a:br>
            <a:br>
              <a:rPr lang="et-EE" altLang="en-US" sz="4800" dirty="0">
                <a:ea typeface="ＭＳ Ｐゴシック" panose="020B0600070205080204" pitchFamily="34" charset="-128"/>
              </a:rPr>
            </a:br>
            <a:br>
              <a:rPr lang="et-EE" altLang="en-US" sz="1800" dirty="0">
                <a:ea typeface="ＭＳ Ｐゴシック" panose="020B0600070205080204" pitchFamily="34" charset="-128"/>
              </a:rPr>
            </a:br>
            <a:br>
              <a:rPr lang="et-EE" altLang="en-US" sz="1800" dirty="0">
                <a:ea typeface="ＭＳ Ｐゴシック" panose="020B0600070205080204" pitchFamily="34" charset="-128"/>
              </a:rPr>
            </a:br>
            <a:endParaRPr lang="et-EE" altLang="en-US" sz="1800" i="1" dirty="0">
              <a:ea typeface="ＭＳ Ｐゴシック" panose="020B0600070205080204" pitchFamily="34" charset="-128"/>
            </a:endParaRPr>
          </a:p>
        </p:txBody>
      </p:sp>
      <p:pic>
        <p:nvPicPr>
          <p:cNvPr id="15362" name="Picture 2" descr="C:\Documents and Settings\triika\My Documents\Triin\TLÜ AR\Tööks vajalik\Logod\Raamatukogulogo värviline.jpg">
            <a:extLst>
              <a:ext uri="{FF2B5EF4-FFF2-40B4-BE49-F238E27FC236}">
                <a16:creationId xmlns:a16="http://schemas.microsoft.com/office/drawing/2014/main" id="{CAF95944-C321-9C45-A71F-B00BA0EF8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7451" y="88901"/>
            <a:ext cx="4848225"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4639645"/>
      </p:ext>
    </p:extLst>
  </p:cSld>
  <p:clrMapOvr>
    <a:masterClrMapping/>
  </p:clrMapOvr>
  <p:transition advTm="7907"/>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6D59F-8BFB-3D4A-812D-54F8E7D33EE9}"/>
              </a:ext>
            </a:extLst>
          </p:cNvPr>
          <p:cNvSpPr>
            <a:spLocks noGrp="1"/>
          </p:cNvSpPr>
          <p:nvPr>
            <p:ph type="title"/>
          </p:nvPr>
        </p:nvSpPr>
        <p:spPr/>
        <p:txBody>
          <a:bodyPr/>
          <a:lstStyle/>
          <a:p>
            <a:pPr algn="ctr"/>
            <a:r>
              <a:rPr lang="et-EE" dirty="0"/>
              <a:t>Ülikoolid ja 21 kartulit</a:t>
            </a:r>
          </a:p>
        </p:txBody>
      </p:sp>
      <p:pic>
        <p:nvPicPr>
          <p:cNvPr id="5" name="Content Placeholder 4">
            <a:extLst>
              <a:ext uri="{FF2B5EF4-FFF2-40B4-BE49-F238E27FC236}">
                <a16:creationId xmlns:a16="http://schemas.microsoft.com/office/drawing/2014/main" id="{E4322DD3-FAD0-5741-8B66-838CF9EDC654}"/>
              </a:ext>
            </a:extLst>
          </p:cNvPr>
          <p:cNvPicPr>
            <a:picLocks noGrp="1" noChangeAspect="1"/>
          </p:cNvPicPr>
          <p:nvPr>
            <p:ph idx="1"/>
          </p:nvPr>
        </p:nvPicPr>
        <p:blipFill>
          <a:blip r:embed="rId2"/>
          <a:stretch>
            <a:fillRect/>
          </a:stretch>
        </p:blipFill>
        <p:spPr>
          <a:xfrm rot="10800000">
            <a:off x="1572768" y="1307592"/>
            <a:ext cx="8667164" cy="5724144"/>
          </a:xfrm>
        </p:spPr>
      </p:pic>
    </p:spTree>
    <p:extLst>
      <p:ext uri="{BB962C8B-B14F-4D97-AF65-F5344CB8AC3E}">
        <p14:creationId xmlns:p14="http://schemas.microsoft.com/office/powerpoint/2010/main" val="95771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065B9-6FA6-DD42-87F8-A1419472A046}"/>
              </a:ext>
            </a:extLst>
          </p:cNvPr>
          <p:cNvSpPr>
            <a:spLocks noGrp="1"/>
          </p:cNvSpPr>
          <p:nvPr>
            <p:ph type="title"/>
          </p:nvPr>
        </p:nvSpPr>
        <p:spPr/>
        <p:txBody>
          <a:bodyPr/>
          <a:lstStyle/>
          <a:p>
            <a:pPr algn="ctr"/>
            <a:r>
              <a:rPr lang="et-EE" dirty="0"/>
              <a:t>21 klassifitseeritud kartulit </a:t>
            </a:r>
          </a:p>
        </p:txBody>
      </p:sp>
      <p:pic>
        <p:nvPicPr>
          <p:cNvPr id="5" name="Content Placeholder 4">
            <a:extLst>
              <a:ext uri="{FF2B5EF4-FFF2-40B4-BE49-F238E27FC236}">
                <a16:creationId xmlns:a16="http://schemas.microsoft.com/office/drawing/2014/main" id="{F65A9905-D557-E74A-9845-7A553C16CD74}"/>
              </a:ext>
            </a:extLst>
          </p:cNvPr>
          <p:cNvPicPr>
            <a:picLocks noGrp="1" noChangeAspect="1"/>
          </p:cNvPicPr>
          <p:nvPr>
            <p:ph idx="1"/>
          </p:nvPr>
        </p:nvPicPr>
        <p:blipFill>
          <a:blip r:embed="rId2"/>
          <a:stretch>
            <a:fillRect/>
          </a:stretch>
        </p:blipFill>
        <p:spPr>
          <a:xfrm>
            <a:off x="2048256" y="1271016"/>
            <a:ext cx="8095488" cy="5586984"/>
          </a:xfrm>
        </p:spPr>
      </p:pic>
    </p:spTree>
    <p:extLst>
      <p:ext uri="{BB962C8B-B14F-4D97-AF65-F5344CB8AC3E}">
        <p14:creationId xmlns:p14="http://schemas.microsoft.com/office/powerpoint/2010/main" val="1411264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CAC70-C259-764A-9593-CC1BFA86314E}"/>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DB957CB8-93B3-C947-BF11-2C83FD26E5D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87972" y="0"/>
            <a:ext cx="4365828" cy="7033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a:extLst>
              <a:ext uri="{FF2B5EF4-FFF2-40B4-BE49-F238E27FC236}">
                <a16:creationId xmlns:a16="http://schemas.microsoft.com/office/drawing/2014/main" id="{34D2C9A3-FB46-EE45-9BDE-C7550AC98B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975" y="0"/>
            <a:ext cx="5802825" cy="7011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3789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A225-8C8C-8A49-9ECB-6D66788F59C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647EDBB-F374-5149-8CC1-782FBDF26FF6}"/>
              </a:ext>
            </a:extLst>
          </p:cNvPr>
          <p:cNvPicPr>
            <a:picLocks noGrp="1" noChangeAspect="1"/>
          </p:cNvPicPr>
          <p:nvPr>
            <p:ph idx="1"/>
          </p:nvPr>
        </p:nvPicPr>
        <p:blipFill>
          <a:blip r:embed="rId2"/>
          <a:stretch>
            <a:fillRect/>
          </a:stretch>
        </p:blipFill>
        <p:spPr>
          <a:xfrm>
            <a:off x="448409" y="-90970"/>
            <a:ext cx="11150784" cy="7024896"/>
          </a:xfrm>
        </p:spPr>
      </p:pic>
    </p:spTree>
    <p:extLst>
      <p:ext uri="{BB962C8B-B14F-4D97-AF65-F5344CB8AC3E}">
        <p14:creationId xmlns:p14="http://schemas.microsoft.com/office/powerpoint/2010/main" val="3314351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30E8F-38E5-AD4F-84FB-9B319BD8DD97}"/>
              </a:ext>
            </a:extLst>
          </p:cNvPr>
          <p:cNvSpPr>
            <a:spLocks noGrp="1"/>
          </p:cNvSpPr>
          <p:nvPr>
            <p:ph type="title"/>
          </p:nvPr>
        </p:nvSpPr>
        <p:spPr/>
        <p:txBody>
          <a:bodyPr/>
          <a:lstStyle/>
          <a:p>
            <a:endParaRPr lang="en-US"/>
          </a:p>
        </p:txBody>
      </p:sp>
      <p:pic>
        <p:nvPicPr>
          <p:cNvPr id="4" name="Content Placeholder 2">
            <a:extLst>
              <a:ext uri="{FF2B5EF4-FFF2-40B4-BE49-F238E27FC236}">
                <a16:creationId xmlns:a16="http://schemas.microsoft.com/office/drawing/2014/main" id="{17D2CCB0-BAEB-6A49-AD6D-EC0EE5B8DAB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237" y="0"/>
            <a:ext cx="5577437" cy="7079606"/>
          </a:xfrm>
        </p:spPr>
      </p:pic>
      <p:pic>
        <p:nvPicPr>
          <p:cNvPr id="5" name="Content Placeholder 2">
            <a:extLst>
              <a:ext uri="{FF2B5EF4-FFF2-40B4-BE49-F238E27FC236}">
                <a16:creationId xmlns:a16="http://schemas.microsoft.com/office/drawing/2014/main" id="{52DF95A7-20CF-EB47-9A7F-56CC952CED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186674" y="26608"/>
            <a:ext cx="5440624" cy="7003812"/>
          </a:xfrm>
          <a:prstGeom prst="rect">
            <a:avLst/>
          </a:prstGeom>
        </p:spPr>
      </p:pic>
    </p:spTree>
    <p:extLst>
      <p:ext uri="{BB962C8B-B14F-4D97-AF65-F5344CB8AC3E}">
        <p14:creationId xmlns:p14="http://schemas.microsoft.com/office/powerpoint/2010/main" val="801695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41146-4CA6-E24F-A7AA-8CBF450BEA12}"/>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BE7F6F91-BFB5-0C4D-8B13-B025626736B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56252" y="-558137"/>
            <a:ext cx="5380381" cy="7606298"/>
          </a:xfrm>
        </p:spPr>
      </p:pic>
      <p:pic>
        <p:nvPicPr>
          <p:cNvPr id="5" name="Content Placeholder 3">
            <a:extLst>
              <a:ext uri="{FF2B5EF4-FFF2-40B4-BE49-F238E27FC236}">
                <a16:creationId xmlns:a16="http://schemas.microsoft.com/office/drawing/2014/main" id="{7F157996-68C9-A141-803C-C6D08529FB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54834" y="-372607"/>
            <a:ext cx="6062713" cy="8571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1016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CA737-E43C-3143-AC0C-8451C17F1776}"/>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EA2510CD-F4FA-D747-9B95-E46822A3660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40350" y="-569843"/>
            <a:ext cx="10922780" cy="8212018"/>
          </a:xfrm>
        </p:spPr>
      </p:pic>
    </p:spTree>
    <p:extLst>
      <p:ext uri="{BB962C8B-B14F-4D97-AF65-F5344CB8AC3E}">
        <p14:creationId xmlns:p14="http://schemas.microsoft.com/office/powerpoint/2010/main" val="3757110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AC427-0364-3B48-B9DB-A337836FD9F1}"/>
              </a:ext>
            </a:extLst>
          </p:cNvPr>
          <p:cNvSpPr>
            <a:spLocks noGrp="1"/>
          </p:cNvSpPr>
          <p:nvPr>
            <p:ph type="title"/>
          </p:nvPr>
        </p:nvSpPr>
        <p:spPr/>
        <p:txBody>
          <a:bodyPr/>
          <a:lstStyle/>
          <a:p>
            <a:endParaRPr lang="en-US"/>
          </a:p>
        </p:txBody>
      </p:sp>
      <p:pic>
        <p:nvPicPr>
          <p:cNvPr id="4" name="Content Placeholder 4">
            <a:extLst>
              <a:ext uri="{FF2B5EF4-FFF2-40B4-BE49-F238E27FC236}">
                <a16:creationId xmlns:a16="http://schemas.microsoft.com/office/drawing/2014/main" id="{338B1463-B15A-6C4A-B21C-2A8D74F2FCC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38200" y="-464065"/>
            <a:ext cx="10294088" cy="13305183"/>
          </a:xfrm>
        </p:spPr>
      </p:pic>
    </p:spTree>
    <p:extLst>
      <p:ext uri="{BB962C8B-B14F-4D97-AF65-F5344CB8AC3E}">
        <p14:creationId xmlns:p14="http://schemas.microsoft.com/office/powerpoint/2010/main" val="2096648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7EFE6-497D-DB47-8D79-057CBDEFD173}"/>
              </a:ext>
            </a:extLst>
          </p:cNvPr>
          <p:cNvSpPr>
            <a:spLocks noGrp="1"/>
          </p:cNvSpPr>
          <p:nvPr>
            <p:ph type="title"/>
          </p:nvPr>
        </p:nvSpPr>
        <p:spPr/>
        <p:txBody>
          <a:bodyPr/>
          <a:lstStyle/>
          <a:p>
            <a:pPr algn="ctr"/>
            <a:r>
              <a:rPr lang="en-US" dirty="0"/>
              <a:t>21.07.2021</a:t>
            </a:r>
          </a:p>
        </p:txBody>
      </p:sp>
      <p:sp>
        <p:nvSpPr>
          <p:cNvPr id="3" name="Content Placeholder 2">
            <a:extLst>
              <a:ext uri="{FF2B5EF4-FFF2-40B4-BE49-F238E27FC236}">
                <a16:creationId xmlns:a16="http://schemas.microsoft.com/office/drawing/2014/main" id="{74A6B332-180D-334B-B472-3D97C2C8D53E}"/>
              </a:ext>
            </a:extLst>
          </p:cNvPr>
          <p:cNvSpPr>
            <a:spLocks noGrp="1"/>
          </p:cNvSpPr>
          <p:nvPr>
            <p:ph idx="1"/>
          </p:nvPr>
        </p:nvSpPr>
        <p:spPr>
          <a:xfrm>
            <a:off x="637674" y="1925054"/>
            <a:ext cx="10776284" cy="4515851"/>
          </a:xfrm>
        </p:spPr>
        <p:txBody>
          <a:bodyPr>
            <a:normAutofit fontScale="25000" lnSpcReduction="20000"/>
          </a:bodyPr>
          <a:lstStyle/>
          <a:p>
            <a:r>
              <a:rPr lang="et-EE" sz="7200" dirty="0"/>
              <a:t>Ivan-</a:t>
            </a:r>
            <a:r>
              <a:rPr lang="et-EE" sz="7200" dirty="0" err="1"/>
              <a:t>Tšai</a:t>
            </a:r>
            <a:r>
              <a:rPr lang="et-EE" sz="7200" dirty="0"/>
              <a:t> on Venes tuntud olnud rohkem, kui kümme sajandit. </a:t>
            </a:r>
          </a:p>
          <a:p>
            <a:r>
              <a:rPr lang="et-EE" sz="7200" dirty="0"/>
              <a:t>Hilisemal ajal sai Ivan </a:t>
            </a:r>
            <a:r>
              <a:rPr lang="et-EE" sz="7200" dirty="0" err="1"/>
              <a:t>Tšaist</a:t>
            </a:r>
            <a:r>
              <a:rPr lang="et-EE" sz="7200" dirty="0"/>
              <a:t> üks olulisemaid Venemaa  ekspordiartikleid.</a:t>
            </a:r>
          </a:p>
          <a:p>
            <a:r>
              <a:rPr lang="et-EE" sz="7200" dirty="0"/>
              <a:t>Oli sama kuulus, kui pärsia vaibad, hiina siid või damaskuse teras. </a:t>
            </a:r>
          </a:p>
          <a:p>
            <a:r>
              <a:rPr lang="et-EE" sz="7200" dirty="0"/>
              <a:t>1241.a. vabastas Aleksandr Nevski saksa ristirüütlitest </a:t>
            </a:r>
            <a:r>
              <a:rPr lang="et-EE" sz="7200" dirty="0" err="1"/>
              <a:t>Koporje</a:t>
            </a:r>
            <a:r>
              <a:rPr lang="et-EE" sz="7200" dirty="0"/>
              <a:t> linnakese. Elanikud ravisid Ivan-</a:t>
            </a:r>
            <a:r>
              <a:rPr lang="et-EE" sz="7200" dirty="0" err="1"/>
              <a:t>Tšaiga</a:t>
            </a:r>
            <a:r>
              <a:rPr lang="et-EE" sz="7200" dirty="0"/>
              <a:t> haavasid.</a:t>
            </a:r>
          </a:p>
          <a:p>
            <a:r>
              <a:rPr lang="et-EE" sz="7200" dirty="0"/>
              <a:t>Euroopa tarvitas kogu aeg vene teed. Aasiast pärit tee ilmus sinna alles 3 sajandit tagasi ja tema tulek oli raske. </a:t>
            </a:r>
          </a:p>
          <a:p>
            <a:r>
              <a:rPr lang="et-EE" sz="7200" dirty="0"/>
              <a:t>Prantsuse kuninga Louis XIV pruut kirjutas aastal 1720: "Aasia tee maitse meenutab sõnnikuga segatud heina. Jumal hoia, kuidas sellist kibedust üldse juua saab?!“</a:t>
            </a:r>
          </a:p>
          <a:p>
            <a:r>
              <a:rPr lang="et-EE" sz="7200" dirty="0"/>
              <a:t>Leningradi lähistele </a:t>
            </a:r>
            <a:r>
              <a:rPr lang="et-EE" sz="7200" dirty="0" err="1"/>
              <a:t>Koporje</a:t>
            </a:r>
            <a:r>
              <a:rPr lang="et-EE" sz="7200" dirty="0"/>
              <a:t> külla rajati, </a:t>
            </a:r>
            <a:r>
              <a:rPr lang="et-EE" sz="7200" dirty="0" err="1"/>
              <a:t>Beria</a:t>
            </a:r>
            <a:r>
              <a:rPr lang="et-EE" sz="7200" dirty="0"/>
              <a:t> käsul teaduslik tootmiskeskus. </a:t>
            </a:r>
          </a:p>
          <a:p>
            <a:r>
              <a:rPr lang="et-EE" sz="7200" dirty="0"/>
              <a:t>Unikaalne jook punaarmee võitlejatele. </a:t>
            </a:r>
          </a:p>
          <a:p>
            <a:r>
              <a:rPr lang="et-EE" sz="7200" dirty="0"/>
              <a:t>1941. aasta suve lõpus, selle asemel, et suunata tankid Leningradi peale, andis Hitler feldmarssal </a:t>
            </a:r>
            <a:r>
              <a:rPr lang="et-EE" sz="7200" dirty="0" err="1"/>
              <a:t>von</a:t>
            </a:r>
            <a:r>
              <a:rPr lang="et-EE" sz="7200" dirty="0"/>
              <a:t> </a:t>
            </a:r>
            <a:r>
              <a:rPr lang="et-EE" sz="7200" dirty="0" err="1"/>
              <a:t>Leebile</a:t>
            </a:r>
            <a:r>
              <a:rPr lang="et-EE" sz="7200" dirty="0"/>
              <a:t> kummalise käsu suunata nad </a:t>
            </a:r>
            <a:r>
              <a:rPr lang="et-EE" sz="7200" dirty="0" err="1"/>
              <a:t>Koporje</a:t>
            </a:r>
            <a:r>
              <a:rPr lang="et-EE" sz="7200" dirty="0"/>
              <a:t> külla, selleks, et hävitada objekt „Elu jõgi“ («</a:t>
            </a:r>
            <a:r>
              <a:rPr lang="et-EE" sz="7200" dirty="0" err="1"/>
              <a:t>Река</a:t>
            </a:r>
            <a:r>
              <a:rPr lang="et-EE" sz="7200" dirty="0"/>
              <a:t> </a:t>
            </a:r>
            <a:r>
              <a:rPr lang="et-EE" sz="7200" dirty="0" err="1"/>
              <a:t>жизни</a:t>
            </a:r>
            <a:r>
              <a:rPr lang="et-EE" sz="7200" dirty="0"/>
              <a:t>»). </a:t>
            </a:r>
          </a:p>
          <a:p>
            <a:r>
              <a:rPr lang="et-EE" sz="7200" dirty="0"/>
              <a:t>Hitler tundis Ivan </a:t>
            </a:r>
            <a:r>
              <a:rPr lang="et-EE" sz="7200" dirty="0" err="1"/>
              <a:t>Tšai</a:t>
            </a:r>
            <a:r>
              <a:rPr lang="et-EE" sz="7200" dirty="0"/>
              <a:t> ees müstilist hirmu. Saksa luure kandis Hitlerile ette, et laboratooriumis töötatakse välja eliksiiri, mis tõstab vene sõdurite võitlusvõimet, muudab nad praktiliselt võitmatuiks. Tankide suunamine löögi peasuunalt Leningradilt </a:t>
            </a:r>
            <a:r>
              <a:rPr lang="et-EE" sz="7200" dirty="0" err="1"/>
              <a:t>Koporje</a:t>
            </a:r>
            <a:r>
              <a:rPr lang="et-EE" sz="7200" dirty="0"/>
              <a:t> külla pani ohtu kogu Barbarossa plaani.</a:t>
            </a:r>
          </a:p>
          <a:p>
            <a:endParaRPr lang="et-EE" dirty="0"/>
          </a:p>
          <a:p>
            <a:endParaRPr lang="et-EE" dirty="0"/>
          </a:p>
        </p:txBody>
      </p:sp>
      <p:pic>
        <p:nvPicPr>
          <p:cNvPr id="7" name="Picture 6">
            <a:extLst>
              <a:ext uri="{FF2B5EF4-FFF2-40B4-BE49-F238E27FC236}">
                <a16:creationId xmlns:a16="http://schemas.microsoft.com/office/drawing/2014/main" id="{8C8CA2A2-02C2-2E46-9B1F-814FFEBD0E40}"/>
              </a:ext>
            </a:extLst>
          </p:cNvPr>
          <p:cNvPicPr>
            <a:picLocks noChangeAspect="1"/>
          </p:cNvPicPr>
          <p:nvPr/>
        </p:nvPicPr>
        <p:blipFill>
          <a:blip r:embed="rId2"/>
          <a:stretch>
            <a:fillRect/>
          </a:stretch>
        </p:blipFill>
        <p:spPr>
          <a:xfrm>
            <a:off x="1159500" y="744240"/>
            <a:ext cx="2830516" cy="422951"/>
          </a:xfrm>
          <a:prstGeom prst="rect">
            <a:avLst/>
          </a:prstGeom>
        </p:spPr>
      </p:pic>
    </p:spTree>
    <p:extLst>
      <p:ext uri="{BB962C8B-B14F-4D97-AF65-F5344CB8AC3E}">
        <p14:creationId xmlns:p14="http://schemas.microsoft.com/office/powerpoint/2010/main" val="88218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23E7C-B22A-5748-ADA5-F1B97430DAE8}"/>
              </a:ext>
            </a:extLst>
          </p:cNvPr>
          <p:cNvSpPr>
            <a:spLocks noGrp="1"/>
          </p:cNvSpPr>
          <p:nvPr>
            <p:ph type="title"/>
          </p:nvPr>
        </p:nvSpPr>
        <p:spPr/>
        <p:txBody>
          <a:bodyPr/>
          <a:lstStyle/>
          <a:p>
            <a:pPr algn="ctr"/>
            <a:r>
              <a:rPr lang="en-US" altLang="en-US" dirty="0">
                <a:ea typeface="ＭＳ Ｐゴシック" panose="020B0600070205080204" pitchFamily="34" charset="-128"/>
              </a:rPr>
              <a:t>Ivan-</a:t>
            </a:r>
            <a:r>
              <a:rPr lang="en-US" altLang="en-US" dirty="0" err="1">
                <a:ea typeface="ＭＳ Ｐゴシック" panose="020B0600070205080204" pitchFamily="34" charset="-128"/>
              </a:rPr>
              <a:t>tšai</a:t>
            </a:r>
            <a:endParaRPr lang="en-US" dirty="0"/>
          </a:p>
        </p:txBody>
      </p:sp>
      <p:sp>
        <p:nvSpPr>
          <p:cNvPr id="3" name="Content Placeholder 2">
            <a:extLst>
              <a:ext uri="{FF2B5EF4-FFF2-40B4-BE49-F238E27FC236}">
                <a16:creationId xmlns:a16="http://schemas.microsoft.com/office/drawing/2014/main" id="{BF6D2DC5-B7EA-1D43-81DF-AD65ECC4956D}"/>
              </a:ext>
            </a:extLst>
          </p:cNvPr>
          <p:cNvSpPr>
            <a:spLocks noGrp="1"/>
          </p:cNvSpPr>
          <p:nvPr>
            <p:ph idx="1"/>
          </p:nvPr>
        </p:nvSpPr>
        <p:spPr/>
        <p:txBody>
          <a:bodyPr/>
          <a:lstStyle/>
          <a:p>
            <a:r>
              <a:rPr lang="et-EE" altLang="en-US" sz="3600" b="1" dirty="0">
                <a:ea typeface="ＭＳ Ｐゴシック" panose="020B0600070205080204" pitchFamily="34" charset="-128"/>
              </a:rPr>
              <a:t>Tassis aurav tee ei ole alati lihtsalt tee. See võib olla ka propagandatee.</a:t>
            </a:r>
          </a:p>
          <a:p>
            <a:r>
              <a:rPr lang="et-EE" altLang="en-US" sz="3600" dirty="0" err="1">
                <a:ea typeface="ＭＳ Ｐゴシック" panose="020B0600070205080204" pitchFamily="34" charset="-128"/>
              </a:rPr>
              <a:t>Etnobotaanik</a:t>
            </a:r>
            <a:r>
              <a:rPr lang="et-EE" altLang="en-US" sz="3600" dirty="0">
                <a:ea typeface="ＭＳ Ｐゴシック" panose="020B0600070205080204" pitchFamily="34" charset="-128"/>
              </a:rPr>
              <a:t> </a:t>
            </a:r>
            <a:r>
              <a:rPr lang="et-EE" altLang="en-US" sz="3600" b="1" dirty="0" err="1">
                <a:ea typeface="ＭＳ Ｐゴシック" panose="020B0600070205080204" pitchFamily="34" charset="-128"/>
              </a:rPr>
              <a:t>Renata</a:t>
            </a:r>
            <a:r>
              <a:rPr lang="et-EE" altLang="en-US" sz="3600" b="1" dirty="0">
                <a:ea typeface="ＭＳ Ｐゴシック" panose="020B0600070205080204" pitchFamily="34" charset="-128"/>
              </a:rPr>
              <a:t> Sõukand</a:t>
            </a:r>
            <a:r>
              <a:rPr lang="et-EE" altLang="en-US" sz="3600" dirty="0">
                <a:ea typeface="ＭＳ Ｐゴシック" panose="020B0600070205080204" pitchFamily="34" charset="-128"/>
              </a:rPr>
              <a:t> ja ta kolleegid on veendunud, et põdrakanepist valmistatud </a:t>
            </a:r>
            <a:r>
              <a:rPr lang="et-EE" altLang="en-US" sz="3600" dirty="0" err="1">
                <a:ea typeface="ＭＳ Ｐゴシック" panose="020B0600070205080204" pitchFamily="34" charset="-128"/>
              </a:rPr>
              <a:t>ivan-tšai</a:t>
            </a:r>
            <a:r>
              <a:rPr lang="et-EE" altLang="en-US" sz="3600" dirty="0">
                <a:ea typeface="ＭＳ Ｐゴシック" panose="020B0600070205080204" pitchFamily="34" charset="-128"/>
              </a:rPr>
              <a:t> pööraselt paisunud populaarsuse taga on teadlik müüdiloome, pehme jõu infooperatsioon, kultuurilise </a:t>
            </a:r>
            <a:r>
              <a:rPr lang="et-EE" altLang="en-US" sz="4800" b="1" dirty="0">
                <a:ea typeface="ＭＳ Ｐゴシック" panose="020B0600070205080204" pitchFamily="34" charset="-128"/>
              </a:rPr>
              <a:t>hübriidsõja õppus</a:t>
            </a:r>
            <a:r>
              <a:rPr lang="et-EE" altLang="en-US" sz="3600" dirty="0">
                <a:ea typeface="ＭＳ Ｐゴシック" panose="020B0600070205080204" pitchFamily="34" charset="-128"/>
              </a:rPr>
              <a:t>, vale ja vassimine.</a:t>
            </a:r>
          </a:p>
          <a:p>
            <a:endParaRPr lang="en-US" dirty="0"/>
          </a:p>
        </p:txBody>
      </p:sp>
    </p:spTree>
    <p:extLst>
      <p:ext uri="{BB962C8B-B14F-4D97-AF65-F5344CB8AC3E}">
        <p14:creationId xmlns:p14="http://schemas.microsoft.com/office/powerpoint/2010/main" val="184418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C01AD-26EC-E743-9E3B-51E4FE1711BF}"/>
              </a:ext>
            </a:extLst>
          </p:cNvPr>
          <p:cNvSpPr>
            <a:spLocks noGrp="1"/>
          </p:cNvSpPr>
          <p:nvPr>
            <p:ph type="title"/>
          </p:nvPr>
        </p:nvSpPr>
        <p:spPr/>
        <p:txBody>
          <a:bodyPr/>
          <a:lstStyle/>
          <a:p>
            <a:endParaRPr lang="en-US"/>
          </a:p>
        </p:txBody>
      </p:sp>
      <p:pic>
        <p:nvPicPr>
          <p:cNvPr id="4" name="Content Placeholder 4">
            <a:extLst>
              <a:ext uri="{FF2B5EF4-FFF2-40B4-BE49-F238E27FC236}">
                <a16:creationId xmlns:a16="http://schemas.microsoft.com/office/drawing/2014/main" id="{B69EB2BA-421F-E247-B90F-680A92005FC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40152" y="251790"/>
            <a:ext cx="8711696" cy="6606210"/>
          </a:xfrm>
        </p:spPr>
      </p:pic>
    </p:spTree>
    <p:extLst>
      <p:ext uri="{BB962C8B-B14F-4D97-AF65-F5344CB8AC3E}">
        <p14:creationId xmlns:p14="http://schemas.microsoft.com/office/powerpoint/2010/main" val="1895422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4979A-77A8-1943-8DF1-EA29A3BCCDA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81B9F2A-0A7A-5F40-ADD1-76795E7288C3}"/>
              </a:ext>
            </a:extLst>
          </p:cNvPr>
          <p:cNvSpPr>
            <a:spLocks noGrp="1"/>
          </p:cNvSpPr>
          <p:nvPr>
            <p:ph idx="1"/>
          </p:nvPr>
        </p:nvSpPr>
        <p:spPr/>
        <p:txBody>
          <a:bodyPr/>
          <a:lstStyle/>
          <a:p>
            <a:r>
              <a:rPr lang="en-US" dirty="0"/>
              <a:t>Google:</a:t>
            </a:r>
          </a:p>
          <a:p>
            <a:r>
              <a:rPr lang="en-US" dirty="0"/>
              <a:t>Ivan </a:t>
            </a:r>
            <a:r>
              <a:rPr lang="en-US" dirty="0" err="1"/>
              <a:t>tšai</a:t>
            </a:r>
            <a:r>
              <a:rPr lang="en-US" dirty="0"/>
              <a:t> – 5.110 </a:t>
            </a:r>
            <a:r>
              <a:rPr lang="en-US" dirty="0" err="1"/>
              <a:t>tulemust</a:t>
            </a:r>
            <a:r>
              <a:rPr lang="en-US" dirty="0"/>
              <a:t>. </a:t>
            </a:r>
            <a:r>
              <a:rPr lang="en-US" dirty="0" err="1"/>
              <a:t>Kriitilisi</a:t>
            </a:r>
            <a:r>
              <a:rPr lang="en-US" dirty="0"/>
              <a:t>?</a:t>
            </a:r>
          </a:p>
          <a:p>
            <a:r>
              <a:rPr lang="az-Cyrl-AZ" dirty="0"/>
              <a:t>Иван Чай</a:t>
            </a:r>
            <a:r>
              <a:rPr lang="et-EE" dirty="0"/>
              <a:t> – 9.530.000. Kriitilisi jah.</a:t>
            </a:r>
            <a:endParaRPr lang="en-US" dirty="0"/>
          </a:p>
        </p:txBody>
      </p:sp>
      <p:pic>
        <p:nvPicPr>
          <p:cNvPr id="5" name="Picture 4">
            <a:extLst>
              <a:ext uri="{FF2B5EF4-FFF2-40B4-BE49-F238E27FC236}">
                <a16:creationId xmlns:a16="http://schemas.microsoft.com/office/drawing/2014/main" id="{CFBBEC62-5109-9E40-BE23-C0F2ABC69B8A}"/>
              </a:ext>
            </a:extLst>
          </p:cNvPr>
          <p:cNvPicPr>
            <a:picLocks noChangeAspect="1"/>
          </p:cNvPicPr>
          <p:nvPr/>
        </p:nvPicPr>
        <p:blipFill>
          <a:blip r:embed="rId2"/>
          <a:stretch>
            <a:fillRect/>
          </a:stretch>
        </p:blipFill>
        <p:spPr>
          <a:xfrm>
            <a:off x="6384596" y="507070"/>
            <a:ext cx="3784600" cy="2870200"/>
          </a:xfrm>
          <a:prstGeom prst="rect">
            <a:avLst/>
          </a:prstGeom>
        </p:spPr>
      </p:pic>
      <p:pic>
        <p:nvPicPr>
          <p:cNvPr id="7" name="Picture 6">
            <a:extLst>
              <a:ext uri="{FF2B5EF4-FFF2-40B4-BE49-F238E27FC236}">
                <a16:creationId xmlns:a16="http://schemas.microsoft.com/office/drawing/2014/main" id="{87AACAE9-A80A-A149-AFC3-81D6C62A505B}"/>
              </a:ext>
            </a:extLst>
          </p:cNvPr>
          <p:cNvPicPr>
            <a:picLocks noChangeAspect="1"/>
          </p:cNvPicPr>
          <p:nvPr/>
        </p:nvPicPr>
        <p:blipFill>
          <a:blip r:embed="rId3"/>
          <a:stretch>
            <a:fillRect/>
          </a:stretch>
        </p:blipFill>
        <p:spPr>
          <a:xfrm>
            <a:off x="-52552" y="3512207"/>
            <a:ext cx="7899400" cy="2705100"/>
          </a:xfrm>
          <a:prstGeom prst="rect">
            <a:avLst/>
          </a:prstGeom>
        </p:spPr>
      </p:pic>
    </p:spTree>
    <p:extLst>
      <p:ext uri="{BB962C8B-B14F-4D97-AF65-F5344CB8AC3E}">
        <p14:creationId xmlns:p14="http://schemas.microsoft.com/office/powerpoint/2010/main" val="201003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6340A-B16F-3544-BF0D-A72CBF3FD097}"/>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8DB2B024-241E-854B-907F-0EABD8332ED6}"/>
              </a:ext>
            </a:extLst>
          </p:cNvPr>
          <p:cNvPicPr>
            <a:picLocks noGrp="1" noChangeAspect="1"/>
          </p:cNvPicPr>
          <p:nvPr>
            <p:ph idx="1"/>
          </p:nvPr>
        </p:nvPicPr>
        <p:blipFill>
          <a:blip r:embed="rId2"/>
          <a:stretch>
            <a:fillRect/>
          </a:stretch>
        </p:blipFill>
        <p:spPr>
          <a:xfrm>
            <a:off x="-271971" y="14337"/>
            <a:ext cx="4183653" cy="2792589"/>
          </a:xfrm>
        </p:spPr>
      </p:pic>
      <p:pic>
        <p:nvPicPr>
          <p:cNvPr id="7" name="Picture 6">
            <a:extLst>
              <a:ext uri="{FF2B5EF4-FFF2-40B4-BE49-F238E27FC236}">
                <a16:creationId xmlns:a16="http://schemas.microsoft.com/office/drawing/2014/main" id="{9A4FCD53-5354-EB47-AA6C-B3B137C92C7B}"/>
              </a:ext>
            </a:extLst>
          </p:cNvPr>
          <p:cNvPicPr>
            <a:picLocks noChangeAspect="1"/>
          </p:cNvPicPr>
          <p:nvPr/>
        </p:nvPicPr>
        <p:blipFill>
          <a:blip r:embed="rId3"/>
          <a:stretch>
            <a:fillRect/>
          </a:stretch>
        </p:blipFill>
        <p:spPr>
          <a:xfrm>
            <a:off x="-28173" y="2632668"/>
            <a:ext cx="2535699" cy="3527270"/>
          </a:xfrm>
          <a:prstGeom prst="rect">
            <a:avLst/>
          </a:prstGeom>
        </p:spPr>
      </p:pic>
      <p:pic>
        <p:nvPicPr>
          <p:cNvPr id="9" name="Picture 8">
            <a:extLst>
              <a:ext uri="{FF2B5EF4-FFF2-40B4-BE49-F238E27FC236}">
                <a16:creationId xmlns:a16="http://schemas.microsoft.com/office/drawing/2014/main" id="{432AA2DE-4A40-3B48-9398-3690982CC78A}"/>
              </a:ext>
            </a:extLst>
          </p:cNvPr>
          <p:cNvPicPr>
            <a:picLocks noChangeAspect="1"/>
          </p:cNvPicPr>
          <p:nvPr/>
        </p:nvPicPr>
        <p:blipFill>
          <a:blip r:embed="rId4"/>
          <a:stretch>
            <a:fillRect/>
          </a:stretch>
        </p:blipFill>
        <p:spPr>
          <a:xfrm>
            <a:off x="5229282" y="0"/>
            <a:ext cx="7296116" cy="3511550"/>
          </a:xfrm>
          <a:prstGeom prst="rect">
            <a:avLst/>
          </a:prstGeom>
        </p:spPr>
      </p:pic>
      <p:pic>
        <p:nvPicPr>
          <p:cNvPr id="11" name="Picture 10">
            <a:extLst>
              <a:ext uri="{FF2B5EF4-FFF2-40B4-BE49-F238E27FC236}">
                <a16:creationId xmlns:a16="http://schemas.microsoft.com/office/drawing/2014/main" id="{6D334531-9C06-4847-AC72-C5EF8FC7137D}"/>
              </a:ext>
            </a:extLst>
          </p:cNvPr>
          <p:cNvPicPr>
            <a:picLocks noChangeAspect="1"/>
          </p:cNvPicPr>
          <p:nvPr/>
        </p:nvPicPr>
        <p:blipFill>
          <a:blip r:embed="rId5"/>
          <a:stretch>
            <a:fillRect/>
          </a:stretch>
        </p:blipFill>
        <p:spPr>
          <a:xfrm>
            <a:off x="9067854" y="3557789"/>
            <a:ext cx="3653977" cy="3286491"/>
          </a:xfrm>
          <a:prstGeom prst="rect">
            <a:avLst/>
          </a:prstGeom>
        </p:spPr>
      </p:pic>
      <p:pic>
        <p:nvPicPr>
          <p:cNvPr id="15" name="Picture 14">
            <a:extLst>
              <a:ext uri="{FF2B5EF4-FFF2-40B4-BE49-F238E27FC236}">
                <a16:creationId xmlns:a16="http://schemas.microsoft.com/office/drawing/2014/main" id="{7F7B387E-0892-5948-8005-CB3DC5BFBD72}"/>
              </a:ext>
            </a:extLst>
          </p:cNvPr>
          <p:cNvPicPr>
            <a:picLocks noChangeAspect="1"/>
          </p:cNvPicPr>
          <p:nvPr/>
        </p:nvPicPr>
        <p:blipFill>
          <a:blip r:embed="rId6"/>
          <a:stretch>
            <a:fillRect/>
          </a:stretch>
        </p:blipFill>
        <p:spPr>
          <a:xfrm>
            <a:off x="-989137" y="4946010"/>
            <a:ext cx="3888043" cy="2300425"/>
          </a:xfrm>
          <a:prstGeom prst="rect">
            <a:avLst/>
          </a:prstGeom>
        </p:spPr>
      </p:pic>
      <p:pic>
        <p:nvPicPr>
          <p:cNvPr id="17" name="Picture 16">
            <a:extLst>
              <a:ext uri="{FF2B5EF4-FFF2-40B4-BE49-F238E27FC236}">
                <a16:creationId xmlns:a16="http://schemas.microsoft.com/office/drawing/2014/main" id="{283D839B-CAB5-714F-A409-4BC379BF1DE3}"/>
              </a:ext>
            </a:extLst>
          </p:cNvPr>
          <p:cNvPicPr>
            <a:picLocks noChangeAspect="1"/>
          </p:cNvPicPr>
          <p:nvPr/>
        </p:nvPicPr>
        <p:blipFill>
          <a:blip r:embed="rId7"/>
          <a:stretch>
            <a:fillRect/>
          </a:stretch>
        </p:blipFill>
        <p:spPr>
          <a:xfrm>
            <a:off x="3926090" y="-58117"/>
            <a:ext cx="3506068" cy="2864933"/>
          </a:xfrm>
          <a:prstGeom prst="rect">
            <a:avLst/>
          </a:prstGeom>
        </p:spPr>
      </p:pic>
      <p:pic>
        <p:nvPicPr>
          <p:cNvPr id="4" name="Picture 3">
            <a:extLst>
              <a:ext uri="{FF2B5EF4-FFF2-40B4-BE49-F238E27FC236}">
                <a16:creationId xmlns:a16="http://schemas.microsoft.com/office/drawing/2014/main" id="{7A6BDF7B-C0BD-CE4E-A9DE-682F30226E73}"/>
              </a:ext>
            </a:extLst>
          </p:cNvPr>
          <p:cNvPicPr>
            <a:picLocks noChangeAspect="1"/>
          </p:cNvPicPr>
          <p:nvPr/>
        </p:nvPicPr>
        <p:blipFill>
          <a:blip r:embed="rId8"/>
          <a:stretch>
            <a:fillRect/>
          </a:stretch>
        </p:blipFill>
        <p:spPr>
          <a:xfrm>
            <a:off x="-306577" y="2806816"/>
            <a:ext cx="4113158" cy="2535848"/>
          </a:xfrm>
          <a:prstGeom prst="rect">
            <a:avLst/>
          </a:prstGeom>
        </p:spPr>
      </p:pic>
      <p:pic>
        <p:nvPicPr>
          <p:cNvPr id="12" name="Picture 11">
            <a:extLst>
              <a:ext uri="{FF2B5EF4-FFF2-40B4-BE49-F238E27FC236}">
                <a16:creationId xmlns:a16="http://schemas.microsoft.com/office/drawing/2014/main" id="{D23EE7FA-DF7F-7D48-A62D-8FD02ED13EFF}"/>
              </a:ext>
            </a:extLst>
          </p:cNvPr>
          <p:cNvPicPr>
            <a:picLocks noChangeAspect="1"/>
          </p:cNvPicPr>
          <p:nvPr/>
        </p:nvPicPr>
        <p:blipFill>
          <a:blip r:embed="rId9"/>
          <a:stretch>
            <a:fillRect/>
          </a:stretch>
        </p:blipFill>
        <p:spPr>
          <a:xfrm>
            <a:off x="3590020" y="2806816"/>
            <a:ext cx="5657487" cy="4037464"/>
          </a:xfrm>
          <a:prstGeom prst="rect">
            <a:avLst/>
          </a:prstGeom>
        </p:spPr>
      </p:pic>
    </p:spTree>
    <p:extLst>
      <p:ext uri="{BB962C8B-B14F-4D97-AF65-F5344CB8AC3E}">
        <p14:creationId xmlns:p14="http://schemas.microsoft.com/office/powerpoint/2010/main" val="2168317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EEFB3-A4D9-E44B-B050-3A991402262B}"/>
              </a:ext>
            </a:extLst>
          </p:cNvPr>
          <p:cNvSpPr>
            <a:spLocks noGrp="1"/>
          </p:cNvSpPr>
          <p:nvPr>
            <p:ph type="title"/>
          </p:nvPr>
        </p:nvSpPr>
        <p:spPr/>
        <p:txBody>
          <a:bodyPr>
            <a:normAutofit fontScale="90000"/>
          </a:bodyPr>
          <a:lstStyle/>
          <a:p>
            <a:br>
              <a:rPr lang="en-US" dirty="0"/>
            </a:br>
            <a:br>
              <a:rPr lang="en-US" dirty="0"/>
            </a:br>
            <a:br>
              <a:rPr lang="en-US" dirty="0"/>
            </a:br>
            <a:br>
              <a:rPr lang="en-US" dirty="0"/>
            </a:br>
            <a:br>
              <a:rPr lang="en-US" dirty="0"/>
            </a:br>
            <a:br>
              <a:rPr lang="en-US" dirty="0"/>
            </a:br>
            <a:br>
              <a:rPr lang="en-US" dirty="0"/>
            </a:br>
            <a:r>
              <a:rPr lang="en-US" sz="4000" dirty="0"/>
              <a:t>Info </a:t>
            </a:r>
            <a:r>
              <a:rPr lang="en-US" sz="4000" dirty="0" err="1"/>
              <a:t>analoogkandjalt</a:t>
            </a:r>
            <a:r>
              <a:rPr lang="en-US" sz="4000" dirty="0"/>
              <a:t> </a:t>
            </a:r>
            <a:r>
              <a:rPr lang="en-US" sz="4000" dirty="0" err="1"/>
              <a:t>digitaalsele</a:t>
            </a:r>
            <a:br>
              <a:rPr lang="en-US" sz="4000" dirty="0"/>
            </a:br>
            <a:br>
              <a:rPr lang="en-US" dirty="0"/>
            </a:br>
            <a:r>
              <a:rPr lang="en-US" dirty="0"/>
              <a:t>2012 (EUR): e-</a:t>
            </a:r>
            <a:r>
              <a:rPr lang="en-US" dirty="0" err="1"/>
              <a:t>teavik</a:t>
            </a:r>
            <a:r>
              <a:rPr lang="en-US" dirty="0"/>
              <a:t>/</a:t>
            </a:r>
            <a:r>
              <a:rPr lang="en-US" dirty="0" err="1"/>
              <a:t>paberkandjal</a:t>
            </a:r>
            <a:r>
              <a:rPr lang="en-US" dirty="0"/>
              <a:t> = 20/80</a:t>
            </a:r>
            <a:br>
              <a:rPr lang="en-US" dirty="0"/>
            </a:br>
            <a:br>
              <a:rPr lang="en-US" dirty="0"/>
            </a:br>
            <a:r>
              <a:rPr lang="en-US" dirty="0"/>
              <a:t>2022 (EUR): e-</a:t>
            </a:r>
            <a:r>
              <a:rPr lang="en-US" dirty="0" err="1"/>
              <a:t>teavik</a:t>
            </a:r>
            <a:r>
              <a:rPr lang="en-US" dirty="0"/>
              <a:t>/</a:t>
            </a:r>
            <a:r>
              <a:rPr lang="en-US" dirty="0" err="1"/>
              <a:t>paberkandjal</a:t>
            </a:r>
            <a:r>
              <a:rPr lang="en-US" dirty="0"/>
              <a:t> = 80/20</a:t>
            </a:r>
          </a:p>
        </p:txBody>
      </p:sp>
      <p:pic>
        <p:nvPicPr>
          <p:cNvPr id="5" name="Content Placeholder 4">
            <a:extLst>
              <a:ext uri="{FF2B5EF4-FFF2-40B4-BE49-F238E27FC236}">
                <a16:creationId xmlns:a16="http://schemas.microsoft.com/office/drawing/2014/main" id="{AC79052D-ADF2-3C49-9D79-A22528A412C8}"/>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1863398" y="438962"/>
            <a:ext cx="2857328" cy="1050923"/>
          </a:xfrm>
        </p:spPr>
      </p:pic>
    </p:spTree>
    <p:extLst>
      <p:ext uri="{BB962C8B-B14F-4D97-AF65-F5344CB8AC3E}">
        <p14:creationId xmlns:p14="http://schemas.microsoft.com/office/powerpoint/2010/main" val="1255395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AC6F4-B319-8C4E-8580-E49DF4B4809D}"/>
              </a:ext>
            </a:extLst>
          </p:cNvPr>
          <p:cNvSpPr>
            <a:spLocks noGrp="1"/>
          </p:cNvSpPr>
          <p:nvPr>
            <p:ph type="title"/>
          </p:nvPr>
        </p:nvSpPr>
        <p:spPr/>
        <p:txBody>
          <a:bodyPr/>
          <a:lstStyle/>
          <a:p>
            <a:pPr algn="ctr"/>
            <a:r>
              <a:rPr lang="en-US" altLang="en-US">
                <a:ea typeface="ＭＳ Ｐゴシック" panose="020B0600070205080204" pitchFamily="34" charset="-128"/>
              </a:rPr>
              <a:t>Riik </a:t>
            </a:r>
            <a:r>
              <a:rPr lang="en-US" altLang="en-US" err="1">
                <a:ea typeface="ＭＳ Ｐゴシック" panose="020B0600070205080204" pitchFamily="34" charset="-128"/>
              </a:rPr>
              <a:t>teadusinfo</a:t>
            </a:r>
            <a:r>
              <a:rPr lang="en-US" altLang="en-US">
                <a:ea typeface="ＭＳ Ｐゴシック" panose="020B0600070205080204" pitchFamily="34" charset="-128"/>
              </a:rPr>
              <a:t> </a:t>
            </a:r>
            <a:r>
              <a:rPr lang="en-US" altLang="en-US" err="1">
                <a:ea typeface="ＭＳ Ｐゴシック" panose="020B0600070205080204" pitchFamily="34" charset="-128"/>
              </a:rPr>
              <a:t>ostmiseks</a:t>
            </a:r>
            <a:endParaRPr lang="en-US"/>
          </a:p>
        </p:txBody>
      </p:sp>
      <p:sp>
        <p:nvSpPr>
          <p:cNvPr id="3" name="Content Placeholder 2">
            <a:extLst>
              <a:ext uri="{FF2B5EF4-FFF2-40B4-BE49-F238E27FC236}">
                <a16:creationId xmlns:a16="http://schemas.microsoft.com/office/drawing/2014/main" id="{98FEC59D-877A-7C48-A339-B495E5C3B36C}"/>
              </a:ext>
            </a:extLst>
          </p:cNvPr>
          <p:cNvSpPr>
            <a:spLocks noGrp="1"/>
          </p:cNvSpPr>
          <p:nvPr>
            <p:ph idx="1"/>
          </p:nvPr>
        </p:nvSpPr>
        <p:spPr/>
        <p:txBody>
          <a:bodyPr>
            <a:normAutofit/>
          </a:bodyPr>
          <a:lstStyle/>
          <a:p>
            <a:r>
              <a:rPr lang="et-EE" altLang="en-US" dirty="0">
                <a:ea typeface="ＭＳ Ｐゴシック" panose="020B0600070205080204" pitchFamily="34" charset="-128"/>
              </a:rPr>
              <a:t>Ülikoolidele  1 997 600 EUR</a:t>
            </a:r>
          </a:p>
          <a:p>
            <a:r>
              <a:rPr lang="et-EE" altLang="en-US" dirty="0">
                <a:ea typeface="ＭＳ Ｐゴシック" panose="020B0600070205080204" pitchFamily="34" charset="-128"/>
              </a:rPr>
              <a:t>ELNET (ülik)  3 518 500 EUR</a:t>
            </a:r>
          </a:p>
          <a:p>
            <a:r>
              <a:rPr lang="et-EE" altLang="en-US" dirty="0">
                <a:ea typeface="ＭＳ Ｐゴシック" panose="020B0600070205080204" pitchFamily="34" charset="-128"/>
              </a:rPr>
              <a:t>ELNET (14: </a:t>
            </a:r>
            <a:r>
              <a:rPr lang="et-EE" altLang="en-US" dirty="0" err="1">
                <a:ea typeface="ＭＳ Ｐゴシック" panose="020B0600070205080204" pitchFamily="34" charset="-128"/>
              </a:rPr>
              <a:t>rakkõrgk</a:t>
            </a:r>
            <a:r>
              <a:rPr lang="et-EE" altLang="en-US" dirty="0">
                <a:ea typeface="ＭＳ Ｐゴシック" panose="020B0600070205080204" pitchFamily="34" charset="-128"/>
              </a:rPr>
              <a:t>. </a:t>
            </a:r>
            <a:r>
              <a:rPr lang="et-EE" altLang="en-US" dirty="0" err="1">
                <a:ea typeface="ＭＳ Ｐゴシック" panose="020B0600070205080204" pitchFamily="34" charset="-128"/>
              </a:rPr>
              <a:t>teadusasut</a:t>
            </a:r>
            <a:r>
              <a:rPr lang="et-EE" altLang="en-US" dirty="0">
                <a:ea typeface="ＭＳ Ｐゴシック" panose="020B0600070205080204" pitchFamily="34" charset="-128"/>
              </a:rPr>
              <a:t>.) 956 000 EUR</a:t>
            </a:r>
          </a:p>
          <a:p>
            <a:r>
              <a:rPr lang="et-EE" altLang="en-US" dirty="0">
                <a:ea typeface="ＭＳ Ｐゴシック" panose="020B0600070205080204" pitchFamily="34" charset="-128"/>
              </a:rPr>
              <a:t>Kokku: 6 472 100 EUR</a:t>
            </a:r>
          </a:p>
          <a:p>
            <a:pPr>
              <a:buClr>
                <a:srgbClr val="990000"/>
              </a:buClr>
              <a:buFont typeface="Webdings" pitchFamily="2" charset="2"/>
              <a:buChar char="4"/>
            </a:pPr>
            <a:r>
              <a:rPr lang="et-EE" altLang="en-US" b="1" dirty="0" err="1">
                <a:latin typeface="Arial" panose="020B0604020202020204" pitchFamily="34" charset="0"/>
                <a:ea typeface="ＭＳ Ｐゴシック" panose="020B0600070205080204" pitchFamily="34" charset="-128"/>
              </a:rPr>
              <a:t>Stanford</a:t>
            </a:r>
            <a:r>
              <a:rPr lang="et-EE" altLang="en-US" b="1" dirty="0">
                <a:latin typeface="Arial" panose="020B0604020202020204" pitchFamily="34" charset="0"/>
                <a:ea typeface="ＭＳ Ｐゴシック" panose="020B0600070205080204" pitchFamily="34" charset="-128"/>
              </a:rPr>
              <a:t>: </a:t>
            </a:r>
            <a:r>
              <a:rPr lang="et-EE" altLang="en-US" dirty="0">
                <a:latin typeface="Arial" panose="020B0604020202020204" pitchFamily="34" charset="0"/>
                <a:ea typeface="ＭＳ Ｐゴシック" panose="020B0600070205080204" pitchFamily="34" charset="-128"/>
              </a:rPr>
              <a:t>teavikute eelarve 20-22 milj USD</a:t>
            </a:r>
          </a:p>
          <a:p>
            <a:pPr>
              <a:buClr>
                <a:srgbClr val="990000"/>
              </a:buClr>
              <a:buFont typeface="Webdings" pitchFamily="2" charset="2"/>
              <a:buChar char="4"/>
            </a:pPr>
            <a:r>
              <a:rPr lang="et-EE" altLang="en-US" dirty="0">
                <a:latin typeface="Arial" panose="020B0604020202020204" pitchFamily="34" charset="0"/>
                <a:ea typeface="ＭＳ Ｐゴシック" panose="020B0600070205080204" pitchFamily="34" charset="-128"/>
              </a:rPr>
              <a:t>Kogud 9 milj köidet</a:t>
            </a:r>
          </a:p>
          <a:p>
            <a:pPr>
              <a:buClr>
                <a:srgbClr val="990000"/>
              </a:buClr>
              <a:buFont typeface="Webdings" pitchFamily="2" charset="2"/>
              <a:buChar char="4"/>
            </a:pPr>
            <a:r>
              <a:rPr lang="et-EE" altLang="en-US" b="1" dirty="0">
                <a:latin typeface="Arial" panose="020B0604020202020204" pitchFamily="34" charset="0"/>
                <a:ea typeface="ＭＳ Ｐゴシック" panose="020B0600070205080204" pitchFamily="34" charset="-128"/>
              </a:rPr>
              <a:t>Michigan: </a:t>
            </a:r>
            <a:r>
              <a:rPr lang="et-EE" altLang="en-US" dirty="0">
                <a:latin typeface="Arial" panose="020B0604020202020204" pitchFamily="34" charset="0"/>
                <a:ea typeface="ＭＳ Ｐゴシック" panose="020B0600070205080204" pitchFamily="34" charset="-128"/>
              </a:rPr>
              <a:t>teavikute eelarve 20 milj USD </a:t>
            </a:r>
          </a:p>
          <a:p>
            <a:pPr>
              <a:buClr>
                <a:srgbClr val="990000"/>
              </a:buClr>
              <a:buFont typeface="Webdings" pitchFamily="2" charset="2"/>
              <a:buChar char="4"/>
            </a:pPr>
            <a:r>
              <a:rPr lang="et-EE" altLang="en-US" dirty="0">
                <a:latin typeface="Arial" panose="020B0604020202020204" pitchFamily="34" charset="0"/>
                <a:ea typeface="ＭＳ Ｐゴシック" panose="020B0600070205080204" pitchFamily="34" charset="-128"/>
              </a:rPr>
              <a:t>Kogud 9,5 milj köidet</a:t>
            </a:r>
          </a:p>
          <a:p>
            <a:endParaRPr lang="en-US" dirty="0"/>
          </a:p>
        </p:txBody>
      </p:sp>
    </p:spTree>
    <p:extLst>
      <p:ext uri="{BB962C8B-B14F-4D97-AF65-F5344CB8AC3E}">
        <p14:creationId xmlns:p14="http://schemas.microsoft.com/office/powerpoint/2010/main" val="4232604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230D1-C7A7-274D-A691-A58EEF49FE45}"/>
              </a:ext>
            </a:extLst>
          </p:cNvPr>
          <p:cNvSpPr>
            <a:spLocks noGrp="1"/>
          </p:cNvSpPr>
          <p:nvPr>
            <p:ph type="title"/>
          </p:nvPr>
        </p:nvSpPr>
        <p:spPr/>
        <p:txBody>
          <a:bodyPr>
            <a:normAutofit/>
          </a:bodyPr>
          <a:lstStyle/>
          <a:p>
            <a:r>
              <a:rPr lang="en-US" sz="3600" dirty="0" err="1"/>
              <a:t>Ülikoolide</a:t>
            </a:r>
            <a:r>
              <a:rPr lang="en-US" sz="3600" dirty="0"/>
              <a:t> </a:t>
            </a:r>
            <a:r>
              <a:rPr lang="en-US" sz="3600" dirty="0" err="1"/>
              <a:t>raamatukogud</a:t>
            </a:r>
            <a:r>
              <a:rPr lang="en-US" sz="3600" dirty="0"/>
              <a:t> </a:t>
            </a:r>
            <a:r>
              <a:rPr lang="en-US" sz="3600" dirty="0" err="1"/>
              <a:t>osana</a:t>
            </a:r>
            <a:r>
              <a:rPr lang="en-US" sz="3600" dirty="0"/>
              <a:t> </a:t>
            </a:r>
            <a:r>
              <a:rPr lang="en-US" sz="3600" dirty="0" err="1"/>
              <a:t>ülikooli</a:t>
            </a:r>
            <a:r>
              <a:rPr lang="en-US" sz="3600" dirty="0"/>
              <a:t> </a:t>
            </a:r>
            <a:r>
              <a:rPr lang="en-US" sz="3600" dirty="0" err="1"/>
              <a:t>täiseelarvest</a:t>
            </a:r>
            <a:endParaRPr lang="en-US" sz="3600" dirty="0"/>
          </a:p>
        </p:txBody>
      </p:sp>
      <p:sp>
        <p:nvSpPr>
          <p:cNvPr id="3" name="Content Placeholder 2">
            <a:extLst>
              <a:ext uri="{FF2B5EF4-FFF2-40B4-BE49-F238E27FC236}">
                <a16:creationId xmlns:a16="http://schemas.microsoft.com/office/drawing/2014/main" id="{A3C54927-66E9-C74F-874A-DFACC42DB051}"/>
              </a:ext>
            </a:extLst>
          </p:cNvPr>
          <p:cNvSpPr>
            <a:spLocks noGrp="1"/>
          </p:cNvSpPr>
          <p:nvPr>
            <p:ph idx="1"/>
          </p:nvPr>
        </p:nvSpPr>
        <p:spPr/>
        <p:txBody>
          <a:bodyPr>
            <a:normAutofit/>
          </a:bodyPr>
          <a:lstStyle/>
          <a:p>
            <a:r>
              <a:rPr lang="et-EE" sz="5400" dirty="0"/>
              <a:t>Raamatukogud 2020 ca 2,8%</a:t>
            </a:r>
          </a:p>
          <a:p>
            <a:r>
              <a:rPr lang="et-EE" sz="5400" dirty="0"/>
              <a:t>Raamatukogud 2021 ca 2,7%</a:t>
            </a:r>
          </a:p>
          <a:p>
            <a:r>
              <a:rPr lang="et-EE" sz="5400" dirty="0"/>
              <a:t>Raamatukogud (–) HTM osa ca 1.5%</a:t>
            </a:r>
          </a:p>
        </p:txBody>
      </p:sp>
    </p:spTree>
    <p:extLst>
      <p:ext uri="{BB962C8B-B14F-4D97-AF65-F5344CB8AC3E}">
        <p14:creationId xmlns:p14="http://schemas.microsoft.com/office/powerpoint/2010/main" val="1138340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E4512-0744-7C4E-A3E2-880185CA9E4F}"/>
              </a:ext>
            </a:extLst>
          </p:cNvPr>
          <p:cNvSpPr>
            <a:spLocks noGrp="1"/>
          </p:cNvSpPr>
          <p:nvPr>
            <p:ph type="title"/>
          </p:nvPr>
        </p:nvSpPr>
        <p:spPr/>
        <p:txBody>
          <a:bodyPr/>
          <a:lstStyle/>
          <a:p>
            <a:pPr algn="ctr"/>
            <a:r>
              <a:rPr lang="et-EE" dirty="0"/>
              <a:t>RaRa(1)/Ülikoolide raamatukogud(6)</a:t>
            </a:r>
          </a:p>
        </p:txBody>
      </p:sp>
      <p:sp>
        <p:nvSpPr>
          <p:cNvPr id="3" name="Content Placeholder 2">
            <a:extLst>
              <a:ext uri="{FF2B5EF4-FFF2-40B4-BE49-F238E27FC236}">
                <a16:creationId xmlns:a16="http://schemas.microsoft.com/office/drawing/2014/main" id="{EDE4F4E3-9A13-3E4D-803B-4856A0E4475D}"/>
              </a:ext>
            </a:extLst>
          </p:cNvPr>
          <p:cNvSpPr>
            <a:spLocks noGrp="1"/>
          </p:cNvSpPr>
          <p:nvPr>
            <p:ph idx="1"/>
          </p:nvPr>
        </p:nvSpPr>
        <p:spPr/>
        <p:txBody>
          <a:bodyPr>
            <a:normAutofit lnSpcReduction="10000"/>
          </a:bodyPr>
          <a:lstStyle/>
          <a:p>
            <a:r>
              <a:rPr lang="et-EE" dirty="0"/>
              <a:t>Töötajad                    248/250 in.              </a:t>
            </a:r>
            <a:r>
              <a:rPr lang="et-EE" b="1" dirty="0"/>
              <a:t>1,0</a:t>
            </a:r>
          </a:p>
          <a:p>
            <a:r>
              <a:rPr lang="et-EE" dirty="0"/>
              <a:t>Fondid                       3,2/8,1  milj.            </a:t>
            </a:r>
            <a:r>
              <a:rPr lang="et-EE" b="1" dirty="0"/>
              <a:t>2,5</a:t>
            </a:r>
          </a:p>
          <a:p>
            <a:r>
              <a:rPr lang="et-EE" dirty="0"/>
              <a:t>Lugejad                     45/116 tuh.              </a:t>
            </a:r>
            <a:r>
              <a:rPr lang="et-EE" b="1" dirty="0"/>
              <a:t>2,5</a:t>
            </a:r>
          </a:p>
          <a:p>
            <a:r>
              <a:rPr lang="et-EE" dirty="0"/>
              <a:t>Külastusi                   189/638 tuh.            </a:t>
            </a:r>
            <a:r>
              <a:rPr lang="et-EE" b="1" dirty="0"/>
              <a:t>3,4</a:t>
            </a:r>
            <a:endParaRPr lang="et-EE" dirty="0"/>
          </a:p>
          <a:p>
            <a:r>
              <a:rPr lang="et-EE" dirty="0"/>
              <a:t>Laenutusi                  544/1620 tuh          </a:t>
            </a:r>
            <a:r>
              <a:rPr lang="et-EE" b="1" dirty="0"/>
              <a:t>3,0</a:t>
            </a:r>
          </a:p>
          <a:p>
            <a:r>
              <a:rPr lang="et-EE" dirty="0" err="1"/>
              <a:t>Töötjd</a:t>
            </a:r>
            <a:r>
              <a:rPr lang="et-EE" dirty="0"/>
              <a:t>/</a:t>
            </a:r>
            <a:r>
              <a:rPr lang="et-EE" dirty="0" err="1"/>
              <a:t>laenut</a:t>
            </a:r>
            <a:r>
              <a:rPr lang="et-EE" dirty="0"/>
              <a:t>           66,1/8,9                    </a:t>
            </a:r>
            <a:r>
              <a:rPr lang="et-EE" b="1" dirty="0"/>
              <a:t>7,4</a:t>
            </a:r>
          </a:p>
          <a:p>
            <a:r>
              <a:rPr lang="et-EE" dirty="0"/>
              <a:t>Komplekt. raha        547/7289 tuh        </a:t>
            </a:r>
            <a:r>
              <a:rPr lang="et-EE" b="1" dirty="0"/>
              <a:t>13,3</a:t>
            </a:r>
          </a:p>
          <a:p>
            <a:r>
              <a:rPr lang="et-EE" dirty="0"/>
              <a:t>Palk                            5388/4524 tuh        </a:t>
            </a:r>
            <a:r>
              <a:rPr lang="et-EE" b="1" dirty="0"/>
              <a:t>1,2</a:t>
            </a:r>
          </a:p>
          <a:p>
            <a:r>
              <a:rPr lang="et-EE" dirty="0" err="1"/>
              <a:t>Andmeb</a:t>
            </a:r>
            <a:r>
              <a:rPr lang="et-EE" dirty="0"/>
              <a:t>. võrgus      48/348                      </a:t>
            </a:r>
            <a:r>
              <a:rPr lang="et-EE" b="1" dirty="0"/>
              <a:t>8,0 </a:t>
            </a:r>
          </a:p>
        </p:txBody>
      </p:sp>
    </p:spTree>
    <p:extLst>
      <p:ext uri="{BB962C8B-B14F-4D97-AF65-F5344CB8AC3E}">
        <p14:creationId xmlns:p14="http://schemas.microsoft.com/office/powerpoint/2010/main" val="2103410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ABBA2-43CA-FD47-BD0E-F6817AB314E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715F8A2-3344-964D-B0F0-8ABB76E59055}"/>
              </a:ext>
            </a:extLst>
          </p:cNvPr>
          <p:cNvPicPr>
            <a:picLocks noGrp="1" noChangeAspect="1"/>
          </p:cNvPicPr>
          <p:nvPr>
            <p:ph idx="1"/>
          </p:nvPr>
        </p:nvPicPr>
        <p:blipFill>
          <a:blip r:embed="rId2"/>
          <a:stretch>
            <a:fillRect/>
          </a:stretch>
        </p:blipFill>
        <p:spPr>
          <a:xfrm>
            <a:off x="281763" y="-67846"/>
            <a:ext cx="11201400" cy="7839387"/>
          </a:xfrm>
        </p:spPr>
      </p:pic>
    </p:spTree>
    <p:extLst>
      <p:ext uri="{BB962C8B-B14F-4D97-AF65-F5344CB8AC3E}">
        <p14:creationId xmlns:p14="http://schemas.microsoft.com/office/powerpoint/2010/main" val="26582697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A4BDA-4B39-AE4D-A6FB-8A5A02225FE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7FA8BCA3-58C9-6947-A0EF-D61FD7B5748F}"/>
              </a:ext>
            </a:extLst>
          </p:cNvPr>
          <p:cNvPicPr>
            <a:picLocks noGrp="1" noChangeAspect="1"/>
          </p:cNvPicPr>
          <p:nvPr>
            <p:ph idx="1"/>
          </p:nvPr>
        </p:nvPicPr>
        <p:blipFill>
          <a:blip r:embed="rId2"/>
          <a:stretch>
            <a:fillRect/>
          </a:stretch>
        </p:blipFill>
        <p:spPr>
          <a:xfrm>
            <a:off x="1138569" y="132880"/>
            <a:ext cx="9914861" cy="6725120"/>
          </a:xfrm>
        </p:spPr>
      </p:pic>
    </p:spTree>
    <p:extLst>
      <p:ext uri="{BB962C8B-B14F-4D97-AF65-F5344CB8AC3E}">
        <p14:creationId xmlns:p14="http://schemas.microsoft.com/office/powerpoint/2010/main" val="588087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Content Placeholder 3" descr="6T5A1298.JPG">
            <a:extLst>
              <a:ext uri="{FF2B5EF4-FFF2-40B4-BE49-F238E27FC236}">
                <a16:creationId xmlns:a16="http://schemas.microsoft.com/office/drawing/2014/main" id="{B7CB070B-02D2-194E-B144-AE2AE018FA86}"/>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t="11354" b="11354"/>
          <a:stretch>
            <a:fillRect/>
          </a:stretch>
        </p:blipFill>
        <p:spPr>
          <a:xfrm>
            <a:off x="0" y="0"/>
            <a:ext cx="12192000" cy="6886406"/>
          </a:xfrm>
          <a:noFill/>
        </p:spPr>
      </p:pic>
    </p:spTree>
    <p:extLst>
      <p:ext uri="{BB962C8B-B14F-4D97-AF65-F5344CB8AC3E}">
        <p14:creationId xmlns:p14="http://schemas.microsoft.com/office/powerpoint/2010/main" val="442300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a:extLst>
              <a:ext uri="{FF2B5EF4-FFF2-40B4-BE49-F238E27FC236}">
                <a16:creationId xmlns:a16="http://schemas.microsoft.com/office/drawing/2014/main" id="{C0ACF85A-A507-464A-BD26-49CF094C8629}"/>
              </a:ext>
            </a:extLst>
          </p:cNvPr>
          <p:cNvSpPr>
            <a:spLocks noGrp="1"/>
          </p:cNvSpPr>
          <p:nvPr>
            <p:ph type="title"/>
          </p:nvPr>
        </p:nvSpPr>
        <p:spPr>
          <a:xfrm>
            <a:off x="5548313" y="120650"/>
            <a:ext cx="8229600" cy="1143000"/>
          </a:xfrm>
        </p:spPr>
        <p:txBody>
          <a:bodyPr/>
          <a:lstStyle/>
          <a:p>
            <a:pPr algn="l" eaLnBrk="1" hangingPunct="1"/>
            <a:r>
              <a:rPr lang="en-US" altLang="en-US" sz="2200" dirty="0" err="1">
                <a:ea typeface="ＭＳ Ｐゴシック" panose="020B0600070205080204" pitchFamily="34" charset="-128"/>
              </a:rPr>
              <a:t>objektide</a:t>
            </a:r>
            <a:r>
              <a:rPr lang="en-US" altLang="en-US" sz="2200" dirty="0">
                <a:ea typeface="ＭＳ Ｐゴシック" panose="020B0600070205080204" pitchFamily="34" charset="-128"/>
              </a:rPr>
              <a:t> </a:t>
            </a:r>
            <a:r>
              <a:rPr lang="en-US" altLang="en-US" sz="2200" dirty="0" err="1">
                <a:ea typeface="ＭＳ Ｐゴシック" panose="020B0600070205080204" pitchFamily="34" charset="-128"/>
              </a:rPr>
              <a:t>arv</a:t>
            </a:r>
            <a:r>
              <a:rPr lang="en-US" altLang="en-US" sz="2200" dirty="0">
                <a:ea typeface="ＭＳ Ｐゴシック" panose="020B0600070205080204" pitchFamily="34" charset="-128"/>
              </a:rPr>
              <a:t> 200 000</a:t>
            </a:r>
            <a:br>
              <a:rPr lang="en-US" altLang="en-US" sz="2200" dirty="0">
                <a:ea typeface="ＭＳ Ｐゴシック" panose="020B0600070205080204" pitchFamily="34" charset="-128"/>
              </a:rPr>
            </a:br>
            <a:r>
              <a:rPr lang="en-US" altLang="en-US" sz="2200" dirty="0" err="1">
                <a:ea typeface="ＭＳ Ｐゴシック" panose="020B0600070205080204" pitchFamily="34" charset="-128"/>
              </a:rPr>
              <a:t>lehekülgede</a:t>
            </a:r>
            <a:r>
              <a:rPr lang="en-US" altLang="en-US" sz="2200" dirty="0">
                <a:ea typeface="ＭＳ Ｐゴシック" panose="020B0600070205080204" pitchFamily="34" charset="-128"/>
              </a:rPr>
              <a:t> </a:t>
            </a:r>
            <a:r>
              <a:rPr lang="en-US" altLang="en-US" sz="2200" dirty="0" err="1">
                <a:ea typeface="ＭＳ Ｐゴシック" panose="020B0600070205080204" pitchFamily="34" charset="-128"/>
              </a:rPr>
              <a:t>arv</a:t>
            </a:r>
            <a:r>
              <a:rPr lang="en-US" altLang="en-US" sz="2200" dirty="0">
                <a:ea typeface="ＭＳ Ｐゴシック" panose="020B0600070205080204" pitchFamily="34" charset="-128"/>
              </a:rPr>
              <a:t> 5 500 000</a:t>
            </a:r>
            <a:br>
              <a:rPr lang="en-US" altLang="en-US" sz="2200" dirty="0">
                <a:ea typeface="ＭＳ Ｐゴシック" panose="020B0600070205080204" pitchFamily="34" charset="-128"/>
              </a:rPr>
            </a:br>
            <a:r>
              <a:rPr lang="en-US" altLang="en-US" sz="3200" dirty="0" err="1">
                <a:ea typeface="ＭＳ Ｐゴシック" panose="020B0600070205080204" pitchFamily="34" charset="-128"/>
              </a:rPr>
              <a:t>www.etera.ee</a:t>
            </a:r>
            <a:endParaRPr lang="en-US" altLang="en-US" sz="3200" dirty="0">
              <a:ea typeface="ＭＳ Ｐゴシック" panose="020B0600070205080204" pitchFamily="34" charset="-128"/>
            </a:endParaRPr>
          </a:p>
        </p:txBody>
      </p:sp>
      <p:pic>
        <p:nvPicPr>
          <p:cNvPr id="3" name="Picture 2">
            <a:extLst>
              <a:ext uri="{FF2B5EF4-FFF2-40B4-BE49-F238E27FC236}">
                <a16:creationId xmlns:a16="http://schemas.microsoft.com/office/drawing/2014/main" id="{C5A79D5E-0346-2947-9231-695C377B3772}"/>
              </a:ext>
            </a:extLst>
          </p:cNvPr>
          <p:cNvPicPr>
            <a:picLocks noChangeAspect="1"/>
          </p:cNvPicPr>
          <p:nvPr/>
        </p:nvPicPr>
        <p:blipFill>
          <a:blip r:embed="rId2"/>
          <a:stretch>
            <a:fillRect/>
          </a:stretch>
        </p:blipFill>
        <p:spPr>
          <a:xfrm>
            <a:off x="54666" y="120650"/>
            <a:ext cx="3805865" cy="872177"/>
          </a:xfrm>
          <a:prstGeom prst="rect">
            <a:avLst/>
          </a:prstGeom>
        </p:spPr>
      </p:pic>
      <p:pic>
        <p:nvPicPr>
          <p:cNvPr id="7" name="Content Placeholder 6">
            <a:extLst>
              <a:ext uri="{FF2B5EF4-FFF2-40B4-BE49-F238E27FC236}">
                <a16:creationId xmlns:a16="http://schemas.microsoft.com/office/drawing/2014/main" id="{944373CE-EA99-164A-9B7D-2B8E8708A46A}"/>
              </a:ext>
            </a:extLst>
          </p:cNvPr>
          <p:cNvPicPr>
            <a:picLocks noGrp="1" noChangeAspect="1"/>
          </p:cNvPicPr>
          <p:nvPr>
            <p:ph idx="1"/>
          </p:nvPr>
        </p:nvPicPr>
        <p:blipFill>
          <a:blip r:embed="rId3"/>
          <a:stretch>
            <a:fillRect/>
          </a:stretch>
        </p:blipFill>
        <p:spPr>
          <a:xfrm>
            <a:off x="54666" y="1199046"/>
            <a:ext cx="11852413" cy="5524776"/>
          </a:xfrm>
        </p:spPr>
      </p:pic>
    </p:spTree>
    <p:extLst>
      <p:ext uri="{BB962C8B-B14F-4D97-AF65-F5344CB8AC3E}">
        <p14:creationId xmlns:p14="http://schemas.microsoft.com/office/powerpoint/2010/main" val="851762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kemaatiline diagramm 1">
            <a:extLst>
              <a:ext uri="{FF2B5EF4-FFF2-40B4-BE49-F238E27FC236}">
                <a16:creationId xmlns:a16="http://schemas.microsoft.com/office/drawing/2014/main" id="{44A21216-7AE6-4CA4-BF29-009A9BA25983}"/>
              </a:ext>
            </a:extLst>
          </p:cNvPr>
          <p:cNvGraphicFramePr/>
          <p:nvPr>
            <p:extLst/>
          </p:nvPr>
        </p:nvGraphicFramePr>
        <p:xfrm>
          <a:off x="2160672" y="1008185"/>
          <a:ext cx="7870659" cy="50057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7E793E2A-7AF2-EC40-859F-4B7E67373803}"/>
              </a:ext>
            </a:extLst>
          </p:cNvPr>
          <p:cNvPicPr>
            <a:picLocks noChangeAspect="1"/>
          </p:cNvPicPr>
          <p:nvPr/>
        </p:nvPicPr>
        <p:blipFill>
          <a:blip r:embed="rId7"/>
          <a:stretch>
            <a:fillRect/>
          </a:stretch>
        </p:blipFill>
        <p:spPr>
          <a:xfrm>
            <a:off x="-1910727" y="114191"/>
            <a:ext cx="14944930" cy="7431365"/>
          </a:xfrm>
          <a:prstGeom prst="rect">
            <a:avLst/>
          </a:prstGeom>
        </p:spPr>
      </p:pic>
      <p:sp>
        <p:nvSpPr>
          <p:cNvPr id="5" name="Rectangle 4">
            <a:extLst>
              <a:ext uri="{FF2B5EF4-FFF2-40B4-BE49-F238E27FC236}">
                <a16:creationId xmlns:a16="http://schemas.microsoft.com/office/drawing/2014/main" id="{E3C233EA-862D-3E40-A6FD-783D022D99FB}"/>
              </a:ext>
            </a:extLst>
          </p:cNvPr>
          <p:cNvSpPr/>
          <p:nvPr/>
        </p:nvSpPr>
        <p:spPr>
          <a:xfrm>
            <a:off x="1216241" y="239697"/>
            <a:ext cx="7613994" cy="646331"/>
          </a:xfrm>
          <a:prstGeom prst="rect">
            <a:avLst/>
          </a:prstGeom>
        </p:spPr>
        <p:txBody>
          <a:bodyPr wrap="square">
            <a:spAutoFit/>
          </a:bodyPr>
          <a:lstStyle/>
          <a:p>
            <a:r>
              <a:rPr lang="en-US" altLang="en-US" sz="3600" dirty="0">
                <a:ea typeface="ＭＳ Ｐゴシック" panose="020B0600070205080204" pitchFamily="34" charset="-128"/>
              </a:rPr>
              <a:t>             E-</a:t>
            </a:r>
            <a:r>
              <a:rPr lang="en-US" altLang="en-US" sz="3600" dirty="0" err="1">
                <a:ea typeface="ＭＳ Ｐゴシック" panose="020B0600070205080204" pitchFamily="34" charset="-128"/>
              </a:rPr>
              <a:t>varamu.ee</a:t>
            </a:r>
            <a:r>
              <a:rPr lang="en-US" altLang="en-US" sz="3600" dirty="0">
                <a:ea typeface="ＭＳ Ｐゴシック" panose="020B0600070205080204" pitchFamily="34" charset="-128"/>
              </a:rPr>
              <a:t>: 18 </a:t>
            </a:r>
            <a:r>
              <a:rPr lang="en-US" altLang="en-US" sz="3600" dirty="0" err="1">
                <a:ea typeface="ＭＳ Ｐゴシック" panose="020B0600070205080204" pitchFamily="34" charset="-128"/>
              </a:rPr>
              <a:t>miljonit</a:t>
            </a:r>
            <a:r>
              <a:rPr lang="en-US" altLang="en-US" sz="3600" dirty="0">
                <a:ea typeface="ＭＳ Ｐゴシック" panose="020B0600070205080204" pitchFamily="34" charset="-128"/>
              </a:rPr>
              <a:t> </a:t>
            </a:r>
            <a:r>
              <a:rPr lang="en-US" altLang="en-US" sz="3600" dirty="0" err="1">
                <a:ea typeface="ＭＳ Ｐゴシック" panose="020B0600070205080204" pitchFamily="34" charset="-128"/>
              </a:rPr>
              <a:t>objekti</a:t>
            </a:r>
            <a:r>
              <a:rPr lang="en-US" altLang="en-US" sz="3600" dirty="0">
                <a:ea typeface="ＭＳ Ｐゴシック" panose="020B0600070205080204" pitchFamily="34" charset="-128"/>
              </a:rPr>
              <a:t>   </a:t>
            </a:r>
            <a:endParaRPr lang="en-US" sz="3600" dirty="0"/>
          </a:p>
        </p:txBody>
      </p:sp>
    </p:spTree>
    <p:extLst>
      <p:ext uri="{BB962C8B-B14F-4D97-AF65-F5344CB8AC3E}">
        <p14:creationId xmlns:p14="http://schemas.microsoft.com/office/powerpoint/2010/main" val="3349773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72EA4-8BEA-1742-818E-212CBB50AD0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B3D239ED-1073-EE40-896B-8D8547CF1DAC}"/>
              </a:ext>
            </a:extLst>
          </p:cNvPr>
          <p:cNvPicPr>
            <a:picLocks noGrp="1" noChangeAspect="1"/>
          </p:cNvPicPr>
          <p:nvPr>
            <p:ph idx="1"/>
          </p:nvPr>
        </p:nvPicPr>
        <p:blipFill>
          <a:blip r:embed="rId3"/>
          <a:stretch>
            <a:fillRect/>
          </a:stretch>
        </p:blipFill>
        <p:spPr>
          <a:xfrm>
            <a:off x="1770320" y="365125"/>
            <a:ext cx="8495414" cy="6468122"/>
          </a:xfrm>
        </p:spPr>
      </p:pic>
    </p:spTree>
    <p:extLst>
      <p:ext uri="{BB962C8B-B14F-4D97-AF65-F5344CB8AC3E}">
        <p14:creationId xmlns:p14="http://schemas.microsoft.com/office/powerpoint/2010/main" val="1394159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F6029-C46A-C14A-8469-F70A83BA6DFC}"/>
              </a:ext>
            </a:extLst>
          </p:cNvPr>
          <p:cNvSpPr>
            <a:spLocks noGrp="1"/>
          </p:cNvSpPr>
          <p:nvPr>
            <p:ph type="title"/>
          </p:nvPr>
        </p:nvSpPr>
        <p:spPr/>
        <p:txBody>
          <a:bodyPr>
            <a:noAutofit/>
          </a:bodyPr>
          <a:lstStyle/>
          <a:p>
            <a:pPr algn="ctr"/>
            <a:r>
              <a:rPr lang="et-EE" sz="3600" dirty="0"/>
              <a:t>Suurimad takistused – aeg, personal ja asjatundlikkuse puudumine</a:t>
            </a:r>
            <a:br>
              <a:rPr lang="et-EE" sz="3600" dirty="0"/>
            </a:br>
            <a:endParaRPr lang="et-EE" sz="3600" dirty="0"/>
          </a:p>
        </p:txBody>
      </p:sp>
      <p:sp>
        <p:nvSpPr>
          <p:cNvPr id="3" name="Content Placeholder 2">
            <a:extLst>
              <a:ext uri="{FF2B5EF4-FFF2-40B4-BE49-F238E27FC236}">
                <a16:creationId xmlns:a16="http://schemas.microsoft.com/office/drawing/2014/main" id="{5327BF68-36B4-5944-9000-95966734717D}"/>
              </a:ext>
            </a:extLst>
          </p:cNvPr>
          <p:cNvSpPr>
            <a:spLocks noGrp="1"/>
          </p:cNvSpPr>
          <p:nvPr>
            <p:ph idx="1"/>
          </p:nvPr>
        </p:nvSpPr>
        <p:spPr/>
        <p:txBody>
          <a:bodyPr>
            <a:normAutofit/>
          </a:bodyPr>
          <a:lstStyle/>
          <a:p>
            <a:r>
              <a:rPr lang="et-EE" sz="2400" dirty="0"/>
              <a:t>Enam kui pooled raamatukogud nimetasid andmeanalüüsi takistuseks </a:t>
            </a:r>
          </a:p>
          <a:p>
            <a:r>
              <a:rPr lang="et-EE" sz="3600" dirty="0"/>
              <a:t>ajapuudus (61%), </a:t>
            </a:r>
          </a:p>
          <a:p>
            <a:r>
              <a:rPr lang="et-EE" sz="3600" dirty="0"/>
              <a:t>asjatund. puud. (54 %) </a:t>
            </a:r>
          </a:p>
          <a:p>
            <a:r>
              <a:rPr lang="et-EE" sz="3600" dirty="0"/>
              <a:t>personalipuudus (52%) </a:t>
            </a:r>
          </a:p>
          <a:p>
            <a:r>
              <a:rPr lang="et-EE" sz="3600" dirty="0"/>
              <a:t>eelarve </a:t>
            </a:r>
            <a:r>
              <a:rPr lang="et-EE" sz="3600" dirty="0" err="1"/>
              <a:t>vähen</a:t>
            </a:r>
            <a:r>
              <a:rPr lang="et-EE" sz="3600" dirty="0"/>
              <a:t>. (COVID)</a:t>
            </a:r>
          </a:p>
        </p:txBody>
      </p:sp>
      <p:pic>
        <p:nvPicPr>
          <p:cNvPr id="4" name="Content Placeholder 4">
            <a:extLst>
              <a:ext uri="{FF2B5EF4-FFF2-40B4-BE49-F238E27FC236}">
                <a16:creationId xmlns:a16="http://schemas.microsoft.com/office/drawing/2014/main" id="{302DA266-3217-704A-A975-8B6030BF3479}"/>
              </a:ext>
            </a:extLst>
          </p:cNvPr>
          <p:cNvPicPr>
            <a:picLocks noChangeAspect="1"/>
          </p:cNvPicPr>
          <p:nvPr/>
        </p:nvPicPr>
        <p:blipFill>
          <a:blip r:embed="rId2"/>
          <a:stretch>
            <a:fillRect/>
          </a:stretch>
        </p:blipFill>
        <p:spPr>
          <a:xfrm>
            <a:off x="5352305" y="2276082"/>
            <a:ext cx="6915196" cy="3900881"/>
          </a:xfrm>
          <a:prstGeom prst="rect">
            <a:avLst/>
          </a:prstGeom>
        </p:spPr>
      </p:pic>
    </p:spTree>
    <p:extLst>
      <p:ext uri="{BB962C8B-B14F-4D97-AF65-F5344CB8AC3E}">
        <p14:creationId xmlns:p14="http://schemas.microsoft.com/office/powerpoint/2010/main" val="2545993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812B-7269-8A47-8EBB-AFBE53D0E525}"/>
              </a:ext>
            </a:extLst>
          </p:cNvPr>
          <p:cNvSpPr>
            <a:spLocks noGrp="1"/>
          </p:cNvSpPr>
          <p:nvPr>
            <p:ph type="title"/>
          </p:nvPr>
        </p:nvSpPr>
        <p:spPr/>
        <p:txBody>
          <a:bodyPr/>
          <a:lstStyle/>
          <a:p>
            <a:pPr algn="ctr"/>
            <a:r>
              <a:rPr lang="et-EE" altLang="en-US" b="1" dirty="0">
                <a:ea typeface="ＭＳ Ｐゴシック" panose="020B0600070205080204" pitchFamily="34" charset="-128"/>
              </a:rPr>
              <a:t>Info mõistmine </a:t>
            </a:r>
            <a:r>
              <a:rPr lang="et-EE" altLang="en-US" sz="3600" dirty="0">
                <a:ea typeface="ＭＳ Ｐゴシック" panose="020B0600070205080204" pitchFamily="34" charset="-128"/>
              </a:rPr>
              <a:t>ülikoolide (raamatukogu) roll</a:t>
            </a:r>
            <a:endParaRPr lang="en-US" sz="3600" dirty="0"/>
          </a:p>
        </p:txBody>
      </p:sp>
      <p:sp>
        <p:nvSpPr>
          <p:cNvPr id="3" name="Content Placeholder 2">
            <a:extLst>
              <a:ext uri="{FF2B5EF4-FFF2-40B4-BE49-F238E27FC236}">
                <a16:creationId xmlns:a16="http://schemas.microsoft.com/office/drawing/2014/main" id="{AEF972DC-7B34-B442-8F00-B9A4FAD85FA2}"/>
              </a:ext>
            </a:extLst>
          </p:cNvPr>
          <p:cNvSpPr>
            <a:spLocks noGrp="1"/>
          </p:cNvSpPr>
          <p:nvPr>
            <p:ph idx="1"/>
          </p:nvPr>
        </p:nvSpPr>
        <p:spPr/>
        <p:txBody>
          <a:bodyPr>
            <a:normAutofit/>
          </a:bodyPr>
          <a:lstStyle/>
          <a:p>
            <a:r>
              <a:rPr lang="et-EE" altLang="en-US" sz="4200" dirty="0">
                <a:ea typeface="ＭＳ Ｐゴシック" panose="020B0600070205080204" pitchFamily="34" charset="-128"/>
              </a:rPr>
              <a:t>Oskus hinnata, otsida, leida kvaliteetset infot</a:t>
            </a:r>
          </a:p>
          <a:p>
            <a:r>
              <a:rPr lang="et-EE" altLang="en-US" sz="4200" dirty="0">
                <a:ea typeface="ＭＳ Ｐゴシック" panose="020B0600070205080204" pitchFamily="34" charset="-128"/>
              </a:rPr>
              <a:t>Oluline on võimalikult vaba juurdepääs infole</a:t>
            </a:r>
          </a:p>
          <a:p>
            <a:r>
              <a:rPr lang="et-EE" altLang="en-US" sz="4200" dirty="0">
                <a:ea typeface="ＭＳ Ｐゴシック" panose="020B0600070205080204" pitchFamily="34" charset="-128"/>
              </a:rPr>
              <a:t>Koht kust küsida, kui ise ei tea, ise aru ei saa</a:t>
            </a:r>
          </a:p>
          <a:p>
            <a:r>
              <a:rPr lang="et-EE" altLang="en-US" sz="4200" dirty="0">
                <a:ea typeface="ＭＳ Ｐゴシック" panose="020B0600070205080204" pitchFamily="34" charset="-128"/>
              </a:rPr>
              <a:t>Infol on hind. Kes ja kuidas selle eest maksab? </a:t>
            </a:r>
          </a:p>
          <a:p>
            <a:r>
              <a:rPr lang="et-EE" altLang="en-US" sz="4200" dirty="0">
                <a:ea typeface="ＭＳ Ｐゴシック" panose="020B0600070205080204" pitchFamily="34" charset="-128"/>
              </a:rPr>
              <a:t>Terve mõistus, südametunnistus</a:t>
            </a:r>
          </a:p>
          <a:p>
            <a:endParaRPr lang="en-US" dirty="0"/>
          </a:p>
        </p:txBody>
      </p:sp>
    </p:spTree>
    <p:extLst>
      <p:ext uri="{BB962C8B-B14F-4D97-AF65-F5344CB8AC3E}">
        <p14:creationId xmlns:p14="http://schemas.microsoft.com/office/powerpoint/2010/main" val="3604397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10473-40E2-2145-8C77-DA5183A87AF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590C406-5C8A-8648-9FF4-25EAC090BD31}"/>
              </a:ext>
            </a:extLst>
          </p:cNvPr>
          <p:cNvSpPr>
            <a:spLocks noGrp="1"/>
          </p:cNvSpPr>
          <p:nvPr>
            <p:ph idx="1"/>
          </p:nvPr>
        </p:nvSpPr>
        <p:spPr/>
        <p:txBody>
          <a:bodyPr/>
          <a:lstStyle/>
          <a:p>
            <a:pPr marL="0" indent="0">
              <a:buNone/>
            </a:pPr>
            <a:endParaRPr lang="en-US" altLang="en-US" sz="5400">
              <a:ea typeface="ＭＳ Ｐゴシック" panose="020B0600070205080204" pitchFamily="34" charset="-128"/>
            </a:endParaRPr>
          </a:p>
          <a:p>
            <a:pPr marL="0" indent="0" algn="ctr">
              <a:buNone/>
            </a:pPr>
            <a:r>
              <a:rPr lang="en-US" altLang="en-US" sz="9600">
                <a:ea typeface="ＭＳ Ｐゴシック" panose="020B0600070205080204" pitchFamily="34" charset="-128"/>
              </a:rPr>
              <a:t>Aitäh!</a:t>
            </a:r>
          </a:p>
          <a:p>
            <a:endParaRPr lang="en-US"/>
          </a:p>
        </p:txBody>
      </p:sp>
    </p:spTree>
    <p:extLst>
      <p:ext uri="{BB962C8B-B14F-4D97-AF65-F5344CB8AC3E}">
        <p14:creationId xmlns:p14="http://schemas.microsoft.com/office/powerpoint/2010/main" val="26127658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02ACC-BDE6-374F-972D-FFDF4CE8AB0E}"/>
              </a:ext>
            </a:extLst>
          </p:cNvPr>
          <p:cNvSpPr>
            <a:spLocks noGrp="1"/>
          </p:cNvSpPr>
          <p:nvPr>
            <p:ph type="title"/>
          </p:nvPr>
        </p:nvSpPr>
        <p:spPr/>
        <p:txBody>
          <a:bodyPr/>
          <a:lstStyle/>
          <a:p>
            <a:endParaRPr lang="en-US"/>
          </a:p>
        </p:txBody>
      </p:sp>
      <p:pic>
        <p:nvPicPr>
          <p:cNvPr id="4" name="Content Placeholder 4">
            <a:extLst>
              <a:ext uri="{FF2B5EF4-FFF2-40B4-BE49-F238E27FC236}">
                <a16:creationId xmlns:a16="http://schemas.microsoft.com/office/drawing/2014/main" id="{EE82E529-E217-1C43-A248-526E6C46CD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05877" y="132523"/>
            <a:ext cx="7656032" cy="7209182"/>
          </a:xfrm>
        </p:spPr>
      </p:pic>
      <p:pic>
        <p:nvPicPr>
          <p:cNvPr id="5" name="Content Placeholder 4">
            <a:extLst>
              <a:ext uri="{FF2B5EF4-FFF2-40B4-BE49-F238E27FC236}">
                <a16:creationId xmlns:a16="http://schemas.microsoft.com/office/drawing/2014/main" id="{C75498C3-6056-0E4E-AB2C-E53D839893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419592" y="3927522"/>
            <a:ext cx="7714303" cy="5502754"/>
          </a:xfrm>
          <a:prstGeom prst="rect">
            <a:avLst/>
          </a:prstGeom>
        </p:spPr>
      </p:pic>
    </p:spTree>
    <p:extLst>
      <p:ext uri="{BB962C8B-B14F-4D97-AF65-F5344CB8AC3E}">
        <p14:creationId xmlns:p14="http://schemas.microsoft.com/office/powerpoint/2010/main" val="10965297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46806-244E-6D41-AC6F-83B72C90566F}"/>
              </a:ext>
            </a:extLst>
          </p:cNvPr>
          <p:cNvSpPr>
            <a:spLocks noGrp="1"/>
          </p:cNvSpPr>
          <p:nvPr>
            <p:ph type="title"/>
          </p:nvPr>
        </p:nvSpPr>
        <p:spPr/>
        <p:txBody>
          <a:bodyPr/>
          <a:lstStyle/>
          <a:p>
            <a:r>
              <a:rPr lang="en-US" dirty="0" err="1"/>
              <a:t>Õiglane</a:t>
            </a:r>
            <a:r>
              <a:rPr lang="en-US" dirty="0"/>
              <a:t> </a:t>
            </a:r>
            <a:r>
              <a:rPr lang="en-US" dirty="0" err="1"/>
              <a:t>kasutus</a:t>
            </a:r>
            <a:r>
              <a:rPr lang="en-US" dirty="0"/>
              <a:t>. </a:t>
            </a:r>
            <a:r>
              <a:rPr lang="en-US" dirty="0" err="1"/>
              <a:t>Trükieelsed</a:t>
            </a:r>
            <a:r>
              <a:rPr lang="en-US" dirty="0"/>
              <a:t> </a:t>
            </a:r>
            <a:r>
              <a:rPr lang="en-US" dirty="0" err="1"/>
              <a:t>failid</a:t>
            </a:r>
            <a:r>
              <a:rPr lang="en-US" dirty="0"/>
              <a:t> </a:t>
            </a:r>
            <a:r>
              <a:rPr lang="en-US" dirty="0" err="1"/>
              <a:t>ülikoolidele</a:t>
            </a:r>
            <a:endParaRPr lang="en-US" dirty="0"/>
          </a:p>
        </p:txBody>
      </p:sp>
      <p:sp>
        <p:nvSpPr>
          <p:cNvPr id="3" name="Content Placeholder 2">
            <a:extLst>
              <a:ext uri="{FF2B5EF4-FFF2-40B4-BE49-F238E27FC236}">
                <a16:creationId xmlns:a16="http://schemas.microsoft.com/office/drawing/2014/main" id="{11104784-4676-1243-95B1-0E55653889D9}"/>
              </a:ext>
            </a:extLst>
          </p:cNvPr>
          <p:cNvSpPr>
            <a:spLocks noGrp="1"/>
          </p:cNvSpPr>
          <p:nvPr>
            <p:ph idx="1"/>
          </p:nvPr>
        </p:nvSpPr>
        <p:spPr/>
        <p:txBody>
          <a:bodyPr/>
          <a:lstStyle/>
          <a:p>
            <a:endParaRPr lang="en-US" dirty="0"/>
          </a:p>
        </p:txBody>
      </p:sp>
      <p:sp>
        <p:nvSpPr>
          <p:cNvPr id="4" name="Title 1">
            <a:extLst>
              <a:ext uri="{FF2B5EF4-FFF2-40B4-BE49-F238E27FC236}">
                <a16:creationId xmlns:a16="http://schemas.microsoft.com/office/drawing/2014/main" id="{A8388FE5-8810-DD44-968F-C0F7D36C8BFC}"/>
              </a:ext>
            </a:extLst>
          </p:cNvPr>
          <p:cNvSpPr txBox="1">
            <a:spLocks/>
          </p:cNvSpPr>
          <p:nvPr/>
        </p:nvSpPr>
        <p:spPr>
          <a:xfrm>
            <a:off x="976882" y="238807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m</a:t>
            </a:r>
            <a:endParaRPr lang="en-US" dirty="0"/>
          </a:p>
        </p:txBody>
      </p:sp>
      <p:pic>
        <p:nvPicPr>
          <p:cNvPr id="5" name="Content Placeholder 4">
            <a:extLst>
              <a:ext uri="{FF2B5EF4-FFF2-40B4-BE49-F238E27FC236}">
                <a16:creationId xmlns:a16="http://schemas.microsoft.com/office/drawing/2014/main" id="{D250BB22-7541-0D4B-AC12-5817F1D11B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933575"/>
            <a:ext cx="10654282" cy="339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a:extLst>
              <a:ext uri="{FF2B5EF4-FFF2-40B4-BE49-F238E27FC236}">
                <a16:creationId xmlns:a16="http://schemas.microsoft.com/office/drawing/2014/main" id="{E2C06B54-2F48-F04A-B0CC-6452810B26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4168140"/>
            <a:ext cx="10654282" cy="217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28564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86017-A0F4-9741-94B7-4E801D4DE89D}"/>
              </a:ext>
            </a:extLst>
          </p:cNvPr>
          <p:cNvSpPr>
            <a:spLocks noGrp="1"/>
          </p:cNvSpPr>
          <p:nvPr>
            <p:ph type="title"/>
          </p:nvPr>
        </p:nvSpPr>
        <p:spPr>
          <a:xfrm>
            <a:off x="838200" y="-662782"/>
            <a:ext cx="10515600" cy="1325563"/>
          </a:xfrm>
        </p:spPr>
        <p:txBody>
          <a:bodyPr/>
          <a:lstStyle/>
          <a:p>
            <a:endParaRPr lang="en-US"/>
          </a:p>
        </p:txBody>
      </p:sp>
      <p:sp>
        <p:nvSpPr>
          <p:cNvPr id="3" name="Content Placeholder 2">
            <a:extLst>
              <a:ext uri="{FF2B5EF4-FFF2-40B4-BE49-F238E27FC236}">
                <a16:creationId xmlns:a16="http://schemas.microsoft.com/office/drawing/2014/main" id="{5D47581A-13BC-1E4A-A4D3-5CC536AB480F}"/>
              </a:ext>
            </a:extLst>
          </p:cNvPr>
          <p:cNvSpPr>
            <a:spLocks noGrp="1"/>
          </p:cNvSpPr>
          <p:nvPr>
            <p:ph idx="1"/>
          </p:nvPr>
        </p:nvSpPr>
        <p:spPr>
          <a:xfrm>
            <a:off x="838200" y="848139"/>
            <a:ext cx="10515600" cy="5465658"/>
          </a:xfrm>
        </p:spPr>
        <p:txBody>
          <a:bodyPr>
            <a:normAutofit fontScale="70000" lnSpcReduction="20000"/>
          </a:bodyPr>
          <a:lstStyle/>
          <a:p>
            <a:r>
              <a:rPr lang="et-EE" altLang="en-US" sz="4600" dirty="0">
                <a:ea typeface="ＭＳ Ｐゴシック" panose="020B0600070205080204" pitchFamily="34" charset="-128"/>
              </a:rPr>
              <a:t>Eestist on igal aastal pärit ca 4 000 1.1 artiklit. </a:t>
            </a:r>
          </a:p>
          <a:p>
            <a:r>
              <a:rPr lang="et-EE" altLang="en-US" sz="4600" dirty="0">
                <a:ea typeface="ＭＳ Ｐゴシック" panose="020B0600070205080204" pitchFamily="34" charset="-128"/>
              </a:rPr>
              <a:t>Juhtivautoritega sh. ca 1700 artiklit.</a:t>
            </a:r>
          </a:p>
          <a:p>
            <a:r>
              <a:rPr lang="et-EE" altLang="en-US" sz="4600" dirty="0">
                <a:ea typeface="ＭＳ Ｐゴシック" panose="020B0600070205080204" pitchFamily="34" charset="-128"/>
              </a:rPr>
              <a:t>Nendest ca 2/3 on mingil moel avatud juurdepääsuga</a:t>
            </a:r>
          </a:p>
          <a:p>
            <a:r>
              <a:rPr lang="et-EE" altLang="en-US" sz="6000" dirty="0">
                <a:ea typeface="ＭＳ Ｐゴシック" panose="020B0600070205080204" pitchFamily="34" charset="-128"/>
              </a:rPr>
              <a:t>Ca 2000 art. X 3 000 EUR = 6 milj EUR.</a:t>
            </a:r>
          </a:p>
          <a:p>
            <a:r>
              <a:rPr lang="et-EE" altLang="en-US" sz="4400" dirty="0">
                <a:ea typeface="ＭＳ Ｐゴシック" panose="020B0600070205080204" pitchFamily="34" charset="-128"/>
              </a:rPr>
              <a:t>Mis on õige arv, ei tea. Aga OA maksab ka. </a:t>
            </a:r>
          </a:p>
          <a:p>
            <a:r>
              <a:rPr lang="et-EE" altLang="en-US" sz="4400" dirty="0">
                <a:ea typeface="ＭＳ Ｐゴシック" panose="020B0600070205080204" pitchFamily="34" charset="-128"/>
              </a:rPr>
              <a:t>Kvaliteet?</a:t>
            </a:r>
          </a:p>
          <a:p>
            <a:r>
              <a:rPr lang="et-EE" altLang="en-US" dirty="0">
                <a:ea typeface="ＭＳ Ｐゴシック" panose="020B0600070205080204" pitchFamily="34" charset="-128"/>
              </a:rPr>
              <a:t>Mida see "mingil moel" tähendab? Kus nad siis avaldatud on? Palju selle avaldamise eest makstud on? Ju on seal osa neid, mis avaldatakse ülikooli poolt, osa on mingid kombineeritud variandid ja osa siis raha eest OA ajakirjades. Kas nii, et OA ajakirjas avaldamise tasu maksab enamasti juhtivautor, või jagatakse see mingi valemi kohaselt?</a:t>
            </a:r>
          </a:p>
          <a:p>
            <a:r>
              <a:rPr lang="et-EE" altLang="en-US" dirty="0">
                <a:ea typeface="ＭＳ Ｐゴシック" panose="020B0600070205080204" pitchFamily="34" charset="-128"/>
              </a:rPr>
              <a:t>Siin on pilt kirju, palju avaldatakse avatud juurdepääsuga ajakirjades, k.a. Eesti ülikoolide ja ETA kirjastuse ajakirjad, mõnel määral ka ostetakse artikleid vabaks hübriidajakirjades, mõned ajakirjad teevad artiklid lahti pärast mõningast viivitust.. Kulude katmine on ka erinev, mõnikord jagatakse, mõnikord on välispartneri ülikool juba </a:t>
            </a:r>
            <a:r>
              <a:rPr lang="et-EE" altLang="en-US" dirty="0" err="1">
                <a:ea typeface="ＭＳ Ｐゴシック" panose="020B0600070205080204" pitchFamily="34" charset="-128"/>
              </a:rPr>
              <a:t>read+publish</a:t>
            </a:r>
            <a:r>
              <a:rPr lang="et-EE" altLang="en-US" dirty="0">
                <a:ea typeface="ＭＳ Ｐゴシック" panose="020B0600070205080204" pitchFamily="34" charset="-128"/>
              </a:rPr>
              <a:t> lepinguga kulud katnud jne.</a:t>
            </a:r>
          </a:p>
          <a:p>
            <a:endParaRPr lang="en-US" dirty="0"/>
          </a:p>
        </p:txBody>
      </p:sp>
    </p:spTree>
    <p:extLst>
      <p:ext uri="{BB962C8B-B14F-4D97-AF65-F5344CB8AC3E}">
        <p14:creationId xmlns:p14="http://schemas.microsoft.com/office/powerpoint/2010/main" val="39682880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60814-70E7-DF4A-BFD6-DD8864432DCC}"/>
              </a:ext>
            </a:extLst>
          </p:cNvPr>
          <p:cNvSpPr>
            <a:spLocks noGrp="1"/>
          </p:cNvSpPr>
          <p:nvPr>
            <p:ph type="title"/>
          </p:nvPr>
        </p:nvSpPr>
        <p:spPr/>
        <p:txBody>
          <a:bodyPr/>
          <a:lstStyle/>
          <a:p>
            <a:endParaRPr lang="en-US"/>
          </a:p>
        </p:txBody>
      </p:sp>
      <p:pic>
        <p:nvPicPr>
          <p:cNvPr id="4" name="Content Placeholder 2">
            <a:extLst>
              <a:ext uri="{FF2B5EF4-FFF2-40B4-BE49-F238E27FC236}">
                <a16:creationId xmlns:a16="http://schemas.microsoft.com/office/drawing/2014/main" id="{6869F255-45C3-BB40-87AD-28A9E00E2FE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32036" y="-225287"/>
            <a:ext cx="10127928" cy="7595946"/>
          </a:xfrm>
        </p:spPr>
      </p:pic>
    </p:spTree>
    <p:extLst>
      <p:ext uri="{BB962C8B-B14F-4D97-AF65-F5344CB8AC3E}">
        <p14:creationId xmlns:p14="http://schemas.microsoft.com/office/powerpoint/2010/main" val="3732818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3E171-A75A-3546-81D1-C86F65437F9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291386D-7FCD-704D-B73A-9042D5996C6D}"/>
              </a:ext>
            </a:extLst>
          </p:cNvPr>
          <p:cNvSpPr>
            <a:spLocks noGrp="1"/>
          </p:cNvSpPr>
          <p:nvPr>
            <p:ph idx="1"/>
          </p:nvPr>
        </p:nvSpPr>
        <p:spPr/>
        <p:txBody>
          <a:bodyPr/>
          <a:lstStyle/>
          <a:p>
            <a:r>
              <a:rPr lang="en-US" dirty="0"/>
              <a:t>TÜ – 250 </a:t>
            </a:r>
            <a:r>
              <a:rPr lang="en-US" dirty="0" err="1"/>
              <a:t>milj</a:t>
            </a:r>
            <a:r>
              <a:rPr lang="en-US" dirty="0"/>
              <a:t>. 7,5 – 12,5</a:t>
            </a:r>
          </a:p>
          <a:p>
            <a:r>
              <a:rPr lang="en-US" dirty="0"/>
              <a:t>TTÜ – 125       3,75 – 6,25 </a:t>
            </a:r>
          </a:p>
          <a:p>
            <a:r>
              <a:rPr lang="en-US" dirty="0"/>
              <a:t>TLÜ – 50          1,5 – 2,5 </a:t>
            </a:r>
          </a:p>
          <a:p>
            <a:r>
              <a:rPr lang="en-US" dirty="0"/>
              <a:t>EMÜ – 40         1,2 – 2,0</a:t>
            </a:r>
          </a:p>
          <a:p>
            <a:r>
              <a:rPr lang="en-US" dirty="0"/>
              <a:t>EKA – 20           0,6 – 1,0</a:t>
            </a:r>
          </a:p>
          <a:p>
            <a:r>
              <a:rPr lang="en-US" dirty="0"/>
              <a:t>EMTA – 10        0,3 – 0,5</a:t>
            </a:r>
          </a:p>
          <a:p>
            <a:r>
              <a:rPr lang="en-US" dirty="0" err="1"/>
              <a:t>Kokku</a:t>
            </a:r>
            <a:r>
              <a:rPr lang="en-US" dirty="0"/>
              <a:t>: 485</a:t>
            </a:r>
          </a:p>
          <a:p>
            <a:r>
              <a:rPr lang="en-US" dirty="0"/>
              <a:t>Ca 500 </a:t>
            </a:r>
            <a:r>
              <a:rPr lang="en-US" dirty="0" err="1"/>
              <a:t>milj</a:t>
            </a:r>
            <a:r>
              <a:rPr lang="en-US" dirty="0"/>
              <a:t>. 3 – 5%. St. 15 – 25 </a:t>
            </a:r>
            <a:r>
              <a:rPr lang="en-US" dirty="0" err="1"/>
              <a:t>milj</a:t>
            </a:r>
            <a:r>
              <a:rPr lang="en-US" dirty="0"/>
              <a:t>. </a:t>
            </a:r>
          </a:p>
        </p:txBody>
      </p:sp>
    </p:spTree>
    <p:extLst>
      <p:ext uri="{BB962C8B-B14F-4D97-AF65-F5344CB8AC3E}">
        <p14:creationId xmlns:p14="http://schemas.microsoft.com/office/powerpoint/2010/main" val="30803585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10473-40E2-2145-8C77-DA5183A87AF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590C406-5C8A-8648-9FF4-25EAC090BD31}"/>
              </a:ext>
            </a:extLst>
          </p:cNvPr>
          <p:cNvSpPr>
            <a:spLocks noGrp="1"/>
          </p:cNvSpPr>
          <p:nvPr>
            <p:ph idx="1"/>
          </p:nvPr>
        </p:nvSpPr>
        <p:spPr/>
        <p:txBody>
          <a:bodyPr/>
          <a:lstStyle/>
          <a:p>
            <a:pPr marL="0" indent="0">
              <a:buNone/>
            </a:pPr>
            <a:endParaRPr lang="en-US" altLang="en-US" sz="5400" dirty="0">
              <a:ea typeface="ＭＳ Ｐゴシック" panose="020B0600070205080204" pitchFamily="34" charset="-128"/>
            </a:endParaRPr>
          </a:p>
          <a:p>
            <a:pPr marL="0" indent="0" algn="ctr">
              <a:buNone/>
            </a:pPr>
            <a:r>
              <a:rPr lang="en-US" altLang="en-US" sz="9600" dirty="0" err="1">
                <a:ea typeface="ＭＳ Ｐゴシック" panose="020B0600070205080204" pitchFamily="34" charset="-128"/>
              </a:rPr>
              <a:t>Aitäh</a:t>
            </a:r>
            <a:r>
              <a:rPr lang="en-US" altLang="en-US" sz="9600" dirty="0">
                <a:ea typeface="ＭＳ Ｐゴシック" panose="020B0600070205080204" pitchFamily="34" charset="-128"/>
              </a:rPr>
              <a:t>, </a:t>
            </a:r>
            <a:r>
              <a:rPr lang="en-US" altLang="en-US" sz="9600" dirty="0" err="1">
                <a:ea typeface="ＭＳ Ｐゴシック" panose="020B0600070205080204" pitchFamily="34" charset="-128"/>
              </a:rPr>
              <a:t>aitäh</a:t>
            </a:r>
            <a:r>
              <a:rPr lang="en-US" altLang="en-US" sz="9600" dirty="0">
                <a:ea typeface="ＭＳ Ｐゴシック" panose="020B0600070205080204" pitchFamily="34" charset="-128"/>
              </a:rPr>
              <a:t>!</a:t>
            </a:r>
          </a:p>
          <a:p>
            <a:endParaRPr lang="en-US" dirty="0"/>
          </a:p>
        </p:txBody>
      </p:sp>
    </p:spTree>
    <p:extLst>
      <p:ext uri="{BB962C8B-B14F-4D97-AF65-F5344CB8AC3E}">
        <p14:creationId xmlns:p14="http://schemas.microsoft.com/office/powerpoint/2010/main" val="64830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8441</TotalTime>
  <Words>921</Words>
  <Application>Microsoft Macintosh PowerPoint</Application>
  <PresentationFormat>Widescreen</PresentationFormat>
  <Paragraphs>99</Paragraphs>
  <Slides>33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ＭＳ Ｐゴシック</vt:lpstr>
      <vt:lpstr>Arial</vt:lpstr>
      <vt:lpstr>Calibri</vt:lpstr>
      <vt:lpstr>Calibri Light</vt:lpstr>
      <vt:lpstr>Trebuchet MS</vt:lpstr>
      <vt:lpstr>Webdings</vt:lpstr>
      <vt:lpstr>Office Theme</vt:lpstr>
      <vt:lpstr>          INFOmõistmine  omanik, väärtus, hind   olukorras, kus kõik on muutunud (informatsiooni kogumine, säilitamine, kättesaadavaks tegemine)  &lt; Andres Kollist  Tartu Ülikooli raamatukogu 220 visioonikonverents. Tartu, 01.11.2022    </vt:lpstr>
      <vt:lpstr>Ülikoolid ja 21 kartulit</vt:lpstr>
      <vt:lpstr>21 klassifitseeritud kartulit </vt:lpstr>
      <vt:lpstr>PowerPoint Presentation</vt:lpstr>
      <vt:lpstr>PowerPoint Presentation</vt:lpstr>
      <vt:lpstr>PowerPoint Presentation</vt:lpstr>
      <vt:lpstr>PowerPoint Presentation</vt:lpstr>
      <vt:lpstr>PowerPoint Presentation</vt:lpstr>
      <vt:lpstr>PowerPoint Presentation</vt:lpstr>
      <vt:lpstr>21.07.2021</vt:lpstr>
      <vt:lpstr>Ivan-tšai</vt:lpstr>
      <vt:lpstr>PowerPoint Presentation</vt:lpstr>
      <vt:lpstr>PowerPoint Presentation</vt:lpstr>
      <vt:lpstr>PowerPoint Presentation</vt:lpstr>
      <vt:lpstr>       Info analoogkandjalt digitaalsele  2012 (EUR): e-teavik/paberkandjal = 20/80  2022 (EUR): e-teavik/paberkandjal = 80/20</vt:lpstr>
      <vt:lpstr>Riik teadusinfo ostmiseks</vt:lpstr>
      <vt:lpstr>Ülikoolide raamatukogud osana ülikooli täiseelarvest</vt:lpstr>
      <vt:lpstr>RaRa(1)/Ülikoolide raamatukogud(6)</vt:lpstr>
      <vt:lpstr>PowerPoint Presentation</vt:lpstr>
      <vt:lpstr>PowerPoint Presentation</vt:lpstr>
      <vt:lpstr>PowerPoint Presentation</vt:lpstr>
      <vt:lpstr>objektide arv 200 000 lehekülgede arv 5 500 000 www.etera.ee</vt:lpstr>
      <vt:lpstr>PowerPoint Presentation</vt:lpstr>
      <vt:lpstr>PowerPoint Presentation</vt:lpstr>
      <vt:lpstr>Suurimad takistused – aeg, personal ja asjatundlikkuse puudumine </vt:lpstr>
      <vt:lpstr>Info mõistmine ülikoolide (raamatukogu) roll</vt:lpstr>
      <vt:lpstr>PowerPoint Presentation</vt:lpstr>
      <vt:lpstr>PowerPoint Presentation</vt:lpstr>
      <vt:lpstr>Õiglane kasutus. Trükieelsed failid ülikoolidele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andres.kollist@tlu.ee</dc:creator>
  <cp:lastModifiedBy>Andres Kollist</cp:lastModifiedBy>
  <cp:revision>210</cp:revision>
  <dcterms:created xsi:type="dcterms:W3CDTF">2021-02-08T11:49:09Z</dcterms:created>
  <dcterms:modified xsi:type="dcterms:W3CDTF">2022-10-31T21:12:33Z</dcterms:modified>
</cp:coreProperties>
</file>